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2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8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9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49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1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2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9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06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62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74F8-FCFB-4302-8A8E-C7009D90D66B}" type="datetimeFigureOut">
              <a:rPr lang="he-IL" smtClean="0"/>
              <a:t>כ"ז/אייר/תשע"ז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9654-5279-4E60-928B-EFB297FCED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9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3568832" y="1587746"/>
            <a:ext cx="68876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59394" y="873588"/>
            <a:ext cx="2689839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מציאת </a:t>
            </a:r>
            <a:r>
              <a:rPr lang="he-IL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מחרוזת </a:t>
            </a:r>
            <a:r>
              <a:rPr lang="en-US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LCS</a:t>
            </a:r>
            <a:endParaRPr lang="en-US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4375516" y="1843421"/>
            <a:ext cx="3253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 rt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First: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4472C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 O N Y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 rt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Second: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472C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 Y T H O N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3" name="טבלה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653008"/>
                  </p:ext>
                </p:extLst>
              </p:nvPr>
            </p:nvGraphicFramePr>
            <p:xfrm>
              <a:off x="7085830" y="3296688"/>
              <a:ext cx="2434008" cy="2109674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405668">
                      <a:extLst>
                        <a:ext uri="{9D8B030D-6E8A-4147-A177-3AD203B41FA5}">
                          <a16:colId xmlns:a16="http://schemas.microsoft.com/office/drawing/2014/main" val="2700035636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2496964524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909835066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1720637540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2040782931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11487455"/>
                        </a:ext>
                      </a:extLst>
                    </a:gridCol>
                  </a:tblGrid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Y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O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P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2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96794"/>
                      </a:ext>
                    </a:extLst>
                  </a:tr>
                  <a:tr h="262220">
                    <a:tc>
                      <a:txBody>
                        <a:bodyPr/>
                        <a:lstStyle/>
                        <a:p>
                          <a:pPr algn="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2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42341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051968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405810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2339977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843792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936668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490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3" name="טבלה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653008"/>
                  </p:ext>
                </p:extLst>
              </p:nvPr>
            </p:nvGraphicFramePr>
            <p:xfrm>
              <a:off x="7085830" y="3296688"/>
              <a:ext cx="2434008" cy="2109674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405668">
                      <a:extLst>
                        <a:ext uri="{9D8B030D-6E8A-4147-A177-3AD203B41FA5}">
                          <a16:colId xmlns:a16="http://schemas.microsoft.com/office/drawing/2014/main" val="2700035636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2496964524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909835066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1720637540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2040782931"/>
                        </a:ext>
                      </a:extLst>
                    </a:gridCol>
                    <a:gridCol w="405668">
                      <a:extLst>
                        <a:ext uri="{9D8B030D-6E8A-4147-A177-3AD203B41FA5}">
                          <a16:colId xmlns:a16="http://schemas.microsoft.com/office/drawing/2014/main" val="11487455"/>
                        </a:ext>
                      </a:extLst>
                    </a:gridCol>
                  </a:tblGrid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Y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O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P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2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96794"/>
                      </a:ext>
                    </a:extLst>
                  </a:tr>
                  <a:tr h="2622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93" t="-104545" r="-502985" b="-6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3030" t="-104545" r="-410606" b="-6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000" t="-104545" r="-304478" b="-6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0000" t="-104545" r="-204478" b="-6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104545" r="-107576" b="-6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2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42341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209302" r="-107576" b="-5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051968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309302" r="-107576" b="-4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405810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400000" r="-107576" b="-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2339977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511628" r="-107576" b="-2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843792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597727" r="-107576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936668"/>
                      </a:ext>
                    </a:extLst>
                  </a:tr>
                  <a:tr h="2639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6061" t="-713953" r="-107576" b="-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490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מלבן 63"/>
          <p:cNvSpPr/>
          <p:nvPr/>
        </p:nvSpPr>
        <p:spPr>
          <a:xfrm>
            <a:off x="7977997" y="3828244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מלבן 64"/>
          <p:cNvSpPr/>
          <p:nvPr/>
        </p:nvSpPr>
        <p:spPr>
          <a:xfrm>
            <a:off x="8431234" y="3828244"/>
            <a:ext cx="19458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מלבן 65"/>
          <p:cNvSpPr/>
          <p:nvPr/>
        </p:nvSpPr>
        <p:spPr>
          <a:xfrm>
            <a:off x="8822255" y="3818914"/>
            <a:ext cx="19458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מלבן 66"/>
          <p:cNvSpPr/>
          <p:nvPr/>
        </p:nvSpPr>
        <p:spPr>
          <a:xfrm>
            <a:off x="7977997" y="4089915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מלבן 67"/>
          <p:cNvSpPr/>
          <p:nvPr/>
        </p:nvSpPr>
        <p:spPr>
          <a:xfrm>
            <a:off x="8388825" y="4089915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8772102" y="4089915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מלבן 69"/>
          <p:cNvSpPr/>
          <p:nvPr/>
        </p:nvSpPr>
        <p:spPr>
          <a:xfrm>
            <a:off x="7977997" y="4359800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מלבן 70"/>
          <p:cNvSpPr/>
          <p:nvPr/>
        </p:nvSpPr>
        <p:spPr>
          <a:xfrm>
            <a:off x="8375703" y="4359800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מלבן 71"/>
          <p:cNvSpPr/>
          <p:nvPr/>
        </p:nvSpPr>
        <p:spPr>
          <a:xfrm>
            <a:off x="8795409" y="4341140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מלבן 72"/>
          <p:cNvSpPr/>
          <p:nvPr/>
        </p:nvSpPr>
        <p:spPr>
          <a:xfrm>
            <a:off x="7977997" y="4637658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מלבן 73"/>
          <p:cNvSpPr/>
          <p:nvPr/>
        </p:nvSpPr>
        <p:spPr>
          <a:xfrm>
            <a:off x="8366465" y="4628328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מלבן 74"/>
          <p:cNvSpPr/>
          <p:nvPr/>
        </p:nvSpPr>
        <p:spPr>
          <a:xfrm>
            <a:off x="8791146" y="4627876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מלבן 75"/>
          <p:cNvSpPr/>
          <p:nvPr/>
        </p:nvSpPr>
        <p:spPr>
          <a:xfrm>
            <a:off x="7964875" y="4899268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מלבן 76"/>
          <p:cNvSpPr/>
          <p:nvPr/>
        </p:nvSpPr>
        <p:spPr>
          <a:xfrm>
            <a:off x="7964875" y="5141011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מלבן 77"/>
          <p:cNvSpPr/>
          <p:nvPr/>
        </p:nvSpPr>
        <p:spPr>
          <a:xfrm>
            <a:off x="8366475" y="4899268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מלבן 78"/>
          <p:cNvSpPr/>
          <p:nvPr/>
        </p:nvSpPr>
        <p:spPr>
          <a:xfrm>
            <a:off x="8779632" y="4886314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מלבן 79"/>
          <p:cNvSpPr/>
          <p:nvPr/>
        </p:nvSpPr>
        <p:spPr>
          <a:xfrm>
            <a:off x="8364843" y="4966689"/>
            <a:ext cx="2568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he-IL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מלבן 80"/>
          <p:cNvSpPr/>
          <p:nvPr/>
        </p:nvSpPr>
        <p:spPr>
          <a:xfrm>
            <a:off x="8786093" y="5135966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2" name="טבלה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00517"/>
              </p:ext>
            </p:extLst>
          </p:nvPr>
        </p:nvGraphicFramePr>
        <p:xfrm>
          <a:off x="2972884" y="3415397"/>
          <a:ext cx="2028340" cy="184745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05668">
                  <a:extLst>
                    <a:ext uri="{9D8B030D-6E8A-4147-A177-3AD203B41FA5}">
                      <a16:colId xmlns:a16="http://schemas.microsoft.com/office/drawing/2014/main" val="2700035636"/>
                    </a:ext>
                  </a:extLst>
                </a:gridCol>
                <a:gridCol w="405668">
                  <a:extLst>
                    <a:ext uri="{9D8B030D-6E8A-4147-A177-3AD203B41FA5}">
                      <a16:colId xmlns:a16="http://schemas.microsoft.com/office/drawing/2014/main" val="2496964524"/>
                    </a:ext>
                  </a:extLst>
                </a:gridCol>
                <a:gridCol w="405668">
                  <a:extLst>
                    <a:ext uri="{9D8B030D-6E8A-4147-A177-3AD203B41FA5}">
                      <a16:colId xmlns:a16="http://schemas.microsoft.com/office/drawing/2014/main" val="909835066"/>
                    </a:ext>
                  </a:extLst>
                </a:gridCol>
                <a:gridCol w="405668">
                  <a:extLst>
                    <a:ext uri="{9D8B030D-6E8A-4147-A177-3AD203B41FA5}">
                      <a16:colId xmlns:a16="http://schemas.microsoft.com/office/drawing/2014/main" val="1720637540"/>
                    </a:ext>
                  </a:extLst>
                </a:gridCol>
                <a:gridCol w="405668">
                  <a:extLst>
                    <a:ext uri="{9D8B030D-6E8A-4147-A177-3AD203B41FA5}">
                      <a16:colId xmlns:a16="http://schemas.microsoft.com/office/drawing/2014/main" val="11487455"/>
                    </a:ext>
                  </a:extLst>
                </a:gridCol>
              </a:tblGrid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96794"/>
                  </a:ext>
                </a:extLst>
              </a:tr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51968"/>
                  </a:ext>
                </a:extLst>
              </a:tr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05810"/>
                  </a:ext>
                </a:extLst>
              </a:tr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39977"/>
                  </a:ext>
                </a:extLst>
              </a:tr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43792"/>
                  </a:ext>
                </a:extLst>
              </a:tr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936668"/>
                  </a:ext>
                </a:extLst>
              </a:tr>
              <a:tr h="26392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90576"/>
                  </a:ext>
                </a:extLst>
              </a:tr>
            </a:tbl>
          </a:graphicData>
        </a:graphic>
      </p:graphicFrame>
      <p:sp>
        <p:nvSpPr>
          <p:cNvPr id="83" name="מלבן 82"/>
          <p:cNvSpPr/>
          <p:nvPr/>
        </p:nvSpPr>
        <p:spPr>
          <a:xfrm>
            <a:off x="3407007" y="3674840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4" name="מלבן 83"/>
          <p:cNvSpPr/>
          <p:nvPr/>
        </p:nvSpPr>
        <p:spPr>
          <a:xfrm>
            <a:off x="3886693" y="3674840"/>
            <a:ext cx="194585" cy="2654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←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מלבן 84"/>
          <p:cNvSpPr/>
          <p:nvPr/>
        </p:nvSpPr>
        <p:spPr>
          <a:xfrm>
            <a:off x="4277714" y="3665510"/>
            <a:ext cx="194585" cy="2654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←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מלבן 85"/>
          <p:cNvSpPr/>
          <p:nvPr/>
        </p:nvSpPr>
        <p:spPr>
          <a:xfrm>
            <a:off x="3405404" y="3936511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↑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7" name="מלבן 86"/>
          <p:cNvSpPr/>
          <p:nvPr/>
        </p:nvSpPr>
        <p:spPr>
          <a:xfrm>
            <a:off x="3817835" y="3936511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8" name="מלבן 87"/>
          <p:cNvSpPr/>
          <p:nvPr/>
        </p:nvSpPr>
        <p:spPr>
          <a:xfrm>
            <a:off x="4165600" y="3936511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מלבן 88"/>
          <p:cNvSpPr/>
          <p:nvPr/>
        </p:nvSpPr>
        <p:spPr>
          <a:xfrm>
            <a:off x="3405404" y="4206396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↑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מלבן 89"/>
          <p:cNvSpPr/>
          <p:nvPr/>
        </p:nvSpPr>
        <p:spPr>
          <a:xfrm>
            <a:off x="3804713" y="4206396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מלבן 90"/>
          <p:cNvSpPr/>
          <p:nvPr/>
        </p:nvSpPr>
        <p:spPr>
          <a:xfrm>
            <a:off x="4224419" y="4187736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מלבן 91"/>
          <p:cNvSpPr/>
          <p:nvPr/>
        </p:nvSpPr>
        <p:spPr>
          <a:xfrm>
            <a:off x="3405404" y="4484254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↑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3" name="מלבן 92"/>
          <p:cNvSpPr/>
          <p:nvPr/>
        </p:nvSpPr>
        <p:spPr>
          <a:xfrm>
            <a:off x="3795475" y="4474924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4" name="מלבן 93"/>
          <p:cNvSpPr/>
          <p:nvPr/>
        </p:nvSpPr>
        <p:spPr>
          <a:xfrm>
            <a:off x="4220156" y="4474472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5" name="מלבן 94"/>
          <p:cNvSpPr/>
          <p:nvPr/>
        </p:nvSpPr>
        <p:spPr>
          <a:xfrm>
            <a:off x="3392282" y="4745864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↑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6" name="מלבן 95"/>
          <p:cNvSpPr/>
          <p:nvPr/>
        </p:nvSpPr>
        <p:spPr>
          <a:xfrm>
            <a:off x="3392282" y="4987607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↑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מלבן 96"/>
          <p:cNvSpPr/>
          <p:nvPr/>
        </p:nvSpPr>
        <p:spPr>
          <a:xfrm>
            <a:off x="3795485" y="4745864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8" name="מלבן 97"/>
          <p:cNvSpPr/>
          <p:nvPr/>
        </p:nvSpPr>
        <p:spPr>
          <a:xfrm>
            <a:off x="4207039" y="4732910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←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9" name="מלבן 98"/>
          <p:cNvSpPr/>
          <p:nvPr/>
        </p:nvSpPr>
        <p:spPr>
          <a:xfrm>
            <a:off x="3803110" y="4991379"/>
            <a:ext cx="312906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↑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מלבן 99"/>
          <p:cNvSpPr/>
          <p:nvPr/>
        </p:nvSpPr>
        <p:spPr>
          <a:xfrm>
            <a:off x="4215103" y="4982562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מלבן 100"/>
          <p:cNvSpPr/>
          <p:nvPr/>
        </p:nvSpPr>
        <p:spPr>
          <a:xfrm>
            <a:off x="9226703" y="3828244"/>
            <a:ext cx="19458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מלבן 101"/>
          <p:cNvSpPr/>
          <p:nvPr/>
        </p:nvSpPr>
        <p:spPr>
          <a:xfrm>
            <a:off x="9188442" y="4098190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מלבן 102"/>
          <p:cNvSpPr/>
          <p:nvPr/>
        </p:nvSpPr>
        <p:spPr>
          <a:xfrm>
            <a:off x="9200470" y="4374125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מלבן 103"/>
          <p:cNvSpPr/>
          <p:nvPr/>
        </p:nvSpPr>
        <p:spPr>
          <a:xfrm>
            <a:off x="9190389" y="4650060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מלבן 104"/>
          <p:cNvSpPr/>
          <p:nvPr/>
        </p:nvSpPr>
        <p:spPr>
          <a:xfrm>
            <a:off x="9188442" y="4900528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מלבן 105"/>
          <p:cNvSpPr/>
          <p:nvPr/>
        </p:nvSpPr>
        <p:spPr>
          <a:xfrm>
            <a:off x="9188442" y="5136054"/>
            <a:ext cx="2568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מלבן 106"/>
          <p:cNvSpPr/>
          <p:nvPr/>
        </p:nvSpPr>
        <p:spPr>
          <a:xfrm>
            <a:off x="4688542" y="3674840"/>
            <a:ext cx="194585" cy="2654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←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מלבן 107"/>
          <p:cNvSpPr/>
          <p:nvPr/>
        </p:nvSpPr>
        <p:spPr>
          <a:xfrm>
            <a:off x="4706762" y="4982561"/>
            <a:ext cx="194585" cy="2654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←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מלבן 108"/>
          <p:cNvSpPr/>
          <p:nvPr/>
        </p:nvSpPr>
        <p:spPr>
          <a:xfrm>
            <a:off x="4640525" y="3940939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מלבן 109"/>
          <p:cNvSpPr/>
          <p:nvPr/>
        </p:nvSpPr>
        <p:spPr>
          <a:xfrm>
            <a:off x="4649204" y="4218797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מלבן 110"/>
          <p:cNvSpPr/>
          <p:nvPr/>
        </p:nvSpPr>
        <p:spPr>
          <a:xfrm>
            <a:off x="4648123" y="4474471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מלבן 111"/>
          <p:cNvSpPr/>
          <p:nvPr/>
        </p:nvSpPr>
        <p:spPr>
          <a:xfrm>
            <a:off x="4656470" y="4752329"/>
            <a:ext cx="309700" cy="2654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</a:rPr>
              <a:t>↖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3384082" y="5293607"/>
            <a:ext cx="315428" cy="2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113" name="מלבן 112"/>
          <p:cNvSpPr/>
          <p:nvPr/>
        </p:nvSpPr>
        <p:spPr>
          <a:xfrm>
            <a:off x="3773455" y="5293607"/>
            <a:ext cx="315428" cy="2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o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114" name="מלבן 113"/>
          <p:cNvSpPr/>
          <p:nvPr/>
        </p:nvSpPr>
        <p:spPr>
          <a:xfrm>
            <a:off x="4205416" y="5293607"/>
            <a:ext cx="315428" cy="269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n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00"/>
                            </p:stCondLst>
                            <p:childTnLst>
                              <p:par>
                                <p:cTn id="1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000"/>
                            </p:stCondLst>
                            <p:childTnLst>
                              <p:par>
                                <p:cTn id="17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3" grpId="0"/>
      <p:bldP spid="83" grpId="1"/>
      <p:bldP spid="84" grpId="0"/>
      <p:bldP spid="85" grpId="0"/>
      <p:bldP spid="86" grpId="0"/>
      <p:bldP spid="86" grpId="1"/>
      <p:bldP spid="87" grpId="0"/>
      <p:bldP spid="88" grpId="0"/>
      <p:bldP spid="89" grpId="0"/>
      <p:bldP spid="89" grpId="1"/>
      <p:bldP spid="90" grpId="0"/>
      <p:bldP spid="91" grpId="0"/>
      <p:bldP spid="92" grpId="0"/>
      <p:bldP spid="92" grpId="1"/>
      <p:bldP spid="93" grpId="0"/>
      <p:bldP spid="94" grpId="0"/>
      <p:bldP spid="95" grpId="0"/>
      <p:bldP spid="96" grpId="0"/>
      <p:bldP spid="97" grpId="0"/>
      <p:bldP spid="97" grpId="1"/>
      <p:bldP spid="98" grpId="0"/>
      <p:bldP spid="99" grpId="0"/>
      <p:bldP spid="100" grpId="0"/>
      <p:bldP spid="100" grpId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8" grpId="1"/>
      <p:bldP spid="109" grpId="0"/>
      <p:bldP spid="110" grpId="0"/>
      <p:bldP spid="111" grpId="0"/>
      <p:bldP spid="112" grpId="0"/>
      <p:bldP spid="3" grpId="0"/>
      <p:bldP spid="113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3568832" y="1587746"/>
            <a:ext cx="68876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9946" y="864710"/>
            <a:ext cx="1732013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HIRSHBERG</a:t>
            </a:r>
            <a:endParaRPr lang="en-US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893716" y="1683536"/>
            <a:ext cx="3253158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l" rt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First: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4472C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 O N Y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l" rt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Second: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472C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 Y T H O N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79427"/>
              </p:ext>
            </p:extLst>
          </p:nvPr>
        </p:nvGraphicFramePr>
        <p:xfrm>
          <a:off x="8095171" y="2090348"/>
          <a:ext cx="2266950" cy="2522542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7077473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416846295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27472281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95798327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48239494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629822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3773308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400" b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400" b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e-I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21767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-8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-6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-4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28948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-4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4951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-1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-4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36997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-1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-6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16335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-6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-5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-4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5270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-4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-3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400" b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3194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-1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7030A0"/>
                          </a:solidFill>
                          <a:effectLst/>
                        </a:rPr>
                        <a:t>-4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2681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-4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-6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bg1"/>
                          </a:solidFill>
                          <a:effectLst/>
                        </a:rPr>
                        <a:t>-8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9856"/>
                  </a:ext>
                </a:extLst>
              </a:tr>
            </a:tbl>
          </a:graphicData>
        </a:graphic>
      </p:graphicFrame>
      <p:cxnSp>
        <p:nvCxnSpPr>
          <p:cNvPr id="63" name="מחבר מרפקי 62"/>
          <p:cNvCxnSpPr/>
          <p:nvPr/>
        </p:nvCxnSpPr>
        <p:spPr>
          <a:xfrm rot="10800000" flipV="1">
            <a:off x="5267484" y="8939476"/>
            <a:ext cx="641350" cy="628650"/>
          </a:xfrm>
          <a:prstGeom prst="bentConnector3">
            <a:avLst>
              <a:gd name="adj1" fmla="val 100306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2109"/>
              </p:ext>
            </p:extLst>
          </p:nvPr>
        </p:nvGraphicFramePr>
        <p:xfrm>
          <a:off x="6241306" y="2455803"/>
          <a:ext cx="1295400" cy="654558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363437979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68781134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4180516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6660453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-1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4123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030A0"/>
                          </a:solidFill>
                          <a:effectLst/>
                        </a:rPr>
                        <a:t>-5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-4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6925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29516"/>
                  </a:ext>
                </a:extLst>
              </a:tr>
            </a:tbl>
          </a:graphicData>
        </a:graphic>
      </p:graphicFrame>
      <p:graphicFrame>
        <p:nvGraphicFramePr>
          <p:cNvPr id="65" name="טבלה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11524"/>
              </p:ext>
            </p:extLst>
          </p:nvPr>
        </p:nvGraphicFramePr>
        <p:xfrm>
          <a:off x="3837622" y="2455803"/>
          <a:ext cx="1441450" cy="2383536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82675151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417499537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31146251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3432360909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320661987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40504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1588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95627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2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237933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38168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8756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3568832" y="1587746"/>
            <a:ext cx="68876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9946" y="864710"/>
            <a:ext cx="1732013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HIRSHBERG</a:t>
            </a:r>
            <a:endParaRPr lang="en-US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827050" y="1563882"/>
            <a:ext cx="3253158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l" rt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First: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4472C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 O N Y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l" rt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Second: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472C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 Y T H O N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3" name="מחבר מרפקי 62"/>
          <p:cNvCxnSpPr/>
          <p:nvPr/>
        </p:nvCxnSpPr>
        <p:spPr>
          <a:xfrm rot="10800000" flipV="1">
            <a:off x="5267484" y="8939476"/>
            <a:ext cx="641350" cy="628650"/>
          </a:xfrm>
          <a:prstGeom prst="bentConnector3">
            <a:avLst>
              <a:gd name="adj1" fmla="val 100306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63974"/>
              </p:ext>
            </p:extLst>
          </p:nvPr>
        </p:nvGraphicFramePr>
        <p:xfrm>
          <a:off x="7609233" y="2225004"/>
          <a:ext cx="2340000" cy="2282952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826751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1749953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462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323609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0661987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40504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1588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95627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-2</a:t>
                      </a:r>
                      <a:endParaRPr lang="he-IL" sz="1800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237933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-5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he-IL" sz="1600" dirty="0" smtClean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38168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-3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8756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-1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</a:rPr>
                        <a:t>-2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8099"/>
                  </a:ext>
                </a:extLst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81447"/>
              </p:ext>
            </p:extLst>
          </p:nvPr>
        </p:nvGraphicFramePr>
        <p:xfrm>
          <a:off x="4097482" y="2139035"/>
          <a:ext cx="2340002" cy="2804796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34286">
                  <a:extLst>
                    <a:ext uri="{9D8B030D-6E8A-4147-A177-3AD203B41FA5}">
                      <a16:colId xmlns:a16="http://schemas.microsoft.com/office/drawing/2014/main" val="2311184984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482675151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417499537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31146251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3432360909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1192294994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320661987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40504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2-</a:t>
                      </a:r>
                      <a:endParaRPr lang="en-US" sz="11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48643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2-</a:t>
                      </a:r>
                      <a:endParaRPr lang="en-US" sz="11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1588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4-</a:t>
                      </a:r>
                      <a:endParaRPr lang="en-US" sz="11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95627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6-</a:t>
                      </a:r>
                      <a:endParaRPr lang="en-US" sz="11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237933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6-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↘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↘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38168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4-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↘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↘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8756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2-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↘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809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2-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4-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6-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62094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16386" y="4943831"/>
            <a:ext cx="3032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3720" y="4943831"/>
            <a:ext cx="3369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7923" y="4943831"/>
            <a:ext cx="333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696" y="2676320"/>
            <a:ext cx="571500" cy="3886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7030A0"/>
                </a:solidFill>
              </a:rPr>
              <a:t>↖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1733" y="3697813"/>
            <a:ext cx="571500" cy="3736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↓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1733" y="4018851"/>
            <a:ext cx="571500" cy="6090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07000"/>
              </a:lnSpc>
            </a:pP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↘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2408" y="4323357"/>
            <a:ext cx="571500" cy="6090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07000"/>
              </a:lnSpc>
            </a:pP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↘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656" y="3385239"/>
            <a:ext cx="571500" cy="3736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↑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5656" y="3013744"/>
            <a:ext cx="571500" cy="3736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↑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6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8" grpId="0"/>
      <p:bldP spid="18" grpId="0"/>
      <p:bldP spid="19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258</Words>
  <Application>Microsoft Office PowerPoint</Application>
  <PresentationFormat>מסך רחב</PresentationFormat>
  <Paragraphs>289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Segoe UI</vt:lpstr>
      <vt:lpstr>Segoe WP SemiLight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מיכל זקש</dc:creator>
  <cp:lastModifiedBy>מיכל זקש</cp:lastModifiedBy>
  <cp:revision>17</cp:revision>
  <dcterms:created xsi:type="dcterms:W3CDTF">2017-05-22T14:03:17Z</dcterms:created>
  <dcterms:modified xsi:type="dcterms:W3CDTF">2017-05-23T18:14:55Z</dcterms:modified>
</cp:coreProperties>
</file>