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315C-362E-45FE-8D68-1C20EC0E8DC2}" type="datetimeFigureOut">
              <a:rPr lang="zh-CN" altLang="en-US" smtClean="0"/>
              <a:t>2016.8.1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85D-3B74-45CD-96B5-D4CE93BBB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88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315C-362E-45FE-8D68-1C20EC0E8DC2}" type="datetimeFigureOut">
              <a:rPr lang="zh-CN" altLang="en-US" smtClean="0"/>
              <a:t>2016.8.1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85D-3B74-45CD-96B5-D4CE93BBB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5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315C-362E-45FE-8D68-1C20EC0E8DC2}" type="datetimeFigureOut">
              <a:rPr lang="zh-CN" altLang="en-US" smtClean="0"/>
              <a:t>2016.8.1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85D-3B74-45CD-96B5-D4CE93BBB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47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315C-362E-45FE-8D68-1C20EC0E8DC2}" type="datetimeFigureOut">
              <a:rPr lang="zh-CN" altLang="en-US" smtClean="0"/>
              <a:t>2016.8.1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85D-3B74-45CD-96B5-D4CE93BBB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26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315C-362E-45FE-8D68-1C20EC0E8DC2}" type="datetimeFigureOut">
              <a:rPr lang="zh-CN" altLang="en-US" smtClean="0"/>
              <a:t>2016.8.1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85D-3B74-45CD-96B5-D4CE93BBB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6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315C-362E-45FE-8D68-1C20EC0E8DC2}" type="datetimeFigureOut">
              <a:rPr lang="zh-CN" altLang="en-US" smtClean="0"/>
              <a:t>2016.8.1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85D-3B74-45CD-96B5-D4CE93BBB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52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315C-362E-45FE-8D68-1C20EC0E8DC2}" type="datetimeFigureOut">
              <a:rPr lang="zh-CN" altLang="en-US" smtClean="0"/>
              <a:t>2016.8.1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85D-3B74-45CD-96B5-D4CE93BBB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25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315C-362E-45FE-8D68-1C20EC0E8DC2}" type="datetimeFigureOut">
              <a:rPr lang="zh-CN" altLang="en-US" smtClean="0"/>
              <a:t>2016.8.1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85D-3B74-45CD-96B5-D4CE93BBB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5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315C-362E-45FE-8D68-1C20EC0E8DC2}" type="datetimeFigureOut">
              <a:rPr lang="zh-CN" altLang="en-US" smtClean="0"/>
              <a:t>2016.8.1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85D-3B74-45CD-96B5-D4CE93BBB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22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315C-362E-45FE-8D68-1C20EC0E8DC2}" type="datetimeFigureOut">
              <a:rPr lang="zh-CN" altLang="en-US" smtClean="0"/>
              <a:t>2016.8.1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85D-3B74-45CD-96B5-D4CE93BBB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21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315C-362E-45FE-8D68-1C20EC0E8DC2}" type="datetimeFigureOut">
              <a:rPr lang="zh-CN" altLang="en-US" smtClean="0"/>
              <a:t>2016.8.1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B85D-3B74-45CD-96B5-D4CE93BBB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0315C-362E-45FE-8D68-1C20EC0E8DC2}" type="datetimeFigureOut">
              <a:rPr lang="zh-CN" altLang="en-US" smtClean="0"/>
              <a:t>2016.8.1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2B85D-3B74-45CD-96B5-D4CE93BBB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63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244600"/>
            <a:ext cx="2724150" cy="4343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5946" y="0"/>
            <a:ext cx="880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P1</a:t>
            </a:r>
            <a:r>
              <a:rPr lang="zh-CN" altLang="en-US" sz="4800" dirty="0" smtClean="0"/>
              <a:t>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18001" y="1409700"/>
            <a:ext cx="6756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点击开始进入下一页。客户要求页面上有少许动画（待定）。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2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5946" y="0"/>
            <a:ext cx="1721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P2-P7</a:t>
            </a:r>
            <a:r>
              <a:rPr lang="zh-CN" altLang="en-US" sz="4800" dirty="0" smtClean="0"/>
              <a:t>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09801" y="55105"/>
            <a:ext cx="9811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、答题页面的题目是固定的，怎么计算分数由客户给出。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、进入每个页面时，先从页面底部升出一条线，然后分别向左右伸出四个答案。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、点击某个答案会有反色效果。点击答案后过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秒钟直接进入下一页。</a:t>
            </a:r>
            <a:endParaRPr lang="en-US" altLang="zh-CN" sz="2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312"/>
            <a:ext cx="2724150" cy="4314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62" y="5437187"/>
            <a:ext cx="676275" cy="628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575" y="1112836"/>
            <a:ext cx="2743200" cy="4333875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5545137" y="3013073"/>
            <a:ext cx="736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150" y="1112836"/>
            <a:ext cx="2724150" cy="4314825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2681288" y="4902199"/>
            <a:ext cx="507999" cy="4270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88719" y="4950616"/>
            <a:ext cx="507999" cy="4270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370888" y="4766467"/>
            <a:ext cx="750887" cy="6985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38289" y="4508501"/>
            <a:ext cx="760412" cy="6683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550989" y="5461001"/>
            <a:ext cx="760412" cy="6683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9875" y="1120776"/>
            <a:ext cx="2705100" cy="431482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935287" y="5610503"/>
            <a:ext cx="90348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、点击左、右下角的箭头或者左右滑动页面可以返回上一页或者进入下一页。</a:t>
            </a:r>
            <a:endParaRPr lang="en-US" altLang="zh-CN" sz="2000" dirty="0" smtClean="0"/>
          </a:p>
          <a:p>
            <a:r>
              <a:rPr lang="en-US" altLang="zh-CN" sz="2000" dirty="0" smtClean="0"/>
              <a:t>5</a:t>
            </a:r>
            <a:r>
              <a:rPr lang="zh-CN" altLang="en-US" sz="2000" dirty="0" smtClean="0"/>
              <a:t>、在提交之前，做过的题目可以重做。</a:t>
            </a:r>
            <a:endParaRPr lang="en-US" altLang="zh-CN" sz="2000" dirty="0" smtClean="0"/>
          </a:p>
          <a:p>
            <a:r>
              <a:rPr lang="en-US" altLang="zh-CN" sz="2000" dirty="0" smtClean="0"/>
              <a:t>6</a:t>
            </a:r>
            <a:r>
              <a:rPr lang="zh-CN" altLang="en-US" sz="2000" dirty="0" smtClean="0"/>
              <a:t>、点击提交的时候，能够检测哪些题目还没有答。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22113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5946" y="0"/>
            <a:ext cx="2153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P8-P9</a:t>
            </a:r>
            <a:r>
              <a:rPr lang="zh-CN" altLang="en-US" sz="4800" dirty="0" smtClean="0"/>
              <a:t>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6" y="941387"/>
            <a:ext cx="2733675" cy="4314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221" y="941386"/>
            <a:ext cx="2733675" cy="4314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596" y="941386"/>
            <a:ext cx="2743200" cy="4314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225" y="941387"/>
            <a:ext cx="2724150" cy="43148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2100" y="5359400"/>
            <a:ext cx="8190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、点击提交后进入分数页面，只有</a:t>
            </a:r>
            <a:r>
              <a:rPr lang="zh-CN" altLang="en-US" dirty="0" smtClean="0"/>
              <a:t>三种分数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smtClean="0"/>
              <a:t>、分数</a:t>
            </a:r>
            <a:r>
              <a:rPr lang="zh-CN" altLang="en-US" dirty="0" smtClean="0"/>
              <a:t>是滚动效果，黄色的小旗随着分数的滚动上升的一定的高度。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、不同的分数出来以后会有不同的文字。分数出来</a:t>
            </a:r>
            <a:r>
              <a:rPr lang="en-US" altLang="zh-CN" dirty="0"/>
              <a:t>2</a:t>
            </a:r>
            <a:r>
              <a:rPr lang="zh-CN" altLang="en-US" dirty="0" smtClean="0"/>
              <a:t>秒后直接出现文字。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、点击右下角符号可以重新再做一遍题目。</a:t>
            </a:r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zh-CN" altLang="en-US" dirty="0" smtClean="0"/>
              <a:t>、点击领取奖励后进入领取卡劵界面。点击细则会有浮框弹出。</a:t>
            </a:r>
            <a:endParaRPr lang="en-US" altLang="zh-CN" dirty="0" smtClean="0"/>
          </a:p>
        </p:txBody>
      </p:sp>
      <p:sp>
        <p:nvSpPr>
          <p:cNvPr id="10" name="椭圆 9"/>
          <p:cNvSpPr/>
          <p:nvPr/>
        </p:nvSpPr>
        <p:spPr>
          <a:xfrm>
            <a:off x="2298700" y="4838700"/>
            <a:ext cx="516621" cy="5207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23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236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nan xiao</dc:creator>
  <cp:lastModifiedBy>nan xiao</cp:lastModifiedBy>
  <cp:revision>7</cp:revision>
  <dcterms:created xsi:type="dcterms:W3CDTF">2016-08-01T03:44:23Z</dcterms:created>
  <dcterms:modified xsi:type="dcterms:W3CDTF">2016-08-01T08:33:51Z</dcterms:modified>
</cp:coreProperties>
</file>