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gpreda/covid-world-vaccination-progr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5F6-C0AB-103B-66D1-037F8E6E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93" y="1270000"/>
            <a:ext cx="7766936" cy="2159000"/>
          </a:xfrm>
        </p:spPr>
        <p:txBody>
          <a:bodyPr/>
          <a:lstStyle/>
          <a:p>
            <a:r>
              <a:rPr lang="en-IN" dirty="0"/>
              <a:t>COVID-19 VACCINE </a:t>
            </a:r>
            <a:r>
              <a:rPr lang="en-IN" dirty="0" err="1"/>
              <a:t>ANALAYSIS</a:t>
            </a:r>
            <a:r>
              <a:rPr lang="en-IN" dirty="0"/>
              <a:t> PROJECT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823A-3515-3072-7577-6CCCCC78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593" y="3939997"/>
            <a:ext cx="7766936" cy="1096899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19CC-EA22-972F-3653-1FFDF988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Visualization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142-2E01-EDC3-ED73-DA185ADF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To perform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visualizations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for your dataset, you can use various data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visualization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libraries in programming languages like Python. Here, I'll guide you on how to create some common types of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visualizations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using Python and the popular libraries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Matplotlib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and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Seaborn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. If you don't already have these libraries, you can install them using pip:</a:t>
            </a:r>
          </a:p>
          <a:p>
            <a:pPr lvl="3">
              <a:buFont typeface="+mj-lt"/>
              <a:buAutoNum type="arabicPeriod"/>
            </a:pP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Histogram</a:t>
            </a:r>
          </a:p>
          <a:p>
            <a:pPr lvl="3">
              <a:buFont typeface="+mj-lt"/>
              <a:buAutoNum type="arabicPeriod"/>
            </a:pP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Time series plot</a:t>
            </a:r>
          </a:p>
          <a:p>
            <a:pPr lvl="3">
              <a:buFont typeface="+mj-lt"/>
              <a:buAutoNum type="arabicPeriod"/>
            </a:pP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Bar plot for vaccine type</a:t>
            </a:r>
          </a:p>
          <a:p>
            <a:pPr lvl="3">
              <a:buFont typeface="+mj-lt"/>
              <a:buAutoNum type="arabicPeriod"/>
            </a:pPr>
            <a:r>
              <a:rPr lang="en-IN" b="1" i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Corelation</a:t>
            </a: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 </a:t>
            </a:r>
            <a:r>
              <a:rPr lang="en-IN" b="1" i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heatmap</a:t>
            </a:r>
            <a:endParaRPr lang="en-IN" b="1" i="1" dirty="0">
              <a:solidFill>
                <a:schemeClr val="tx1">
                  <a:lumMod val="90000"/>
                  <a:lumOff val="10000"/>
                </a:schemeClr>
              </a:solidFill>
              <a:latin typeface="Söhne"/>
            </a:endParaRPr>
          </a:p>
          <a:p>
            <a:pPr lvl="3">
              <a:buFont typeface="+mj-lt"/>
              <a:buAutoNum type="arabicPeriod"/>
            </a:pPr>
            <a:r>
              <a:rPr lang="en-IN" b="1" i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Söhne"/>
              </a:rPr>
              <a:t>Boxplot</a:t>
            </a:r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3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2305-5486-BBA3-692E-41CD551C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Recommendations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E4BA-A450-F803-D9D9-284310F9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Insights: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Vaccination Trends: The dataset shows a time series of vaccine administrations in Argentina, indicating that vaccination efforts began in December 2020.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Most Administered Vaccine: "Sputnik V" appears to be the most administered vaccine in the dataset.</a:t>
            </a:r>
          </a:p>
          <a:p>
            <a:endParaRPr lang="en-IN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IN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Recommendations: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Monitor Vaccine Distribution: Continue to monitor the distribution and administration of different vaccines to ensure a balanced and effective vaccination campaign.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Data Quality: Ensure data quality by regularly checking for and addressing duplicates, missing values, and anomalies in the dataset.</a:t>
            </a:r>
          </a:p>
          <a:p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1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69C2-D3DD-1494-125F-22FBA28F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22DD-18CC-6947-E7C6-B87F4BF4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In conclusion, the dataset you provided offers valuable information about vaccine administrations in Argentina, particularly during the initial phases of the vaccination campaign. Here are the key takeaways: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Vaccine Trends: The data shows that various vaccine types, including Moderna, Oxford/AstraZeneca,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Sinopharm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/Beijing, and Sputnik V, were administered in Argentina starting in December 2020. "Sputnik V" was the most administered vaccine type.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Positive Trend: Over time, there is a noticeable increase in the total number of vaccinations, suggesting a positive trend in vaccination efforts.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Daily Fluctuations: There are daily fluctuations in the number of vaccinations, which might be due to various operational and external factors.</a:t>
            </a:r>
          </a:p>
          <a:p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BB7E-82BA-7918-E5E3-3811E20A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176" y="2768600"/>
            <a:ext cx="8596668" cy="1320800"/>
          </a:xfrm>
        </p:spPr>
        <p:txBody>
          <a:bodyPr/>
          <a:lstStyle/>
          <a:p>
            <a:r>
              <a:rPr lang="en-IN" b="1" i="1" dirty="0"/>
              <a:t>THANK YOU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341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C46-7157-C62E-93E4-7F077AB4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" y="1046827"/>
            <a:ext cx="8596668" cy="1320800"/>
          </a:xfrm>
        </p:spPr>
        <p:txBody>
          <a:bodyPr/>
          <a:lstStyle/>
          <a:p>
            <a:r>
              <a:rPr lang="en-IN" dirty="0"/>
              <a:t>ABSTRACT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A1C9-2B73-58B9-D3A2-48E4202B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IN" b="1" i="1" u="non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This dataset provides a comprehensive record of COVID-19 vaccine administrations </a:t>
            </a:r>
            <a:r>
              <a:rPr lang="en-IN" b="1" i="1" u="none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in  </a:t>
            </a:r>
            <a:r>
              <a:rPr lang="en-IN" b="1" i="1" u="non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from December 2020 to early January 2021. It includes information on the location, date, vaccine type, and the total number of vaccinations administered. Notable observations include a consistent increase in the total number of vaccinations over time, with "Sputnik V" being the most administered vaccine. The dataset offers valuable insights for monitoring and </a:t>
            </a:r>
            <a:r>
              <a:rPr lang="en-IN" b="1" i="1" u="non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optimizing</a:t>
            </a:r>
            <a:r>
              <a:rPr lang="en-IN" b="1" i="1" u="non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vaccination campaigns, data quality maintenance, and strategic planning.</a:t>
            </a:r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69F2-4C55-A1C2-AAEE-E34E835A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B5F0-2215-CCBE-FEE3-174B2A7A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39" y="1321508"/>
            <a:ext cx="8596668" cy="4214984"/>
          </a:xfrm>
        </p:spPr>
        <p:txBody>
          <a:bodyPr/>
          <a:lstStyle/>
          <a:p>
            <a:b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b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Certainly, here's the meaning of each column in the provided data:</a:t>
            </a:r>
          </a:p>
          <a:p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Location: This column specifies the geographical location where the vaccine administrations took place, which is Argentina in this case.</a:t>
            </a:r>
          </a:p>
          <a:p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Date: This column indicates the date on which the vaccinations occurred, in the format YYYY-MM-DD.</a:t>
            </a:r>
          </a:p>
          <a:p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Vaccine: This column specifies the type of vaccine that was administered, such as Moderna, Oxford/AstraZeneca, </a:t>
            </a:r>
            <a:r>
              <a:rPr lang="en-IN" b="1" strike="noStrike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Sinopharm</a:t>
            </a:r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/Beijing, or Sputnik V.</a:t>
            </a:r>
          </a:p>
          <a:p>
            <a:r>
              <a:rPr lang="en-IN" b="1" strike="noStrike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Total Vaccinations: This column represents the total number of vaccinations administered for the specific vaccine type on the given date in Argentina.</a:t>
            </a:r>
          </a:p>
          <a:p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3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5A96-D1A9-48D5-CBC7-B30EB7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:</a:t>
            </a:r>
            <a:br>
              <a:rPr lang="en-IN" dirty="0"/>
            </a:br>
            <a:r>
              <a:rPr lang="en-IN" dirty="0"/>
              <a:t>  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F610-D01B-FD48-77ED-15390B7D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set link:(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www.kaggle.com</a:t>
            </a:r>
            <a:r>
              <a:rPr lang="en-IN" dirty="0">
                <a:hlinkClick r:id="rId2"/>
              </a:rPr>
              <a:t>/datasets/</a:t>
            </a:r>
            <a:r>
              <a:rPr lang="en-IN" dirty="0" err="1">
                <a:hlinkClick r:id="rId2"/>
              </a:rPr>
              <a:t>gpreda</a:t>
            </a:r>
            <a:r>
              <a:rPr lang="en-IN">
                <a:hlinkClick r:id="rId2"/>
              </a:rPr>
              <a:t>/covid-world-vaccination-progress</a:t>
            </a:r>
            <a:r>
              <a:rPr lang="en-IN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9453F-A7D6-29F4-D2E3-C8041B89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709" y="2294194"/>
            <a:ext cx="5735484" cy="43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C86F-A230-0C03-94E0-013C7AD0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DESIGN,THINKING &amp; INNOVATION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30C8-F999-9866-EDBD-72E9A705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exploration &amp; understanding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reprocessing 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Exploratory data analysis(EDA)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Statistical analysis</a:t>
            </a:r>
          </a:p>
          <a:p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Virtualization</a:t>
            </a:r>
            <a:endParaRPr lang="en-I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Insights and recommendation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Conclusion</a:t>
            </a:r>
          </a:p>
          <a:p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07AD-DA3D-032A-D9E7-9AE95D03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and understanding: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B9FB-3860-04C3-AF1B-55E669B1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Exploratory Data Analysis (EDA) is an important step to understand your data better. While I can't create </a:t>
            </a:r>
            <a:r>
              <a:rPr lang="en-IN" b="1" i="0" u="none" strike="noStrike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visualizations</a:t>
            </a:r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in this text-based format, I can suggest some steps and analyses you can perform for EDA on your dataset:</a:t>
            </a:r>
          </a:p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Summary Statistics: Calculate basic statistics for numerical columns like "Total Vaccinations" to understand the distribution, mean, median, and range of vaccinations.</a:t>
            </a:r>
          </a:p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Data Distribution: Plot histograms to </a:t>
            </a:r>
            <a:r>
              <a:rPr lang="en-IN" b="1" i="0" u="none" strike="noStrike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visualize</a:t>
            </a:r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the distribution of "Total Vaccinations" for each vaccine type.</a:t>
            </a:r>
          </a:p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Time Series Analysis: Since you have a date column, you can plot the trends over time to see how the vaccination numbers for different vaccines have evolved.</a:t>
            </a:r>
          </a:p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Compare Vaccine Types: Create bar plots or pie charts to compare the usage of different vaccine types over time or across different locations.</a:t>
            </a:r>
          </a:p>
          <a:p>
            <a:r>
              <a:rPr lang="en-IN" b="1" i="0" u="none" strike="noStrike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Correlation Analysis: Check if there is any correlation between variables, for example, between the number of Moderna vaccinations and the number of Oxford/AstraZeneca vaccinations.</a:t>
            </a:r>
          </a:p>
          <a:p>
            <a:endParaRPr lang="en-US" b="1" dirty="0">
              <a:solidFill>
                <a:schemeClr val="bg1">
                  <a:lumMod val="1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62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CBF9-C4FD-348A-AA52-CDB8DF0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602F-2FCF-FBD3-554B-056A21B9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Remove any duplicate entries: Check for and remove any duplicate rows in the dataset to ensure each record is unique.</a:t>
            </a:r>
          </a:p>
          <a:p>
            <a:r>
              <a:rPr lang="en-IN" b="1" i="0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Handle missing values: Check for any missing values in the dataset and decide how to handle them, whether by filling them in or removing rows with missing data.</a:t>
            </a:r>
          </a:p>
          <a:p>
            <a:r>
              <a:rPr lang="en-IN" b="1" i="0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Convert data types: Ensure that the "Date" column is in a proper date format and not a string.</a:t>
            </a:r>
          </a:p>
          <a:p>
            <a:r>
              <a:rPr lang="en-IN" b="1" i="0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Aggregating data: If needed, you can aggregate the data based on your analysis goals. For example, you can calculate daily or cumulative vaccination numbers for each vaccine type.</a:t>
            </a:r>
          </a:p>
          <a:p>
            <a:r>
              <a:rPr lang="en-IN" b="1" i="0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Check for outliers: Examine the data for outliers or erroneous values and decide how to handle them.</a:t>
            </a:r>
          </a:p>
          <a:p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F5D-95FE-2CE8-B71B-60DA30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E09B-4507-FBA5-56EB-CAF6909A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Summary Statistics: Calculate basic statistics for numerical columns like "Total Vaccinations" to understand the distribution, mean, median, and range of vaccinations.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Data Distribution: Plot histograms to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visualize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the distribution of "Total Vaccinations" for each vaccine type.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Time Series Analysis: Since you have a date column, you can plot the trends over time to see how the vaccination numbers for different vaccines have evolved.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Compare Vaccine Types: Create bar plots or pie charts to compare the usage of different vaccine types over time or across different locations.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Correlation Analysis: Check if there is any correlation between variables, for example, between the number of Moderna vaccinations and the number of Oxford/AstraZeneca vaccinations.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Outlier Detection: Identify and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analyze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any outliers in the data that might need special attention.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Data by Location: You can </a:t>
            </a:r>
            <a:r>
              <a:rPr lang="en-IN" b="1" i="1" u="none" strike="noStrike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analyze</a:t>
            </a:r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 how vaccination numbers vary by location within Argentina.</a:t>
            </a:r>
          </a:p>
          <a:p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560D-A507-6CCC-85F4-6DF3602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analysis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9935-C6DD-11A3-301C-3B4C1AC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Descriptive Statistics: Calculate basic statistics like mean, median, standard deviation, minimum, and maximum for the "Total Vaccinations" column. This will provide an overview of the data's central tendency and variability.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Hypothesis Testing: You can use hypothesis tests to determine if there are significant differences between vaccine types or between different dates. For example, you could perform a t-test or ANOVA to compare the means of "Total Vaccinations" for different vaccine types.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Correlation Analysis: Calculate correlations between variables to understand relationships. For instance, you can determine if there is a correlation between the number of vaccinations of different vaccine types.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Time Series Analysis: You can apply time series analysis techniques to understand how vaccination numbers have changed over time. This may involve decomposing the time series into trend, seasonality, and residuals.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Regression Analysis: If you have additional data, such as demographic or geographic information, you can perform regression analysis to model and predict the number of vaccinations based on these factors.</a:t>
            </a:r>
          </a:p>
          <a:p>
            <a:r>
              <a:rPr lang="en-IN" b="1" i="1" u="none" strike="noStrik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Söhne"/>
              </a:rPr>
              <a:t>Chi-squared Test: If you want to test the independence of two categorical variables (e.g., vaccine type and location), you can use a chi-squared test.</a:t>
            </a:r>
          </a:p>
          <a:p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79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COVID-19 VACCINE ANALAYSIS PROJECT </vt:lpstr>
      <vt:lpstr>ABSTRACT :</vt:lpstr>
      <vt:lpstr>OBJECTIVES :</vt:lpstr>
      <vt:lpstr>DATA SOURCE :         </vt:lpstr>
      <vt:lpstr>DESIGN,THINKING &amp; INNOVATION :</vt:lpstr>
      <vt:lpstr>Data exploration and understanding:</vt:lpstr>
      <vt:lpstr>Data processing :</vt:lpstr>
      <vt:lpstr>Exploratory Data Analysis :</vt:lpstr>
      <vt:lpstr>Statistical analysis :</vt:lpstr>
      <vt:lpstr>Visualization :</vt:lpstr>
      <vt:lpstr>Insights &amp; Recommendations :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ANALAYSIS PROJECT </dc:title>
  <dc:creator>knr santa</dc:creator>
  <cp:lastModifiedBy>knr santa</cp:lastModifiedBy>
  <cp:revision>5</cp:revision>
  <dcterms:created xsi:type="dcterms:W3CDTF">2023-10-11T10:01:07Z</dcterms:created>
  <dcterms:modified xsi:type="dcterms:W3CDTF">2023-10-11T11:15:48Z</dcterms:modified>
</cp:coreProperties>
</file>