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sldIdLst>
    <p:sldId id="278" r:id="rId2"/>
    <p:sldId id="275" r:id="rId3"/>
    <p:sldId id="276" r:id="rId4"/>
    <p:sldId id="259" r:id="rId5"/>
    <p:sldId id="260" r:id="rId6"/>
    <p:sldId id="262" r:id="rId7"/>
    <p:sldId id="263" r:id="rId8"/>
    <p:sldId id="266" r:id="rId9"/>
    <p:sldId id="268" r:id="rId10"/>
    <p:sldId id="269" r:id="rId11"/>
    <p:sldId id="270" r:id="rId12"/>
    <p:sldId id="271" r:id="rId13"/>
    <p:sldId id="272" r:id="rId14"/>
    <p:sldId id="273" r:id="rId15"/>
    <p:sldId id="277" r:id="rId16"/>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5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2553" y="3199583"/>
            <a:ext cx="15555595" cy="220776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5105" y="5836496"/>
            <a:ext cx="12810490" cy="2632146"/>
          </a:xfrm>
        </p:spPr>
        <p:txBody>
          <a:bodyPr/>
          <a:lstStyle>
            <a:lvl1pPr marL="0" indent="0" algn="ctr">
              <a:buNone/>
              <a:defRPr>
                <a:solidFill>
                  <a:schemeClr val="tx1">
                    <a:tint val="75000"/>
                  </a:schemeClr>
                </a:solidFill>
              </a:defRPr>
            </a:lvl1pPr>
            <a:lvl2pPr marL="817154" indent="0" algn="ctr">
              <a:buNone/>
              <a:defRPr>
                <a:solidFill>
                  <a:schemeClr val="tx1">
                    <a:tint val="75000"/>
                  </a:schemeClr>
                </a:solidFill>
              </a:defRPr>
            </a:lvl2pPr>
            <a:lvl3pPr marL="1634307" indent="0" algn="ctr">
              <a:buNone/>
              <a:defRPr>
                <a:solidFill>
                  <a:schemeClr val="tx1">
                    <a:tint val="75000"/>
                  </a:schemeClr>
                </a:solidFill>
              </a:defRPr>
            </a:lvl3pPr>
            <a:lvl4pPr marL="2451461" indent="0" algn="ctr">
              <a:buNone/>
              <a:defRPr>
                <a:solidFill>
                  <a:schemeClr val="tx1">
                    <a:tint val="75000"/>
                  </a:schemeClr>
                </a:solidFill>
              </a:defRPr>
            </a:lvl4pPr>
            <a:lvl5pPr marL="3268614" indent="0" algn="ctr">
              <a:buNone/>
              <a:defRPr>
                <a:solidFill>
                  <a:schemeClr val="tx1">
                    <a:tint val="75000"/>
                  </a:schemeClr>
                </a:solidFill>
              </a:defRPr>
            </a:lvl5pPr>
            <a:lvl6pPr marL="4085768" indent="0" algn="ctr">
              <a:buNone/>
              <a:defRPr>
                <a:solidFill>
                  <a:schemeClr val="tx1">
                    <a:tint val="75000"/>
                  </a:schemeClr>
                </a:solidFill>
              </a:defRPr>
            </a:lvl6pPr>
            <a:lvl7pPr marL="4902921" indent="0" algn="ctr">
              <a:buNone/>
              <a:defRPr>
                <a:solidFill>
                  <a:schemeClr val="tx1">
                    <a:tint val="75000"/>
                  </a:schemeClr>
                </a:solidFill>
              </a:defRPr>
            </a:lvl7pPr>
            <a:lvl8pPr marL="5720075" indent="0" algn="ctr">
              <a:buNone/>
              <a:defRPr>
                <a:solidFill>
                  <a:schemeClr val="tx1">
                    <a:tint val="75000"/>
                  </a:schemeClr>
                </a:solidFill>
              </a:defRPr>
            </a:lvl8pPr>
            <a:lvl9pPr marL="65372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1022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5763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68007" y="412466"/>
            <a:ext cx="4117658" cy="87881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5035" y="412466"/>
            <a:ext cx="12047961" cy="87881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103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87773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5629" y="6618512"/>
            <a:ext cx="15555595" cy="2045635"/>
          </a:xfrm>
        </p:spPr>
        <p:txBody>
          <a:bodyPr anchor="t"/>
          <a:lstStyle>
            <a:lvl1pPr algn="l">
              <a:defRPr sz="7100" b="1" cap="all"/>
            </a:lvl1pPr>
          </a:lstStyle>
          <a:p>
            <a:r>
              <a:rPr lang="en-US" smtClean="0"/>
              <a:t>Click to edit Master title style</a:t>
            </a:r>
            <a:endParaRPr lang="en-US"/>
          </a:p>
        </p:txBody>
      </p:sp>
      <p:sp>
        <p:nvSpPr>
          <p:cNvPr id="3" name="Text Placeholder 2"/>
          <p:cNvSpPr>
            <a:spLocks noGrp="1"/>
          </p:cNvSpPr>
          <p:nvPr>
            <p:ph type="body" idx="1"/>
          </p:nvPr>
        </p:nvSpPr>
        <p:spPr>
          <a:xfrm>
            <a:off x="1445629" y="4365453"/>
            <a:ext cx="15555595" cy="2253059"/>
          </a:xfrm>
        </p:spPr>
        <p:txBody>
          <a:bodyPr anchor="b"/>
          <a:lstStyle>
            <a:lvl1pPr marL="0" indent="0">
              <a:buNone/>
              <a:defRPr sz="3600">
                <a:solidFill>
                  <a:schemeClr val="tx1">
                    <a:tint val="75000"/>
                  </a:schemeClr>
                </a:solidFill>
              </a:defRPr>
            </a:lvl1pPr>
            <a:lvl2pPr marL="817154" indent="0">
              <a:buNone/>
              <a:defRPr sz="3200">
                <a:solidFill>
                  <a:schemeClr val="tx1">
                    <a:tint val="75000"/>
                  </a:schemeClr>
                </a:solidFill>
              </a:defRPr>
            </a:lvl2pPr>
            <a:lvl3pPr marL="1634307" indent="0">
              <a:buNone/>
              <a:defRPr sz="2900">
                <a:solidFill>
                  <a:schemeClr val="tx1">
                    <a:tint val="75000"/>
                  </a:schemeClr>
                </a:solidFill>
              </a:defRPr>
            </a:lvl3pPr>
            <a:lvl4pPr marL="2451461" indent="0">
              <a:buNone/>
              <a:defRPr sz="2500">
                <a:solidFill>
                  <a:schemeClr val="tx1">
                    <a:tint val="75000"/>
                  </a:schemeClr>
                </a:solidFill>
              </a:defRPr>
            </a:lvl4pPr>
            <a:lvl5pPr marL="3268614" indent="0">
              <a:buNone/>
              <a:defRPr sz="2500">
                <a:solidFill>
                  <a:schemeClr val="tx1">
                    <a:tint val="75000"/>
                  </a:schemeClr>
                </a:solidFill>
              </a:defRPr>
            </a:lvl5pPr>
            <a:lvl6pPr marL="4085768" indent="0">
              <a:buNone/>
              <a:defRPr sz="2500">
                <a:solidFill>
                  <a:schemeClr val="tx1">
                    <a:tint val="75000"/>
                  </a:schemeClr>
                </a:solidFill>
              </a:defRPr>
            </a:lvl6pPr>
            <a:lvl7pPr marL="4902921" indent="0">
              <a:buNone/>
              <a:defRPr sz="2500">
                <a:solidFill>
                  <a:schemeClr val="tx1">
                    <a:tint val="75000"/>
                  </a:schemeClr>
                </a:solidFill>
              </a:defRPr>
            </a:lvl7pPr>
            <a:lvl8pPr marL="5720075" indent="0">
              <a:buNone/>
              <a:defRPr sz="2500">
                <a:solidFill>
                  <a:schemeClr val="tx1">
                    <a:tint val="75000"/>
                  </a:schemeClr>
                </a:solidFill>
              </a:defRPr>
            </a:lvl8pPr>
            <a:lvl9pPr marL="6537228" indent="0">
              <a:buNone/>
              <a:defRPr sz="2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2333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035" y="2403264"/>
            <a:ext cx="8082809" cy="6797326"/>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302856" y="2403264"/>
            <a:ext cx="8082809" cy="6797326"/>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4036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5035" y="2305512"/>
            <a:ext cx="8085987" cy="960828"/>
          </a:xfrm>
        </p:spPr>
        <p:txBody>
          <a:bodyPr anchor="b"/>
          <a:lstStyle>
            <a:lvl1pPr marL="0" indent="0">
              <a:buNone/>
              <a:defRPr sz="4300" b="1"/>
            </a:lvl1pPr>
            <a:lvl2pPr marL="817154" indent="0">
              <a:buNone/>
              <a:defRPr sz="3600" b="1"/>
            </a:lvl2pPr>
            <a:lvl3pPr marL="1634307" indent="0">
              <a:buNone/>
              <a:defRPr sz="3200" b="1"/>
            </a:lvl3pPr>
            <a:lvl4pPr marL="2451461" indent="0">
              <a:buNone/>
              <a:defRPr sz="2900" b="1"/>
            </a:lvl4pPr>
            <a:lvl5pPr marL="3268614" indent="0">
              <a:buNone/>
              <a:defRPr sz="2900" b="1"/>
            </a:lvl5pPr>
            <a:lvl6pPr marL="4085768" indent="0">
              <a:buNone/>
              <a:defRPr sz="2900" b="1"/>
            </a:lvl6pPr>
            <a:lvl7pPr marL="4902921" indent="0">
              <a:buNone/>
              <a:defRPr sz="2900" b="1"/>
            </a:lvl7pPr>
            <a:lvl8pPr marL="5720075" indent="0">
              <a:buNone/>
              <a:defRPr sz="2900" b="1"/>
            </a:lvl8pPr>
            <a:lvl9pPr marL="6537228" indent="0">
              <a:buNone/>
              <a:defRPr sz="2900" b="1"/>
            </a:lvl9pPr>
          </a:lstStyle>
          <a:p>
            <a:pPr lvl="0"/>
            <a:r>
              <a:rPr lang="en-US" smtClean="0"/>
              <a:t>Click to edit Master text styles</a:t>
            </a:r>
          </a:p>
        </p:txBody>
      </p:sp>
      <p:sp>
        <p:nvSpPr>
          <p:cNvPr id="4" name="Content Placeholder 3"/>
          <p:cNvSpPr>
            <a:spLocks noGrp="1"/>
          </p:cNvSpPr>
          <p:nvPr>
            <p:ph sz="half" idx="2"/>
          </p:nvPr>
        </p:nvSpPr>
        <p:spPr>
          <a:xfrm>
            <a:off x="915035" y="3266340"/>
            <a:ext cx="8085987" cy="5934249"/>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6502" y="2305512"/>
            <a:ext cx="8089164" cy="960828"/>
          </a:xfrm>
        </p:spPr>
        <p:txBody>
          <a:bodyPr anchor="b"/>
          <a:lstStyle>
            <a:lvl1pPr marL="0" indent="0">
              <a:buNone/>
              <a:defRPr sz="4300" b="1"/>
            </a:lvl1pPr>
            <a:lvl2pPr marL="817154" indent="0">
              <a:buNone/>
              <a:defRPr sz="3600" b="1"/>
            </a:lvl2pPr>
            <a:lvl3pPr marL="1634307" indent="0">
              <a:buNone/>
              <a:defRPr sz="3200" b="1"/>
            </a:lvl3pPr>
            <a:lvl4pPr marL="2451461" indent="0">
              <a:buNone/>
              <a:defRPr sz="2900" b="1"/>
            </a:lvl4pPr>
            <a:lvl5pPr marL="3268614" indent="0">
              <a:buNone/>
              <a:defRPr sz="2900" b="1"/>
            </a:lvl5pPr>
            <a:lvl6pPr marL="4085768" indent="0">
              <a:buNone/>
              <a:defRPr sz="2900" b="1"/>
            </a:lvl6pPr>
            <a:lvl7pPr marL="4902921" indent="0">
              <a:buNone/>
              <a:defRPr sz="2900" b="1"/>
            </a:lvl7pPr>
            <a:lvl8pPr marL="5720075" indent="0">
              <a:buNone/>
              <a:defRPr sz="2900" b="1"/>
            </a:lvl8pPr>
            <a:lvl9pPr marL="6537228" indent="0">
              <a:buNone/>
              <a:defRPr sz="2900" b="1"/>
            </a:lvl9pPr>
          </a:lstStyle>
          <a:p>
            <a:pPr lvl="0"/>
            <a:r>
              <a:rPr lang="en-US" smtClean="0"/>
              <a:t>Click to edit Master text styles</a:t>
            </a:r>
          </a:p>
        </p:txBody>
      </p:sp>
      <p:sp>
        <p:nvSpPr>
          <p:cNvPr id="6" name="Content Placeholder 5"/>
          <p:cNvSpPr>
            <a:spLocks noGrp="1"/>
          </p:cNvSpPr>
          <p:nvPr>
            <p:ph sz="quarter" idx="4"/>
          </p:nvPr>
        </p:nvSpPr>
        <p:spPr>
          <a:xfrm>
            <a:off x="9296502" y="3266340"/>
            <a:ext cx="8089164" cy="5934249"/>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742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2790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1903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5036" y="410081"/>
            <a:ext cx="6020804" cy="1745227"/>
          </a:xfrm>
        </p:spPr>
        <p:txBody>
          <a:bodyPr anchor="b"/>
          <a:lstStyle>
            <a:lvl1pPr algn="l">
              <a:defRPr sz="3600" b="1"/>
            </a:lvl1pPr>
          </a:lstStyle>
          <a:p>
            <a:r>
              <a:rPr lang="en-US" smtClean="0"/>
              <a:t>Click to edit Master title style</a:t>
            </a:r>
            <a:endParaRPr lang="en-US"/>
          </a:p>
        </p:txBody>
      </p:sp>
      <p:sp>
        <p:nvSpPr>
          <p:cNvPr id="3" name="Content Placeholder 2"/>
          <p:cNvSpPr>
            <a:spLocks noGrp="1"/>
          </p:cNvSpPr>
          <p:nvPr>
            <p:ph idx="1"/>
          </p:nvPr>
        </p:nvSpPr>
        <p:spPr>
          <a:xfrm>
            <a:off x="7155065" y="410081"/>
            <a:ext cx="10230600" cy="8790509"/>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5036" y="2155308"/>
            <a:ext cx="6020804" cy="7045282"/>
          </a:xfrm>
        </p:spPr>
        <p:txBody>
          <a:bodyPr/>
          <a:lstStyle>
            <a:lvl1pPr marL="0" indent="0">
              <a:buNone/>
              <a:defRPr sz="2500"/>
            </a:lvl1pPr>
            <a:lvl2pPr marL="817154" indent="0">
              <a:buNone/>
              <a:defRPr sz="2100"/>
            </a:lvl2pPr>
            <a:lvl3pPr marL="1634307" indent="0">
              <a:buNone/>
              <a:defRPr sz="1800"/>
            </a:lvl3pPr>
            <a:lvl4pPr marL="2451461" indent="0">
              <a:buNone/>
              <a:defRPr sz="1600"/>
            </a:lvl4pPr>
            <a:lvl5pPr marL="3268614" indent="0">
              <a:buNone/>
              <a:defRPr sz="1600"/>
            </a:lvl5pPr>
            <a:lvl6pPr marL="4085768" indent="0">
              <a:buNone/>
              <a:defRPr sz="1600"/>
            </a:lvl6pPr>
            <a:lvl7pPr marL="4902921" indent="0">
              <a:buNone/>
              <a:defRPr sz="1600"/>
            </a:lvl7pPr>
            <a:lvl8pPr marL="5720075" indent="0">
              <a:buNone/>
              <a:defRPr sz="1600"/>
            </a:lvl8pPr>
            <a:lvl9pPr marL="6537228"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9046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7065" y="7209790"/>
            <a:ext cx="10980420" cy="851157"/>
          </a:xfrm>
        </p:spPr>
        <p:txBody>
          <a:bodyPr anchor="b"/>
          <a:lstStyle>
            <a:lvl1pPr algn="l">
              <a:defRPr sz="3600" b="1"/>
            </a:lvl1pPr>
          </a:lstStyle>
          <a:p>
            <a:r>
              <a:rPr lang="en-US" smtClean="0"/>
              <a:t>Click to edit Master title style</a:t>
            </a:r>
            <a:endParaRPr lang="en-US"/>
          </a:p>
        </p:txBody>
      </p:sp>
      <p:sp>
        <p:nvSpPr>
          <p:cNvPr id="3" name="Picture Placeholder 2"/>
          <p:cNvSpPr>
            <a:spLocks noGrp="1"/>
          </p:cNvSpPr>
          <p:nvPr>
            <p:ph type="pic" idx="1"/>
          </p:nvPr>
        </p:nvSpPr>
        <p:spPr>
          <a:xfrm>
            <a:off x="3587065" y="920297"/>
            <a:ext cx="10980420" cy="6179820"/>
          </a:xfrm>
        </p:spPr>
        <p:txBody>
          <a:bodyPr/>
          <a:lstStyle>
            <a:lvl1pPr marL="0" indent="0">
              <a:buNone/>
              <a:defRPr sz="5700"/>
            </a:lvl1pPr>
            <a:lvl2pPr marL="817154" indent="0">
              <a:buNone/>
              <a:defRPr sz="5000"/>
            </a:lvl2pPr>
            <a:lvl3pPr marL="1634307" indent="0">
              <a:buNone/>
              <a:defRPr sz="4300"/>
            </a:lvl3pPr>
            <a:lvl4pPr marL="2451461" indent="0">
              <a:buNone/>
              <a:defRPr sz="3600"/>
            </a:lvl4pPr>
            <a:lvl5pPr marL="3268614" indent="0">
              <a:buNone/>
              <a:defRPr sz="3600"/>
            </a:lvl5pPr>
            <a:lvl6pPr marL="4085768" indent="0">
              <a:buNone/>
              <a:defRPr sz="3600"/>
            </a:lvl6pPr>
            <a:lvl7pPr marL="4902921" indent="0">
              <a:buNone/>
              <a:defRPr sz="3600"/>
            </a:lvl7pPr>
            <a:lvl8pPr marL="5720075" indent="0">
              <a:buNone/>
              <a:defRPr sz="3600"/>
            </a:lvl8pPr>
            <a:lvl9pPr marL="6537228" indent="0">
              <a:buNone/>
              <a:defRPr sz="3600"/>
            </a:lvl9pPr>
          </a:lstStyle>
          <a:p>
            <a:endParaRPr lang="en-US"/>
          </a:p>
        </p:txBody>
      </p:sp>
      <p:sp>
        <p:nvSpPr>
          <p:cNvPr id="4" name="Text Placeholder 3"/>
          <p:cNvSpPr>
            <a:spLocks noGrp="1"/>
          </p:cNvSpPr>
          <p:nvPr>
            <p:ph type="body" sz="half" idx="2"/>
          </p:nvPr>
        </p:nvSpPr>
        <p:spPr>
          <a:xfrm>
            <a:off x="3587065" y="8060947"/>
            <a:ext cx="10980420" cy="1208783"/>
          </a:xfrm>
        </p:spPr>
        <p:txBody>
          <a:bodyPr/>
          <a:lstStyle>
            <a:lvl1pPr marL="0" indent="0">
              <a:buNone/>
              <a:defRPr sz="2500"/>
            </a:lvl1pPr>
            <a:lvl2pPr marL="817154" indent="0">
              <a:buNone/>
              <a:defRPr sz="2100"/>
            </a:lvl2pPr>
            <a:lvl3pPr marL="1634307" indent="0">
              <a:buNone/>
              <a:defRPr sz="1800"/>
            </a:lvl3pPr>
            <a:lvl4pPr marL="2451461" indent="0">
              <a:buNone/>
              <a:defRPr sz="1600"/>
            </a:lvl4pPr>
            <a:lvl5pPr marL="3268614" indent="0">
              <a:buNone/>
              <a:defRPr sz="1600"/>
            </a:lvl5pPr>
            <a:lvl6pPr marL="4085768" indent="0">
              <a:buNone/>
              <a:defRPr sz="1600"/>
            </a:lvl6pPr>
            <a:lvl7pPr marL="4902921" indent="0">
              <a:buNone/>
              <a:defRPr sz="1600"/>
            </a:lvl7pPr>
            <a:lvl8pPr marL="5720075" indent="0">
              <a:buNone/>
              <a:defRPr sz="1600"/>
            </a:lvl8pPr>
            <a:lvl9pPr marL="6537228"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14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5035" y="412465"/>
            <a:ext cx="16470630" cy="1716617"/>
          </a:xfrm>
          <a:prstGeom prst="rect">
            <a:avLst/>
          </a:prstGeom>
        </p:spPr>
        <p:txBody>
          <a:bodyPr vert="horz" lIns="163431" tIns="81715" rIns="163431" bIns="817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5035" y="2403264"/>
            <a:ext cx="16470630" cy="6797326"/>
          </a:xfrm>
          <a:prstGeom prst="rect">
            <a:avLst/>
          </a:prstGeom>
        </p:spPr>
        <p:txBody>
          <a:bodyPr vert="horz" lIns="163431" tIns="81715" rIns="163431" bIns="81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5035" y="9546297"/>
            <a:ext cx="4270163" cy="548364"/>
          </a:xfrm>
          <a:prstGeom prst="rect">
            <a:avLst/>
          </a:prstGeom>
        </p:spPr>
        <p:txBody>
          <a:bodyPr vert="horz" lIns="163431" tIns="81715" rIns="163431" bIns="81715" rtlCol="0" anchor="ctr"/>
          <a:lstStyle>
            <a:lvl1pPr algn="l">
              <a:defRPr sz="2100">
                <a:solidFill>
                  <a:schemeClr val="tx1">
                    <a:tint val="75000"/>
                  </a:schemeClr>
                </a:solidFill>
              </a:defRPr>
            </a:lvl1pPr>
          </a:lstStyle>
          <a:p>
            <a:fld id="{1D8BD707-D9CF-40AE-B4C6-C98DA3205C09}" type="datetimeFigureOut">
              <a:rPr lang="en-US" smtClean="0"/>
              <a:t>11/15/2024</a:t>
            </a:fld>
            <a:endParaRPr lang="en-US"/>
          </a:p>
        </p:txBody>
      </p:sp>
      <p:sp>
        <p:nvSpPr>
          <p:cNvPr id="5" name="Footer Placeholder 4"/>
          <p:cNvSpPr>
            <a:spLocks noGrp="1"/>
          </p:cNvSpPr>
          <p:nvPr>
            <p:ph type="ftr" sz="quarter" idx="3"/>
          </p:nvPr>
        </p:nvSpPr>
        <p:spPr>
          <a:xfrm>
            <a:off x="6252739" y="9546297"/>
            <a:ext cx="5795222" cy="548364"/>
          </a:xfrm>
          <a:prstGeom prst="rect">
            <a:avLst/>
          </a:prstGeom>
        </p:spPr>
        <p:txBody>
          <a:bodyPr vert="horz" lIns="163431" tIns="81715" rIns="163431" bIns="81715" rtlCol="0" anchor="ctr"/>
          <a:lstStyle>
            <a:lvl1pPr algn="ctr">
              <a:defRPr sz="2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15502" y="9546297"/>
            <a:ext cx="4270163" cy="548364"/>
          </a:xfrm>
          <a:prstGeom prst="rect">
            <a:avLst/>
          </a:prstGeom>
        </p:spPr>
        <p:txBody>
          <a:bodyPr vert="horz" lIns="163431" tIns="81715" rIns="163431" bIns="81715" rtlCol="0" anchor="ctr"/>
          <a:lstStyle>
            <a:lvl1pPr algn="r">
              <a:defRPr sz="21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30704246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1634307" rtl="0" eaLnBrk="1" latinLnBrk="0" hangingPunct="1">
        <a:spcBef>
          <a:spcPct val="0"/>
        </a:spcBef>
        <a:buNone/>
        <a:defRPr sz="7900" kern="1200">
          <a:solidFill>
            <a:schemeClr val="tx1"/>
          </a:solidFill>
          <a:latin typeface="+mj-lt"/>
          <a:ea typeface="+mj-ea"/>
          <a:cs typeface="+mj-cs"/>
        </a:defRPr>
      </a:lvl1pPr>
    </p:titleStyle>
    <p:bodyStyle>
      <a:lvl1pPr marL="612865" indent="-612865" algn="l" defTabSz="1634307" rtl="0" eaLnBrk="1" latinLnBrk="0" hangingPunct="1">
        <a:spcBef>
          <a:spcPct val="20000"/>
        </a:spcBef>
        <a:buFont typeface="Arial" pitchFamily="34" charset="0"/>
        <a:buChar char="•"/>
        <a:defRPr sz="5700" kern="1200">
          <a:solidFill>
            <a:schemeClr val="tx1"/>
          </a:solidFill>
          <a:latin typeface="+mn-lt"/>
          <a:ea typeface="+mn-ea"/>
          <a:cs typeface="+mn-cs"/>
        </a:defRPr>
      </a:lvl1pPr>
      <a:lvl2pPr marL="1327875" indent="-510721" algn="l" defTabSz="1634307" rtl="0" eaLnBrk="1" latinLnBrk="0" hangingPunct="1">
        <a:spcBef>
          <a:spcPct val="20000"/>
        </a:spcBef>
        <a:buFont typeface="Arial" pitchFamily="34" charset="0"/>
        <a:buChar char="–"/>
        <a:defRPr sz="5000" kern="1200">
          <a:solidFill>
            <a:schemeClr val="tx1"/>
          </a:solidFill>
          <a:latin typeface="+mn-lt"/>
          <a:ea typeface="+mn-ea"/>
          <a:cs typeface="+mn-cs"/>
        </a:defRPr>
      </a:lvl2pPr>
      <a:lvl3pPr marL="2042884" indent="-408577" algn="l" defTabSz="1634307"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60037" indent="-408577" algn="l" defTabSz="1634307"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677191" indent="-408577" algn="l" defTabSz="1634307"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494345" indent="-408577" algn="l" defTabSz="1634307"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11498" indent="-408577" algn="l" defTabSz="1634307"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28652" indent="-408577" algn="l" defTabSz="1634307"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45805" indent="-408577" algn="l" defTabSz="1634307"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en-US"/>
      </a:defPPr>
      <a:lvl1pPr marL="0" algn="l" defTabSz="1634307" rtl="0" eaLnBrk="1" latinLnBrk="0" hangingPunct="1">
        <a:defRPr sz="3200" kern="1200">
          <a:solidFill>
            <a:schemeClr val="tx1"/>
          </a:solidFill>
          <a:latin typeface="+mn-lt"/>
          <a:ea typeface="+mn-ea"/>
          <a:cs typeface="+mn-cs"/>
        </a:defRPr>
      </a:lvl1pPr>
      <a:lvl2pPr marL="817154" algn="l" defTabSz="1634307" rtl="0" eaLnBrk="1" latinLnBrk="0" hangingPunct="1">
        <a:defRPr sz="3200" kern="1200">
          <a:solidFill>
            <a:schemeClr val="tx1"/>
          </a:solidFill>
          <a:latin typeface="+mn-lt"/>
          <a:ea typeface="+mn-ea"/>
          <a:cs typeface="+mn-cs"/>
        </a:defRPr>
      </a:lvl2pPr>
      <a:lvl3pPr marL="1634307" algn="l" defTabSz="1634307" rtl="0" eaLnBrk="1" latinLnBrk="0" hangingPunct="1">
        <a:defRPr sz="3200" kern="1200">
          <a:solidFill>
            <a:schemeClr val="tx1"/>
          </a:solidFill>
          <a:latin typeface="+mn-lt"/>
          <a:ea typeface="+mn-ea"/>
          <a:cs typeface="+mn-cs"/>
        </a:defRPr>
      </a:lvl3pPr>
      <a:lvl4pPr marL="2451461" algn="l" defTabSz="1634307" rtl="0" eaLnBrk="1" latinLnBrk="0" hangingPunct="1">
        <a:defRPr sz="3200" kern="1200">
          <a:solidFill>
            <a:schemeClr val="tx1"/>
          </a:solidFill>
          <a:latin typeface="+mn-lt"/>
          <a:ea typeface="+mn-ea"/>
          <a:cs typeface="+mn-cs"/>
        </a:defRPr>
      </a:lvl4pPr>
      <a:lvl5pPr marL="3268614" algn="l" defTabSz="1634307" rtl="0" eaLnBrk="1" latinLnBrk="0" hangingPunct="1">
        <a:defRPr sz="3200" kern="1200">
          <a:solidFill>
            <a:schemeClr val="tx1"/>
          </a:solidFill>
          <a:latin typeface="+mn-lt"/>
          <a:ea typeface="+mn-ea"/>
          <a:cs typeface="+mn-cs"/>
        </a:defRPr>
      </a:lvl5pPr>
      <a:lvl6pPr marL="4085768" algn="l" defTabSz="1634307" rtl="0" eaLnBrk="1" latinLnBrk="0" hangingPunct="1">
        <a:defRPr sz="3200" kern="1200">
          <a:solidFill>
            <a:schemeClr val="tx1"/>
          </a:solidFill>
          <a:latin typeface="+mn-lt"/>
          <a:ea typeface="+mn-ea"/>
          <a:cs typeface="+mn-cs"/>
        </a:defRPr>
      </a:lvl6pPr>
      <a:lvl7pPr marL="4902921" algn="l" defTabSz="1634307" rtl="0" eaLnBrk="1" latinLnBrk="0" hangingPunct="1">
        <a:defRPr sz="3200" kern="1200">
          <a:solidFill>
            <a:schemeClr val="tx1"/>
          </a:solidFill>
          <a:latin typeface="+mn-lt"/>
          <a:ea typeface="+mn-ea"/>
          <a:cs typeface="+mn-cs"/>
        </a:defRPr>
      </a:lvl7pPr>
      <a:lvl8pPr marL="5720075" algn="l" defTabSz="1634307" rtl="0" eaLnBrk="1" latinLnBrk="0" hangingPunct="1">
        <a:defRPr sz="3200" kern="1200">
          <a:solidFill>
            <a:schemeClr val="tx1"/>
          </a:solidFill>
          <a:latin typeface="+mn-lt"/>
          <a:ea typeface="+mn-ea"/>
          <a:cs typeface="+mn-cs"/>
        </a:defRPr>
      </a:lvl8pPr>
      <a:lvl9pPr marL="6537228" algn="l" defTabSz="1634307"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750" y="425450"/>
            <a:ext cx="15087599" cy="2462213"/>
          </a:xfrm>
        </p:spPr>
        <p:txBody>
          <a:bodyPr>
            <a:normAutofit fontScale="90000"/>
          </a:bodyPr>
          <a:lstStyle/>
          <a:p>
            <a:r>
              <a:rPr lang="en-US" sz="8000" b="1" u="sng" dirty="0" smtClean="0">
                <a:latin typeface="Times New Roman" pitchFamily="18" charset="0"/>
                <a:cs typeface="Times New Roman" pitchFamily="18" charset="0"/>
              </a:rPr>
              <a:t>Money Matters: A Personal Finance Management App</a:t>
            </a:r>
            <a:endParaRPr lang="en-IN" sz="8000"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2216150" y="4921250"/>
            <a:ext cx="16623136" cy="4093416"/>
          </a:xfrm>
          <a:prstGeom prst="rect">
            <a:avLst/>
          </a:prstGeom>
        </p:spPr>
        <p:txBody>
          <a:bodyPr lIns="163431" tIns="81715" rIns="163431" bIns="81715">
            <a:noAutofit/>
          </a:bodyPr>
          <a:lstStyle/>
          <a:p>
            <a:pPr algn="l">
              <a:lnSpc>
                <a:spcPct val="150000"/>
              </a:lnSpc>
            </a:pPr>
            <a:r>
              <a:rPr lang="en-US" sz="4300" b="1" dirty="0" smtClean="0">
                <a:solidFill>
                  <a:schemeClr val="tx1"/>
                </a:solidFill>
                <a:latin typeface="Times New Roman" pitchFamily="18" charset="0"/>
                <a:cs typeface="Times New Roman" pitchFamily="18" charset="0"/>
              </a:rPr>
              <a:t>Devashri M-</a:t>
            </a:r>
            <a:r>
              <a:rPr lang="en-US" sz="4300" dirty="0" smtClean="0">
                <a:solidFill>
                  <a:schemeClr val="tx1"/>
                </a:solidFill>
                <a:latin typeface="Times New Roman" pitchFamily="18" charset="0"/>
                <a:cs typeface="Times New Roman" pitchFamily="18" charset="0"/>
              </a:rPr>
              <a:t> 439C190AB51D29EBB714828BE97B8C2B</a:t>
            </a:r>
          </a:p>
          <a:p>
            <a:pPr algn="l">
              <a:lnSpc>
                <a:spcPct val="150000"/>
              </a:lnSpc>
            </a:pPr>
            <a:r>
              <a:rPr lang="en-US" sz="4300" b="1" dirty="0" smtClean="0">
                <a:solidFill>
                  <a:schemeClr val="tx1"/>
                </a:solidFill>
                <a:latin typeface="Times New Roman" pitchFamily="18" charset="0"/>
                <a:cs typeface="Times New Roman" pitchFamily="18" charset="0"/>
              </a:rPr>
              <a:t>Swetha S </a:t>
            </a:r>
            <a:r>
              <a:rPr lang="en-US" sz="4300" dirty="0">
                <a:solidFill>
                  <a:schemeClr val="tx1"/>
                </a:solidFill>
                <a:latin typeface="Times New Roman" pitchFamily="18" charset="0"/>
                <a:cs typeface="Times New Roman" pitchFamily="18" charset="0"/>
              </a:rPr>
              <a:t>-</a:t>
            </a:r>
            <a:r>
              <a:rPr lang="en-US" sz="4300" b="1" dirty="0">
                <a:solidFill>
                  <a:schemeClr val="tx1"/>
                </a:solidFill>
                <a:latin typeface="Times New Roman" pitchFamily="18" charset="0"/>
                <a:cs typeface="Times New Roman" pitchFamily="18" charset="0"/>
              </a:rPr>
              <a:t>  </a:t>
            </a:r>
            <a:r>
              <a:rPr lang="en-US" sz="4300" dirty="0" smtClean="0">
                <a:solidFill>
                  <a:schemeClr val="tx1"/>
                </a:solidFill>
                <a:latin typeface="Times New Roman" pitchFamily="18" charset="0"/>
                <a:cs typeface="Times New Roman" pitchFamily="18" charset="0"/>
              </a:rPr>
              <a:t>5D0265D08D058438FB947C5A965BDE8E</a:t>
            </a:r>
            <a:endParaRPr lang="en-US" sz="4300" b="1" dirty="0" smtClean="0">
              <a:solidFill>
                <a:schemeClr val="tx1"/>
              </a:solidFill>
              <a:latin typeface="Times New Roman" pitchFamily="18" charset="0"/>
              <a:cs typeface="Times New Roman" pitchFamily="18" charset="0"/>
            </a:endParaRPr>
          </a:p>
          <a:p>
            <a:pPr algn="l">
              <a:lnSpc>
                <a:spcPct val="150000"/>
              </a:lnSpc>
            </a:pPr>
            <a:r>
              <a:rPr lang="en-US" sz="4300" b="1" dirty="0" smtClean="0">
                <a:solidFill>
                  <a:schemeClr val="tx1"/>
                </a:solidFill>
                <a:latin typeface="Times New Roman" pitchFamily="18" charset="0"/>
                <a:cs typeface="Times New Roman" pitchFamily="18" charset="0"/>
              </a:rPr>
              <a:t>Selvarani K</a:t>
            </a:r>
            <a:r>
              <a:rPr lang="en-US" sz="4300" dirty="0" smtClean="0">
                <a:solidFill>
                  <a:schemeClr val="tx1"/>
                </a:solidFill>
                <a:latin typeface="Times New Roman" pitchFamily="18" charset="0"/>
                <a:cs typeface="Times New Roman" pitchFamily="18" charset="0"/>
              </a:rPr>
              <a:t> – 294D1332579B6D298F745A218CE53B0C</a:t>
            </a:r>
            <a:endParaRPr lang="en-US" sz="4300" dirty="0">
              <a:solidFill>
                <a:schemeClr val="tx1"/>
              </a:solidFill>
              <a:latin typeface="Times New Roman" pitchFamily="18" charset="0"/>
              <a:cs typeface="Times New Roman" pitchFamily="18" charset="0"/>
            </a:endParaRPr>
          </a:p>
          <a:p>
            <a:pPr algn="l">
              <a:lnSpc>
                <a:spcPct val="150000"/>
              </a:lnSpc>
            </a:pPr>
            <a:r>
              <a:rPr lang="en-US" sz="4300" b="1" dirty="0" smtClean="0">
                <a:solidFill>
                  <a:schemeClr val="tx1"/>
                </a:solidFill>
                <a:latin typeface="Times New Roman" pitchFamily="18" charset="0"/>
                <a:cs typeface="Times New Roman" pitchFamily="18" charset="0"/>
              </a:rPr>
              <a:t>Paranjothi S</a:t>
            </a:r>
            <a:r>
              <a:rPr lang="en-US" sz="4300" dirty="0">
                <a:solidFill>
                  <a:schemeClr val="tx1"/>
                </a:solidFill>
                <a:latin typeface="Times New Roman" pitchFamily="18" charset="0"/>
                <a:cs typeface="Times New Roman" pitchFamily="18" charset="0"/>
              </a:rPr>
              <a:t> </a:t>
            </a:r>
            <a:r>
              <a:rPr lang="en-US" sz="4300" dirty="0" smtClean="0">
                <a:solidFill>
                  <a:schemeClr val="tx1"/>
                </a:solidFill>
                <a:latin typeface="Times New Roman" pitchFamily="18" charset="0"/>
                <a:cs typeface="Times New Roman" pitchFamily="18" charset="0"/>
              </a:rPr>
              <a:t>-3C8B0B3DB874CB0B21049F9EE80092E5</a:t>
            </a:r>
            <a:endParaRPr lang="en-US" sz="4300" dirty="0">
              <a:solidFill>
                <a:schemeClr val="tx1"/>
              </a:solidFill>
              <a:latin typeface="Times New Roman" pitchFamily="18" charset="0"/>
              <a:cs typeface="Times New Roman" pitchFamily="18" charset="0"/>
            </a:endParaRPr>
          </a:p>
        </p:txBody>
      </p:sp>
      <p:sp>
        <p:nvSpPr>
          <p:cNvPr id="6" name="Rectangle 5"/>
          <p:cNvSpPr/>
          <p:nvPr/>
        </p:nvSpPr>
        <p:spPr>
          <a:xfrm>
            <a:off x="-2711450" y="3802655"/>
            <a:ext cx="10827916" cy="903690"/>
          </a:xfrm>
          <a:prstGeom prst="rect">
            <a:avLst/>
          </a:prstGeom>
          <a:noFill/>
        </p:spPr>
        <p:txBody>
          <a:bodyPr wrap="square" lIns="163431" tIns="81715" rIns="163431" bIns="81715">
            <a:spAutoFit/>
          </a:bodyPr>
          <a:lstStyle/>
          <a:p>
            <a:pPr algn="ctr"/>
            <a:r>
              <a:rPr lang="en-US"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latin typeface="Times New Roman" pitchFamily="18" charset="0"/>
                <a:cs typeface="Times New Roman" pitchFamily="18" charset="0"/>
              </a:rPr>
              <a:t>Team members:</a:t>
            </a:r>
            <a:endParaRPr lang="en-US"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latin typeface="Times New Roman" pitchFamily="18" charset="0"/>
              <a:cs typeface="Times New Roman" pitchFamily="18" charset="0"/>
            </a:endParaRPr>
          </a:p>
        </p:txBody>
      </p:sp>
    </p:spTree>
    <p:extLst>
      <p:ext uri="{BB962C8B-B14F-4D97-AF65-F5344CB8AC3E}">
        <p14:creationId xmlns:p14="http://schemas.microsoft.com/office/powerpoint/2010/main" val="277493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550" y="958850"/>
            <a:ext cx="15555595" cy="830997"/>
          </a:xfrm>
        </p:spPr>
        <p:txBody>
          <a:bodyPr>
            <a:normAutofit fontScale="90000"/>
          </a:bodyPr>
          <a:lstStyle/>
          <a:p>
            <a:r>
              <a:rPr lang="en-US" sz="5400" u="sng" dirty="0" smtClean="0">
                <a:latin typeface="Times New Roman" pitchFamily="18" charset="0"/>
                <a:cs typeface="Times New Roman" pitchFamily="18" charset="0"/>
              </a:rPr>
              <a:t>coding</a:t>
            </a:r>
            <a:endParaRPr lang="en-US" sz="5400" u="sng" dirty="0">
              <a:latin typeface="Times New Roman" pitchFamily="18" charset="0"/>
              <a:cs typeface="Times New Roman" pitchFamily="18" charset="0"/>
            </a:endParaRPr>
          </a:p>
        </p:txBody>
      </p:sp>
      <p:sp>
        <p:nvSpPr>
          <p:cNvPr id="3" name="Subtitle 2"/>
          <p:cNvSpPr>
            <a:spLocks noGrp="1"/>
          </p:cNvSpPr>
          <p:nvPr>
            <p:ph type="subTitle" idx="1"/>
          </p:nvPr>
        </p:nvSpPr>
        <p:spPr>
          <a:xfrm>
            <a:off x="1454150" y="3016250"/>
            <a:ext cx="12810490" cy="553998"/>
          </a:xfrm>
        </p:spPr>
        <p:txBody>
          <a:bodyPr>
            <a:normAutofit fontScale="85000" lnSpcReduction="20000"/>
          </a:bodyPr>
          <a:lstStyle/>
          <a:p>
            <a:pPr algn="l"/>
            <a:endParaRPr lang="en-US" sz="36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2101850"/>
            <a:ext cx="12496800" cy="78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7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 y="196850"/>
            <a:ext cx="17135574" cy="97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57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550" y="1090131"/>
            <a:ext cx="14249399" cy="831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43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0" y="1111250"/>
            <a:ext cx="1446501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35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550" y="2787650"/>
            <a:ext cx="5418138" cy="6785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63750" y="1441450"/>
            <a:ext cx="1880643" cy="707886"/>
          </a:xfrm>
          <a:prstGeom prst="rect">
            <a:avLst/>
          </a:prstGeom>
          <a:noFill/>
        </p:spPr>
        <p:txBody>
          <a:bodyPr wrap="none" rtlCol="0">
            <a:spAutoFit/>
          </a:bodyPr>
          <a:lstStyle/>
          <a:p>
            <a:r>
              <a:rPr lang="en-US" sz="4000" u="sng" dirty="0" smtClean="0">
                <a:latin typeface="Times New Roman" pitchFamily="18" charset="0"/>
                <a:cs typeface="Times New Roman" pitchFamily="18" charset="0"/>
              </a:rPr>
              <a:t>Output </a:t>
            </a:r>
            <a:r>
              <a:rPr lang="en-US" sz="4000" dirty="0" smtClean="0">
                <a:latin typeface="Times New Roman" pitchFamily="18" charset="0"/>
                <a:cs typeface="Times New Roman" pitchFamily="18" charset="0"/>
              </a:rPr>
              <a: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4005731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4950" y="1492250"/>
            <a:ext cx="15555595" cy="1438855"/>
          </a:xfrm>
        </p:spPr>
        <p:txBody>
          <a:bodyPr/>
          <a:lstStyle/>
          <a:p>
            <a:r>
              <a:rPr lang="en-US" dirty="0" smtClean="0">
                <a:latin typeface="Algerian" pitchFamily="82" charset="0"/>
              </a:rPr>
              <a:t>Thank you…..!</a:t>
            </a:r>
            <a:endParaRPr lang="en-US" dirty="0">
              <a:latin typeface="Algerian" pitchFamily="82" charset="0"/>
            </a:endParaRPr>
          </a:p>
        </p:txBody>
      </p:sp>
      <p:sp>
        <p:nvSpPr>
          <p:cNvPr id="4" name="TextBox 3"/>
          <p:cNvSpPr txBox="1"/>
          <p:nvPr/>
        </p:nvSpPr>
        <p:spPr>
          <a:xfrm>
            <a:off x="4806950" y="4692650"/>
            <a:ext cx="11353800" cy="1938992"/>
          </a:xfrm>
          <a:prstGeom prst="rect">
            <a:avLst/>
          </a:prstGeom>
          <a:noFill/>
        </p:spPr>
        <p:txBody>
          <a:bodyPr wrap="square" rtlCol="0">
            <a:spAutoFit/>
          </a:bodyPr>
          <a:lstStyle/>
          <a:p>
            <a:r>
              <a:rPr lang="en-US" sz="6000" dirty="0" smtClean="0">
                <a:latin typeface="Algerian" pitchFamily="82" charset="0"/>
              </a:rPr>
              <a:t>"The key to money is to </a:t>
            </a:r>
          </a:p>
          <a:p>
            <a:r>
              <a:rPr lang="en-US" sz="6000" dirty="0" smtClean="0">
                <a:latin typeface="Algerian" pitchFamily="82" charset="0"/>
              </a:rPr>
              <a:t>stay invested." </a:t>
            </a:r>
            <a:endParaRPr lang="en-US" sz="6000" dirty="0">
              <a:latin typeface="Algerian" pitchFamily="82" charset="0"/>
            </a:endParaRPr>
          </a:p>
        </p:txBody>
      </p:sp>
    </p:spTree>
    <p:extLst>
      <p:ext uri="{BB962C8B-B14F-4D97-AF65-F5344CB8AC3E}">
        <p14:creationId xmlns:p14="http://schemas.microsoft.com/office/powerpoint/2010/main" val="225195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550" y="577850"/>
            <a:ext cx="15555595" cy="1438855"/>
          </a:xfrm>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2597150" y="2406650"/>
            <a:ext cx="13030200" cy="7478970"/>
          </a:xfrm>
        </p:spPr>
        <p:txBody>
          <a:bodyPr>
            <a:normAutofit/>
          </a:bodyPr>
          <a:lstStyle/>
          <a:p>
            <a:pPr>
              <a:lnSpc>
                <a:spcPct val="150000"/>
              </a:lnSpc>
            </a:pPr>
            <a:r>
              <a:rPr lang="en-US" sz="3600" dirty="0">
                <a:latin typeface="Times New Roman" pitchFamily="18" charset="0"/>
                <a:cs typeface="Times New Roman" pitchFamily="18" charset="0"/>
              </a:rPr>
              <a:t>Personal finance management is the process of planning and budgeting for how your money is saved or spent. Managing your personal finances involves setting financial goals, such as saving for retirement, and working hard to achieve them. The first step in managing your money is to determine your long-term </a:t>
            </a:r>
            <a:r>
              <a:rPr lang="en-US" sz="3600" dirty="0" smtClean="0">
                <a:latin typeface="Times New Roman" pitchFamily="18" charset="0"/>
                <a:cs typeface="Times New Roman" pitchFamily="18" charset="0"/>
              </a:rPr>
              <a:t>goal.</a:t>
            </a:r>
          </a:p>
          <a:p>
            <a:pPr>
              <a:lnSpc>
                <a:spcPct val="150000"/>
              </a:lnSpc>
            </a:pPr>
            <a:r>
              <a:rPr lang="en-US" sz="3600" b="1" u="sng" dirty="0">
                <a:latin typeface="Times New Roman" pitchFamily="18" charset="0"/>
                <a:cs typeface="Times New Roman" pitchFamily="18" charset="0"/>
              </a:rPr>
              <a:t>BUDGETING</a:t>
            </a:r>
            <a:r>
              <a:rPr lang="en-US" sz="3600" dirty="0">
                <a:latin typeface="Times New Roman" pitchFamily="18" charset="0"/>
                <a:cs typeface="Times New Roman" pitchFamily="18" charset="0"/>
              </a:rPr>
              <a:t>:  the strategic process of budgeting, saving, and spending with purpose. It involves setting clear financial goals, such as retirement savings, and diligently working towards them.</a:t>
            </a:r>
          </a:p>
          <a:p>
            <a:endParaRPr lang="en-US" sz="36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4182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5956" y="4662554"/>
            <a:ext cx="15935323" cy="4486275"/>
          </a:xfrm>
          <a:prstGeom prst="rect">
            <a:avLst/>
          </a:prstGeom>
        </p:spPr>
      </p:pic>
      <p:sp>
        <p:nvSpPr>
          <p:cNvPr id="3" name="object 3"/>
          <p:cNvSpPr txBox="1">
            <a:spLocks noGrp="1"/>
          </p:cNvSpPr>
          <p:nvPr>
            <p:ph type="title"/>
          </p:nvPr>
        </p:nvSpPr>
        <p:spPr>
          <a:xfrm>
            <a:off x="1171351" y="1321968"/>
            <a:ext cx="6172200" cy="461009"/>
          </a:xfrm>
          <a:prstGeom prst="rect">
            <a:avLst/>
          </a:prstGeom>
        </p:spPr>
        <p:txBody>
          <a:bodyPr vert="horz" wrap="square" lIns="0" tIns="13335" rIns="0" bIns="0" rtlCol="0">
            <a:spAutoFit/>
          </a:bodyPr>
          <a:lstStyle/>
          <a:p>
            <a:pPr marL="12700">
              <a:lnSpc>
                <a:spcPct val="100000"/>
              </a:lnSpc>
              <a:spcBef>
                <a:spcPts val="105"/>
              </a:spcBef>
            </a:pPr>
            <a:r>
              <a:rPr sz="2850" spc="85" dirty="0"/>
              <a:t>Understanding</a:t>
            </a:r>
            <a:r>
              <a:rPr sz="2850" spc="-85" dirty="0"/>
              <a:t> </a:t>
            </a:r>
            <a:r>
              <a:rPr sz="2850" spc="50" dirty="0"/>
              <a:t>Personal</a:t>
            </a:r>
            <a:r>
              <a:rPr sz="2850" spc="-80" dirty="0"/>
              <a:t> </a:t>
            </a:r>
            <a:r>
              <a:rPr sz="2850" spc="85" dirty="0"/>
              <a:t>Finance</a:t>
            </a:r>
            <a:endParaRPr sz="2850"/>
          </a:p>
        </p:txBody>
      </p:sp>
      <p:sp>
        <p:nvSpPr>
          <p:cNvPr id="4" name="object 4"/>
          <p:cNvSpPr txBox="1"/>
          <p:nvPr/>
        </p:nvSpPr>
        <p:spPr>
          <a:xfrm>
            <a:off x="8770391" y="826858"/>
            <a:ext cx="8315325" cy="2997200"/>
          </a:xfrm>
          <a:prstGeom prst="rect">
            <a:avLst/>
          </a:prstGeom>
        </p:spPr>
        <p:txBody>
          <a:bodyPr vert="horz" wrap="square" lIns="0" tIns="58419" rIns="0" bIns="0" rtlCol="0">
            <a:spAutoFit/>
          </a:bodyPr>
          <a:lstStyle/>
          <a:p>
            <a:pPr marL="12700" marR="5080">
              <a:lnSpc>
                <a:spcPts val="3300"/>
              </a:lnSpc>
              <a:spcBef>
                <a:spcPts val="459"/>
              </a:spcBef>
            </a:pPr>
            <a:r>
              <a:rPr sz="3000" spc="300" dirty="0">
                <a:latin typeface="Verdana"/>
                <a:cs typeface="Verdana"/>
              </a:rPr>
              <a:t>P</a:t>
            </a:r>
            <a:r>
              <a:rPr sz="3000" spc="-35" dirty="0">
                <a:latin typeface="Verdana"/>
                <a:cs typeface="Verdana"/>
              </a:rPr>
              <a:t>er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95" dirty="0">
                <a:latin typeface="Verdana"/>
                <a:cs typeface="Verdana"/>
              </a:rPr>
              <a:t>en</a:t>
            </a:r>
            <a:r>
              <a:rPr sz="3000" spc="50" dirty="0">
                <a:latin typeface="Verdana"/>
                <a:cs typeface="Verdana"/>
              </a:rPr>
              <a:t>c</a:t>
            </a:r>
            <a:r>
              <a:rPr sz="3000" spc="175" dirty="0">
                <a:latin typeface="Verdana"/>
                <a:cs typeface="Verdana"/>
              </a:rPr>
              <a:t>om</a:t>
            </a:r>
            <a:r>
              <a:rPr sz="3000" spc="125" dirty="0">
                <a:latin typeface="Verdana"/>
                <a:cs typeface="Verdana"/>
              </a:rPr>
              <a:t>p</a:t>
            </a:r>
            <a:r>
              <a:rPr sz="3000" spc="-65" dirty="0">
                <a:latin typeface="Verdana"/>
                <a:cs typeface="Verdana"/>
              </a:rPr>
              <a:t>asses</a:t>
            </a:r>
            <a:r>
              <a:rPr sz="3000" spc="-270" dirty="0">
                <a:latin typeface="Verdana"/>
                <a:cs typeface="Verdana"/>
              </a:rPr>
              <a:t> </a:t>
            </a:r>
            <a:r>
              <a:rPr sz="3000" b="1" spc="105" dirty="0">
                <a:latin typeface="Tahoma"/>
                <a:cs typeface="Tahoma"/>
              </a:rPr>
              <a:t>budgetin</a:t>
            </a:r>
            <a:r>
              <a:rPr sz="3000" b="1" spc="190" dirty="0">
                <a:latin typeface="Tahoma"/>
                <a:cs typeface="Tahoma"/>
              </a:rPr>
              <a:t>g</a:t>
            </a:r>
            <a:r>
              <a:rPr sz="3000" spc="-450" dirty="0">
                <a:latin typeface="Verdana"/>
                <a:cs typeface="Verdana"/>
              </a:rPr>
              <a:t>,  </a:t>
            </a:r>
            <a:r>
              <a:rPr sz="3000" spc="-70" dirty="0">
                <a:latin typeface="Verdana"/>
                <a:cs typeface="Verdana"/>
              </a:rPr>
              <a:t>saving, </a:t>
            </a:r>
            <a:r>
              <a:rPr sz="3000" spc="-35" dirty="0">
                <a:latin typeface="Verdana"/>
                <a:cs typeface="Verdana"/>
              </a:rPr>
              <a:t>investing, </a:t>
            </a:r>
            <a:r>
              <a:rPr sz="3000" spc="85" dirty="0">
                <a:latin typeface="Verdana"/>
                <a:cs typeface="Verdana"/>
              </a:rPr>
              <a:t>and </a:t>
            </a:r>
            <a:r>
              <a:rPr sz="3000" spc="80" dirty="0">
                <a:latin typeface="Verdana"/>
                <a:cs typeface="Verdana"/>
              </a:rPr>
              <a:t>planning </a:t>
            </a:r>
            <a:r>
              <a:rPr sz="3000" spc="-30" dirty="0">
                <a:latin typeface="Verdana"/>
                <a:cs typeface="Verdana"/>
              </a:rPr>
              <a:t>for </a:t>
            </a:r>
            <a:r>
              <a:rPr sz="3000" spc="20" dirty="0">
                <a:latin typeface="Verdana"/>
                <a:cs typeface="Verdana"/>
              </a:rPr>
              <a:t>future </a:t>
            </a:r>
            <a:r>
              <a:rPr sz="3000" spc="25" dirty="0">
                <a:latin typeface="Verdana"/>
                <a:cs typeface="Verdana"/>
              </a:rPr>
              <a:t> </a:t>
            </a:r>
            <a:r>
              <a:rPr sz="3000" spc="-60" dirty="0">
                <a:latin typeface="Verdana"/>
                <a:cs typeface="Verdana"/>
              </a:rPr>
              <a:t>expenses.</a:t>
            </a:r>
            <a:r>
              <a:rPr sz="3000" spc="-270" dirty="0">
                <a:latin typeface="Verdana"/>
                <a:cs typeface="Verdana"/>
              </a:rPr>
              <a:t> </a:t>
            </a:r>
            <a:r>
              <a:rPr sz="3000" spc="25" dirty="0">
                <a:latin typeface="Verdana"/>
                <a:cs typeface="Verdana"/>
              </a:rPr>
              <a:t>By</a:t>
            </a:r>
            <a:r>
              <a:rPr sz="3000" spc="-270" dirty="0">
                <a:latin typeface="Verdana"/>
                <a:cs typeface="Verdana"/>
              </a:rPr>
              <a:t> </a:t>
            </a:r>
            <a:r>
              <a:rPr sz="3000" spc="35" dirty="0">
                <a:latin typeface="Verdana"/>
                <a:cs typeface="Verdana"/>
              </a:rPr>
              <a:t>mastering</a:t>
            </a:r>
            <a:r>
              <a:rPr sz="3000" spc="-270" dirty="0">
                <a:latin typeface="Verdana"/>
                <a:cs typeface="Verdana"/>
              </a:rPr>
              <a:t> </a:t>
            </a:r>
            <a:r>
              <a:rPr sz="3000" spc="20" dirty="0">
                <a:latin typeface="Verdana"/>
                <a:cs typeface="Verdana"/>
              </a:rPr>
              <a:t>these</a:t>
            </a:r>
            <a:r>
              <a:rPr sz="3000" spc="-270" dirty="0">
                <a:latin typeface="Verdana"/>
                <a:cs typeface="Verdana"/>
              </a:rPr>
              <a:t> </a:t>
            </a:r>
            <a:r>
              <a:rPr sz="3000" spc="35" dirty="0">
                <a:latin typeface="Verdana"/>
                <a:cs typeface="Verdana"/>
              </a:rPr>
              <a:t>components, </a:t>
            </a:r>
            <a:r>
              <a:rPr sz="3000" spc="-104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70" dirty="0">
                <a:latin typeface="Verdana"/>
                <a:cs typeface="Verdana"/>
              </a:rPr>
              <a:t>can</a:t>
            </a:r>
            <a:r>
              <a:rPr sz="3000" spc="-270" dirty="0">
                <a:latin typeface="Verdana"/>
                <a:cs typeface="Verdana"/>
              </a:rPr>
              <a:t> </a:t>
            </a:r>
            <a:r>
              <a:rPr sz="3000" spc="20" dirty="0">
                <a:latin typeface="Verdana"/>
                <a:cs typeface="Verdana"/>
              </a:rPr>
              <a:t>ensu</a:t>
            </a:r>
            <a:r>
              <a:rPr sz="3000" spc="-30" dirty="0">
                <a:latin typeface="Verdana"/>
                <a:cs typeface="Verdana"/>
              </a:rPr>
              <a:t>r</a:t>
            </a:r>
            <a:r>
              <a:rPr sz="3000" spc="20" dirty="0">
                <a:latin typeface="Verdana"/>
                <a:cs typeface="Verdana"/>
              </a:rPr>
              <a:t>e</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5" dirty="0">
                <a:latin typeface="Verdana"/>
                <a:cs typeface="Verdana"/>
              </a:rPr>
              <a:t>stabili</a:t>
            </a:r>
            <a:r>
              <a:rPr sz="3000" spc="-25" dirty="0">
                <a:latin typeface="Verdana"/>
                <a:cs typeface="Verdana"/>
              </a:rPr>
              <a:t>t</a:t>
            </a:r>
            <a:r>
              <a:rPr sz="3000" spc="-150" dirty="0">
                <a:latin typeface="Verdana"/>
                <a:cs typeface="Verdana"/>
              </a:rPr>
              <a:t>y</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120" dirty="0">
                <a:latin typeface="Verdana"/>
                <a:cs typeface="Verdana"/>
              </a:rPr>
              <a:t>r</a:t>
            </a:r>
            <a:r>
              <a:rPr sz="3000" spc="-25" dirty="0">
                <a:latin typeface="Verdana"/>
                <a:cs typeface="Verdana"/>
              </a:rPr>
              <a:t>e</a:t>
            </a:r>
            <a:r>
              <a:rPr sz="3000" spc="50" dirty="0">
                <a:latin typeface="Verdana"/>
                <a:cs typeface="Verdana"/>
              </a:rPr>
              <a:t>a</a:t>
            </a:r>
            <a:r>
              <a:rPr sz="3000" spc="15" dirty="0">
                <a:latin typeface="Verdana"/>
                <a:cs typeface="Verdana"/>
              </a:rPr>
              <a:t>c</a:t>
            </a:r>
            <a:r>
              <a:rPr sz="3000" spc="90" dirty="0">
                <a:latin typeface="Verdana"/>
                <a:cs typeface="Verdana"/>
              </a:rPr>
              <a:t>h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b="1" spc="55" dirty="0">
                <a:latin typeface="Tahoma"/>
                <a:cs typeface="Tahoma"/>
              </a:rPr>
              <a:t>lon</a:t>
            </a:r>
            <a:r>
              <a:rPr sz="3000" b="1" spc="30" dirty="0">
                <a:latin typeface="Tahoma"/>
                <a:cs typeface="Tahoma"/>
              </a:rPr>
              <a:t>g</a:t>
            </a:r>
            <a:r>
              <a:rPr sz="3000" b="1" spc="50" dirty="0">
                <a:latin typeface="Tahoma"/>
                <a:cs typeface="Tahoma"/>
              </a:rPr>
              <a:t>-</a:t>
            </a:r>
            <a:r>
              <a:rPr sz="3000" b="1" spc="-30" dirty="0">
                <a:latin typeface="Tahoma"/>
                <a:cs typeface="Tahoma"/>
              </a:rPr>
              <a:t>t</a:t>
            </a:r>
            <a:r>
              <a:rPr sz="3000" b="1" spc="25" dirty="0">
                <a:latin typeface="Tahoma"/>
                <a:cs typeface="Tahoma"/>
              </a:rPr>
              <a:t>e</a:t>
            </a:r>
            <a:r>
              <a:rPr sz="3000" b="1" dirty="0">
                <a:latin typeface="Tahoma"/>
                <a:cs typeface="Tahoma"/>
              </a:rPr>
              <a:t>r</a:t>
            </a:r>
            <a:r>
              <a:rPr sz="3000" b="1" spc="295" dirty="0">
                <a:latin typeface="Tahoma"/>
                <a:cs typeface="Tahoma"/>
              </a:rPr>
              <a:t>m</a:t>
            </a:r>
            <a:r>
              <a:rPr sz="3000" b="1" spc="-55" dirty="0">
                <a:latin typeface="Tahoma"/>
                <a:cs typeface="Tahoma"/>
              </a:rPr>
              <a:t> </a:t>
            </a:r>
            <a:r>
              <a:rPr sz="3000" b="1" spc="140" dirty="0">
                <a:latin typeface="Tahoma"/>
                <a:cs typeface="Tahoma"/>
              </a:rPr>
              <a:t>g</a:t>
            </a:r>
            <a:r>
              <a:rPr sz="3000" b="1" spc="110" dirty="0">
                <a:latin typeface="Tahoma"/>
                <a:cs typeface="Tahoma"/>
              </a:rPr>
              <a:t>o</a:t>
            </a:r>
            <a:r>
              <a:rPr sz="3000" b="1" spc="-5" dirty="0">
                <a:latin typeface="Tahoma"/>
                <a:cs typeface="Tahoma"/>
              </a:rPr>
              <a:t>als</a:t>
            </a:r>
            <a:r>
              <a:rPr sz="3000" spc="-459" dirty="0">
                <a:latin typeface="Verdana"/>
                <a:cs typeface="Verdana"/>
              </a:rPr>
              <a:t>.</a:t>
            </a:r>
            <a:r>
              <a:rPr sz="3000" spc="-270" dirty="0">
                <a:latin typeface="Verdana"/>
                <a:cs typeface="Verdana"/>
              </a:rPr>
              <a:t> </a:t>
            </a:r>
            <a:r>
              <a:rPr sz="3000" spc="100" dirty="0">
                <a:latin typeface="Verdana"/>
                <a:cs typeface="Verdana"/>
              </a:rPr>
              <a:t>A</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80" dirty="0">
                <a:latin typeface="Verdana"/>
                <a:cs typeface="Verdana"/>
              </a:rPr>
              <a:t>app  </a:t>
            </a:r>
            <a:r>
              <a:rPr sz="3000" spc="45" dirty="0">
                <a:latin typeface="Verdana"/>
                <a:cs typeface="Verdana"/>
              </a:rPr>
              <a:t>simpli</a:t>
            </a:r>
            <a:r>
              <a:rPr sz="3000" spc="-50" dirty="0">
                <a:latin typeface="Verdana"/>
                <a:cs typeface="Verdana"/>
              </a:rPr>
              <a:t>ﬁ</a:t>
            </a:r>
            <a:r>
              <a:rPr sz="3000" spc="-40" dirty="0">
                <a:latin typeface="Verdana"/>
                <a:cs typeface="Verdana"/>
              </a:rPr>
              <a:t>es</a:t>
            </a:r>
            <a:r>
              <a:rPr sz="3000" spc="-270" dirty="0">
                <a:latin typeface="Verdana"/>
                <a:cs typeface="Verdana"/>
              </a:rPr>
              <a:t> </a:t>
            </a:r>
            <a:r>
              <a:rPr sz="3000" spc="10" dirty="0">
                <a:latin typeface="Verdana"/>
                <a:cs typeface="Verdana"/>
              </a:rPr>
              <a:t>this</a:t>
            </a:r>
            <a:r>
              <a:rPr sz="3000" spc="-270" dirty="0">
                <a:latin typeface="Verdana"/>
                <a:cs typeface="Verdana"/>
              </a:rPr>
              <a:t> </a:t>
            </a:r>
            <a:r>
              <a:rPr sz="3000" spc="50" dirty="0">
                <a:latin typeface="Verdana"/>
                <a:cs typeface="Verdana"/>
              </a:rPr>
              <a:t>p</a:t>
            </a:r>
            <a:r>
              <a:rPr sz="3000" spc="-5" dirty="0">
                <a:latin typeface="Verdana"/>
                <a:cs typeface="Verdana"/>
              </a:rPr>
              <a:t>r</a:t>
            </a:r>
            <a:r>
              <a:rPr sz="3000" spc="100" dirty="0">
                <a:latin typeface="Verdana"/>
                <a:cs typeface="Verdana"/>
              </a:rPr>
              <a:t>o</a:t>
            </a:r>
            <a:r>
              <a:rPr sz="3000" spc="55" dirty="0">
                <a:latin typeface="Verdana"/>
                <a:cs typeface="Verdana"/>
              </a:rPr>
              <a:t>c</a:t>
            </a:r>
            <a:r>
              <a:rPr sz="3000" spc="-60" dirty="0">
                <a:latin typeface="Verdana"/>
                <a:cs typeface="Verdana"/>
              </a:rPr>
              <a:t>ess</a:t>
            </a:r>
            <a:r>
              <a:rPr sz="3000" spc="-270" dirty="0">
                <a:latin typeface="Verdana"/>
                <a:cs typeface="Verdana"/>
              </a:rPr>
              <a:t> </a:t>
            </a:r>
            <a:r>
              <a:rPr sz="3000" spc="114" dirty="0">
                <a:latin typeface="Verdana"/>
                <a:cs typeface="Verdana"/>
              </a:rPr>
              <a:t>b</a:t>
            </a:r>
            <a:r>
              <a:rPr sz="3000" spc="-150" dirty="0">
                <a:latin typeface="Verdana"/>
                <a:cs typeface="Verdana"/>
              </a:rPr>
              <a:t>y</a:t>
            </a:r>
            <a:r>
              <a:rPr sz="3000" spc="-270" dirty="0">
                <a:latin typeface="Verdana"/>
                <a:cs typeface="Verdana"/>
              </a:rPr>
              <a:t> </a:t>
            </a:r>
            <a:r>
              <a:rPr sz="3000" spc="50" dirty="0">
                <a:latin typeface="Verdana"/>
                <a:cs typeface="Verdana"/>
              </a:rPr>
              <a:t>p</a:t>
            </a:r>
            <a:r>
              <a:rPr sz="3000" spc="-5" dirty="0">
                <a:latin typeface="Verdana"/>
                <a:cs typeface="Verdana"/>
              </a:rPr>
              <a:t>r</a:t>
            </a:r>
            <a:r>
              <a:rPr sz="3000" spc="15" dirty="0">
                <a:latin typeface="Verdana"/>
                <a:cs typeface="Verdana"/>
              </a:rPr>
              <a:t>o</a:t>
            </a:r>
            <a:r>
              <a:rPr sz="3000" spc="45" dirty="0">
                <a:latin typeface="Verdana"/>
                <a:cs typeface="Verdana"/>
              </a:rPr>
              <a:t>viding</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100" dirty="0">
                <a:latin typeface="Verdana"/>
                <a:cs typeface="Verdana"/>
              </a:rPr>
              <a:t>c</a:t>
            </a:r>
            <a:r>
              <a:rPr sz="3000" dirty="0">
                <a:latin typeface="Verdana"/>
                <a:cs typeface="Verdana"/>
              </a:rPr>
              <a:t>l</a:t>
            </a:r>
            <a:r>
              <a:rPr sz="3000" spc="-40" dirty="0">
                <a:latin typeface="Verdana"/>
                <a:cs typeface="Verdana"/>
              </a:rPr>
              <a:t>e</a:t>
            </a:r>
            <a:r>
              <a:rPr sz="3000" spc="-50" dirty="0">
                <a:latin typeface="Verdana"/>
                <a:cs typeface="Verdana"/>
              </a:rPr>
              <a:t>ar  </a:t>
            </a:r>
            <a:r>
              <a:rPr sz="3000" spc="15" dirty="0">
                <a:latin typeface="Verdana"/>
                <a:cs typeface="Verdana"/>
              </a:rPr>
              <a:t>o</a:t>
            </a:r>
            <a:r>
              <a:rPr sz="3000" spc="-195" dirty="0">
                <a:latin typeface="Verdana"/>
                <a:cs typeface="Verdana"/>
              </a:rPr>
              <a:t>v</a:t>
            </a:r>
            <a:r>
              <a:rPr sz="3000" spc="-35" dirty="0">
                <a:latin typeface="Verdana"/>
                <a:cs typeface="Verdana"/>
              </a:rPr>
              <a:t>e</a:t>
            </a:r>
            <a:r>
              <a:rPr sz="3000" spc="20" dirty="0">
                <a:latin typeface="Verdana"/>
                <a:cs typeface="Verdana"/>
              </a:rPr>
              <a:t>r</a:t>
            </a:r>
            <a:r>
              <a:rPr sz="3000" spc="-45" dirty="0">
                <a:latin typeface="Verdana"/>
                <a:cs typeface="Verdana"/>
              </a:rPr>
              <a:t>vi</a:t>
            </a:r>
            <a:r>
              <a:rPr sz="3000" spc="-90" dirty="0">
                <a:latin typeface="Verdana"/>
                <a:cs typeface="Verdana"/>
              </a:rPr>
              <a:t>e</a:t>
            </a:r>
            <a:r>
              <a:rPr sz="3000" spc="180" dirty="0">
                <a:latin typeface="Verdana"/>
                <a:cs typeface="Verdana"/>
              </a:rPr>
              <a:t>w</a:t>
            </a:r>
            <a:r>
              <a:rPr sz="3000" spc="-270" dirty="0">
                <a:latin typeface="Verdana"/>
                <a:cs typeface="Verdana"/>
              </a:rPr>
              <a:t> </a:t>
            </a:r>
            <a:r>
              <a:rPr sz="3000" spc="10" dirty="0">
                <a:latin typeface="Verdana"/>
                <a:cs typeface="Verdana"/>
              </a:rPr>
              <a:t>of</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25" dirty="0">
                <a:latin typeface="Verdana"/>
                <a:cs typeface="Verdana"/>
              </a:rPr>
              <a:t>situation.</a:t>
            </a:r>
            <a:endParaRPr sz="3000">
              <a:latin typeface="Verdana"/>
              <a:cs typeface="Verdana"/>
            </a:endParaRPr>
          </a:p>
        </p:txBody>
      </p:sp>
      <p:sp>
        <p:nvSpPr>
          <p:cNvPr id="5" name="object 5"/>
          <p:cNvSpPr/>
          <p:nvPr/>
        </p:nvSpPr>
        <p:spPr>
          <a:xfrm>
            <a:off x="0" y="978839"/>
            <a:ext cx="7711440" cy="114300"/>
          </a:xfrm>
          <a:custGeom>
            <a:avLst/>
            <a:gdLst/>
            <a:ahLst/>
            <a:cxnLst/>
            <a:rect l="l" t="t" r="r" b="b"/>
            <a:pathLst>
              <a:path w="7711440" h="114300">
                <a:moveTo>
                  <a:pt x="7711440" y="0"/>
                </a:moveTo>
                <a:lnTo>
                  <a:pt x="0" y="0"/>
                </a:lnTo>
                <a:lnTo>
                  <a:pt x="0" y="114300"/>
                </a:lnTo>
                <a:lnTo>
                  <a:pt x="7711440" y="114300"/>
                </a:lnTo>
                <a:lnTo>
                  <a:pt x="771144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262198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1351" y="1302918"/>
            <a:ext cx="6005830" cy="655320"/>
          </a:xfrm>
          <a:prstGeom prst="rect">
            <a:avLst/>
          </a:prstGeom>
        </p:spPr>
        <p:txBody>
          <a:bodyPr vert="horz" wrap="square" lIns="0" tIns="16510" rIns="0" bIns="0" rtlCol="0">
            <a:spAutoFit/>
          </a:bodyPr>
          <a:lstStyle/>
          <a:p>
            <a:pPr marL="12700">
              <a:lnSpc>
                <a:spcPct val="100000"/>
              </a:lnSpc>
              <a:spcBef>
                <a:spcPts val="130"/>
              </a:spcBef>
            </a:pPr>
            <a:r>
              <a:rPr sz="4100" spc="114" dirty="0"/>
              <a:t>Beneﬁts</a:t>
            </a:r>
            <a:r>
              <a:rPr sz="4100" spc="-105" dirty="0"/>
              <a:t> </a:t>
            </a:r>
            <a:r>
              <a:rPr sz="4100" spc="40" dirty="0"/>
              <a:t>of</a:t>
            </a:r>
            <a:r>
              <a:rPr sz="4100" spc="-105" dirty="0"/>
              <a:t> </a:t>
            </a:r>
            <a:r>
              <a:rPr sz="4100" spc="185" dirty="0"/>
              <a:t>Budgeting</a:t>
            </a:r>
            <a:endParaRPr sz="4100"/>
          </a:p>
        </p:txBody>
      </p:sp>
      <p:sp>
        <p:nvSpPr>
          <p:cNvPr id="3" name="object 3"/>
          <p:cNvSpPr txBox="1"/>
          <p:nvPr/>
        </p:nvSpPr>
        <p:spPr>
          <a:xfrm>
            <a:off x="8770391" y="826858"/>
            <a:ext cx="8202295" cy="2578100"/>
          </a:xfrm>
          <a:prstGeom prst="rect">
            <a:avLst/>
          </a:prstGeom>
        </p:spPr>
        <p:txBody>
          <a:bodyPr vert="horz" wrap="square" lIns="0" tIns="58419" rIns="0" bIns="0" rtlCol="0">
            <a:spAutoFit/>
          </a:bodyPr>
          <a:lstStyle/>
          <a:p>
            <a:pPr marL="12700" marR="5080">
              <a:lnSpc>
                <a:spcPts val="3300"/>
              </a:lnSpc>
              <a:spcBef>
                <a:spcPts val="459"/>
              </a:spcBef>
            </a:pPr>
            <a:r>
              <a:rPr sz="3000" spc="110" dirty="0">
                <a:latin typeface="Verdana"/>
                <a:cs typeface="Verdana"/>
              </a:rPr>
              <a:t>Budgeting</a:t>
            </a:r>
            <a:r>
              <a:rPr sz="3000" spc="-270" dirty="0">
                <a:latin typeface="Verdana"/>
                <a:cs typeface="Verdana"/>
              </a:rPr>
              <a:t> </a:t>
            </a:r>
            <a:r>
              <a:rPr sz="3000" spc="-5" dirty="0">
                <a:latin typeface="Verdana"/>
                <a:cs typeface="Verdana"/>
              </a:rPr>
              <a:t>all</a:t>
            </a:r>
            <a:r>
              <a:rPr sz="3000" spc="-50" dirty="0">
                <a:latin typeface="Verdana"/>
                <a:cs typeface="Verdana"/>
              </a:rPr>
              <a:t>o</a:t>
            </a:r>
            <a:r>
              <a:rPr sz="3000" spc="160" dirty="0">
                <a:latin typeface="Verdana"/>
                <a:cs typeface="Verdana"/>
              </a:rPr>
              <a:t>w</a:t>
            </a:r>
            <a:r>
              <a:rPr sz="3000" spc="-100" dirty="0">
                <a:latin typeface="Verdana"/>
                <a:cs typeface="Verdana"/>
              </a:rPr>
              <a:t>s</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b="1" spc="25" dirty="0">
                <a:latin typeface="Tahoma"/>
                <a:cs typeface="Tahoma"/>
              </a:rPr>
              <a:t>t</a:t>
            </a:r>
            <a:r>
              <a:rPr sz="3000" b="1" spc="-175" dirty="0">
                <a:latin typeface="Tahoma"/>
                <a:cs typeface="Tahoma"/>
              </a:rPr>
              <a:t>r</a:t>
            </a:r>
            <a:r>
              <a:rPr sz="3000" b="1" spc="25" dirty="0">
                <a:latin typeface="Tahoma"/>
                <a:cs typeface="Tahoma"/>
              </a:rPr>
              <a:t>a</a:t>
            </a:r>
            <a:r>
              <a:rPr sz="3000" b="1" spc="145" dirty="0">
                <a:latin typeface="Tahoma"/>
                <a:cs typeface="Tahoma"/>
              </a:rPr>
              <a:t>c</a:t>
            </a:r>
            <a:r>
              <a:rPr sz="3000" b="1" spc="100" dirty="0">
                <a:latin typeface="Tahoma"/>
                <a:cs typeface="Tahoma"/>
              </a:rPr>
              <a:t>k</a:t>
            </a:r>
            <a:r>
              <a:rPr sz="3000" b="1" spc="-55" dirty="0">
                <a:latin typeface="Tahoma"/>
                <a:cs typeface="Tahoma"/>
              </a:rPr>
              <a:t> </a:t>
            </a:r>
            <a:r>
              <a:rPr sz="3000" b="1" spc="35" dirty="0">
                <a:latin typeface="Tahoma"/>
                <a:cs typeface="Tahoma"/>
              </a:rPr>
              <a:t>e</a:t>
            </a:r>
            <a:r>
              <a:rPr sz="3000" b="1" spc="50" dirty="0">
                <a:latin typeface="Tahoma"/>
                <a:cs typeface="Tahoma"/>
              </a:rPr>
              <a:t>xpenses</a:t>
            </a:r>
            <a:r>
              <a:rPr sz="3000" spc="-450" dirty="0">
                <a:latin typeface="Verdana"/>
                <a:cs typeface="Verdana"/>
              </a:rPr>
              <a:t>,  </a:t>
            </a:r>
            <a:r>
              <a:rPr sz="3000" spc="10" dirty="0">
                <a:latin typeface="Verdana"/>
                <a:cs typeface="Verdana"/>
              </a:rPr>
              <a:t>allocate </a:t>
            </a:r>
            <a:r>
              <a:rPr sz="3000" spc="-15" dirty="0">
                <a:latin typeface="Verdana"/>
                <a:cs typeface="Verdana"/>
              </a:rPr>
              <a:t>resources </a:t>
            </a:r>
            <a:r>
              <a:rPr sz="3000" spc="-70" dirty="0">
                <a:latin typeface="Verdana"/>
                <a:cs typeface="Verdana"/>
              </a:rPr>
              <a:t>effectively, </a:t>
            </a:r>
            <a:r>
              <a:rPr sz="3000" spc="85" dirty="0">
                <a:latin typeface="Verdana"/>
                <a:cs typeface="Verdana"/>
              </a:rPr>
              <a:t>and </a:t>
            </a:r>
            <a:r>
              <a:rPr sz="3000" spc="10" dirty="0">
                <a:latin typeface="Verdana"/>
                <a:cs typeface="Verdana"/>
              </a:rPr>
              <a:t>prepare </a:t>
            </a:r>
            <a:r>
              <a:rPr sz="3000" spc="-1040" dirty="0">
                <a:latin typeface="Verdana"/>
                <a:cs typeface="Verdana"/>
              </a:rPr>
              <a:t> </a:t>
            </a:r>
            <a:r>
              <a:rPr sz="3000" spc="-70" dirty="0">
                <a:latin typeface="Verdana"/>
                <a:cs typeface="Verdana"/>
              </a:rPr>
              <a:t>f</a:t>
            </a:r>
            <a:r>
              <a:rPr sz="3000" spc="-10" dirty="0">
                <a:latin typeface="Verdana"/>
                <a:cs typeface="Verdana"/>
              </a:rPr>
              <a:t>or</a:t>
            </a:r>
            <a:r>
              <a:rPr sz="3000" spc="-270" dirty="0">
                <a:latin typeface="Verdana"/>
                <a:cs typeface="Verdana"/>
              </a:rPr>
              <a:t> </a:t>
            </a:r>
            <a:r>
              <a:rPr sz="3000" spc="65" dirty="0">
                <a:latin typeface="Verdana"/>
                <a:cs typeface="Verdana"/>
              </a:rPr>
              <a:t>eme</a:t>
            </a:r>
            <a:r>
              <a:rPr sz="3000" spc="-5" dirty="0">
                <a:latin typeface="Verdana"/>
                <a:cs typeface="Verdana"/>
              </a:rPr>
              <a:t>r</a:t>
            </a:r>
            <a:r>
              <a:rPr sz="3000" spc="120" dirty="0">
                <a:latin typeface="Verdana"/>
                <a:cs typeface="Verdana"/>
              </a:rPr>
              <a:t>gen</a:t>
            </a:r>
            <a:r>
              <a:rPr sz="3000" spc="75" dirty="0">
                <a:latin typeface="Verdana"/>
                <a:cs typeface="Verdana"/>
              </a:rPr>
              <a:t>c</a:t>
            </a:r>
            <a:r>
              <a:rPr sz="3000" spc="-140" dirty="0">
                <a:latin typeface="Verdana"/>
                <a:cs typeface="Verdana"/>
              </a:rPr>
              <a:t>ies.</a:t>
            </a:r>
            <a:r>
              <a:rPr sz="3000" spc="-270" dirty="0">
                <a:latin typeface="Verdana"/>
                <a:cs typeface="Verdana"/>
              </a:rPr>
              <a:t> </a:t>
            </a:r>
            <a:r>
              <a:rPr sz="3000" spc="100" dirty="0">
                <a:latin typeface="Verdana"/>
                <a:cs typeface="Verdana"/>
              </a:rPr>
              <a:t>A</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80" dirty="0">
                <a:latin typeface="Verdana"/>
                <a:cs typeface="Verdana"/>
              </a:rPr>
              <a:t>app  </a:t>
            </a:r>
            <a:r>
              <a:rPr sz="3000" spc="25" dirty="0">
                <a:latin typeface="Verdana"/>
                <a:cs typeface="Verdana"/>
              </a:rPr>
              <a:t>enables</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35" dirty="0">
                <a:latin typeface="Verdana"/>
                <a:cs typeface="Verdana"/>
              </a:rPr>
              <a:t>visuali</a:t>
            </a:r>
            <a:r>
              <a:rPr sz="3000" spc="-70" dirty="0">
                <a:latin typeface="Verdana"/>
                <a:cs typeface="Verdana"/>
              </a:rPr>
              <a:t>z</a:t>
            </a:r>
            <a:r>
              <a:rPr sz="3000" spc="20" dirty="0">
                <a:latin typeface="Verdana"/>
                <a:cs typeface="Verdana"/>
              </a:rPr>
              <a:t>e</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75" dirty="0">
                <a:latin typeface="Verdana"/>
                <a:cs typeface="Verdana"/>
              </a:rPr>
              <a:t>spending  </a:t>
            </a:r>
            <a:r>
              <a:rPr sz="3000" spc="-40" dirty="0">
                <a:latin typeface="Verdana"/>
                <a:cs typeface="Verdana"/>
              </a:rPr>
              <a:t>habits,</a:t>
            </a:r>
            <a:r>
              <a:rPr sz="3000" spc="-270" dirty="0">
                <a:latin typeface="Verdana"/>
                <a:cs typeface="Verdana"/>
              </a:rPr>
              <a:t> </a:t>
            </a:r>
            <a:r>
              <a:rPr sz="3000" spc="90" dirty="0">
                <a:latin typeface="Verdana"/>
                <a:cs typeface="Verdana"/>
              </a:rPr>
              <a:t>making</a:t>
            </a:r>
            <a:r>
              <a:rPr sz="3000" spc="-270" dirty="0">
                <a:latin typeface="Verdana"/>
                <a:cs typeface="Verdana"/>
              </a:rPr>
              <a:t> </a:t>
            </a:r>
            <a:r>
              <a:rPr sz="3000" spc="5" dirty="0">
                <a:latin typeface="Verdana"/>
                <a:cs typeface="Verdana"/>
              </a:rPr>
              <a:t>it</a:t>
            </a:r>
            <a:r>
              <a:rPr sz="3000" spc="-270" dirty="0">
                <a:latin typeface="Verdana"/>
                <a:cs typeface="Verdana"/>
              </a:rPr>
              <a:t> </a:t>
            </a:r>
            <a:r>
              <a:rPr sz="3000" spc="-25" dirty="0">
                <a:latin typeface="Verdana"/>
                <a:cs typeface="Verdana"/>
              </a:rPr>
              <a:t>e</a:t>
            </a:r>
            <a:r>
              <a:rPr sz="3000" spc="-40" dirty="0">
                <a:latin typeface="Verdana"/>
                <a:cs typeface="Verdana"/>
              </a:rPr>
              <a:t>asier</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40" dirty="0">
                <a:latin typeface="Verdana"/>
                <a:cs typeface="Verdana"/>
              </a:rPr>
              <a:t>identi</a:t>
            </a:r>
            <a:r>
              <a:rPr sz="3000" spc="60" dirty="0">
                <a:latin typeface="Verdana"/>
                <a:cs typeface="Verdana"/>
              </a:rPr>
              <a:t>f</a:t>
            </a:r>
            <a:r>
              <a:rPr sz="3000" spc="-150" dirty="0">
                <a:latin typeface="Verdana"/>
                <a:cs typeface="Verdana"/>
              </a:rPr>
              <a:t>y</a:t>
            </a:r>
            <a:r>
              <a:rPr sz="3000" spc="-270" dirty="0">
                <a:latin typeface="Verdana"/>
                <a:cs typeface="Verdana"/>
              </a:rPr>
              <a:t> </a:t>
            </a:r>
            <a:r>
              <a:rPr sz="3000" spc="-65" dirty="0">
                <a:latin typeface="Verdana"/>
                <a:cs typeface="Verdana"/>
              </a:rPr>
              <a:t>a</a:t>
            </a:r>
            <a:r>
              <a:rPr sz="3000" spc="-90" dirty="0">
                <a:latin typeface="Verdana"/>
                <a:cs typeface="Verdana"/>
              </a:rPr>
              <a:t>r</a:t>
            </a:r>
            <a:r>
              <a:rPr sz="3000" spc="-25" dirty="0">
                <a:latin typeface="Verdana"/>
                <a:cs typeface="Verdana"/>
              </a:rPr>
              <a:t>e</a:t>
            </a:r>
            <a:r>
              <a:rPr sz="3000" spc="-70" dirty="0">
                <a:latin typeface="Verdana"/>
                <a:cs typeface="Verdana"/>
              </a:rPr>
              <a:t>as</a:t>
            </a:r>
            <a:r>
              <a:rPr sz="3000" spc="-270" dirty="0">
                <a:latin typeface="Verdana"/>
                <a:cs typeface="Verdana"/>
              </a:rPr>
              <a:t> </a:t>
            </a:r>
            <a:r>
              <a:rPr sz="3000" spc="-70" dirty="0">
                <a:latin typeface="Verdana"/>
                <a:cs typeface="Verdana"/>
              </a:rPr>
              <a:t>f</a:t>
            </a:r>
            <a:r>
              <a:rPr sz="3000" spc="-10" dirty="0">
                <a:latin typeface="Verdana"/>
                <a:cs typeface="Verdana"/>
              </a:rPr>
              <a:t>or  </a:t>
            </a:r>
            <a:r>
              <a:rPr sz="3000" spc="90" dirty="0">
                <a:latin typeface="Verdana"/>
                <a:cs typeface="Verdana"/>
              </a:rPr>
              <a:t>imp</a:t>
            </a:r>
            <a:r>
              <a:rPr sz="3000" spc="20" dirty="0">
                <a:latin typeface="Verdana"/>
                <a:cs typeface="Verdana"/>
              </a:rPr>
              <a:t>r</a:t>
            </a:r>
            <a:r>
              <a:rPr sz="3000" spc="15" dirty="0">
                <a:latin typeface="Verdana"/>
                <a:cs typeface="Verdana"/>
              </a:rPr>
              <a:t>o</a:t>
            </a:r>
            <a:r>
              <a:rPr sz="3000" spc="-195" dirty="0">
                <a:latin typeface="Verdana"/>
                <a:cs typeface="Verdana"/>
              </a:rPr>
              <a:t>v</a:t>
            </a:r>
            <a:r>
              <a:rPr sz="3000" spc="95" dirty="0">
                <a:latin typeface="Verdana"/>
                <a:cs typeface="Verdana"/>
              </a:rPr>
              <a:t>ement</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65" dirty="0">
                <a:latin typeface="Verdana"/>
                <a:cs typeface="Verdana"/>
              </a:rPr>
              <a:t>s</a:t>
            </a:r>
            <a:r>
              <a:rPr sz="3000" spc="-100" dirty="0">
                <a:latin typeface="Verdana"/>
                <a:cs typeface="Verdana"/>
              </a:rPr>
              <a:t>a</a:t>
            </a:r>
            <a:r>
              <a:rPr sz="3000" spc="-195" dirty="0">
                <a:latin typeface="Verdana"/>
                <a:cs typeface="Verdana"/>
              </a:rPr>
              <a:t>v</a:t>
            </a:r>
            <a:r>
              <a:rPr sz="3000" spc="20" dirty="0">
                <a:latin typeface="Verdana"/>
                <a:cs typeface="Verdana"/>
              </a:rPr>
              <a:t>e</a:t>
            </a:r>
            <a:r>
              <a:rPr sz="3000" spc="-270" dirty="0">
                <a:latin typeface="Verdana"/>
                <a:cs typeface="Verdana"/>
              </a:rPr>
              <a:t> </a:t>
            </a:r>
            <a:r>
              <a:rPr sz="3000" spc="95" dirty="0">
                <a:latin typeface="Verdana"/>
                <a:cs typeface="Verdana"/>
              </a:rPr>
              <a:t>mo</a:t>
            </a:r>
            <a:r>
              <a:rPr sz="3000" spc="10" dirty="0">
                <a:latin typeface="Verdana"/>
                <a:cs typeface="Verdana"/>
              </a:rPr>
              <a:t>r</a:t>
            </a:r>
            <a:r>
              <a:rPr sz="3000" spc="20" dirty="0">
                <a:latin typeface="Verdana"/>
                <a:cs typeface="Verdana"/>
              </a:rPr>
              <a:t>e</a:t>
            </a:r>
            <a:r>
              <a:rPr sz="3000" spc="-270" dirty="0">
                <a:latin typeface="Verdana"/>
                <a:cs typeface="Verdana"/>
              </a:rPr>
              <a:t> </a:t>
            </a:r>
            <a:r>
              <a:rPr sz="3000" spc="125" dirty="0">
                <a:latin typeface="Verdana"/>
                <a:cs typeface="Verdana"/>
              </a:rPr>
              <a:t>mon</a:t>
            </a:r>
            <a:r>
              <a:rPr sz="3000" spc="70" dirty="0">
                <a:latin typeface="Verdana"/>
                <a:cs typeface="Verdana"/>
              </a:rPr>
              <a:t>e</a:t>
            </a:r>
            <a:r>
              <a:rPr sz="3000" spc="-254" dirty="0">
                <a:latin typeface="Verdana"/>
                <a:cs typeface="Verdana"/>
              </a:rPr>
              <a:t>y</a:t>
            </a:r>
            <a:r>
              <a:rPr sz="3000" spc="-459" dirty="0">
                <a:latin typeface="Verdana"/>
                <a:cs typeface="Verdana"/>
              </a:rPr>
              <a:t>.</a:t>
            </a:r>
            <a:endParaRPr sz="3000">
              <a:latin typeface="Verdana"/>
              <a:cs typeface="Verdana"/>
            </a:endParaRPr>
          </a:p>
        </p:txBody>
      </p:sp>
      <p:sp>
        <p:nvSpPr>
          <p:cNvPr id="4" name="object 4"/>
          <p:cNvSpPr/>
          <p:nvPr/>
        </p:nvSpPr>
        <p:spPr>
          <a:xfrm>
            <a:off x="0" y="978839"/>
            <a:ext cx="7711440" cy="114300"/>
          </a:xfrm>
          <a:custGeom>
            <a:avLst/>
            <a:gdLst/>
            <a:ahLst/>
            <a:cxnLst/>
            <a:rect l="l" t="t" r="r" b="b"/>
            <a:pathLst>
              <a:path w="7711440" h="114300">
                <a:moveTo>
                  <a:pt x="7711440" y="0"/>
                </a:moveTo>
                <a:lnTo>
                  <a:pt x="0" y="0"/>
                </a:lnTo>
                <a:lnTo>
                  <a:pt x="0" y="114300"/>
                </a:lnTo>
                <a:lnTo>
                  <a:pt x="7711440" y="114300"/>
                </a:lnTo>
                <a:lnTo>
                  <a:pt x="7711440" y="0"/>
                </a:lnTo>
                <a:close/>
              </a:path>
            </a:pathLst>
          </a:custGeom>
          <a:solidFill>
            <a:srgbClr val="000000"/>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5956" y="4662554"/>
            <a:ext cx="15935323" cy="4486275"/>
          </a:xfrm>
          <a:prstGeom prst="rect">
            <a:avLst/>
          </a:prstGeom>
        </p:spPr>
      </p:pic>
      <p:sp>
        <p:nvSpPr>
          <p:cNvPr id="3" name="object 3"/>
          <p:cNvSpPr txBox="1"/>
          <p:nvPr/>
        </p:nvSpPr>
        <p:spPr>
          <a:xfrm>
            <a:off x="1159093" y="814400"/>
            <a:ext cx="8348980" cy="2997200"/>
          </a:xfrm>
          <a:prstGeom prst="rect">
            <a:avLst/>
          </a:prstGeom>
        </p:spPr>
        <p:txBody>
          <a:bodyPr vert="horz" wrap="square" lIns="0" tIns="58419" rIns="0" bIns="0" rtlCol="0">
            <a:spAutoFit/>
          </a:bodyPr>
          <a:lstStyle/>
          <a:p>
            <a:pPr marL="12700" marR="5080">
              <a:lnSpc>
                <a:spcPts val="3300"/>
              </a:lnSpc>
              <a:spcBef>
                <a:spcPts val="459"/>
              </a:spcBef>
            </a:pPr>
            <a:r>
              <a:rPr sz="3000" spc="80" dirty="0">
                <a:latin typeface="Verdana"/>
                <a:cs typeface="Verdana"/>
              </a:rPr>
              <a:t>Most</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45" dirty="0">
                <a:latin typeface="Verdana"/>
                <a:cs typeface="Verdana"/>
              </a:rPr>
              <a:t>apps</a:t>
            </a:r>
            <a:r>
              <a:rPr sz="3000" spc="-270" dirty="0">
                <a:latin typeface="Verdana"/>
                <a:cs typeface="Verdana"/>
              </a:rPr>
              <a:t> </a:t>
            </a:r>
            <a:r>
              <a:rPr sz="3000" spc="10" dirty="0">
                <a:latin typeface="Verdana"/>
                <a:cs typeface="Verdana"/>
              </a:rPr>
              <a:t>of</a:t>
            </a:r>
            <a:r>
              <a:rPr sz="3000" spc="-70" dirty="0">
                <a:latin typeface="Verdana"/>
                <a:cs typeface="Verdana"/>
              </a:rPr>
              <a:t>f</a:t>
            </a:r>
            <a:r>
              <a:rPr sz="3000" spc="-30" dirty="0">
                <a:latin typeface="Verdana"/>
                <a:cs typeface="Verdana"/>
              </a:rPr>
              <a:t>er</a:t>
            </a:r>
            <a:r>
              <a:rPr sz="3000" spc="-270" dirty="0">
                <a:latin typeface="Verdana"/>
                <a:cs typeface="Verdana"/>
              </a:rPr>
              <a:t> </a:t>
            </a:r>
            <a:r>
              <a:rPr sz="3000" spc="-70" dirty="0">
                <a:latin typeface="Verdana"/>
                <a:cs typeface="Verdana"/>
              </a:rPr>
              <a:t>f</a:t>
            </a:r>
            <a:r>
              <a:rPr sz="3000" spc="-25" dirty="0">
                <a:latin typeface="Verdana"/>
                <a:cs typeface="Verdana"/>
              </a:rPr>
              <a:t>e</a:t>
            </a:r>
            <a:r>
              <a:rPr sz="3000" spc="10" dirty="0">
                <a:latin typeface="Verdana"/>
                <a:cs typeface="Verdana"/>
              </a:rPr>
              <a:t>atu</a:t>
            </a:r>
            <a:r>
              <a:rPr sz="3000" spc="-35" dirty="0">
                <a:latin typeface="Verdana"/>
                <a:cs typeface="Verdana"/>
              </a:rPr>
              <a:t>res  </a:t>
            </a:r>
            <a:r>
              <a:rPr sz="3000" spc="-5" dirty="0">
                <a:latin typeface="Verdana"/>
                <a:cs typeface="Verdana"/>
              </a:rPr>
              <a:t>li</a:t>
            </a:r>
            <a:r>
              <a:rPr sz="3000" spc="-70" dirty="0">
                <a:latin typeface="Verdana"/>
                <a:cs typeface="Verdana"/>
              </a:rPr>
              <a:t>k</a:t>
            </a:r>
            <a:r>
              <a:rPr sz="3000" spc="20" dirty="0">
                <a:latin typeface="Verdana"/>
                <a:cs typeface="Verdana"/>
              </a:rPr>
              <a:t>e</a:t>
            </a:r>
            <a:r>
              <a:rPr sz="3000" spc="-270" dirty="0">
                <a:latin typeface="Verdana"/>
                <a:cs typeface="Verdana"/>
              </a:rPr>
              <a:t> </a:t>
            </a:r>
            <a:r>
              <a:rPr sz="3000" b="1" spc="35" dirty="0">
                <a:latin typeface="Tahoma"/>
                <a:cs typeface="Tahoma"/>
              </a:rPr>
              <a:t>e</a:t>
            </a:r>
            <a:r>
              <a:rPr sz="3000" b="1" spc="60" dirty="0">
                <a:latin typeface="Tahoma"/>
                <a:cs typeface="Tahoma"/>
              </a:rPr>
              <a:t>xpense</a:t>
            </a:r>
            <a:r>
              <a:rPr sz="3000" b="1" spc="-55" dirty="0">
                <a:latin typeface="Tahoma"/>
                <a:cs typeface="Tahoma"/>
              </a:rPr>
              <a:t> </a:t>
            </a:r>
            <a:r>
              <a:rPr sz="3000" b="1" spc="25" dirty="0">
                <a:latin typeface="Tahoma"/>
                <a:cs typeface="Tahoma"/>
              </a:rPr>
              <a:t>t</a:t>
            </a:r>
            <a:r>
              <a:rPr sz="3000" b="1" spc="-175" dirty="0">
                <a:latin typeface="Tahoma"/>
                <a:cs typeface="Tahoma"/>
              </a:rPr>
              <a:t>r</a:t>
            </a:r>
            <a:r>
              <a:rPr sz="3000" b="1" spc="25" dirty="0">
                <a:latin typeface="Tahoma"/>
                <a:cs typeface="Tahoma"/>
              </a:rPr>
              <a:t>a</a:t>
            </a:r>
            <a:r>
              <a:rPr sz="3000" b="1" spc="145" dirty="0">
                <a:latin typeface="Tahoma"/>
                <a:cs typeface="Tahoma"/>
              </a:rPr>
              <a:t>c</a:t>
            </a:r>
            <a:r>
              <a:rPr sz="3000" b="1" spc="65" dirty="0">
                <a:latin typeface="Tahoma"/>
                <a:cs typeface="Tahoma"/>
              </a:rPr>
              <a:t>kin</a:t>
            </a:r>
            <a:r>
              <a:rPr sz="3000" b="1" spc="190" dirty="0">
                <a:latin typeface="Tahoma"/>
                <a:cs typeface="Tahoma"/>
              </a:rPr>
              <a:t>g</a:t>
            </a:r>
            <a:r>
              <a:rPr sz="3000" spc="-459" dirty="0">
                <a:latin typeface="Verdana"/>
                <a:cs typeface="Verdana"/>
              </a:rPr>
              <a:t>,</a:t>
            </a:r>
            <a:r>
              <a:rPr sz="3000" spc="-270" dirty="0">
                <a:latin typeface="Verdana"/>
                <a:cs typeface="Verdana"/>
              </a:rPr>
              <a:t> </a:t>
            </a:r>
            <a:r>
              <a:rPr sz="3000" spc="114" dirty="0">
                <a:latin typeface="Verdana"/>
                <a:cs typeface="Verdana"/>
              </a:rPr>
              <a:t>budget</a:t>
            </a:r>
            <a:r>
              <a:rPr sz="3000" spc="-270" dirty="0">
                <a:latin typeface="Verdana"/>
                <a:cs typeface="Verdana"/>
              </a:rPr>
              <a:t> </a:t>
            </a:r>
            <a:r>
              <a:rPr sz="3000" spc="25" dirty="0">
                <a:latin typeface="Verdana"/>
                <a:cs typeface="Verdana"/>
              </a:rPr>
              <a:t>c</a:t>
            </a:r>
            <a:r>
              <a:rPr sz="3000" spc="-20" dirty="0">
                <a:latin typeface="Verdana"/>
                <a:cs typeface="Verdana"/>
              </a:rPr>
              <a:t>r</a:t>
            </a:r>
            <a:r>
              <a:rPr sz="3000" spc="-25" dirty="0">
                <a:latin typeface="Verdana"/>
                <a:cs typeface="Verdana"/>
              </a:rPr>
              <a:t>e</a:t>
            </a:r>
            <a:r>
              <a:rPr sz="3000" spc="-50" dirty="0">
                <a:latin typeface="Verdana"/>
                <a:cs typeface="Verdana"/>
              </a:rPr>
              <a:t>ation,</a:t>
            </a:r>
            <a:r>
              <a:rPr sz="3000" spc="-270" dirty="0">
                <a:latin typeface="Verdana"/>
                <a:cs typeface="Verdana"/>
              </a:rPr>
              <a:t> </a:t>
            </a:r>
            <a:r>
              <a:rPr sz="3000" spc="70" dirty="0">
                <a:latin typeface="Verdana"/>
                <a:cs typeface="Verdana"/>
              </a:rPr>
              <a:t>and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120" dirty="0">
                <a:latin typeface="Verdana"/>
                <a:cs typeface="Verdana"/>
              </a:rPr>
              <a:t>g</a:t>
            </a:r>
            <a:r>
              <a:rPr sz="3000" spc="110" dirty="0">
                <a:latin typeface="Verdana"/>
                <a:cs typeface="Verdana"/>
              </a:rPr>
              <a:t>o</a:t>
            </a:r>
            <a:r>
              <a:rPr sz="3000" spc="-25" dirty="0">
                <a:latin typeface="Verdana"/>
                <a:cs typeface="Verdana"/>
              </a:rPr>
              <a:t>al</a:t>
            </a:r>
            <a:r>
              <a:rPr sz="3000" spc="-270" dirty="0">
                <a:latin typeface="Verdana"/>
                <a:cs typeface="Verdana"/>
              </a:rPr>
              <a:t> </a:t>
            </a:r>
            <a:r>
              <a:rPr sz="3000" spc="-15" dirty="0">
                <a:latin typeface="Verdana"/>
                <a:cs typeface="Verdana"/>
              </a:rPr>
              <a:t>se</a:t>
            </a:r>
            <a:r>
              <a:rPr sz="3000" spc="-55" dirty="0">
                <a:latin typeface="Verdana"/>
                <a:cs typeface="Verdana"/>
              </a:rPr>
              <a:t>t</a:t>
            </a:r>
            <a:r>
              <a:rPr sz="3000" spc="-25" dirty="0">
                <a:latin typeface="Verdana"/>
                <a:cs typeface="Verdana"/>
              </a:rPr>
              <a:t>ting.</a:t>
            </a:r>
            <a:r>
              <a:rPr sz="3000" spc="-270" dirty="0">
                <a:latin typeface="Verdana"/>
                <a:cs typeface="Verdana"/>
              </a:rPr>
              <a:t> </a:t>
            </a:r>
            <a:r>
              <a:rPr sz="3000" spc="-10" dirty="0">
                <a:latin typeface="Verdana"/>
                <a:cs typeface="Verdana"/>
              </a:rPr>
              <a:t>These</a:t>
            </a:r>
            <a:r>
              <a:rPr sz="3000" spc="-270" dirty="0">
                <a:latin typeface="Verdana"/>
                <a:cs typeface="Verdana"/>
              </a:rPr>
              <a:t> </a:t>
            </a:r>
            <a:r>
              <a:rPr sz="3000" spc="-25" dirty="0">
                <a:latin typeface="Verdana"/>
                <a:cs typeface="Verdana"/>
              </a:rPr>
              <a:t>t</a:t>
            </a:r>
            <a:r>
              <a:rPr sz="3000" dirty="0">
                <a:latin typeface="Verdana"/>
                <a:cs typeface="Verdana"/>
              </a:rPr>
              <a:t>ools</a:t>
            </a:r>
            <a:r>
              <a:rPr sz="3000" spc="-270" dirty="0">
                <a:latin typeface="Verdana"/>
                <a:cs typeface="Verdana"/>
              </a:rPr>
              <a:t> </a:t>
            </a:r>
            <a:r>
              <a:rPr sz="3000" spc="70" dirty="0">
                <a:latin typeface="Verdana"/>
                <a:cs typeface="Verdana"/>
              </a:rPr>
              <a:t>can</a:t>
            </a:r>
            <a:r>
              <a:rPr sz="3000" spc="-270" dirty="0">
                <a:latin typeface="Verdana"/>
                <a:cs typeface="Verdana"/>
              </a:rPr>
              <a:t> </a:t>
            </a:r>
            <a:r>
              <a:rPr sz="3000" spc="65" dirty="0">
                <a:latin typeface="Verdana"/>
                <a:cs typeface="Verdana"/>
              </a:rPr>
              <a:t>help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30" dirty="0">
                <a:latin typeface="Verdana"/>
                <a:cs typeface="Verdana"/>
              </a:rPr>
              <a:t>st</a:t>
            </a:r>
            <a:r>
              <a:rPr sz="3000" spc="-70" dirty="0">
                <a:latin typeface="Verdana"/>
                <a:cs typeface="Verdana"/>
              </a:rPr>
              <a:t>a</a:t>
            </a:r>
            <a:r>
              <a:rPr sz="3000" spc="-150" dirty="0">
                <a:latin typeface="Verdana"/>
                <a:cs typeface="Verdana"/>
              </a:rPr>
              <a:t>y</a:t>
            </a:r>
            <a:r>
              <a:rPr sz="3000" spc="-270" dirty="0">
                <a:latin typeface="Verdana"/>
                <a:cs typeface="Verdana"/>
              </a:rPr>
              <a:t> </a:t>
            </a:r>
            <a:r>
              <a:rPr sz="3000" spc="-10" dirty="0">
                <a:latin typeface="Verdana"/>
                <a:cs typeface="Verdana"/>
              </a:rPr>
              <a:t>o</a:t>
            </a:r>
            <a:r>
              <a:rPr sz="3000" spc="-50" dirty="0">
                <a:latin typeface="Verdana"/>
                <a:cs typeface="Verdana"/>
              </a:rPr>
              <a:t>r</a:t>
            </a:r>
            <a:r>
              <a:rPr sz="3000" spc="45" dirty="0">
                <a:latin typeface="Verdana"/>
                <a:cs typeface="Verdana"/>
              </a:rPr>
              <a:t>gani</a:t>
            </a:r>
            <a:r>
              <a:rPr sz="3000" spc="10" dirty="0">
                <a:latin typeface="Verdana"/>
                <a:cs typeface="Verdana"/>
              </a:rPr>
              <a:t>z</a:t>
            </a:r>
            <a:r>
              <a:rPr sz="3000" spc="90" dirty="0">
                <a:latin typeface="Verdana"/>
                <a:cs typeface="Verdana"/>
              </a:rPr>
              <a:t>ed</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50" dirty="0">
                <a:latin typeface="Verdana"/>
                <a:cs typeface="Verdana"/>
              </a:rPr>
              <a:t>a</a:t>
            </a:r>
            <a:r>
              <a:rPr sz="3000" spc="10" dirty="0">
                <a:latin typeface="Verdana"/>
                <a:cs typeface="Verdana"/>
              </a:rPr>
              <a:t>c</a:t>
            </a:r>
            <a:r>
              <a:rPr sz="3000" spc="95" dirty="0">
                <a:latin typeface="Verdana"/>
                <a:cs typeface="Verdana"/>
              </a:rPr>
              <a:t>c</a:t>
            </a:r>
            <a:r>
              <a:rPr sz="3000" dirty="0">
                <a:latin typeface="Verdana"/>
                <a:cs typeface="Verdana"/>
              </a:rPr>
              <a:t>ountable,  </a:t>
            </a:r>
            <a:r>
              <a:rPr sz="3000" spc="70" dirty="0">
                <a:latin typeface="Verdana"/>
                <a:cs typeface="Verdana"/>
              </a:rPr>
              <a:t>u</a:t>
            </a:r>
            <a:r>
              <a:rPr sz="3000" spc="35" dirty="0">
                <a:latin typeface="Verdana"/>
                <a:cs typeface="Verdana"/>
              </a:rPr>
              <a:t>l</a:t>
            </a:r>
            <a:r>
              <a:rPr sz="3000" spc="60" dirty="0">
                <a:latin typeface="Verdana"/>
                <a:cs typeface="Verdana"/>
              </a:rPr>
              <a:t>tima</a:t>
            </a:r>
            <a:r>
              <a:rPr sz="3000" spc="-20" dirty="0">
                <a:latin typeface="Verdana"/>
                <a:cs typeface="Verdana"/>
              </a:rPr>
              <a:t>t</a:t>
            </a:r>
            <a:r>
              <a:rPr sz="3000" spc="-50" dirty="0">
                <a:latin typeface="Verdana"/>
                <a:cs typeface="Verdana"/>
              </a:rPr>
              <a:t>ely</a:t>
            </a:r>
            <a:r>
              <a:rPr sz="3000" spc="-270" dirty="0">
                <a:latin typeface="Verdana"/>
                <a:cs typeface="Verdana"/>
              </a:rPr>
              <a:t> </a:t>
            </a:r>
            <a:r>
              <a:rPr sz="3000" dirty="0">
                <a:latin typeface="Verdana"/>
                <a:cs typeface="Verdana"/>
              </a:rPr>
              <a:t>l</a:t>
            </a:r>
            <a:r>
              <a:rPr sz="3000" spc="-40" dirty="0">
                <a:latin typeface="Verdana"/>
                <a:cs typeface="Verdana"/>
              </a:rPr>
              <a:t>e</a:t>
            </a:r>
            <a:r>
              <a:rPr sz="3000" spc="85" dirty="0">
                <a:latin typeface="Verdana"/>
                <a:cs typeface="Verdana"/>
              </a:rPr>
              <a:t>ading</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85" dirty="0">
                <a:latin typeface="Verdana"/>
                <a:cs typeface="Verdana"/>
              </a:rPr>
              <a:t>be</a:t>
            </a:r>
            <a:r>
              <a:rPr sz="3000" spc="10" dirty="0">
                <a:latin typeface="Verdana"/>
                <a:cs typeface="Verdana"/>
              </a:rPr>
              <a:t>t</a:t>
            </a:r>
            <a:r>
              <a:rPr sz="3000" spc="-25" dirty="0">
                <a:latin typeface="Verdana"/>
                <a:cs typeface="Verdana"/>
              </a:rPr>
              <a:t>t</a:t>
            </a:r>
            <a:r>
              <a:rPr sz="3000" spc="-30" dirty="0">
                <a:latin typeface="Verdana"/>
                <a:cs typeface="Verdana"/>
              </a:rPr>
              <a:t>er</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  </a:t>
            </a:r>
            <a:r>
              <a:rPr sz="3000" spc="110" dirty="0">
                <a:latin typeface="Verdana"/>
                <a:cs typeface="Verdana"/>
              </a:rPr>
              <a:t>de</a:t>
            </a:r>
            <a:r>
              <a:rPr sz="3000" spc="65" dirty="0">
                <a:latin typeface="Verdana"/>
                <a:cs typeface="Verdana"/>
              </a:rPr>
              <a:t>c</a:t>
            </a:r>
            <a:r>
              <a:rPr sz="3000" spc="-10" dirty="0">
                <a:latin typeface="Verdana"/>
                <a:cs typeface="Verdana"/>
              </a:rPr>
              <a:t>isions</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90" dirty="0">
                <a:latin typeface="Verdana"/>
                <a:cs typeface="Verdana"/>
              </a:rPr>
              <a:t>imp</a:t>
            </a:r>
            <a:r>
              <a:rPr sz="3000" spc="20" dirty="0">
                <a:latin typeface="Verdana"/>
                <a:cs typeface="Verdana"/>
              </a:rPr>
              <a:t>r</a:t>
            </a:r>
            <a:r>
              <a:rPr sz="3000" spc="15" dirty="0">
                <a:latin typeface="Verdana"/>
                <a:cs typeface="Verdana"/>
              </a:rPr>
              <a:t>o</a:t>
            </a:r>
            <a:r>
              <a:rPr sz="3000" spc="-195" dirty="0">
                <a:latin typeface="Verdana"/>
                <a:cs typeface="Verdana"/>
              </a:rPr>
              <a:t>v</a:t>
            </a:r>
            <a:r>
              <a:rPr sz="3000" spc="90" dirty="0">
                <a:latin typeface="Verdana"/>
                <a:cs typeface="Verdana"/>
              </a:rPr>
              <a:t>ed</a:t>
            </a:r>
            <a:r>
              <a:rPr sz="3000" spc="-270" dirty="0">
                <a:latin typeface="Verdana"/>
                <a:cs typeface="Verdana"/>
              </a:rPr>
              <a:t> </a:t>
            </a:r>
            <a:r>
              <a:rPr sz="3000" b="1" spc="295" dirty="0">
                <a:latin typeface="Tahoma"/>
                <a:cs typeface="Tahoma"/>
              </a:rPr>
              <a:t>m</a:t>
            </a:r>
            <a:r>
              <a:rPr sz="3000" b="1" spc="105" dirty="0">
                <a:latin typeface="Tahoma"/>
                <a:cs typeface="Tahoma"/>
              </a:rPr>
              <a:t>on</a:t>
            </a:r>
            <a:r>
              <a:rPr sz="3000" b="1" spc="50" dirty="0">
                <a:latin typeface="Tahoma"/>
                <a:cs typeface="Tahoma"/>
              </a:rPr>
              <a:t>e</a:t>
            </a:r>
            <a:r>
              <a:rPr sz="3000" b="1" dirty="0">
                <a:latin typeface="Tahoma"/>
                <a:cs typeface="Tahoma"/>
              </a:rPr>
              <a:t>y  </a:t>
            </a:r>
            <a:r>
              <a:rPr sz="3000" b="1" spc="75" dirty="0">
                <a:latin typeface="Tahoma"/>
                <a:cs typeface="Tahoma"/>
              </a:rPr>
              <a:t>management</a:t>
            </a:r>
            <a:r>
              <a:rPr sz="3000" spc="75" dirty="0">
                <a:latin typeface="Verdana"/>
                <a:cs typeface="Verdana"/>
              </a:rPr>
              <a:t>.</a:t>
            </a:r>
            <a:endParaRPr sz="3000">
              <a:latin typeface="Verdana"/>
              <a:cs typeface="Verdana"/>
            </a:endParaRPr>
          </a:p>
        </p:txBody>
      </p:sp>
      <p:sp>
        <p:nvSpPr>
          <p:cNvPr id="4" name="object 4"/>
          <p:cNvSpPr txBox="1">
            <a:spLocks noGrp="1"/>
          </p:cNvSpPr>
          <p:nvPr>
            <p:ph type="title"/>
          </p:nvPr>
        </p:nvSpPr>
        <p:spPr>
          <a:xfrm>
            <a:off x="10658538" y="1314551"/>
            <a:ext cx="6424930" cy="529590"/>
          </a:xfrm>
          <a:prstGeom prst="rect">
            <a:avLst/>
          </a:prstGeom>
        </p:spPr>
        <p:txBody>
          <a:bodyPr vert="horz" wrap="square" lIns="0" tIns="13335" rIns="0" bIns="0" rtlCol="0">
            <a:spAutoFit/>
          </a:bodyPr>
          <a:lstStyle/>
          <a:p>
            <a:pPr marL="12700">
              <a:lnSpc>
                <a:spcPct val="100000"/>
              </a:lnSpc>
              <a:spcBef>
                <a:spcPts val="105"/>
              </a:spcBef>
            </a:pPr>
            <a:r>
              <a:rPr sz="3300" spc="35" dirty="0"/>
              <a:t>Key</a:t>
            </a:r>
            <a:r>
              <a:rPr sz="3300" spc="-65" dirty="0"/>
              <a:t> </a:t>
            </a:r>
            <a:r>
              <a:rPr sz="3300" spc="45" dirty="0"/>
              <a:t>Features</a:t>
            </a:r>
            <a:r>
              <a:rPr sz="3300" spc="-60" dirty="0"/>
              <a:t> </a:t>
            </a:r>
            <a:r>
              <a:rPr sz="3300" spc="25" dirty="0"/>
              <a:t>of</a:t>
            </a:r>
            <a:r>
              <a:rPr sz="3300" spc="-65" dirty="0"/>
              <a:t> </a:t>
            </a:r>
            <a:r>
              <a:rPr sz="3300" spc="100" dirty="0"/>
              <a:t>Finance</a:t>
            </a:r>
            <a:r>
              <a:rPr sz="3300" spc="-60" dirty="0"/>
              <a:t> </a:t>
            </a:r>
            <a:r>
              <a:rPr sz="3300" spc="145" dirty="0"/>
              <a:t>Apps</a:t>
            </a:r>
            <a:endParaRPr sz="3300"/>
          </a:p>
        </p:txBody>
      </p:sp>
      <p:sp>
        <p:nvSpPr>
          <p:cNvPr id="5" name="object 5"/>
          <p:cNvSpPr/>
          <p:nvPr/>
        </p:nvSpPr>
        <p:spPr>
          <a:xfrm>
            <a:off x="10701921" y="954900"/>
            <a:ext cx="7586345" cy="114300"/>
          </a:xfrm>
          <a:custGeom>
            <a:avLst/>
            <a:gdLst/>
            <a:ahLst/>
            <a:cxnLst/>
            <a:rect l="l" t="t" r="r" b="b"/>
            <a:pathLst>
              <a:path w="7586344" h="114300">
                <a:moveTo>
                  <a:pt x="7586078" y="0"/>
                </a:moveTo>
                <a:lnTo>
                  <a:pt x="0" y="0"/>
                </a:lnTo>
                <a:lnTo>
                  <a:pt x="0" y="114300"/>
                </a:lnTo>
                <a:lnTo>
                  <a:pt x="7586078" y="114300"/>
                </a:lnTo>
                <a:lnTo>
                  <a:pt x="7586078" y="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7172" y="1580616"/>
            <a:ext cx="7886687" cy="7572375"/>
          </a:xfrm>
          <a:prstGeom prst="rect">
            <a:avLst/>
          </a:prstGeom>
        </p:spPr>
      </p:pic>
      <p:sp>
        <p:nvSpPr>
          <p:cNvPr id="3" name="object 3"/>
          <p:cNvSpPr txBox="1"/>
          <p:nvPr/>
        </p:nvSpPr>
        <p:spPr>
          <a:xfrm>
            <a:off x="1247551" y="2694495"/>
            <a:ext cx="6261735" cy="4168775"/>
          </a:xfrm>
          <a:prstGeom prst="rect">
            <a:avLst/>
          </a:prstGeom>
        </p:spPr>
        <p:txBody>
          <a:bodyPr vert="horz" wrap="square" lIns="0" tIns="8890" rIns="0" bIns="0" rtlCol="0">
            <a:spAutoFit/>
          </a:bodyPr>
          <a:lstStyle/>
          <a:p>
            <a:pPr marL="12700" marR="5080">
              <a:lnSpc>
                <a:spcPct val="100800"/>
              </a:lnSpc>
              <a:spcBef>
                <a:spcPts val="70"/>
              </a:spcBef>
            </a:pPr>
            <a:r>
              <a:rPr sz="3000" spc="310" dirty="0">
                <a:latin typeface="Verdana"/>
                <a:cs typeface="Verdana"/>
              </a:rPr>
              <a:t>W</a:t>
            </a:r>
            <a:r>
              <a:rPr sz="3000" spc="45" dirty="0">
                <a:latin typeface="Verdana"/>
                <a:cs typeface="Verdana"/>
              </a:rPr>
              <a:t>ith</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95" dirty="0">
                <a:latin typeface="Verdana"/>
                <a:cs typeface="Verdana"/>
              </a:rPr>
              <a:t>ap</a:t>
            </a:r>
            <a:r>
              <a:rPr sz="3000" spc="55" dirty="0">
                <a:latin typeface="Verdana"/>
                <a:cs typeface="Verdana"/>
              </a:rPr>
              <a:t>p</a:t>
            </a:r>
            <a:r>
              <a:rPr sz="3000" spc="-459" dirty="0">
                <a:latin typeface="Verdana"/>
                <a:cs typeface="Verdana"/>
              </a:rPr>
              <a:t>,</a:t>
            </a:r>
            <a:r>
              <a:rPr sz="3000" spc="-270" dirty="0">
                <a:latin typeface="Verdana"/>
                <a:cs typeface="Verdana"/>
              </a:rPr>
              <a:t> </a:t>
            </a:r>
            <a:r>
              <a:rPr sz="3000" spc="-195" dirty="0">
                <a:latin typeface="Verdana"/>
                <a:cs typeface="Verdana"/>
              </a:rPr>
              <a:t>y</a:t>
            </a:r>
            <a:r>
              <a:rPr sz="3000" spc="65" dirty="0">
                <a:latin typeface="Verdana"/>
                <a:cs typeface="Verdana"/>
              </a:rPr>
              <a:t>ou  </a:t>
            </a:r>
            <a:r>
              <a:rPr sz="3000" spc="70" dirty="0">
                <a:latin typeface="Verdana"/>
                <a:cs typeface="Verdana"/>
              </a:rPr>
              <a:t>can</a:t>
            </a:r>
            <a:r>
              <a:rPr sz="3000" spc="-270" dirty="0">
                <a:latin typeface="Verdana"/>
                <a:cs typeface="Verdana"/>
              </a:rPr>
              <a:t> </a:t>
            </a:r>
            <a:r>
              <a:rPr sz="3000" b="1" spc="60" dirty="0">
                <a:latin typeface="Tahoma"/>
                <a:cs typeface="Tahoma"/>
              </a:rPr>
              <a:t>au</a:t>
            </a:r>
            <a:r>
              <a:rPr sz="3000" b="1" spc="-15" dirty="0">
                <a:latin typeface="Tahoma"/>
                <a:cs typeface="Tahoma"/>
              </a:rPr>
              <a:t>t</a:t>
            </a:r>
            <a:r>
              <a:rPr sz="3000" b="1" spc="50" dirty="0">
                <a:latin typeface="Tahoma"/>
                <a:cs typeface="Tahoma"/>
              </a:rPr>
              <a:t>omatically</a:t>
            </a:r>
            <a:r>
              <a:rPr sz="3000" b="1" spc="-55" dirty="0">
                <a:latin typeface="Tahoma"/>
                <a:cs typeface="Tahoma"/>
              </a:rPr>
              <a:t> </a:t>
            </a:r>
            <a:r>
              <a:rPr sz="3000" b="1" spc="25" dirty="0">
                <a:latin typeface="Tahoma"/>
                <a:cs typeface="Tahoma"/>
              </a:rPr>
              <a:t>t</a:t>
            </a:r>
            <a:r>
              <a:rPr sz="3000" b="1" spc="-175" dirty="0">
                <a:latin typeface="Tahoma"/>
                <a:cs typeface="Tahoma"/>
              </a:rPr>
              <a:t>r</a:t>
            </a:r>
            <a:r>
              <a:rPr sz="3000" b="1" spc="25" dirty="0">
                <a:latin typeface="Tahoma"/>
                <a:cs typeface="Tahoma"/>
              </a:rPr>
              <a:t>a</a:t>
            </a:r>
            <a:r>
              <a:rPr sz="3000" b="1" spc="145" dirty="0">
                <a:latin typeface="Tahoma"/>
                <a:cs typeface="Tahoma"/>
              </a:rPr>
              <a:t>c</a:t>
            </a:r>
            <a:r>
              <a:rPr sz="3000" b="1" spc="100" dirty="0">
                <a:latin typeface="Tahoma"/>
                <a:cs typeface="Tahoma"/>
              </a:rPr>
              <a:t>k</a:t>
            </a:r>
            <a:r>
              <a:rPr sz="3000" b="1" spc="-95" dirty="0">
                <a:latin typeface="Tahoma"/>
                <a:cs typeface="Tahoma"/>
              </a:rPr>
              <a:t> </a:t>
            </a:r>
            <a:r>
              <a:rPr sz="3000" spc="-195" dirty="0">
                <a:latin typeface="Verdana"/>
                <a:cs typeface="Verdana"/>
              </a:rPr>
              <a:t>y</a:t>
            </a:r>
            <a:r>
              <a:rPr sz="3000" spc="25" dirty="0">
                <a:latin typeface="Verdana"/>
                <a:cs typeface="Verdana"/>
              </a:rPr>
              <a:t>our  </a:t>
            </a:r>
            <a:r>
              <a:rPr sz="3000" spc="-25" dirty="0">
                <a:latin typeface="Verdana"/>
                <a:cs typeface="Verdana"/>
              </a:rPr>
              <a:t>e</a:t>
            </a:r>
            <a:r>
              <a:rPr sz="3000" spc="-5" dirty="0">
                <a:latin typeface="Verdana"/>
                <a:cs typeface="Verdana"/>
              </a:rPr>
              <a:t>xpenses</a:t>
            </a:r>
            <a:r>
              <a:rPr sz="3000" spc="-270" dirty="0">
                <a:latin typeface="Verdana"/>
                <a:cs typeface="Verdana"/>
              </a:rPr>
              <a:t> </a:t>
            </a:r>
            <a:r>
              <a:rPr sz="3000" spc="114" dirty="0">
                <a:latin typeface="Verdana"/>
                <a:cs typeface="Verdana"/>
              </a:rPr>
              <a:t>b</a:t>
            </a:r>
            <a:r>
              <a:rPr sz="3000" spc="-150" dirty="0">
                <a:latin typeface="Verdana"/>
                <a:cs typeface="Verdana"/>
              </a:rPr>
              <a:t>y</a:t>
            </a:r>
            <a:r>
              <a:rPr sz="3000" spc="-270" dirty="0">
                <a:latin typeface="Verdana"/>
                <a:cs typeface="Verdana"/>
              </a:rPr>
              <a:t> </a:t>
            </a:r>
            <a:r>
              <a:rPr sz="3000" spc="60" dirty="0">
                <a:latin typeface="Verdana"/>
                <a:cs typeface="Verdana"/>
              </a:rPr>
              <a:t>linking</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150" dirty="0">
                <a:latin typeface="Verdana"/>
                <a:cs typeface="Verdana"/>
              </a:rPr>
              <a:t>b</a:t>
            </a:r>
            <a:r>
              <a:rPr sz="3000" spc="30" dirty="0">
                <a:latin typeface="Verdana"/>
                <a:cs typeface="Verdana"/>
              </a:rPr>
              <a:t>ank  </a:t>
            </a:r>
            <a:r>
              <a:rPr sz="3000" spc="50" dirty="0">
                <a:latin typeface="Verdana"/>
                <a:cs typeface="Verdana"/>
              </a:rPr>
              <a:t>a</a:t>
            </a:r>
            <a:r>
              <a:rPr sz="3000" spc="10" dirty="0">
                <a:latin typeface="Verdana"/>
                <a:cs typeface="Verdana"/>
              </a:rPr>
              <a:t>c</a:t>
            </a:r>
            <a:r>
              <a:rPr sz="3000" spc="95" dirty="0">
                <a:latin typeface="Verdana"/>
                <a:cs typeface="Verdana"/>
              </a:rPr>
              <a:t>c</a:t>
            </a:r>
            <a:r>
              <a:rPr sz="3000" spc="-40" dirty="0">
                <a:latin typeface="Verdana"/>
                <a:cs typeface="Verdana"/>
              </a:rPr>
              <a:t>ounts.</a:t>
            </a:r>
            <a:r>
              <a:rPr sz="3000" spc="-270" dirty="0">
                <a:latin typeface="Verdana"/>
                <a:cs typeface="Verdana"/>
              </a:rPr>
              <a:t> </a:t>
            </a:r>
            <a:r>
              <a:rPr sz="3000" spc="-30" dirty="0">
                <a:latin typeface="Verdana"/>
                <a:cs typeface="Verdana"/>
              </a:rPr>
              <a:t>This</a:t>
            </a:r>
            <a:r>
              <a:rPr sz="3000" spc="-270" dirty="0">
                <a:latin typeface="Verdana"/>
                <a:cs typeface="Verdana"/>
              </a:rPr>
              <a:t> </a:t>
            </a:r>
            <a:r>
              <a:rPr sz="3000" spc="-70" dirty="0">
                <a:latin typeface="Verdana"/>
                <a:cs typeface="Verdana"/>
              </a:rPr>
              <a:t>f</a:t>
            </a:r>
            <a:r>
              <a:rPr sz="3000" spc="-25" dirty="0">
                <a:latin typeface="Verdana"/>
                <a:cs typeface="Verdana"/>
              </a:rPr>
              <a:t>e</a:t>
            </a:r>
            <a:r>
              <a:rPr sz="3000" spc="10" dirty="0">
                <a:latin typeface="Verdana"/>
                <a:cs typeface="Verdana"/>
              </a:rPr>
              <a:t>atu</a:t>
            </a:r>
            <a:r>
              <a:rPr sz="3000" spc="-35" dirty="0">
                <a:latin typeface="Verdana"/>
                <a:cs typeface="Verdana"/>
              </a:rPr>
              <a:t>r</a:t>
            </a:r>
            <a:r>
              <a:rPr sz="3000" spc="20" dirty="0">
                <a:latin typeface="Verdana"/>
                <a:cs typeface="Verdana"/>
              </a:rPr>
              <a:t>e</a:t>
            </a:r>
            <a:r>
              <a:rPr sz="3000" spc="-270" dirty="0">
                <a:latin typeface="Verdana"/>
                <a:cs typeface="Verdana"/>
              </a:rPr>
              <a:t> </a:t>
            </a:r>
            <a:r>
              <a:rPr sz="3000" spc="45" dirty="0">
                <a:latin typeface="Verdana"/>
                <a:cs typeface="Verdana"/>
              </a:rPr>
              <a:t>elimina</a:t>
            </a:r>
            <a:r>
              <a:rPr sz="3000" spc="-25" dirty="0">
                <a:latin typeface="Verdana"/>
                <a:cs typeface="Verdana"/>
              </a:rPr>
              <a:t>t</a:t>
            </a:r>
            <a:r>
              <a:rPr sz="3000" spc="-35" dirty="0">
                <a:latin typeface="Verdana"/>
                <a:cs typeface="Verdana"/>
              </a:rPr>
              <a:t>es  </a:t>
            </a:r>
            <a:r>
              <a:rPr sz="3000" spc="60" dirty="0">
                <a:latin typeface="Verdana"/>
                <a:cs typeface="Verdana"/>
              </a:rPr>
              <a:t>the</a:t>
            </a:r>
            <a:r>
              <a:rPr sz="3000" spc="-270" dirty="0">
                <a:latin typeface="Verdana"/>
                <a:cs typeface="Verdana"/>
              </a:rPr>
              <a:t> </a:t>
            </a:r>
            <a:r>
              <a:rPr sz="3000" spc="85" dirty="0">
                <a:latin typeface="Verdana"/>
                <a:cs typeface="Verdana"/>
              </a:rPr>
              <a:t>need</a:t>
            </a:r>
            <a:r>
              <a:rPr sz="3000" spc="-270" dirty="0">
                <a:latin typeface="Verdana"/>
                <a:cs typeface="Verdana"/>
              </a:rPr>
              <a:t> </a:t>
            </a:r>
            <a:r>
              <a:rPr sz="3000" spc="-70" dirty="0">
                <a:latin typeface="Verdana"/>
                <a:cs typeface="Verdana"/>
              </a:rPr>
              <a:t>f</a:t>
            </a:r>
            <a:r>
              <a:rPr sz="3000" spc="-10" dirty="0">
                <a:latin typeface="Verdana"/>
                <a:cs typeface="Verdana"/>
              </a:rPr>
              <a:t>or</a:t>
            </a:r>
            <a:r>
              <a:rPr sz="3000" spc="-270" dirty="0">
                <a:latin typeface="Verdana"/>
                <a:cs typeface="Verdana"/>
              </a:rPr>
              <a:t> </a:t>
            </a:r>
            <a:r>
              <a:rPr sz="3000" spc="70" dirty="0">
                <a:latin typeface="Verdana"/>
                <a:cs typeface="Verdana"/>
              </a:rPr>
              <a:t>manual</a:t>
            </a:r>
            <a:r>
              <a:rPr sz="3000" spc="-270" dirty="0">
                <a:latin typeface="Verdana"/>
                <a:cs typeface="Verdana"/>
              </a:rPr>
              <a:t> </a:t>
            </a:r>
            <a:r>
              <a:rPr sz="3000" spc="25" dirty="0">
                <a:latin typeface="Verdana"/>
                <a:cs typeface="Verdana"/>
              </a:rPr>
              <a:t>ent</a:t>
            </a:r>
            <a:r>
              <a:rPr sz="3000" spc="65" dirty="0">
                <a:latin typeface="Verdana"/>
                <a:cs typeface="Verdana"/>
              </a:rPr>
              <a:t>r</a:t>
            </a:r>
            <a:r>
              <a:rPr sz="3000" spc="-254" dirty="0">
                <a:latin typeface="Verdana"/>
                <a:cs typeface="Verdana"/>
              </a:rPr>
              <a:t>y</a:t>
            </a:r>
            <a:r>
              <a:rPr sz="3000" spc="-450" dirty="0">
                <a:latin typeface="Verdana"/>
                <a:cs typeface="Verdana"/>
              </a:rPr>
              <a:t>,  </a:t>
            </a:r>
            <a:r>
              <a:rPr sz="3000" spc="-5" dirty="0">
                <a:latin typeface="Verdana"/>
                <a:cs typeface="Verdana"/>
              </a:rPr>
              <a:t>all</a:t>
            </a:r>
            <a:r>
              <a:rPr sz="3000" spc="-50" dirty="0">
                <a:latin typeface="Verdana"/>
                <a:cs typeface="Verdana"/>
              </a:rPr>
              <a:t>o</a:t>
            </a:r>
            <a:r>
              <a:rPr sz="3000" spc="120" dirty="0">
                <a:latin typeface="Verdana"/>
                <a:cs typeface="Verdana"/>
              </a:rPr>
              <a:t>wing</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65" dirty="0">
                <a:latin typeface="Verdana"/>
                <a:cs typeface="Verdana"/>
              </a:rPr>
              <a:t>gain</a:t>
            </a:r>
            <a:r>
              <a:rPr sz="3000" spc="-270" dirty="0">
                <a:latin typeface="Verdana"/>
                <a:cs typeface="Verdana"/>
              </a:rPr>
              <a:t> </a:t>
            </a:r>
            <a:r>
              <a:rPr sz="3000" spc="-120" dirty="0">
                <a:latin typeface="Verdana"/>
                <a:cs typeface="Verdana"/>
              </a:rPr>
              <a:t>r</a:t>
            </a:r>
            <a:r>
              <a:rPr sz="3000" spc="-25" dirty="0">
                <a:latin typeface="Verdana"/>
                <a:cs typeface="Verdana"/>
              </a:rPr>
              <a:t>e</a:t>
            </a:r>
            <a:r>
              <a:rPr sz="3000" spc="-90" dirty="0">
                <a:latin typeface="Verdana"/>
                <a:cs typeface="Verdana"/>
              </a:rPr>
              <a:t>al</a:t>
            </a:r>
            <a:r>
              <a:rPr sz="3000" spc="-65" dirty="0">
                <a:latin typeface="Verdana"/>
                <a:cs typeface="Verdana"/>
              </a:rPr>
              <a:t>-</a:t>
            </a:r>
            <a:r>
              <a:rPr sz="3000" spc="65" dirty="0">
                <a:latin typeface="Verdana"/>
                <a:cs typeface="Verdana"/>
              </a:rPr>
              <a:t>time  </a:t>
            </a:r>
            <a:r>
              <a:rPr sz="3000" spc="30" dirty="0">
                <a:latin typeface="Verdana"/>
                <a:cs typeface="Verdana"/>
              </a:rPr>
              <a:t>insights</a:t>
            </a:r>
            <a:r>
              <a:rPr sz="3000" spc="-270" dirty="0">
                <a:latin typeface="Verdana"/>
                <a:cs typeface="Verdana"/>
              </a:rPr>
              <a:t> </a:t>
            </a:r>
            <a:r>
              <a:rPr sz="3000" spc="50" dirty="0">
                <a:latin typeface="Verdana"/>
                <a:cs typeface="Verdana"/>
              </a:rPr>
              <a:t>in</a:t>
            </a:r>
            <a:r>
              <a:rPr sz="3000" spc="-15" dirty="0">
                <a:latin typeface="Verdana"/>
                <a:cs typeface="Verdana"/>
              </a:rPr>
              <a:t>t</a:t>
            </a:r>
            <a:r>
              <a:rPr sz="3000" spc="60" dirty="0">
                <a:latin typeface="Verdana"/>
                <a:cs typeface="Verdana"/>
              </a:rPr>
              <a:t>o</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75" dirty="0">
                <a:latin typeface="Verdana"/>
                <a:cs typeface="Verdana"/>
              </a:rPr>
              <a:t>spending  </a:t>
            </a:r>
            <a:r>
              <a:rPr sz="3000" spc="30" dirty="0">
                <a:latin typeface="Verdana"/>
                <a:cs typeface="Verdana"/>
              </a:rPr>
              <a:t>habits</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90" dirty="0">
                <a:latin typeface="Verdana"/>
                <a:cs typeface="Verdana"/>
              </a:rPr>
              <a:t>ma</a:t>
            </a:r>
            <a:r>
              <a:rPr sz="3000" spc="5" dirty="0">
                <a:latin typeface="Verdana"/>
                <a:cs typeface="Verdana"/>
              </a:rPr>
              <a:t>k</a:t>
            </a:r>
            <a:r>
              <a:rPr sz="3000" spc="20" dirty="0">
                <a:latin typeface="Verdana"/>
                <a:cs typeface="Verdana"/>
              </a:rPr>
              <a:t>e</a:t>
            </a:r>
            <a:r>
              <a:rPr sz="3000" spc="-270" dirty="0">
                <a:latin typeface="Verdana"/>
                <a:cs typeface="Verdana"/>
              </a:rPr>
              <a:t> </a:t>
            </a:r>
            <a:r>
              <a:rPr sz="3000" spc="25" dirty="0">
                <a:latin typeface="Verdana"/>
                <a:cs typeface="Verdana"/>
              </a:rPr>
              <a:t>in</a:t>
            </a:r>
            <a:r>
              <a:rPr sz="3000" spc="-10" dirty="0">
                <a:latin typeface="Verdana"/>
                <a:cs typeface="Verdana"/>
              </a:rPr>
              <a:t>fo</a:t>
            </a:r>
            <a:r>
              <a:rPr sz="3000" spc="-35" dirty="0">
                <a:latin typeface="Verdana"/>
                <a:cs typeface="Verdana"/>
              </a:rPr>
              <a:t>r</a:t>
            </a:r>
            <a:r>
              <a:rPr sz="3000" spc="120" dirty="0">
                <a:latin typeface="Verdana"/>
                <a:cs typeface="Verdana"/>
              </a:rPr>
              <a:t>med  </a:t>
            </a:r>
            <a:r>
              <a:rPr sz="3000" spc="-15" dirty="0">
                <a:latin typeface="Verdana"/>
                <a:cs typeface="Verdana"/>
              </a:rPr>
              <a:t>adjustments.</a:t>
            </a:r>
            <a:endParaRPr sz="3000">
              <a:latin typeface="Verdana"/>
              <a:cs typeface="Verdana"/>
            </a:endParaRPr>
          </a:p>
        </p:txBody>
      </p:sp>
      <p:sp>
        <p:nvSpPr>
          <p:cNvPr id="4" name="object 4"/>
          <p:cNvSpPr txBox="1">
            <a:spLocks noGrp="1"/>
          </p:cNvSpPr>
          <p:nvPr>
            <p:ph type="title"/>
          </p:nvPr>
        </p:nvSpPr>
        <p:spPr>
          <a:xfrm>
            <a:off x="1238026" y="1301889"/>
            <a:ext cx="6390640" cy="621030"/>
          </a:xfrm>
          <a:prstGeom prst="rect">
            <a:avLst/>
          </a:prstGeom>
        </p:spPr>
        <p:txBody>
          <a:bodyPr vert="horz" wrap="square" lIns="0" tIns="13335" rIns="0" bIns="0" rtlCol="0">
            <a:spAutoFit/>
          </a:bodyPr>
          <a:lstStyle/>
          <a:p>
            <a:pPr marL="12700">
              <a:lnSpc>
                <a:spcPct val="100000"/>
              </a:lnSpc>
              <a:spcBef>
                <a:spcPts val="105"/>
              </a:spcBef>
            </a:pPr>
            <a:r>
              <a:rPr sz="3900" spc="50" dirty="0"/>
              <a:t>Tracking</a:t>
            </a:r>
            <a:r>
              <a:rPr sz="3900" spc="-70" dirty="0"/>
              <a:t> </a:t>
            </a:r>
            <a:r>
              <a:rPr sz="3900" spc="80" dirty="0"/>
              <a:t>Expenses</a:t>
            </a:r>
            <a:r>
              <a:rPr sz="3900" spc="-70" dirty="0"/>
              <a:t> </a:t>
            </a:r>
            <a:r>
              <a:rPr sz="3900" spc="20" dirty="0"/>
              <a:t>Easily</a:t>
            </a:r>
            <a:endParaRPr sz="3900"/>
          </a:p>
        </p:txBody>
      </p:sp>
      <p:sp>
        <p:nvSpPr>
          <p:cNvPr id="5" name="object 5"/>
          <p:cNvSpPr/>
          <p:nvPr/>
        </p:nvSpPr>
        <p:spPr>
          <a:xfrm>
            <a:off x="0" y="981227"/>
            <a:ext cx="7718425" cy="114300"/>
          </a:xfrm>
          <a:custGeom>
            <a:avLst/>
            <a:gdLst/>
            <a:ahLst/>
            <a:cxnLst/>
            <a:rect l="l" t="t" r="r" b="b"/>
            <a:pathLst>
              <a:path w="7718425" h="114300">
                <a:moveTo>
                  <a:pt x="7718192" y="0"/>
                </a:moveTo>
                <a:lnTo>
                  <a:pt x="0" y="0"/>
                </a:lnTo>
                <a:lnTo>
                  <a:pt x="0" y="114300"/>
                </a:lnTo>
                <a:lnTo>
                  <a:pt x="7718192" y="114300"/>
                </a:lnTo>
                <a:lnTo>
                  <a:pt x="7718192" y="0"/>
                </a:lnTo>
                <a:close/>
              </a:path>
            </a:pathLst>
          </a:custGeom>
          <a:solidFill>
            <a:srgbClr val="00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7172" y="1580616"/>
            <a:ext cx="7886687" cy="7572375"/>
          </a:xfrm>
          <a:prstGeom prst="rect">
            <a:avLst/>
          </a:prstGeom>
        </p:spPr>
      </p:pic>
      <p:sp>
        <p:nvSpPr>
          <p:cNvPr id="3" name="object 3"/>
          <p:cNvSpPr txBox="1"/>
          <p:nvPr/>
        </p:nvSpPr>
        <p:spPr>
          <a:xfrm>
            <a:off x="1247551" y="2694495"/>
            <a:ext cx="6420485" cy="4168775"/>
          </a:xfrm>
          <a:prstGeom prst="rect">
            <a:avLst/>
          </a:prstGeom>
        </p:spPr>
        <p:txBody>
          <a:bodyPr vert="horz" wrap="square" lIns="0" tIns="8890" rIns="0" bIns="0" rtlCol="0">
            <a:spAutoFit/>
          </a:bodyPr>
          <a:lstStyle/>
          <a:p>
            <a:pPr marL="12700" marR="5080">
              <a:lnSpc>
                <a:spcPct val="100800"/>
              </a:lnSpc>
              <a:spcBef>
                <a:spcPts val="70"/>
              </a:spcBef>
            </a:pPr>
            <a:r>
              <a:rPr sz="3000" spc="-10" dirty="0">
                <a:latin typeface="Verdana"/>
                <a:cs typeface="Verdana"/>
              </a:rPr>
              <a:t>C</a:t>
            </a:r>
            <a:r>
              <a:rPr sz="3000" spc="-50" dirty="0">
                <a:latin typeface="Verdana"/>
                <a:cs typeface="Verdana"/>
              </a:rPr>
              <a:t>r</a:t>
            </a:r>
            <a:r>
              <a:rPr sz="3000" spc="-25" dirty="0">
                <a:latin typeface="Verdana"/>
                <a:cs typeface="Verdana"/>
              </a:rPr>
              <a:t>e</a:t>
            </a:r>
            <a:r>
              <a:rPr sz="3000" spc="60" dirty="0">
                <a:latin typeface="Verdana"/>
                <a:cs typeface="Verdana"/>
              </a:rPr>
              <a:t>ating</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114" dirty="0">
                <a:latin typeface="Verdana"/>
                <a:cs typeface="Verdana"/>
              </a:rPr>
              <a:t>budget</a:t>
            </a:r>
            <a:r>
              <a:rPr sz="3000" spc="-270" dirty="0">
                <a:latin typeface="Verdana"/>
                <a:cs typeface="Verdana"/>
              </a:rPr>
              <a:t> </a:t>
            </a:r>
            <a:r>
              <a:rPr sz="3000" spc="-60" dirty="0">
                <a:latin typeface="Verdana"/>
                <a:cs typeface="Verdana"/>
              </a:rPr>
              <a:t>is</a:t>
            </a:r>
            <a:r>
              <a:rPr sz="3000" spc="-270" dirty="0">
                <a:latin typeface="Verdana"/>
                <a:cs typeface="Verdana"/>
              </a:rPr>
              <a:t> </a:t>
            </a:r>
            <a:r>
              <a:rPr sz="3000" spc="-10" dirty="0">
                <a:latin typeface="Verdana"/>
                <a:cs typeface="Verdana"/>
              </a:rPr>
              <a:t>essential</a:t>
            </a:r>
            <a:r>
              <a:rPr sz="3000" spc="-270" dirty="0">
                <a:latin typeface="Verdana"/>
                <a:cs typeface="Verdana"/>
              </a:rPr>
              <a:t> </a:t>
            </a:r>
            <a:r>
              <a:rPr sz="3000" spc="-70" dirty="0">
                <a:latin typeface="Verdana"/>
                <a:cs typeface="Verdana"/>
              </a:rPr>
              <a:t>f</a:t>
            </a:r>
            <a:r>
              <a:rPr sz="3000" spc="-10" dirty="0">
                <a:latin typeface="Verdana"/>
                <a:cs typeface="Verdana"/>
              </a:rPr>
              <a:t>or  </a:t>
            </a:r>
            <a:r>
              <a:rPr sz="3000" spc="100" dirty="0">
                <a:latin typeface="Verdana"/>
                <a:cs typeface="Verdana"/>
              </a:rPr>
              <a:t>managing</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180" dirty="0">
                <a:latin typeface="Verdana"/>
                <a:cs typeface="Verdana"/>
              </a:rPr>
              <a:t>es.</a:t>
            </a:r>
            <a:r>
              <a:rPr sz="3000" spc="-270" dirty="0">
                <a:latin typeface="Verdana"/>
                <a:cs typeface="Verdana"/>
              </a:rPr>
              <a:t> </a:t>
            </a:r>
            <a:r>
              <a:rPr sz="3000" spc="65" dirty="0">
                <a:latin typeface="Verdana"/>
                <a:cs typeface="Verdana"/>
              </a:rPr>
              <a:t>A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95" dirty="0">
                <a:latin typeface="Verdana"/>
                <a:cs typeface="Verdana"/>
              </a:rPr>
              <a:t>app</a:t>
            </a:r>
            <a:r>
              <a:rPr sz="3000" spc="-270" dirty="0">
                <a:latin typeface="Verdana"/>
                <a:cs typeface="Verdana"/>
              </a:rPr>
              <a:t> </a:t>
            </a:r>
            <a:r>
              <a:rPr sz="3000" spc="45" dirty="0">
                <a:latin typeface="Verdana"/>
                <a:cs typeface="Verdana"/>
              </a:rPr>
              <a:t>simpli</a:t>
            </a:r>
            <a:r>
              <a:rPr sz="3000" spc="-50" dirty="0">
                <a:latin typeface="Verdana"/>
                <a:cs typeface="Verdana"/>
              </a:rPr>
              <a:t>ﬁ</a:t>
            </a:r>
            <a:r>
              <a:rPr sz="3000" spc="-35" dirty="0">
                <a:latin typeface="Verdana"/>
                <a:cs typeface="Verdana"/>
              </a:rPr>
              <a:t>es  </a:t>
            </a:r>
            <a:r>
              <a:rPr sz="3000" spc="10" dirty="0">
                <a:latin typeface="Verdana"/>
                <a:cs typeface="Verdana"/>
              </a:rPr>
              <a:t>this</a:t>
            </a:r>
            <a:r>
              <a:rPr sz="3000" spc="-270" dirty="0">
                <a:latin typeface="Verdana"/>
                <a:cs typeface="Verdana"/>
              </a:rPr>
              <a:t> </a:t>
            </a:r>
            <a:r>
              <a:rPr sz="3000" spc="50" dirty="0">
                <a:latin typeface="Verdana"/>
                <a:cs typeface="Verdana"/>
              </a:rPr>
              <a:t>p</a:t>
            </a:r>
            <a:r>
              <a:rPr sz="3000" spc="-5" dirty="0">
                <a:latin typeface="Verdana"/>
                <a:cs typeface="Verdana"/>
              </a:rPr>
              <a:t>r</a:t>
            </a:r>
            <a:r>
              <a:rPr sz="3000" spc="100" dirty="0">
                <a:latin typeface="Verdana"/>
                <a:cs typeface="Verdana"/>
              </a:rPr>
              <a:t>o</a:t>
            </a:r>
            <a:r>
              <a:rPr sz="3000" spc="55" dirty="0">
                <a:latin typeface="Verdana"/>
                <a:cs typeface="Verdana"/>
              </a:rPr>
              <a:t>c</a:t>
            </a:r>
            <a:r>
              <a:rPr sz="3000" spc="-60" dirty="0">
                <a:latin typeface="Verdana"/>
                <a:cs typeface="Verdana"/>
              </a:rPr>
              <a:t>ess</a:t>
            </a:r>
            <a:r>
              <a:rPr sz="3000" spc="-270" dirty="0">
                <a:latin typeface="Verdana"/>
                <a:cs typeface="Verdana"/>
              </a:rPr>
              <a:t> </a:t>
            </a:r>
            <a:r>
              <a:rPr sz="3000" spc="114" dirty="0">
                <a:latin typeface="Verdana"/>
                <a:cs typeface="Verdana"/>
              </a:rPr>
              <a:t>b</a:t>
            </a:r>
            <a:r>
              <a:rPr sz="3000" spc="-150" dirty="0">
                <a:latin typeface="Verdana"/>
                <a:cs typeface="Verdana"/>
              </a:rPr>
              <a:t>y</a:t>
            </a:r>
            <a:r>
              <a:rPr sz="3000" spc="-270" dirty="0">
                <a:latin typeface="Verdana"/>
                <a:cs typeface="Verdana"/>
              </a:rPr>
              <a:t> </a:t>
            </a:r>
            <a:r>
              <a:rPr sz="3000" spc="10" dirty="0">
                <a:latin typeface="Verdana"/>
                <a:cs typeface="Verdana"/>
              </a:rPr>
              <a:t>of</a:t>
            </a:r>
            <a:r>
              <a:rPr sz="3000" spc="-70" dirty="0">
                <a:latin typeface="Verdana"/>
                <a:cs typeface="Verdana"/>
              </a:rPr>
              <a:t>f</a:t>
            </a:r>
            <a:r>
              <a:rPr sz="3000" spc="-35" dirty="0">
                <a:latin typeface="Verdana"/>
                <a:cs typeface="Verdana"/>
              </a:rPr>
              <a:t>e</a:t>
            </a:r>
            <a:r>
              <a:rPr sz="3000" spc="-50" dirty="0">
                <a:latin typeface="Verdana"/>
                <a:cs typeface="Verdana"/>
              </a:rPr>
              <a:t>r</a:t>
            </a:r>
            <a:r>
              <a:rPr sz="3000" spc="95" dirty="0">
                <a:latin typeface="Verdana"/>
                <a:cs typeface="Verdana"/>
              </a:rPr>
              <a:t>ing</a:t>
            </a:r>
            <a:r>
              <a:rPr sz="3000" spc="-270" dirty="0">
                <a:latin typeface="Verdana"/>
                <a:cs typeface="Verdana"/>
              </a:rPr>
              <a:t> </a:t>
            </a:r>
            <a:r>
              <a:rPr sz="3000" b="1" spc="110" dirty="0">
                <a:latin typeface="Tahoma"/>
                <a:cs typeface="Tahoma"/>
              </a:rPr>
              <a:t>budget  </a:t>
            </a:r>
            <a:r>
              <a:rPr sz="3000" b="1" spc="-30" dirty="0">
                <a:latin typeface="Tahoma"/>
                <a:cs typeface="Tahoma"/>
              </a:rPr>
              <a:t>t</a:t>
            </a:r>
            <a:r>
              <a:rPr sz="3000" b="1" spc="95" dirty="0">
                <a:latin typeface="Tahoma"/>
                <a:cs typeface="Tahoma"/>
              </a:rPr>
              <a:t>empla</a:t>
            </a:r>
            <a:r>
              <a:rPr sz="3000" b="1" spc="10" dirty="0">
                <a:latin typeface="Tahoma"/>
                <a:cs typeface="Tahoma"/>
              </a:rPr>
              <a:t>t</a:t>
            </a:r>
            <a:r>
              <a:rPr sz="3000" b="1" spc="40" dirty="0">
                <a:latin typeface="Tahoma"/>
                <a:cs typeface="Tahoma"/>
              </a:rPr>
              <a:t>es</a:t>
            </a:r>
            <a:r>
              <a:rPr sz="3000" b="1" spc="-95" dirty="0">
                <a:latin typeface="Tahoma"/>
                <a:cs typeface="Tahoma"/>
              </a:rPr>
              <a:t> </a:t>
            </a:r>
            <a:r>
              <a:rPr sz="3000" spc="85" dirty="0">
                <a:latin typeface="Verdana"/>
                <a:cs typeface="Verdana"/>
              </a:rPr>
              <a:t>and</a:t>
            </a:r>
            <a:r>
              <a:rPr sz="3000" spc="-270" dirty="0">
                <a:latin typeface="Verdana"/>
                <a:cs typeface="Verdana"/>
              </a:rPr>
              <a:t> </a:t>
            </a:r>
            <a:r>
              <a:rPr sz="3000" spc="35" dirty="0">
                <a:latin typeface="Verdana"/>
                <a:cs typeface="Verdana"/>
              </a:rPr>
              <a:t>suggestions  </a:t>
            </a:r>
            <a:r>
              <a:rPr sz="3000" spc="150" dirty="0">
                <a:latin typeface="Verdana"/>
                <a:cs typeface="Verdana"/>
              </a:rPr>
              <a:t>b</a:t>
            </a:r>
            <a:r>
              <a:rPr sz="3000" spc="10" dirty="0">
                <a:latin typeface="Verdana"/>
                <a:cs typeface="Verdana"/>
              </a:rPr>
              <a:t>ased</a:t>
            </a:r>
            <a:r>
              <a:rPr sz="3000" spc="-270" dirty="0">
                <a:latin typeface="Verdana"/>
                <a:cs typeface="Verdana"/>
              </a:rPr>
              <a:t> </a:t>
            </a:r>
            <a:r>
              <a:rPr sz="3000" spc="90" dirty="0">
                <a:latin typeface="Verdana"/>
                <a:cs typeface="Verdana"/>
              </a:rPr>
              <a:t>on</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85" dirty="0">
                <a:latin typeface="Verdana"/>
                <a:cs typeface="Verdana"/>
              </a:rPr>
              <a:t>spending</a:t>
            </a:r>
            <a:r>
              <a:rPr sz="3000" spc="-270" dirty="0">
                <a:latin typeface="Verdana"/>
                <a:cs typeface="Verdana"/>
              </a:rPr>
              <a:t> </a:t>
            </a:r>
            <a:r>
              <a:rPr sz="3000" spc="150" dirty="0">
                <a:latin typeface="Verdana"/>
                <a:cs typeface="Verdana"/>
              </a:rPr>
              <a:t>p</a:t>
            </a:r>
            <a:r>
              <a:rPr sz="3000" dirty="0">
                <a:latin typeface="Verdana"/>
                <a:cs typeface="Verdana"/>
              </a:rPr>
              <a:t>a</a:t>
            </a:r>
            <a:r>
              <a:rPr sz="3000" spc="-45" dirty="0">
                <a:latin typeface="Verdana"/>
                <a:cs typeface="Verdana"/>
              </a:rPr>
              <a:t>t</a:t>
            </a:r>
            <a:r>
              <a:rPr sz="3000" spc="-25" dirty="0">
                <a:latin typeface="Verdana"/>
                <a:cs typeface="Verdana"/>
              </a:rPr>
              <a:t>t</a:t>
            </a:r>
            <a:r>
              <a:rPr sz="3000" spc="-35" dirty="0">
                <a:latin typeface="Verdana"/>
                <a:cs typeface="Verdana"/>
              </a:rPr>
              <a:t>e</a:t>
            </a:r>
            <a:r>
              <a:rPr sz="3000" spc="-50" dirty="0">
                <a:latin typeface="Verdana"/>
                <a:cs typeface="Verdana"/>
              </a:rPr>
              <a:t>r</a:t>
            </a:r>
            <a:r>
              <a:rPr sz="3000" spc="-125" dirty="0">
                <a:latin typeface="Verdana"/>
                <a:cs typeface="Verdana"/>
              </a:rPr>
              <a:t>ns,  </a:t>
            </a:r>
            <a:r>
              <a:rPr sz="3000" spc="85" dirty="0">
                <a:latin typeface="Verdana"/>
                <a:cs typeface="Verdana"/>
              </a:rPr>
              <a:t>helping</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15" dirty="0">
                <a:latin typeface="Verdana"/>
                <a:cs typeface="Verdana"/>
              </a:rPr>
              <a:t>alloca</a:t>
            </a:r>
            <a:r>
              <a:rPr sz="3000" spc="-45" dirty="0">
                <a:latin typeface="Verdana"/>
                <a:cs typeface="Verdana"/>
              </a:rPr>
              <a:t>t</a:t>
            </a:r>
            <a:r>
              <a:rPr sz="3000" spc="20" dirty="0">
                <a:latin typeface="Verdana"/>
                <a:cs typeface="Verdana"/>
              </a:rPr>
              <a:t>e</a:t>
            </a:r>
            <a:r>
              <a:rPr sz="3000" spc="-270" dirty="0">
                <a:latin typeface="Verdana"/>
                <a:cs typeface="Verdana"/>
              </a:rPr>
              <a:t> </a:t>
            </a:r>
            <a:r>
              <a:rPr sz="3000" spc="45" dirty="0">
                <a:latin typeface="Verdana"/>
                <a:cs typeface="Verdana"/>
              </a:rPr>
              <a:t>funds  </a:t>
            </a:r>
            <a:r>
              <a:rPr sz="3000" spc="-10" dirty="0">
                <a:latin typeface="Verdana"/>
                <a:cs typeface="Verdana"/>
              </a:rPr>
              <a:t>e</a:t>
            </a:r>
            <a:r>
              <a:rPr sz="3000" dirty="0">
                <a:latin typeface="Verdana"/>
                <a:cs typeface="Verdana"/>
              </a:rPr>
              <a:t>f</a:t>
            </a:r>
            <a:r>
              <a:rPr sz="3000" spc="-70" dirty="0">
                <a:latin typeface="Verdana"/>
                <a:cs typeface="Verdana"/>
              </a:rPr>
              <a:t>f</a:t>
            </a:r>
            <a:r>
              <a:rPr sz="3000" spc="80" dirty="0">
                <a:latin typeface="Verdana"/>
                <a:cs typeface="Verdana"/>
              </a:rPr>
              <a:t>e</a:t>
            </a:r>
            <a:r>
              <a:rPr sz="3000" spc="85" dirty="0">
                <a:latin typeface="Verdana"/>
                <a:cs typeface="Verdana"/>
              </a:rPr>
              <a:t>c</a:t>
            </a:r>
            <a:r>
              <a:rPr sz="3000" spc="-35" dirty="0">
                <a:latin typeface="Verdana"/>
                <a:cs typeface="Verdana"/>
              </a:rPr>
              <a:t>ti</a:t>
            </a:r>
            <a:r>
              <a:rPr sz="3000" spc="-110" dirty="0">
                <a:latin typeface="Verdana"/>
                <a:cs typeface="Verdana"/>
              </a:rPr>
              <a:t>v</a:t>
            </a:r>
            <a:r>
              <a:rPr sz="3000" spc="-50" dirty="0">
                <a:latin typeface="Verdana"/>
                <a:cs typeface="Verdana"/>
              </a:rPr>
              <a:t>ely</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30" dirty="0">
                <a:latin typeface="Verdana"/>
                <a:cs typeface="Verdana"/>
              </a:rPr>
              <a:t>st</a:t>
            </a:r>
            <a:r>
              <a:rPr sz="3000" spc="-70" dirty="0">
                <a:latin typeface="Verdana"/>
                <a:cs typeface="Verdana"/>
              </a:rPr>
              <a:t>a</a:t>
            </a:r>
            <a:r>
              <a:rPr sz="3000" spc="-150" dirty="0">
                <a:latin typeface="Verdana"/>
                <a:cs typeface="Verdana"/>
              </a:rPr>
              <a:t>y</a:t>
            </a:r>
            <a:r>
              <a:rPr sz="3000" spc="-270" dirty="0">
                <a:latin typeface="Verdana"/>
                <a:cs typeface="Verdana"/>
              </a:rPr>
              <a:t> </a:t>
            </a:r>
            <a:r>
              <a:rPr sz="3000" spc="70" dirty="0">
                <a:latin typeface="Verdana"/>
                <a:cs typeface="Verdana"/>
              </a:rPr>
              <a:t>within</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45" dirty="0">
                <a:latin typeface="Verdana"/>
                <a:cs typeface="Verdana"/>
              </a:rPr>
              <a:t>limits.</a:t>
            </a:r>
            <a:endParaRPr sz="3000">
              <a:latin typeface="Verdana"/>
              <a:cs typeface="Verdana"/>
            </a:endParaRPr>
          </a:p>
        </p:txBody>
      </p:sp>
      <p:sp>
        <p:nvSpPr>
          <p:cNvPr id="4" name="object 4"/>
          <p:cNvSpPr txBox="1">
            <a:spLocks noGrp="1"/>
          </p:cNvSpPr>
          <p:nvPr>
            <p:ph type="title"/>
          </p:nvPr>
        </p:nvSpPr>
        <p:spPr>
          <a:xfrm>
            <a:off x="1238026" y="1301889"/>
            <a:ext cx="4996180" cy="655320"/>
          </a:xfrm>
          <a:prstGeom prst="rect">
            <a:avLst/>
          </a:prstGeom>
        </p:spPr>
        <p:txBody>
          <a:bodyPr vert="horz" wrap="square" lIns="0" tIns="16510" rIns="0" bIns="0" rtlCol="0">
            <a:spAutoFit/>
          </a:bodyPr>
          <a:lstStyle/>
          <a:p>
            <a:pPr marL="12700">
              <a:lnSpc>
                <a:spcPct val="100000"/>
              </a:lnSpc>
              <a:spcBef>
                <a:spcPts val="130"/>
              </a:spcBef>
            </a:pPr>
            <a:r>
              <a:rPr sz="4100" spc="95" dirty="0"/>
              <a:t>Creating</a:t>
            </a:r>
            <a:r>
              <a:rPr sz="4100" spc="-90" dirty="0"/>
              <a:t> </a:t>
            </a:r>
            <a:r>
              <a:rPr sz="4100" spc="50" dirty="0"/>
              <a:t>a</a:t>
            </a:r>
            <a:r>
              <a:rPr sz="4100" spc="-85" dirty="0"/>
              <a:t> </a:t>
            </a:r>
            <a:r>
              <a:rPr sz="4100" spc="200" dirty="0"/>
              <a:t>Budget</a:t>
            </a:r>
            <a:endParaRPr sz="4100"/>
          </a:p>
        </p:txBody>
      </p:sp>
      <p:sp>
        <p:nvSpPr>
          <p:cNvPr id="5" name="object 5"/>
          <p:cNvSpPr/>
          <p:nvPr/>
        </p:nvSpPr>
        <p:spPr>
          <a:xfrm>
            <a:off x="0" y="981227"/>
            <a:ext cx="7718425" cy="114300"/>
          </a:xfrm>
          <a:custGeom>
            <a:avLst/>
            <a:gdLst/>
            <a:ahLst/>
            <a:cxnLst/>
            <a:rect l="l" t="t" r="r" b="b"/>
            <a:pathLst>
              <a:path w="7718425" h="114300">
                <a:moveTo>
                  <a:pt x="7718192" y="0"/>
                </a:moveTo>
                <a:lnTo>
                  <a:pt x="0" y="0"/>
                </a:lnTo>
                <a:lnTo>
                  <a:pt x="0" y="114300"/>
                </a:lnTo>
                <a:lnTo>
                  <a:pt x="7718192" y="114300"/>
                </a:lnTo>
                <a:lnTo>
                  <a:pt x="7718192" y="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9093" y="814400"/>
            <a:ext cx="8350250" cy="2997200"/>
          </a:xfrm>
          <a:prstGeom prst="rect">
            <a:avLst/>
          </a:prstGeom>
        </p:spPr>
        <p:txBody>
          <a:bodyPr vert="horz" wrap="square" lIns="0" tIns="58419" rIns="0" bIns="0" rtlCol="0">
            <a:spAutoFit/>
          </a:bodyPr>
          <a:lstStyle/>
          <a:p>
            <a:pPr marL="12700" marR="5080">
              <a:lnSpc>
                <a:spcPts val="3300"/>
              </a:lnSpc>
              <a:spcBef>
                <a:spcPts val="459"/>
              </a:spcBef>
            </a:pPr>
            <a:r>
              <a:rPr sz="3000" spc="150" dirty="0">
                <a:latin typeface="Verdana"/>
                <a:cs typeface="Verdana"/>
              </a:rPr>
              <a:t>Ma</a:t>
            </a:r>
            <a:r>
              <a:rPr sz="3000" spc="100" dirty="0">
                <a:latin typeface="Verdana"/>
                <a:cs typeface="Verdana"/>
              </a:rPr>
              <a:t>n</a:t>
            </a:r>
            <a:r>
              <a:rPr sz="3000" spc="-150" dirty="0">
                <a:latin typeface="Verdana"/>
                <a:cs typeface="Verdana"/>
              </a:rPr>
              <a:t>y</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45" dirty="0">
                <a:latin typeface="Verdana"/>
                <a:cs typeface="Verdana"/>
              </a:rPr>
              <a:t>apps</a:t>
            </a:r>
            <a:r>
              <a:rPr sz="3000" spc="-270" dirty="0">
                <a:latin typeface="Verdana"/>
                <a:cs typeface="Verdana"/>
              </a:rPr>
              <a:t> </a:t>
            </a:r>
            <a:r>
              <a:rPr sz="3000" spc="-25" dirty="0">
                <a:latin typeface="Verdana"/>
                <a:cs typeface="Verdana"/>
              </a:rPr>
              <a:t>also</a:t>
            </a:r>
            <a:r>
              <a:rPr sz="3000" spc="-270" dirty="0">
                <a:latin typeface="Verdana"/>
                <a:cs typeface="Verdana"/>
              </a:rPr>
              <a:t> </a:t>
            </a:r>
            <a:r>
              <a:rPr sz="3000" spc="10" dirty="0">
                <a:latin typeface="Verdana"/>
                <a:cs typeface="Verdana"/>
              </a:rPr>
              <a:t>of</a:t>
            </a:r>
            <a:r>
              <a:rPr sz="3000" spc="-70" dirty="0">
                <a:latin typeface="Verdana"/>
                <a:cs typeface="Verdana"/>
              </a:rPr>
              <a:t>f</a:t>
            </a:r>
            <a:r>
              <a:rPr sz="3000" spc="-25" dirty="0">
                <a:latin typeface="Verdana"/>
                <a:cs typeface="Verdana"/>
              </a:rPr>
              <a:t>er  </a:t>
            </a:r>
            <a:r>
              <a:rPr sz="3000" spc="30" dirty="0">
                <a:latin typeface="Verdana"/>
                <a:cs typeface="Verdana"/>
              </a:rPr>
              <a:t>i</a:t>
            </a:r>
            <a:r>
              <a:rPr sz="3000" spc="45" dirty="0">
                <a:latin typeface="Verdana"/>
                <a:cs typeface="Verdana"/>
              </a:rPr>
              <a:t>n</a:t>
            </a:r>
            <a:r>
              <a:rPr sz="3000" spc="-195" dirty="0">
                <a:latin typeface="Verdana"/>
                <a:cs typeface="Verdana"/>
              </a:rPr>
              <a:t>v</a:t>
            </a:r>
            <a:r>
              <a:rPr sz="3000" spc="55" dirty="0">
                <a:latin typeface="Verdana"/>
                <a:cs typeface="Verdana"/>
              </a:rPr>
              <a:t>estment</a:t>
            </a:r>
            <a:r>
              <a:rPr sz="3000" spc="-270" dirty="0">
                <a:latin typeface="Verdana"/>
                <a:cs typeface="Verdana"/>
              </a:rPr>
              <a:t> </a:t>
            </a:r>
            <a:r>
              <a:rPr sz="3000" spc="35" dirty="0">
                <a:latin typeface="Verdana"/>
                <a:cs typeface="Verdana"/>
              </a:rPr>
              <a:t>t</a:t>
            </a:r>
            <a:r>
              <a:rPr sz="3000" spc="-225" dirty="0">
                <a:latin typeface="Verdana"/>
                <a:cs typeface="Verdana"/>
              </a:rPr>
              <a:t>r</a:t>
            </a:r>
            <a:r>
              <a:rPr sz="3000" spc="50" dirty="0">
                <a:latin typeface="Verdana"/>
                <a:cs typeface="Verdana"/>
              </a:rPr>
              <a:t>a</a:t>
            </a:r>
            <a:r>
              <a:rPr sz="3000" spc="15" dirty="0">
                <a:latin typeface="Verdana"/>
                <a:cs typeface="Verdana"/>
              </a:rPr>
              <a:t>c</a:t>
            </a:r>
            <a:r>
              <a:rPr sz="3000" spc="80" dirty="0">
                <a:latin typeface="Verdana"/>
                <a:cs typeface="Verdana"/>
              </a:rPr>
              <a:t>king</a:t>
            </a:r>
            <a:r>
              <a:rPr sz="3000" spc="-270" dirty="0">
                <a:latin typeface="Verdana"/>
                <a:cs typeface="Verdana"/>
              </a:rPr>
              <a:t> </a:t>
            </a:r>
            <a:r>
              <a:rPr sz="3000" spc="-70" dirty="0">
                <a:latin typeface="Verdana"/>
                <a:cs typeface="Verdana"/>
              </a:rPr>
              <a:t>f</a:t>
            </a:r>
            <a:r>
              <a:rPr sz="3000" spc="-25" dirty="0">
                <a:latin typeface="Verdana"/>
                <a:cs typeface="Verdana"/>
              </a:rPr>
              <a:t>e</a:t>
            </a:r>
            <a:r>
              <a:rPr sz="3000" spc="10" dirty="0">
                <a:latin typeface="Verdana"/>
                <a:cs typeface="Verdana"/>
              </a:rPr>
              <a:t>atu</a:t>
            </a:r>
            <a:r>
              <a:rPr sz="3000" spc="-35" dirty="0">
                <a:latin typeface="Verdana"/>
                <a:cs typeface="Verdana"/>
              </a:rPr>
              <a:t>r</a:t>
            </a:r>
            <a:r>
              <a:rPr sz="3000" spc="-180" dirty="0">
                <a:latin typeface="Verdana"/>
                <a:cs typeface="Verdana"/>
              </a:rPr>
              <a:t>es.</a:t>
            </a:r>
            <a:r>
              <a:rPr sz="3000" spc="-270" dirty="0">
                <a:latin typeface="Verdana"/>
                <a:cs typeface="Verdana"/>
              </a:rPr>
              <a:t> </a:t>
            </a:r>
            <a:r>
              <a:rPr sz="3000" spc="20" dirty="0">
                <a:latin typeface="Verdana"/>
                <a:cs typeface="Verdana"/>
              </a:rPr>
              <a:t>By  </a:t>
            </a:r>
            <a:r>
              <a:rPr sz="3000" spc="65" dirty="0">
                <a:latin typeface="Verdana"/>
                <a:cs typeface="Verdana"/>
              </a:rPr>
              <a:t>monitoring </a:t>
            </a:r>
            <a:r>
              <a:rPr sz="3000" spc="-25" dirty="0">
                <a:latin typeface="Verdana"/>
                <a:cs typeface="Verdana"/>
              </a:rPr>
              <a:t>your investments, </a:t>
            </a:r>
            <a:r>
              <a:rPr sz="3000" spc="-10" dirty="0">
                <a:latin typeface="Verdana"/>
                <a:cs typeface="Verdana"/>
              </a:rPr>
              <a:t>you </a:t>
            </a:r>
            <a:r>
              <a:rPr sz="3000" spc="70" dirty="0">
                <a:latin typeface="Verdana"/>
                <a:cs typeface="Verdana"/>
              </a:rPr>
              <a:t>can </a:t>
            </a:r>
            <a:r>
              <a:rPr sz="3000" spc="75" dirty="0">
                <a:latin typeface="Verdana"/>
                <a:cs typeface="Verdana"/>
              </a:rPr>
              <a:t> </a:t>
            </a:r>
            <a:r>
              <a:rPr sz="3000" spc="90" dirty="0">
                <a:latin typeface="Verdana"/>
                <a:cs typeface="Verdana"/>
              </a:rPr>
              <a:t>ma</a:t>
            </a:r>
            <a:r>
              <a:rPr sz="3000" spc="5" dirty="0">
                <a:latin typeface="Verdana"/>
                <a:cs typeface="Verdana"/>
              </a:rPr>
              <a:t>k</a:t>
            </a:r>
            <a:r>
              <a:rPr sz="3000" spc="20" dirty="0">
                <a:latin typeface="Verdana"/>
                <a:cs typeface="Verdana"/>
              </a:rPr>
              <a:t>e</a:t>
            </a:r>
            <a:r>
              <a:rPr sz="3000" spc="-270" dirty="0">
                <a:latin typeface="Verdana"/>
                <a:cs typeface="Verdana"/>
              </a:rPr>
              <a:t> </a:t>
            </a:r>
            <a:r>
              <a:rPr sz="3000" b="1" spc="20" dirty="0">
                <a:latin typeface="Tahoma"/>
                <a:cs typeface="Tahoma"/>
              </a:rPr>
              <a:t>in</a:t>
            </a:r>
            <a:r>
              <a:rPr sz="3000" b="1" spc="-10" dirty="0">
                <a:latin typeface="Tahoma"/>
                <a:cs typeface="Tahoma"/>
              </a:rPr>
              <a:t>f</a:t>
            </a:r>
            <a:r>
              <a:rPr sz="3000" b="1" spc="25" dirty="0">
                <a:latin typeface="Tahoma"/>
                <a:cs typeface="Tahoma"/>
              </a:rPr>
              <a:t>o</a:t>
            </a:r>
            <a:r>
              <a:rPr sz="3000" b="1" dirty="0">
                <a:latin typeface="Tahoma"/>
                <a:cs typeface="Tahoma"/>
              </a:rPr>
              <a:t>r</a:t>
            </a:r>
            <a:r>
              <a:rPr sz="3000" b="1" spc="295" dirty="0">
                <a:latin typeface="Tahoma"/>
                <a:cs typeface="Tahoma"/>
              </a:rPr>
              <a:t>m</a:t>
            </a:r>
            <a:r>
              <a:rPr sz="3000" b="1" spc="125" dirty="0">
                <a:latin typeface="Tahoma"/>
                <a:cs typeface="Tahoma"/>
              </a:rPr>
              <a:t>ed</a:t>
            </a:r>
            <a:r>
              <a:rPr sz="3000" b="1" spc="-55" dirty="0">
                <a:latin typeface="Tahoma"/>
                <a:cs typeface="Tahoma"/>
              </a:rPr>
              <a:t> </a:t>
            </a:r>
            <a:r>
              <a:rPr sz="3000" b="1" spc="145" dirty="0">
                <a:latin typeface="Tahoma"/>
                <a:cs typeface="Tahoma"/>
              </a:rPr>
              <a:t>de</a:t>
            </a:r>
            <a:r>
              <a:rPr sz="3000" b="1" spc="110" dirty="0">
                <a:latin typeface="Tahoma"/>
                <a:cs typeface="Tahoma"/>
              </a:rPr>
              <a:t>c</a:t>
            </a:r>
            <a:r>
              <a:rPr sz="3000" b="1" spc="20" dirty="0">
                <a:latin typeface="Tahoma"/>
                <a:cs typeface="Tahoma"/>
              </a:rPr>
              <a:t>isions</a:t>
            </a:r>
            <a:r>
              <a:rPr sz="3000" b="1" spc="-95" dirty="0">
                <a:latin typeface="Tahoma"/>
                <a:cs typeface="Tahoma"/>
              </a:rPr>
              <a:t> </a:t>
            </a:r>
            <a:r>
              <a:rPr sz="3000" spc="65" dirty="0">
                <a:latin typeface="Verdana"/>
                <a:cs typeface="Verdana"/>
              </a:rPr>
              <a:t>about</a:t>
            </a:r>
            <a:r>
              <a:rPr sz="3000" spc="-270" dirty="0">
                <a:latin typeface="Verdana"/>
                <a:cs typeface="Verdana"/>
              </a:rPr>
              <a:t> </a:t>
            </a:r>
            <a:r>
              <a:rPr sz="3000" spc="70" dirty="0">
                <a:latin typeface="Verdana"/>
                <a:cs typeface="Verdana"/>
              </a:rPr>
              <a:t>whe</a:t>
            </a:r>
            <a:r>
              <a:rPr sz="3000" dirty="0">
                <a:latin typeface="Verdana"/>
                <a:cs typeface="Verdana"/>
              </a:rPr>
              <a:t>r</a:t>
            </a:r>
            <a:r>
              <a:rPr sz="3000" spc="20" dirty="0">
                <a:latin typeface="Verdana"/>
                <a:cs typeface="Verdana"/>
              </a:rPr>
              <a:t>e</a:t>
            </a:r>
            <a:r>
              <a:rPr sz="3000" spc="-270" dirty="0">
                <a:latin typeface="Verdana"/>
                <a:cs typeface="Verdana"/>
              </a:rPr>
              <a:t> </a:t>
            </a:r>
            <a:r>
              <a:rPr sz="3000" spc="-25" dirty="0">
                <a:latin typeface="Verdana"/>
                <a:cs typeface="Verdana"/>
              </a:rPr>
              <a:t>t</a:t>
            </a:r>
            <a:r>
              <a:rPr sz="3000" spc="40" dirty="0">
                <a:latin typeface="Verdana"/>
                <a:cs typeface="Verdana"/>
              </a:rPr>
              <a:t>o  </a:t>
            </a:r>
            <a:r>
              <a:rPr sz="3000" spc="15" dirty="0">
                <a:latin typeface="Verdana"/>
                <a:cs typeface="Verdana"/>
              </a:rPr>
              <a:t>alloca</a:t>
            </a:r>
            <a:r>
              <a:rPr sz="3000" spc="-45" dirty="0">
                <a:latin typeface="Verdana"/>
                <a:cs typeface="Verdana"/>
              </a:rPr>
              <a:t>t</a:t>
            </a:r>
            <a:r>
              <a:rPr sz="3000" spc="20" dirty="0">
                <a:latin typeface="Verdana"/>
                <a:cs typeface="Verdana"/>
              </a:rPr>
              <a:t>e</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125" dirty="0">
                <a:latin typeface="Verdana"/>
                <a:cs typeface="Verdana"/>
              </a:rPr>
              <a:t>mon</a:t>
            </a:r>
            <a:r>
              <a:rPr sz="3000" spc="70" dirty="0">
                <a:latin typeface="Verdana"/>
                <a:cs typeface="Verdana"/>
              </a:rPr>
              <a:t>e</a:t>
            </a:r>
            <a:r>
              <a:rPr sz="3000" spc="-254" dirty="0">
                <a:latin typeface="Verdana"/>
                <a:cs typeface="Verdana"/>
              </a:rPr>
              <a:t>y</a:t>
            </a:r>
            <a:r>
              <a:rPr sz="3000" spc="-459" dirty="0">
                <a:latin typeface="Verdana"/>
                <a:cs typeface="Verdana"/>
              </a:rPr>
              <a:t>,</a:t>
            </a:r>
            <a:r>
              <a:rPr sz="3000" spc="-270" dirty="0">
                <a:latin typeface="Verdana"/>
                <a:cs typeface="Verdana"/>
              </a:rPr>
              <a:t> </a:t>
            </a:r>
            <a:r>
              <a:rPr sz="3000" spc="85" dirty="0">
                <a:latin typeface="Verdana"/>
                <a:cs typeface="Verdana"/>
              </a:rPr>
              <a:t>helping</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60" dirty="0">
                <a:latin typeface="Verdana"/>
                <a:cs typeface="Verdana"/>
              </a:rPr>
              <a:t>g</a:t>
            </a:r>
            <a:r>
              <a:rPr sz="3000" dirty="0">
                <a:latin typeface="Verdana"/>
                <a:cs typeface="Verdana"/>
              </a:rPr>
              <a:t>r</a:t>
            </a:r>
            <a:r>
              <a:rPr sz="3000" spc="15" dirty="0">
                <a:latin typeface="Verdana"/>
                <a:cs typeface="Verdana"/>
              </a:rPr>
              <a:t>o</a:t>
            </a:r>
            <a:r>
              <a:rPr sz="3000" spc="180" dirty="0">
                <a:latin typeface="Verdana"/>
                <a:cs typeface="Verdana"/>
              </a:rPr>
              <a:t>w</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135" dirty="0">
                <a:latin typeface="Verdana"/>
                <a:cs typeface="Verdana"/>
              </a:rPr>
              <a:t>w</a:t>
            </a:r>
            <a:r>
              <a:rPr sz="3000" spc="-25" dirty="0">
                <a:latin typeface="Verdana"/>
                <a:cs typeface="Verdana"/>
              </a:rPr>
              <a:t>e</a:t>
            </a:r>
            <a:r>
              <a:rPr sz="3000" spc="-35" dirty="0">
                <a:latin typeface="Verdana"/>
                <a:cs typeface="Verdana"/>
              </a:rPr>
              <a:t>a</a:t>
            </a:r>
            <a:r>
              <a:rPr sz="3000" spc="-15" dirty="0">
                <a:latin typeface="Verdana"/>
                <a:cs typeface="Verdana"/>
              </a:rPr>
              <a:t>l</a:t>
            </a:r>
            <a:r>
              <a:rPr sz="3000" spc="80" dirty="0">
                <a:latin typeface="Verdana"/>
                <a:cs typeface="Verdana"/>
              </a:rPr>
              <a:t>th</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50" dirty="0">
                <a:latin typeface="Verdana"/>
                <a:cs typeface="Verdana"/>
              </a:rPr>
              <a:t>a</a:t>
            </a:r>
            <a:r>
              <a:rPr sz="3000" spc="15" dirty="0">
                <a:latin typeface="Verdana"/>
                <a:cs typeface="Verdana"/>
              </a:rPr>
              <a:t>c</a:t>
            </a:r>
            <a:r>
              <a:rPr sz="3000" spc="40" dirty="0">
                <a:latin typeface="Verdana"/>
                <a:cs typeface="Verdana"/>
              </a:rPr>
              <a:t>hi</a:t>
            </a:r>
            <a:r>
              <a:rPr sz="3000" spc="20" dirty="0">
                <a:latin typeface="Verdana"/>
                <a:cs typeface="Verdana"/>
              </a:rPr>
              <a:t>e</a:t>
            </a:r>
            <a:r>
              <a:rPr sz="3000" spc="-195" dirty="0">
                <a:latin typeface="Verdana"/>
                <a:cs typeface="Verdana"/>
              </a:rPr>
              <a:t>v</a:t>
            </a:r>
            <a:r>
              <a:rPr sz="3000" spc="20" dirty="0">
                <a:latin typeface="Verdana"/>
                <a:cs typeface="Verdana"/>
              </a:rPr>
              <a:t>e</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  </a:t>
            </a:r>
            <a:r>
              <a:rPr sz="3000" spc="45" dirty="0">
                <a:latin typeface="Verdana"/>
                <a:cs typeface="Verdana"/>
              </a:rPr>
              <a:t>independence.</a:t>
            </a:r>
            <a:endParaRPr sz="3000">
              <a:latin typeface="Verdana"/>
              <a:cs typeface="Verdana"/>
            </a:endParaRPr>
          </a:p>
        </p:txBody>
      </p:sp>
      <p:sp>
        <p:nvSpPr>
          <p:cNvPr id="3" name="object 3"/>
          <p:cNvSpPr txBox="1">
            <a:spLocks noGrp="1"/>
          </p:cNvSpPr>
          <p:nvPr>
            <p:ph type="title"/>
          </p:nvPr>
        </p:nvSpPr>
        <p:spPr>
          <a:xfrm>
            <a:off x="10658538" y="1295501"/>
            <a:ext cx="4481195" cy="655320"/>
          </a:xfrm>
          <a:prstGeom prst="rect">
            <a:avLst/>
          </a:prstGeom>
        </p:spPr>
        <p:txBody>
          <a:bodyPr vert="horz" wrap="square" lIns="0" tIns="16510" rIns="0" bIns="0" rtlCol="0">
            <a:spAutoFit/>
          </a:bodyPr>
          <a:lstStyle/>
          <a:p>
            <a:pPr marL="12700">
              <a:lnSpc>
                <a:spcPct val="100000"/>
              </a:lnSpc>
              <a:spcBef>
                <a:spcPts val="130"/>
              </a:spcBef>
            </a:pPr>
            <a:r>
              <a:rPr sz="4100" spc="5" dirty="0"/>
              <a:t>Investing</a:t>
            </a:r>
            <a:r>
              <a:rPr sz="4100" spc="-120" dirty="0"/>
              <a:t> </a:t>
            </a:r>
            <a:r>
              <a:rPr sz="4100" spc="90" dirty="0"/>
              <a:t>Wisely</a:t>
            </a:r>
            <a:endParaRPr sz="4100"/>
          </a:p>
        </p:txBody>
      </p:sp>
      <p:sp>
        <p:nvSpPr>
          <p:cNvPr id="4" name="object 4"/>
          <p:cNvSpPr/>
          <p:nvPr/>
        </p:nvSpPr>
        <p:spPr>
          <a:xfrm>
            <a:off x="10701921" y="954900"/>
            <a:ext cx="7586345" cy="114300"/>
          </a:xfrm>
          <a:custGeom>
            <a:avLst/>
            <a:gdLst/>
            <a:ahLst/>
            <a:cxnLst/>
            <a:rect l="l" t="t" r="r" b="b"/>
            <a:pathLst>
              <a:path w="7586344" h="114300">
                <a:moveTo>
                  <a:pt x="7586078" y="0"/>
                </a:moveTo>
                <a:lnTo>
                  <a:pt x="0" y="0"/>
                </a:lnTo>
                <a:lnTo>
                  <a:pt x="0" y="114300"/>
                </a:lnTo>
                <a:lnTo>
                  <a:pt x="7586078" y="114300"/>
                </a:lnTo>
                <a:lnTo>
                  <a:pt x="7586078" y="0"/>
                </a:lnTo>
                <a:close/>
              </a:path>
            </a:pathLst>
          </a:custGeom>
          <a:solidFill>
            <a:srgbClr val="000000"/>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8943" y="1579715"/>
            <a:ext cx="7886698" cy="7572375"/>
          </a:xfrm>
          <a:prstGeom prst="rect">
            <a:avLst/>
          </a:prstGeom>
        </p:spPr>
      </p:pic>
      <p:sp>
        <p:nvSpPr>
          <p:cNvPr id="3" name="object 3"/>
          <p:cNvSpPr txBox="1"/>
          <p:nvPr/>
        </p:nvSpPr>
        <p:spPr>
          <a:xfrm>
            <a:off x="10683367" y="2692768"/>
            <a:ext cx="6305550" cy="5092700"/>
          </a:xfrm>
          <a:prstGeom prst="rect">
            <a:avLst/>
          </a:prstGeom>
        </p:spPr>
        <p:txBody>
          <a:bodyPr vert="horz" wrap="square" lIns="0" tIns="8890" rIns="0" bIns="0" rtlCol="0">
            <a:spAutoFit/>
          </a:bodyPr>
          <a:lstStyle/>
          <a:p>
            <a:pPr marL="12700" marR="5080">
              <a:lnSpc>
                <a:spcPct val="100800"/>
              </a:lnSpc>
              <a:spcBef>
                <a:spcPts val="70"/>
              </a:spcBef>
            </a:pPr>
            <a:r>
              <a:rPr sz="3000" spc="-114" dirty="0">
                <a:latin typeface="Verdana"/>
                <a:cs typeface="Verdana"/>
              </a:rPr>
              <a:t>In</a:t>
            </a:r>
            <a:r>
              <a:rPr sz="3000" spc="-270" dirty="0">
                <a:latin typeface="Verdana"/>
                <a:cs typeface="Verdana"/>
              </a:rPr>
              <a:t> </a:t>
            </a:r>
            <a:r>
              <a:rPr sz="3000" spc="95" dirty="0">
                <a:latin typeface="Verdana"/>
                <a:cs typeface="Verdana"/>
              </a:rPr>
              <a:t>c</a:t>
            </a:r>
            <a:r>
              <a:rPr sz="3000" spc="110" dirty="0">
                <a:latin typeface="Verdana"/>
                <a:cs typeface="Verdana"/>
              </a:rPr>
              <a:t>on</a:t>
            </a:r>
            <a:r>
              <a:rPr sz="3000" spc="65" dirty="0">
                <a:latin typeface="Verdana"/>
                <a:cs typeface="Verdana"/>
              </a:rPr>
              <a:t>c</a:t>
            </a:r>
            <a:r>
              <a:rPr sz="3000" spc="-40" dirty="0">
                <a:latin typeface="Verdana"/>
                <a:cs typeface="Verdana"/>
              </a:rPr>
              <a:t>lusion,</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15" dirty="0">
                <a:latin typeface="Verdana"/>
                <a:cs typeface="Verdana"/>
              </a:rPr>
              <a:t>e  </a:t>
            </a:r>
            <a:r>
              <a:rPr sz="3000" spc="95" dirty="0">
                <a:latin typeface="Verdana"/>
                <a:cs typeface="Verdana"/>
              </a:rPr>
              <a:t>management</a:t>
            </a:r>
            <a:r>
              <a:rPr sz="3000" spc="-270" dirty="0">
                <a:latin typeface="Verdana"/>
                <a:cs typeface="Verdana"/>
              </a:rPr>
              <a:t> </a:t>
            </a:r>
            <a:r>
              <a:rPr sz="3000" spc="95" dirty="0">
                <a:latin typeface="Verdana"/>
                <a:cs typeface="Verdana"/>
              </a:rPr>
              <a:t>app</a:t>
            </a:r>
            <a:r>
              <a:rPr sz="3000" spc="-270" dirty="0">
                <a:latin typeface="Verdana"/>
                <a:cs typeface="Verdana"/>
              </a:rPr>
              <a:t> </a:t>
            </a:r>
            <a:r>
              <a:rPr sz="3000" spc="60" dirty="0">
                <a:latin typeface="Verdana"/>
                <a:cs typeface="Verdana"/>
              </a:rPr>
              <a:t>can  </a:t>
            </a:r>
            <a:r>
              <a:rPr sz="3000" spc="35" dirty="0">
                <a:latin typeface="Verdana"/>
                <a:cs typeface="Verdana"/>
              </a:rPr>
              <a:t>signi</a:t>
            </a:r>
            <a:r>
              <a:rPr sz="3000" spc="-50" dirty="0">
                <a:latin typeface="Verdana"/>
                <a:cs typeface="Verdana"/>
              </a:rPr>
              <a:t>ﬁ</a:t>
            </a:r>
            <a:r>
              <a:rPr sz="3000" spc="15" dirty="0">
                <a:latin typeface="Verdana"/>
                <a:cs typeface="Verdana"/>
              </a:rPr>
              <a:t>cantly</a:t>
            </a:r>
            <a:r>
              <a:rPr sz="3000" spc="-270" dirty="0">
                <a:latin typeface="Verdana"/>
                <a:cs typeface="Verdana"/>
              </a:rPr>
              <a:t> </a:t>
            </a:r>
            <a:r>
              <a:rPr sz="3000" b="1" spc="25" dirty="0">
                <a:latin typeface="Tahoma"/>
                <a:cs typeface="Tahoma"/>
              </a:rPr>
              <a:t>t</a:t>
            </a:r>
            <a:r>
              <a:rPr sz="3000" b="1" spc="-175" dirty="0">
                <a:latin typeface="Tahoma"/>
                <a:cs typeface="Tahoma"/>
              </a:rPr>
              <a:t>r</a:t>
            </a:r>
            <a:r>
              <a:rPr sz="3000" b="1" spc="30" dirty="0">
                <a:latin typeface="Tahoma"/>
                <a:cs typeface="Tahoma"/>
              </a:rPr>
              <a:t>ans</a:t>
            </a:r>
            <a:r>
              <a:rPr sz="3000" b="1" spc="-5" dirty="0">
                <a:latin typeface="Tahoma"/>
                <a:cs typeface="Tahoma"/>
              </a:rPr>
              <a:t>f</a:t>
            </a:r>
            <a:r>
              <a:rPr sz="3000" b="1" spc="25" dirty="0">
                <a:latin typeface="Tahoma"/>
                <a:cs typeface="Tahoma"/>
              </a:rPr>
              <a:t>o</a:t>
            </a:r>
            <a:r>
              <a:rPr sz="3000" b="1" dirty="0">
                <a:latin typeface="Tahoma"/>
                <a:cs typeface="Tahoma"/>
              </a:rPr>
              <a:t>r</a:t>
            </a:r>
            <a:r>
              <a:rPr sz="3000" b="1" spc="295" dirty="0">
                <a:latin typeface="Tahoma"/>
                <a:cs typeface="Tahoma"/>
              </a:rPr>
              <a:t>m</a:t>
            </a:r>
            <a:r>
              <a:rPr sz="3000" b="1" spc="-55" dirty="0">
                <a:latin typeface="Tahoma"/>
                <a:cs typeface="Tahoma"/>
              </a:rPr>
              <a:t> </a:t>
            </a:r>
            <a:r>
              <a:rPr sz="3000" b="1" spc="-40" dirty="0">
                <a:latin typeface="Tahoma"/>
                <a:cs typeface="Tahoma"/>
              </a:rPr>
              <a:t>y</a:t>
            </a:r>
            <a:r>
              <a:rPr sz="3000" b="1" spc="40" dirty="0">
                <a:latin typeface="Tahoma"/>
                <a:cs typeface="Tahoma"/>
              </a:rPr>
              <a:t>our  </a:t>
            </a:r>
            <a:r>
              <a:rPr sz="3000" b="1" spc="105" dirty="0">
                <a:latin typeface="Tahoma"/>
                <a:cs typeface="Tahoma"/>
              </a:rPr>
              <a:t>budgetin</a:t>
            </a:r>
            <a:r>
              <a:rPr sz="3000" b="1" spc="190" dirty="0">
                <a:latin typeface="Tahoma"/>
                <a:cs typeface="Tahoma"/>
              </a:rPr>
              <a:t>g</a:t>
            </a:r>
            <a:r>
              <a:rPr sz="3000" b="1" spc="-95" dirty="0">
                <a:latin typeface="Tahoma"/>
                <a:cs typeface="Tahoma"/>
              </a:rPr>
              <a:t> </a:t>
            </a:r>
            <a:r>
              <a:rPr sz="3000" spc="-25" dirty="0">
                <a:latin typeface="Verdana"/>
                <a:cs typeface="Verdana"/>
              </a:rPr>
              <a:t>e</a:t>
            </a:r>
            <a:r>
              <a:rPr sz="3000" spc="-20" dirty="0">
                <a:latin typeface="Verdana"/>
                <a:cs typeface="Verdana"/>
              </a:rPr>
              <a:t>xpe</a:t>
            </a:r>
            <a:r>
              <a:rPr sz="3000" spc="-40" dirty="0">
                <a:latin typeface="Verdana"/>
                <a:cs typeface="Verdana"/>
              </a:rPr>
              <a:t>r</a:t>
            </a:r>
            <a:r>
              <a:rPr sz="3000" spc="65" dirty="0">
                <a:latin typeface="Verdana"/>
                <a:cs typeface="Verdana"/>
              </a:rPr>
              <a:t>ien</a:t>
            </a:r>
            <a:r>
              <a:rPr sz="3000" spc="35" dirty="0">
                <a:latin typeface="Verdana"/>
                <a:cs typeface="Verdana"/>
              </a:rPr>
              <a:t>c</a:t>
            </a:r>
            <a:r>
              <a:rPr sz="3000" spc="-220" dirty="0">
                <a:latin typeface="Verdana"/>
                <a:cs typeface="Verdana"/>
              </a:rPr>
              <a:t>e.</a:t>
            </a:r>
            <a:r>
              <a:rPr sz="3000" spc="-270" dirty="0">
                <a:latin typeface="Verdana"/>
                <a:cs typeface="Verdana"/>
              </a:rPr>
              <a:t> </a:t>
            </a:r>
            <a:r>
              <a:rPr sz="3000" spc="20" dirty="0">
                <a:latin typeface="Verdana"/>
                <a:cs typeface="Verdana"/>
              </a:rPr>
              <a:t>By  </a:t>
            </a:r>
            <a:r>
              <a:rPr sz="3000" dirty="0">
                <a:latin typeface="Verdana"/>
                <a:cs typeface="Verdana"/>
              </a:rPr>
              <a:t>l</a:t>
            </a:r>
            <a:r>
              <a:rPr sz="3000" spc="-25" dirty="0">
                <a:latin typeface="Verdana"/>
                <a:cs typeface="Verdana"/>
              </a:rPr>
              <a:t>e</a:t>
            </a:r>
            <a:r>
              <a:rPr sz="3000" spc="-195" dirty="0">
                <a:latin typeface="Verdana"/>
                <a:cs typeface="Verdana"/>
              </a:rPr>
              <a:t>v</a:t>
            </a:r>
            <a:r>
              <a:rPr sz="3000" spc="20" dirty="0">
                <a:latin typeface="Verdana"/>
                <a:cs typeface="Verdana"/>
              </a:rPr>
              <a:t>e</a:t>
            </a:r>
            <a:r>
              <a:rPr sz="3000" spc="-225" dirty="0">
                <a:latin typeface="Verdana"/>
                <a:cs typeface="Verdana"/>
              </a:rPr>
              <a:t>r</a:t>
            </a:r>
            <a:r>
              <a:rPr sz="3000" spc="90" dirty="0">
                <a:latin typeface="Verdana"/>
                <a:cs typeface="Verdana"/>
              </a:rPr>
              <a:t>aging</a:t>
            </a:r>
            <a:r>
              <a:rPr sz="3000" spc="-270" dirty="0">
                <a:latin typeface="Verdana"/>
                <a:cs typeface="Verdana"/>
              </a:rPr>
              <a:t> </a:t>
            </a:r>
            <a:r>
              <a:rPr sz="3000" spc="-30" dirty="0">
                <a:latin typeface="Verdana"/>
                <a:cs typeface="Verdana"/>
              </a:rPr>
              <a:t>its</a:t>
            </a:r>
            <a:r>
              <a:rPr sz="3000" spc="-270" dirty="0">
                <a:latin typeface="Verdana"/>
                <a:cs typeface="Verdana"/>
              </a:rPr>
              <a:t> </a:t>
            </a:r>
            <a:r>
              <a:rPr sz="3000" spc="-70" dirty="0">
                <a:latin typeface="Verdana"/>
                <a:cs typeface="Verdana"/>
              </a:rPr>
              <a:t>f</a:t>
            </a:r>
            <a:r>
              <a:rPr sz="3000" spc="-25" dirty="0">
                <a:latin typeface="Verdana"/>
                <a:cs typeface="Verdana"/>
              </a:rPr>
              <a:t>e</a:t>
            </a:r>
            <a:r>
              <a:rPr sz="3000" spc="10" dirty="0">
                <a:latin typeface="Verdana"/>
                <a:cs typeface="Verdana"/>
              </a:rPr>
              <a:t>atu</a:t>
            </a:r>
            <a:r>
              <a:rPr sz="3000" spc="-35" dirty="0">
                <a:latin typeface="Verdana"/>
                <a:cs typeface="Verdana"/>
              </a:rPr>
              <a:t>r</a:t>
            </a:r>
            <a:r>
              <a:rPr sz="3000" spc="-180" dirty="0">
                <a:latin typeface="Verdana"/>
                <a:cs typeface="Verdana"/>
              </a:rPr>
              <a:t>es,</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60" dirty="0">
                <a:latin typeface="Verdana"/>
                <a:cs typeface="Verdana"/>
              </a:rPr>
              <a:t>can  </a:t>
            </a:r>
            <a:r>
              <a:rPr sz="3000" spc="65" dirty="0">
                <a:latin typeface="Verdana"/>
                <a:cs typeface="Verdana"/>
              </a:rPr>
              <a:t>gain</a:t>
            </a:r>
            <a:r>
              <a:rPr sz="3000" spc="-270" dirty="0">
                <a:latin typeface="Verdana"/>
                <a:cs typeface="Verdana"/>
              </a:rPr>
              <a:t> </a:t>
            </a:r>
            <a:r>
              <a:rPr sz="3000" spc="85" dirty="0">
                <a:latin typeface="Verdana"/>
                <a:cs typeface="Verdana"/>
              </a:rPr>
              <a:t>be</a:t>
            </a:r>
            <a:r>
              <a:rPr sz="3000" spc="10" dirty="0">
                <a:latin typeface="Verdana"/>
                <a:cs typeface="Verdana"/>
              </a:rPr>
              <a:t>t</a:t>
            </a:r>
            <a:r>
              <a:rPr sz="3000" spc="-25" dirty="0">
                <a:latin typeface="Verdana"/>
                <a:cs typeface="Verdana"/>
              </a:rPr>
              <a:t>t</a:t>
            </a:r>
            <a:r>
              <a:rPr sz="3000" spc="-30" dirty="0">
                <a:latin typeface="Verdana"/>
                <a:cs typeface="Verdana"/>
              </a:rPr>
              <a:t>er</a:t>
            </a:r>
            <a:r>
              <a:rPr sz="3000" spc="-270" dirty="0">
                <a:latin typeface="Verdana"/>
                <a:cs typeface="Verdana"/>
              </a:rPr>
              <a:t> </a:t>
            </a:r>
            <a:r>
              <a:rPr sz="3000" spc="95" dirty="0">
                <a:latin typeface="Verdana"/>
                <a:cs typeface="Verdana"/>
              </a:rPr>
              <a:t>c</a:t>
            </a:r>
            <a:r>
              <a:rPr sz="3000" spc="35" dirty="0">
                <a:latin typeface="Verdana"/>
                <a:cs typeface="Verdana"/>
              </a:rPr>
              <a:t>ont</a:t>
            </a:r>
            <a:r>
              <a:rPr sz="3000" spc="-10" dirty="0">
                <a:latin typeface="Verdana"/>
                <a:cs typeface="Verdana"/>
              </a:rPr>
              <a:t>r</a:t>
            </a:r>
            <a:r>
              <a:rPr sz="3000" spc="20" dirty="0">
                <a:latin typeface="Verdana"/>
                <a:cs typeface="Verdana"/>
              </a:rPr>
              <a:t>ol</a:t>
            </a:r>
            <a:r>
              <a:rPr sz="3000" spc="-270" dirty="0">
                <a:latin typeface="Verdana"/>
                <a:cs typeface="Verdana"/>
              </a:rPr>
              <a:t> </a:t>
            </a:r>
            <a:r>
              <a:rPr sz="3000" spc="15" dirty="0">
                <a:latin typeface="Verdana"/>
                <a:cs typeface="Verdana"/>
              </a:rPr>
              <a:t>o</a:t>
            </a:r>
            <a:r>
              <a:rPr sz="3000" spc="-195" dirty="0">
                <a:latin typeface="Verdana"/>
                <a:cs typeface="Verdana"/>
              </a:rPr>
              <a:t>v</a:t>
            </a:r>
            <a:r>
              <a:rPr sz="3000" spc="-30" dirty="0">
                <a:latin typeface="Verdana"/>
                <a:cs typeface="Verdana"/>
              </a:rPr>
              <a:t>er</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180" dirty="0">
                <a:latin typeface="Verdana"/>
                <a:cs typeface="Verdana"/>
              </a:rPr>
              <a:t>es,</a:t>
            </a:r>
            <a:r>
              <a:rPr sz="3000" spc="-270" dirty="0">
                <a:latin typeface="Verdana"/>
                <a:cs typeface="Verdana"/>
              </a:rPr>
              <a:t> </a:t>
            </a:r>
            <a:r>
              <a:rPr sz="3000" spc="90" dirty="0">
                <a:latin typeface="Verdana"/>
                <a:cs typeface="Verdana"/>
              </a:rPr>
              <a:t>ma</a:t>
            </a:r>
            <a:r>
              <a:rPr sz="3000" spc="5" dirty="0">
                <a:latin typeface="Verdana"/>
                <a:cs typeface="Verdana"/>
              </a:rPr>
              <a:t>k</a:t>
            </a:r>
            <a:r>
              <a:rPr sz="3000" spc="20" dirty="0">
                <a:latin typeface="Verdana"/>
                <a:cs typeface="Verdana"/>
              </a:rPr>
              <a:t>e</a:t>
            </a:r>
            <a:r>
              <a:rPr sz="3000" spc="-270" dirty="0">
                <a:latin typeface="Verdana"/>
                <a:cs typeface="Verdana"/>
              </a:rPr>
              <a:t> </a:t>
            </a:r>
            <a:r>
              <a:rPr sz="3000" spc="25" dirty="0">
                <a:latin typeface="Verdana"/>
                <a:cs typeface="Verdana"/>
              </a:rPr>
              <a:t>in</a:t>
            </a:r>
            <a:r>
              <a:rPr sz="3000" spc="-10" dirty="0">
                <a:latin typeface="Verdana"/>
                <a:cs typeface="Verdana"/>
              </a:rPr>
              <a:t>fo</a:t>
            </a:r>
            <a:r>
              <a:rPr sz="3000" spc="-35" dirty="0">
                <a:latin typeface="Verdana"/>
                <a:cs typeface="Verdana"/>
              </a:rPr>
              <a:t>r</a:t>
            </a:r>
            <a:r>
              <a:rPr sz="3000" spc="120" dirty="0">
                <a:latin typeface="Verdana"/>
                <a:cs typeface="Verdana"/>
              </a:rPr>
              <a:t>med  </a:t>
            </a:r>
            <a:r>
              <a:rPr sz="3000" spc="-25" dirty="0">
                <a:latin typeface="Verdana"/>
                <a:cs typeface="Verdana"/>
              </a:rPr>
              <a:t>decisions,</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15" dirty="0">
                <a:latin typeface="Verdana"/>
                <a:cs typeface="Verdana"/>
              </a:rPr>
              <a:t>ultimately</a:t>
            </a:r>
            <a:r>
              <a:rPr sz="3000" spc="-270" dirty="0">
                <a:latin typeface="Verdana"/>
                <a:cs typeface="Verdana"/>
              </a:rPr>
              <a:t> </a:t>
            </a:r>
            <a:r>
              <a:rPr sz="3000" dirty="0">
                <a:latin typeface="Verdana"/>
                <a:cs typeface="Verdana"/>
              </a:rPr>
              <a:t>achieve </a:t>
            </a:r>
            <a:r>
              <a:rPr sz="3000" spc="-1035"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120" dirty="0">
                <a:latin typeface="Verdana"/>
                <a:cs typeface="Verdana"/>
              </a:rPr>
              <a:t>g</a:t>
            </a:r>
            <a:r>
              <a:rPr sz="3000" spc="110" dirty="0">
                <a:latin typeface="Verdana"/>
                <a:cs typeface="Verdana"/>
              </a:rPr>
              <a:t>o</a:t>
            </a:r>
            <a:r>
              <a:rPr sz="3000" spc="-155" dirty="0">
                <a:latin typeface="Verdana"/>
                <a:cs typeface="Verdana"/>
              </a:rPr>
              <a:t>als.</a:t>
            </a:r>
            <a:r>
              <a:rPr sz="3000" spc="-270" dirty="0">
                <a:latin typeface="Verdana"/>
                <a:cs typeface="Verdana"/>
              </a:rPr>
              <a:t> </a:t>
            </a:r>
            <a:r>
              <a:rPr sz="3000" spc="-75" dirty="0">
                <a:latin typeface="Verdana"/>
                <a:cs typeface="Verdana"/>
              </a:rPr>
              <a:t>Sta</a:t>
            </a:r>
            <a:r>
              <a:rPr sz="3000" spc="-15" dirty="0">
                <a:latin typeface="Verdana"/>
                <a:cs typeface="Verdana"/>
              </a:rPr>
              <a:t>r</a:t>
            </a:r>
            <a:r>
              <a:rPr sz="3000" spc="35" dirty="0">
                <a:latin typeface="Verdana"/>
                <a:cs typeface="Verdana"/>
              </a:rPr>
              <a:t>t</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30" dirty="0">
                <a:latin typeface="Verdana"/>
                <a:cs typeface="Verdana"/>
              </a:rPr>
              <a:t>jou</a:t>
            </a:r>
            <a:r>
              <a:rPr sz="3000" spc="-50" dirty="0">
                <a:latin typeface="Verdana"/>
                <a:cs typeface="Verdana"/>
              </a:rPr>
              <a:t>r</a:t>
            </a:r>
            <a:r>
              <a:rPr sz="3000" spc="75" dirty="0">
                <a:latin typeface="Verdana"/>
                <a:cs typeface="Verdana"/>
              </a:rPr>
              <a:t>n</a:t>
            </a:r>
            <a:r>
              <a:rPr sz="3000" spc="40" dirty="0">
                <a:latin typeface="Verdana"/>
                <a:cs typeface="Verdana"/>
              </a:rPr>
              <a:t>e</a:t>
            </a:r>
            <a:r>
              <a:rPr sz="3000" spc="-150" dirty="0">
                <a:latin typeface="Verdana"/>
                <a:cs typeface="Verdana"/>
              </a:rPr>
              <a:t>y</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45" dirty="0">
                <a:latin typeface="Verdana"/>
                <a:cs typeface="Verdana"/>
              </a:rPr>
              <a:t>mas</a:t>
            </a:r>
            <a:r>
              <a:rPr sz="3000" spc="-35" dirty="0">
                <a:latin typeface="Verdana"/>
                <a:cs typeface="Verdana"/>
              </a:rPr>
              <a:t>te</a:t>
            </a:r>
            <a:r>
              <a:rPr sz="3000" spc="20" dirty="0">
                <a:latin typeface="Verdana"/>
                <a:cs typeface="Verdana"/>
              </a:rPr>
              <a:t>r</a:t>
            </a:r>
            <a:r>
              <a:rPr sz="3000" spc="-110" dirty="0">
                <a:latin typeface="Verdana"/>
                <a:cs typeface="Verdana"/>
              </a:rPr>
              <a:t>y  </a:t>
            </a:r>
            <a:r>
              <a:rPr sz="3000" spc="-70" dirty="0">
                <a:latin typeface="Verdana"/>
                <a:cs typeface="Verdana"/>
              </a:rPr>
              <a:t>today!</a:t>
            </a:r>
            <a:endParaRPr sz="3000">
              <a:latin typeface="Verdana"/>
              <a:cs typeface="Verdana"/>
            </a:endParaRPr>
          </a:p>
        </p:txBody>
      </p:sp>
      <p:sp>
        <p:nvSpPr>
          <p:cNvPr id="4" name="object 4"/>
          <p:cNvSpPr txBox="1">
            <a:spLocks noGrp="1"/>
          </p:cNvSpPr>
          <p:nvPr>
            <p:ph type="title"/>
          </p:nvPr>
        </p:nvSpPr>
        <p:spPr>
          <a:xfrm>
            <a:off x="10683367" y="1301254"/>
            <a:ext cx="6466840" cy="632460"/>
          </a:xfrm>
          <a:prstGeom prst="rect">
            <a:avLst/>
          </a:prstGeom>
        </p:spPr>
        <p:txBody>
          <a:bodyPr vert="horz" wrap="square" lIns="0" tIns="16510" rIns="0" bIns="0" rtlCol="0">
            <a:spAutoFit/>
          </a:bodyPr>
          <a:lstStyle/>
          <a:p>
            <a:pPr marL="12700">
              <a:lnSpc>
                <a:spcPct val="100000"/>
              </a:lnSpc>
              <a:spcBef>
                <a:spcPts val="130"/>
              </a:spcBef>
            </a:pPr>
            <a:r>
              <a:rPr sz="3950" spc="60" dirty="0"/>
              <a:t>Conclusion:</a:t>
            </a:r>
            <a:r>
              <a:rPr sz="3950" spc="-95" dirty="0"/>
              <a:t> </a:t>
            </a:r>
            <a:r>
              <a:rPr sz="3950" spc="25" dirty="0"/>
              <a:t>Take</a:t>
            </a:r>
            <a:r>
              <a:rPr sz="3950" spc="-90" dirty="0"/>
              <a:t> </a:t>
            </a:r>
            <a:r>
              <a:rPr sz="3950" spc="75" dirty="0"/>
              <a:t>Control</a:t>
            </a:r>
            <a:endParaRPr sz="3950"/>
          </a:p>
        </p:txBody>
      </p:sp>
      <p:sp>
        <p:nvSpPr>
          <p:cNvPr id="5" name="object 5"/>
          <p:cNvSpPr/>
          <p:nvPr/>
        </p:nvSpPr>
        <p:spPr>
          <a:xfrm>
            <a:off x="10696067" y="964006"/>
            <a:ext cx="7586345" cy="114300"/>
          </a:xfrm>
          <a:custGeom>
            <a:avLst/>
            <a:gdLst/>
            <a:ahLst/>
            <a:cxnLst/>
            <a:rect l="l" t="t" r="r" b="b"/>
            <a:pathLst>
              <a:path w="7586344" h="114300">
                <a:moveTo>
                  <a:pt x="7586078" y="0"/>
                </a:moveTo>
                <a:lnTo>
                  <a:pt x="0" y="0"/>
                </a:lnTo>
                <a:lnTo>
                  <a:pt x="0" y="114300"/>
                </a:lnTo>
                <a:lnTo>
                  <a:pt x="7586078" y="114300"/>
                </a:lnTo>
                <a:lnTo>
                  <a:pt x="7586078" y="0"/>
                </a:lnTo>
                <a:close/>
              </a:path>
            </a:pathLst>
          </a:custGeom>
          <a:solidFill>
            <a:srgbClr val="00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364</Words>
  <Application>Microsoft Office PowerPoint</Application>
  <PresentationFormat>Custom</PresentationFormat>
  <Paragraphs>28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Money Matters: A Personal Finance Management App</vt:lpstr>
      <vt:lpstr>introduction</vt:lpstr>
      <vt:lpstr>Understanding Personal Finance</vt:lpstr>
      <vt:lpstr>Beneﬁts of Budgeting</vt:lpstr>
      <vt:lpstr>Key Features of Finance Apps</vt:lpstr>
      <vt:lpstr>Tracking Expenses Easily</vt:lpstr>
      <vt:lpstr>Creating a Budget</vt:lpstr>
      <vt:lpstr>Investing Wisely</vt:lpstr>
      <vt:lpstr>Conclusion: Take Control</vt:lpstr>
      <vt:lpstr>coding</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Personal Finance</dc:title>
  <dc:creator>ADMIN</dc:creator>
  <cp:lastModifiedBy>ADMIN</cp:lastModifiedBy>
  <cp:revision>7</cp:revision>
  <dcterms:created xsi:type="dcterms:W3CDTF">2024-11-15T10:21:42Z</dcterms:created>
  <dcterms:modified xsi:type="dcterms:W3CDTF">2024-11-15T11:19:01Z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2024-11-14T00:00:00Z</vt:filetime>
  </property>
  <property fmtid="{D5CDD505-2E9C-101B-9397-08002B2CF9AE}" pid="3" name="Creator">
    <vt:lpwstr>Chromium</vt:lpwstr>
  </property>
  <property fmtid="{D5CDD505-2E9C-101B-9397-08002B2CF9AE}" pid="4" name="LastSaved">
    <vt:filetime>2024-11-15T00:00:00Z</vt:filetime>
  </property>
</Properties>
</file>