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-584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r>
              <a:rPr lang="en-IN" dirty="0" smtClean="0"/>
              <a:t>I </a:t>
            </a:r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848" y="1260389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Keylogger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21277" y="2986206"/>
            <a:ext cx="7989524" cy="4384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Presented by </a:t>
            </a:r>
            <a:r>
              <a:rPr lang="en-US" sz="3200" kern="0" spc="-35" dirty="0" err="1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Dhanalakshmi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M </a:t>
            </a:r>
          </a:p>
          <a:p>
            <a:pPr>
              <a:lnSpc>
                <a:spcPts val="2799"/>
              </a:lnSpc>
            </a:pPr>
            <a:endParaRPr lang="en-US" sz="3200" kern="0" spc="-35" dirty="0" smtClean="0">
              <a:solidFill>
                <a:schemeClr val="bg1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 </a:t>
            </a:r>
            <a:r>
              <a:rPr lang="en-US" sz="3200" kern="0" spc="-35" dirty="0" err="1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Aalim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3200" kern="0" spc="-35" dirty="0" err="1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Muhammed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3200" kern="0" spc="-35" dirty="0" err="1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Salegh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College of Engineering</a:t>
            </a:r>
          </a:p>
          <a:p>
            <a:pPr>
              <a:lnSpc>
                <a:spcPts val="2799"/>
              </a:lnSpc>
            </a:pPr>
            <a:endParaRPr lang="en-US" sz="3200" kern="0" spc="-35" dirty="0" smtClean="0">
              <a:solidFill>
                <a:schemeClr val="bg1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presentation explores</a:t>
            </a:r>
          </a:p>
          <a:p>
            <a:pPr>
              <a:lnSpc>
                <a:spcPts val="2799"/>
              </a:lnSpc>
            </a:pPr>
            <a:endParaRPr lang="en-US" sz="3200" kern="0" spc="-35" dirty="0" smtClean="0">
              <a:solidFill>
                <a:schemeClr val="bg1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The intricacies of </a:t>
            </a:r>
            <a:r>
              <a:rPr lang="en-US" sz="3200" kern="0" spc="-35" dirty="0" err="1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</a:t>
            </a:r>
            <a:r>
              <a:rPr lang="en-US" sz="3200" kern="0" spc="-35" dirty="0" smtClean="0">
                <a:solidFill>
                  <a:schemeClr val="bg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powerful software tools that record every keystroke on a computer.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25249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72618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8" name="Text 5"/>
          <p:cNvSpPr/>
          <p:nvPr/>
        </p:nvSpPr>
        <p:spPr>
          <a:xfrm>
            <a:off x="2537698" y="3767852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3802499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Security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282916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keyloggers may pose a security risk if exploited by malicious entities.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372618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2" name="Text 9"/>
          <p:cNvSpPr/>
          <p:nvPr/>
        </p:nvSpPr>
        <p:spPr>
          <a:xfrm>
            <a:off x="5893951" y="3767852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455688" y="3802499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Privacy Concerns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455688" y="4282916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raise concerns about the privacy of individuals and organizations.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372618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6" name="Text 13"/>
          <p:cNvSpPr/>
          <p:nvPr/>
        </p:nvSpPr>
        <p:spPr>
          <a:xfrm>
            <a:off x="9275802" y="3767852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840873" y="3802499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Ethical Use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840873" y="4282916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ethical use of keyloggers in different contexts can be a gray area.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43113"/>
            <a:ext cx="69917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Proposed System/Solution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Encryption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86226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proposed keylogger system will incorporate advanced encryption to ensure secure data transmission and storage.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Activity Monitoring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20945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will provide a comprehensive solution for tracking and monitoring user activity in a secure and ethical manner.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Automatic Anomaly Detection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will include mechanisms for automatically detecting and flagging potential anomalies in user behavior.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097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System Development Approach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Research &amp; Planning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Thorough research and detailed planning are essential for developing a reliable and effective keylogger system.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Prototyping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prototypes and mockups will help in visualizing and refining the keylogger's user interface and functionality.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Testing &amp; Iteration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Rigorous testing and iterative development will ensure the system's stability and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78925"/>
            <a:ext cx="64118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Algorithm &amp; Deployment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15849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Algorithm Design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158490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 algorithms will be designed to accurately capture and process keystroke data.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010144"/>
            <a:ext cx="9933503" cy="1347907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150995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Deployment Strategy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150995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comprehensive deployment strategy will be formulated to ensure seamless integration with various systems.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5498902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 Optimization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498902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keylogger's performance will be optimized to minimize system resource consumption.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4040922" y="0"/>
            <a:ext cx="56320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 (Output Image)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6121598"/>
            <a:ext cx="4508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Visualization of Keystroke Patterns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6602016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visually appealing and insightful representation of keystroke patterns will be generated for analysis.</a:t>
            </a:r>
            <a:endParaRPr lang="en-US" sz="1750" dirty="0"/>
          </a:p>
        </p:txBody>
      </p:sp>
      <p:pic>
        <p:nvPicPr>
          <p:cNvPr id="9" name="Picture 8" descr="Screenshot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58" y="1087395"/>
            <a:ext cx="11811954" cy="66409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766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04267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9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Security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273623"/>
            <a:ext cx="4097774" cy="1421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implementation of the proposed keylogger system will significantly enhance data security and user activity monitoring.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704267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926437"/>
            <a:ext cx="29145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Ethical Considerations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273623"/>
            <a:ext cx="4097774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Addressing ethical considerations is crucial to ensure the responsible and transparent use of the keylogger system.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4917400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Adaptability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619988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Provisions for future adaptability and updates will be integrated to maintain system relevance and effectiveness.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875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Scope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226237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892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Innovation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373166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Continual innovation and refinement will drive the evolution of keylogger technology.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226237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3892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 Expansion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373166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new markets and applications will contribute to the widespread adoption of advanced keylogger systems.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226237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3892748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720352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Advancements in technology will open new avenues for enhancing keylogger capabilities and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7252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37374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4680109" y="2415421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450068"/>
            <a:ext cx="38200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"Cybersecurity and Privacy - Concepts, Methodologies, Tools, and Applications" - Edited by Kankanhalli, Atreyi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72044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comprehensive resource delves into various aspects of cybersecurity and privacy, providing valuable insights into keylogging technologies and practices.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37374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9415463" y="2415421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450068"/>
            <a:ext cx="382000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"Ethical Hacking and Penetration Testing Guide" - By Freeman, Dorothy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guide explores the ethics and methodologies of secure hacking, with relevance to keylogger development and implementation.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789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5" name="Text 12"/>
          <p:cNvSpPr/>
          <p:nvPr/>
        </p:nvSpPr>
        <p:spPr>
          <a:xfrm>
            <a:off x="4647843" y="5831086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5733"/>
            <a:ext cx="80362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"AI and Machine Learning for Cybersecurity" - By Gupta, Vivek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4615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Insights from this book offer a futuristic perspective on leveraging AI for advanced keylogger security and threat detection.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497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laksh</cp:lastModifiedBy>
  <cp:revision>5</cp:revision>
  <dcterms:created xsi:type="dcterms:W3CDTF">2024-04-03T06:19:53Z</dcterms:created>
  <dcterms:modified xsi:type="dcterms:W3CDTF">2024-04-03T13:52:14Z</dcterms:modified>
</cp:coreProperties>
</file>