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43"/>
  </p:notesMasterIdLst>
  <p:sldIdLst>
    <p:sldId id="256" r:id="rId2"/>
    <p:sldId id="266" r:id="rId3"/>
    <p:sldId id="267" r:id="rId4"/>
    <p:sldId id="268" r:id="rId5"/>
    <p:sldId id="269" r:id="rId6"/>
    <p:sldId id="257" r:id="rId7"/>
    <p:sldId id="258" r:id="rId8"/>
    <p:sldId id="259" r:id="rId9"/>
    <p:sldId id="260" r:id="rId10"/>
    <p:sldId id="261" r:id="rId11"/>
    <p:sldId id="262" r:id="rId12"/>
    <p:sldId id="263" r:id="rId13"/>
    <p:sldId id="264" r:id="rId14"/>
    <p:sldId id="270" r:id="rId15"/>
    <p:sldId id="272" r:id="rId16"/>
    <p:sldId id="273" r:id="rId17"/>
    <p:sldId id="274" r:id="rId18"/>
    <p:sldId id="275" r:id="rId19"/>
    <p:sldId id="299" r:id="rId20"/>
    <p:sldId id="276" r:id="rId21"/>
    <p:sldId id="277" r:id="rId22"/>
    <p:sldId id="278" r:id="rId23"/>
    <p:sldId id="279"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8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9"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9.wmf"/><Relationship Id="rId7" Type="http://schemas.openxmlformats.org/officeDocument/2006/relationships/image" Target="../media/image8.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15.wmf"/><Relationship Id="rId5" Type="http://schemas.openxmlformats.org/officeDocument/2006/relationships/image" Target="../media/image11.wmf"/><Relationship Id="rId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E08F34-07A2-45BB-8B13-F1C1F3699B35}" type="datetimeFigureOut">
              <a:rPr lang="en-US" smtClean="0"/>
              <a:t>12/24/2022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8308DF-CF11-4DE6-89B5-2CFCB70FFC40}" type="slidenum">
              <a:rPr lang="en-US" smtClean="0"/>
              <a:t>‹#›</a:t>
            </a:fld>
            <a:endParaRPr lang="en-US"/>
          </a:p>
        </p:txBody>
      </p:sp>
    </p:spTree>
    <p:extLst>
      <p:ext uri="{BB962C8B-B14F-4D97-AF65-F5344CB8AC3E}">
        <p14:creationId xmlns:p14="http://schemas.microsoft.com/office/powerpoint/2010/main" val="2013225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z="1300"/>
              <a:t>For a class, the previous generative model can be decomposed by n generative models of a single input.</a:t>
            </a:r>
            <a:endParaRPr lang="en-US" altLang="en-US" sz="130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a:defRPr sz="4600">
                <a:solidFill>
                  <a:schemeClr val="tx1"/>
                </a:solidFill>
                <a:latin typeface="Times New Roman" pitchFamily="18" charset="0"/>
              </a:defRPr>
            </a:lvl1pPr>
            <a:lvl2pPr marL="685817" indent="-263776" defTabSz="914423">
              <a:defRPr sz="4600">
                <a:solidFill>
                  <a:schemeClr val="tx1"/>
                </a:solidFill>
                <a:latin typeface="Times New Roman" pitchFamily="18" charset="0"/>
              </a:defRPr>
            </a:lvl2pPr>
            <a:lvl3pPr marL="1055103" indent="-211021" defTabSz="914423">
              <a:defRPr sz="4600">
                <a:solidFill>
                  <a:schemeClr val="tx1"/>
                </a:solidFill>
                <a:latin typeface="Times New Roman" pitchFamily="18" charset="0"/>
              </a:defRPr>
            </a:lvl3pPr>
            <a:lvl4pPr marL="1477145" indent="-211021" defTabSz="914423">
              <a:defRPr sz="4600">
                <a:solidFill>
                  <a:schemeClr val="tx1"/>
                </a:solidFill>
                <a:latin typeface="Times New Roman" pitchFamily="18" charset="0"/>
              </a:defRPr>
            </a:lvl4pPr>
            <a:lvl5pPr marL="1899186" indent="-211021" defTabSz="914423">
              <a:defRPr sz="4600">
                <a:solidFill>
                  <a:schemeClr val="tx1"/>
                </a:solidFill>
                <a:latin typeface="Times New Roman" pitchFamily="18" charset="0"/>
              </a:defRPr>
            </a:lvl5pPr>
            <a:lvl6pPr marL="2321227" indent="-211021" defTabSz="914423" eaLnBrk="0" fontAlgn="base" hangingPunct="0">
              <a:spcBef>
                <a:spcPct val="0"/>
              </a:spcBef>
              <a:spcAft>
                <a:spcPct val="0"/>
              </a:spcAft>
              <a:defRPr sz="4600">
                <a:solidFill>
                  <a:schemeClr val="tx1"/>
                </a:solidFill>
                <a:latin typeface="Times New Roman" pitchFamily="18" charset="0"/>
              </a:defRPr>
            </a:lvl6pPr>
            <a:lvl7pPr marL="2743269" indent="-211021" defTabSz="914423" eaLnBrk="0" fontAlgn="base" hangingPunct="0">
              <a:spcBef>
                <a:spcPct val="0"/>
              </a:spcBef>
              <a:spcAft>
                <a:spcPct val="0"/>
              </a:spcAft>
              <a:defRPr sz="4600">
                <a:solidFill>
                  <a:schemeClr val="tx1"/>
                </a:solidFill>
                <a:latin typeface="Times New Roman" pitchFamily="18" charset="0"/>
              </a:defRPr>
            </a:lvl7pPr>
            <a:lvl8pPr marL="3165310" indent="-211021" defTabSz="914423" eaLnBrk="0" fontAlgn="base" hangingPunct="0">
              <a:spcBef>
                <a:spcPct val="0"/>
              </a:spcBef>
              <a:spcAft>
                <a:spcPct val="0"/>
              </a:spcAft>
              <a:defRPr sz="4600">
                <a:solidFill>
                  <a:schemeClr val="tx1"/>
                </a:solidFill>
                <a:latin typeface="Times New Roman" pitchFamily="18" charset="0"/>
              </a:defRPr>
            </a:lvl8pPr>
            <a:lvl9pPr marL="3587351" indent="-211021" defTabSz="914423" eaLnBrk="0" fontAlgn="base" hangingPunct="0">
              <a:spcBef>
                <a:spcPct val="0"/>
              </a:spcBef>
              <a:spcAft>
                <a:spcPct val="0"/>
              </a:spcAft>
              <a:defRPr sz="4600">
                <a:solidFill>
                  <a:schemeClr val="tx1"/>
                </a:solidFill>
                <a:latin typeface="Times New Roman" pitchFamily="18" charset="0"/>
              </a:defRPr>
            </a:lvl9pPr>
          </a:lstStyle>
          <a:p>
            <a:fld id="{17C31818-083D-4DAA-B1B8-6AAF0378E4F7}" type="slidenum">
              <a:rPr lang="en-US" altLang="en-US" sz="1200">
                <a:latin typeface="Arial" charset="0"/>
              </a:rPr>
              <a:pPr/>
              <a:t>14</a:t>
            </a:fld>
            <a:endParaRPr lang="en-US" altLang="en-US" sz="120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a:defRPr>
                <a:solidFill>
                  <a:schemeClr val="tx1"/>
                </a:solidFill>
                <a:latin typeface="Arial" charset="0"/>
              </a:defRPr>
            </a:lvl1pPr>
            <a:lvl2pPr marL="702756" indent="-270291" defTabSz="912983">
              <a:defRPr>
                <a:solidFill>
                  <a:schemeClr val="tx1"/>
                </a:solidFill>
                <a:latin typeface="Arial" charset="0"/>
              </a:defRPr>
            </a:lvl2pPr>
            <a:lvl3pPr marL="1081164" indent="-216233" defTabSz="912983">
              <a:defRPr>
                <a:solidFill>
                  <a:schemeClr val="tx1"/>
                </a:solidFill>
                <a:latin typeface="Arial" charset="0"/>
              </a:defRPr>
            </a:lvl3pPr>
            <a:lvl4pPr marL="1513629" indent="-216233" defTabSz="912983">
              <a:defRPr>
                <a:solidFill>
                  <a:schemeClr val="tx1"/>
                </a:solidFill>
                <a:latin typeface="Arial" charset="0"/>
              </a:defRPr>
            </a:lvl4pPr>
            <a:lvl5pPr marL="1946095" indent="-216233" defTabSz="912983">
              <a:defRPr>
                <a:solidFill>
                  <a:schemeClr val="tx1"/>
                </a:solidFill>
                <a:latin typeface="Arial" charset="0"/>
              </a:defRPr>
            </a:lvl5pPr>
            <a:lvl6pPr marL="2378560" indent="-216233" defTabSz="912983" eaLnBrk="0" fontAlgn="base" hangingPunct="0">
              <a:spcBef>
                <a:spcPct val="0"/>
              </a:spcBef>
              <a:spcAft>
                <a:spcPct val="0"/>
              </a:spcAft>
              <a:defRPr>
                <a:solidFill>
                  <a:schemeClr val="tx1"/>
                </a:solidFill>
                <a:latin typeface="Arial" charset="0"/>
              </a:defRPr>
            </a:lvl6pPr>
            <a:lvl7pPr marL="2811026" indent="-216233" defTabSz="912983" eaLnBrk="0" fontAlgn="base" hangingPunct="0">
              <a:spcBef>
                <a:spcPct val="0"/>
              </a:spcBef>
              <a:spcAft>
                <a:spcPct val="0"/>
              </a:spcAft>
              <a:defRPr>
                <a:solidFill>
                  <a:schemeClr val="tx1"/>
                </a:solidFill>
                <a:latin typeface="Arial" charset="0"/>
              </a:defRPr>
            </a:lvl7pPr>
            <a:lvl8pPr marL="3243491" indent="-216233" defTabSz="912983" eaLnBrk="0" fontAlgn="base" hangingPunct="0">
              <a:spcBef>
                <a:spcPct val="0"/>
              </a:spcBef>
              <a:spcAft>
                <a:spcPct val="0"/>
              </a:spcAft>
              <a:defRPr>
                <a:solidFill>
                  <a:schemeClr val="tx1"/>
                </a:solidFill>
                <a:latin typeface="Arial" charset="0"/>
              </a:defRPr>
            </a:lvl8pPr>
            <a:lvl9pPr marL="3675957" indent="-216233" defTabSz="912983" eaLnBrk="0" fontAlgn="base" hangingPunct="0">
              <a:spcBef>
                <a:spcPct val="0"/>
              </a:spcBef>
              <a:spcAft>
                <a:spcPct val="0"/>
              </a:spcAft>
              <a:defRPr>
                <a:solidFill>
                  <a:schemeClr val="tx1"/>
                </a:solidFill>
                <a:latin typeface="Arial" charset="0"/>
              </a:defRPr>
            </a:lvl9pPr>
          </a:lstStyle>
          <a:p>
            <a:fld id="{743F364B-2278-44A9-B321-0F0CBF67B8CF}" type="slidenum">
              <a:rPr lang="en-US" altLang="en-US"/>
              <a:pPr/>
              <a:t>31</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a:defRPr>
                <a:solidFill>
                  <a:schemeClr val="tx1"/>
                </a:solidFill>
                <a:latin typeface="Arial" charset="0"/>
              </a:defRPr>
            </a:lvl1pPr>
            <a:lvl2pPr marL="702756" indent="-270291" defTabSz="912983">
              <a:defRPr>
                <a:solidFill>
                  <a:schemeClr val="tx1"/>
                </a:solidFill>
                <a:latin typeface="Arial" charset="0"/>
              </a:defRPr>
            </a:lvl2pPr>
            <a:lvl3pPr marL="1081164" indent="-216233" defTabSz="912983">
              <a:defRPr>
                <a:solidFill>
                  <a:schemeClr val="tx1"/>
                </a:solidFill>
                <a:latin typeface="Arial" charset="0"/>
              </a:defRPr>
            </a:lvl3pPr>
            <a:lvl4pPr marL="1513629" indent="-216233" defTabSz="912983">
              <a:defRPr>
                <a:solidFill>
                  <a:schemeClr val="tx1"/>
                </a:solidFill>
                <a:latin typeface="Arial" charset="0"/>
              </a:defRPr>
            </a:lvl4pPr>
            <a:lvl5pPr marL="1946095" indent="-216233" defTabSz="912983">
              <a:defRPr>
                <a:solidFill>
                  <a:schemeClr val="tx1"/>
                </a:solidFill>
                <a:latin typeface="Arial" charset="0"/>
              </a:defRPr>
            </a:lvl5pPr>
            <a:lvl6pPr marL="2378560" indent="-216233" defTabSz="912983" eaLnBrk="0" fontAlgn="base" hangingPunct="0">
              <a:spcBef>
                <a:spcPct val="0"/>
              </a:spcBef>
              <a:spcAft>
                <a:spcPct val="0"/>
              </a:spcAft>
              <a:defRPr>
                <a:solidFill>
                  <a:schemeClr val="tx1"/>
                </a:solidFill>
                <a:latin typeface="Arial" charset="0"/>
              </a:defRPr>
            </a:lvl6pPr>
            <a:lvl7pPr marL="2811026" indent="-216233" defTabSz="912983" eaLnBrk="0" fontAlgn="base" hangingPunct="0">
              <a:spcBef>
                <a:spcPct val="0"/>
              </a:spcBef>
              <a:spcAft>
                <a:spcPct val="0"/>
              </a:spcAft>
              <a:defRPr>
                <a:solidFill>
                  <a:schemeClr val="tx1"/>
                </a:solidFill>
                <a:latin typeface="Arial" charset="0"/>
              </a:defRPr>
            </a:lvl7pPr>
            <a:lvl8pPr marL="3243491" indent="-216233" defTabSz="912983" eaLnBrk="0" fontAlgn="base" hangingPunct="0">
              <a:spcBef>
                <a:spcPct val="0"/>
              </a:spcBef>
              <a:spcAft>
                <a:spcPct val="0"/>
              </a:spcAft>
              <a:defRPr>
                <a:solidFill>
                  <a:schemeClr val="tx1"/>
                </a:solidFill>
                <a:latin typeface="Arial" charset="0"/>
              </a:defRPr>
            </a:lvl8pPr>
            <a:lvl9pPr marL="3675957" indent="-216233" defTabSz="912983" eaLnBrk="0" fontAlgn="base" hangingPunct="0">
              <a:spcBef>
                <a:spcPct val="0"/>
              </a:spcBef>
              <a:spcAft>
                <a:spcPct val="0"/>
              </a:spcAft>
              <a:defRPr>
                <a:solidFill>
                  <a:schemeClr val="tx1"/>
                </a:solidFill>
                <a:latin typeface="Arial" charset="0"/>
              </a:defRPr>
            </a:lvl9pPr>
          </a:lstStyle>
          <a:p>
            <a:fld id="{EA93ADD6-4996-4756-87FA-D308D49B18A9}" type="slidenum">
              <a:rPr lang="en-US" altLang="en-US"/>
              <a:pPr/>
              <a:t>32</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a:defRPr>
                <a:solidFill>
                  <a:schemeClr val="tx1"/>
                </a:solidFill>
                <a:latin typeface="Arial" charset="0"/>
              </a:defRPr>
            </a:lvl1pPr>
            <a:lvl2pPr marL="702756" indent="-270291" defTabSz="912983">
              <a:defRPr>
                <a:solidFill>
                  <a:schemeClr val="tx1"/>
                </a:solidFill>
                <a:latin typeface="Arial" charset="0"/>
              </a:defRPr>
            </a:lvl2pPr>
            <a:lvl3pPr marL="1081164" indent="-216233" defTabSz="912983">
              <a:defRPr>
                <a:solidFill>
                  <a:schemeClr val="tx1"/>
                </a:solidFill>
                <a:latin typeface="Arial" charset="0"/>
              </a:defRPr>
            </a:lvl3pPr>
            <a:lvl4pPr marL="1513629" indent="-216233" defTabSz="912983">
              <a:defRPr>
                <a:solidFill>
                  <a:schemeClr val="tx1"/>
                </a:solidFill>
                <a:latin typeface="Arial" charset="0"/>
              </a:defRPr>
            </a:lvl4pPr>
            <a:lvl5pPr marL="1946095" indent="-216233" defTabSz="912983">
              <a:defRPr>
                <a:solidFill>
                  <a:schemeClr val="tx1"/>
                </a:solidFill>
                <a:latin typeface="Arial" charset="0"/>
              </a:defRPr>
            </a:lvl5pPr>
            <a:lvl6pPr marL="2378560" indent="-216233" defTabSz="912983" eaLnBrk="0" fontAlgn="base" hangingPunct="0">
              <a:spcBef>
                <a:spcPct val="0"/>
              </a:spcBef>
              <a:spcAft>
                <a:spcPct val="0"/>
              </a:spcAft>
              <a:defRPr>
                <a:solidFill>
                  <a:schemeClr val="tx1"/>
                </a:solidFill>
                <a:latin typeface="Arial" charset="0"/>
              </a:defRPr>
            </a:lvl6pPr>
            <a:lvl7pPr marL="2811026" indent="-216233" defTabSz="912983" eaLnBrk="0" fontAlgn="base" hangingPunct="0">
              <a:spcBef>
                <a:spcPct val="0"/>
              </a:spcBef>
              <a:spcAft>
                <a:spcPct val="0"/>
              </a:spcAft>
              <a:defRPr>
                <a:solidFill>
                  <a:schemeClr val="tx1"/>
                </a:solidFill>
                <a:latin typeface="Arial" charset="0"/>
              </a:defRPr>
            </a:lvl7pPr>
            <a:lvl8pPr marL="3243491" indent="-216233" defTabSz="912983" eaLnBrk="0" fontAlgn="base" hangingPunct="0">
              <a:spcBef>
                <a:spcPct val="0"/>
              </a:spcBef>
              <a:spcAft>
                <a:spcPct val="0"/>
              </a:spcAft>
              <a:defRPr>
                <a:solidFill>
                  <a:schemeClr val="tx1"/>
                </a:solidFill>
                <a:latin typeface="Arial" charset="0"/>
              </a:defRPr>
            </a:lvl8pPr>
            <a:lvl9pPr marL="3675957" indent="-216233" defTabSz="912983" eaLnBrk="0" fontAlgn="base" hangingPunct="0">
              <a:spcBef>
                <a:spcPct val="0"/>
              </a:spcBef>
              <a:spcAft>
                <a:spcPct val="0"/>
              </a:spcAft>
              <a:defRPr>
                <a:solidFill>
                  <a:schemeClr val="tx1"/>
                </a:solidFill>
                <a:latin typeface="Arial" charset="0"/>
              </a:defRPr>
            </a:lvl9pPr>
          </a:lstStyle>
          <a:p>
            <a:fld id="{52C6B205-99DF-4B18-B433-3D9AA7F9419A}" type="slidenum">
              <a:rPr lang="en-US" altLang="en-US"/>
              <a:pPr/>
              <a:t>33</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a:defRPr>
                <a:solidFill>
                  <a:schemeClr val="tx1"/>
                </a:solidFill>
                <a:latin typeface="Arial" charset="0"/>
              </a:defRPr>
            </a:lvl1pPr>
            <a:lvl2pPr marL="702756" indent="-270291" defTabSz="912983">
              <a:defRPr>
                <a:solidFill>
                  <a:schemeClr val="tx1"/>
                </a:solidFill>
                <a:latin typeface="Arial" charset="0"/>
              </a:defRPr>
            </a:lvl2pPr>
            <a:lvl3pPr marL="1081164" indent="-216233" defTabSz="912983">
              <a:defRPr>
                <a:solidFill>
                  <a:schemeClr val="tx1"/>
                </a:solidFill>
                <a:latin typeface="Arial" charset="0"/>
              </a:defRPr>
            </a:lvl3pPr>
            <a:lvl4pPr marL="1513629" indent="-216233" defTabSz="912983">
              <a:defRPr>
                <a:solidFill>
                  <a:schemeClr val="tx1"/>
                </a:solidFill>
                <a:latin typeface="Arial" charset="0"/>
              </a:defRPr>
            </a:lvl4pPr>
            <a:lvl5pPr marL="1946095" indent="-216233" defTabSz="912983">
              <a:defRPr>
                <a:solidFill>
                  <a:schemeClr val="tx1"/>
                </a:solidFill>
                <a:latin typeface="Arial" charset="0"/>
              </a:defRPr>
            </a:lvl5pPr>
            <a:lvl6pPr marL="2378560" indent="-216233" defTabSz="912983" eaLnBrk="0" fontAlgn="base" hangingPunct="0">
              <a:spcBef>
                <a:spcPct val="0"/>
              </a:spcBef>
              <a:spcAft>
                <a:spcPct val="0"/>
              </a:spcAft>
              <a:defRPr>
                <a:solidFill>
                  <a:schemeClr val="tx1"/>
                </a:solidFill>
                <a:latin typeface="Arial" charset="0"/>
              </a:defRPr>
            </a:lvl6pPr>
            <a:lvl7pPr marL="2811026" indent="-216233" defTabSz="912983" eaLnBrk="0" fontAlgn="base" hangingPunct="0">
              <a:spcBef>
                <a:spcPct val="0"/>
              </a:spcBef>
              <a:spcAft>
                <a:spcPct val="0"/>
              </a:spcAft>
              <a:defRPr>
                <a:solidFill>
                  <a:schemeClr val="tx1"/>
                </a:solidFill>
                <a:latin typeface="Arial" charset="0"/>
              </a:defRPr>
            </a:lvl7pPr>
            <a:lvl8pPr marL="3243491" indent="-216233" defTabSz="912983" eaLnBrk="0" fontAlgn="base" hangingPunct="0">
              <a:spcBef>
                <a:spcPct val="0"/>
              </a:spcBef>
              <a:spcAft>
                <a:spcPct val="0"/>
              </a:spcAft>
              <a:defRPr>
                <a:solidFill>
                  <a:schemeClr val="tx1"/>
                </a:solidFill>
                <a:latin typeface="Arial" charset="0"/>
              </a:defRPr>
            </a:lvl8pPr>
            <a:lvl9pPr marL="3675957" indent="-216233" defTabSz="912983" eaLnBrk="0" fontAlgn="base" hangingPunct="0">
              <a:spcBef>
                <a:spcPct val="0"/>
              </a:spcBef>
              <a:spcAft>
                <a:spcPct val="0"/>
              </a:spcAft>
              <a:defRPr>
                <a:solidFill>
                  <a:schemeClr val="tx1"/>
                </a:solidFill>
                <a:latin typeface="Arial" charset="0"/>
              </a:defRPr>
            </a:lvl9pPr>
          </a:lstStyle>
          <a:p>
            <a:fld id="{3BB2400C-ECA1-4E70-AE91-CC1D1A06A4FE}" type="slidenum">
              <a:rPr lang="en-US" altLang="en-US"/>
              <a:pPr/>
              <a:t>34</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a:defRPr>
                <a:solidFill>
                  <a:schemeClr val="tx1"/>
                </a:solidFill>
                <a:latin typeface="Arial" charset="0"/>
              </a:defRPr>
            </a:lvl1pPr>
            <a:lvl2pPr marL="702756" indent="-270291" defTabSz="912983">
              <a:defRPr>
                <a:solidFill>
                  <a:schemeClr val="tx1"/>
                </a:solidFill>
                <a:latin typeface="Arial" charset="0"/>
              </a:defRPr>
            </a:lvl2pPr>
            <a:lvl3pPr marL="1081164" indent="-216233" defTabSz="912983">
              <a:defRPr>
                <a:solidFill>
                  <a:schemeClr val="tx1"/>
                </a:solidFill>
                <a:latin typeface="Arial" charset="0"/>
              </a:defRPr>
            </a:lvl3pPr>
            <a:lvl4pPr marL="1513629" indent="-216233" defTabSz="912983">
              <a:defRPr>
                <a:solidFill>
                  <a:schemeClr val="tx1"/>
                </a:solidFill>
                <a:latin typeface="Arial" charset="0"/>
              </a:defRPr>
            </a:lvl4pPr>
            <a:lvl5pPr marL="1946095" indent="-216233" defTabSz="912983">
              <a:defRPr>
                <a:solidFill>
                  <a:schemeClr val="tx1"/>
                </a:solidFill>
                <a:latin typeface="Arial" charset="0"/>
              </a:defRPr>
            </a:lvl5pPr>
            <a:lvl6pPr marL="2378560" indent="-216233" defTabSz="912983" eaLnBrk="0" fontAlgn="base" hangingPunct="0">
              <a:spcBef>
                <a:spcPct val="0"/>
              </a:spcBef>
              <a:spcAft>
                <a:spcPct val="0"/>
              </a:spcAft>
              <a:defRPr>
                <a:solidFill>
                  <a:schemeClr val="tx1"/>
                </a:solidFill>
                <a:latin typeface="Arial" charset="0"/>
              </a:defRPr>
            </a:lvl6pPr>
            <a:lvl7pPr marL="2811026" indent="-216233" defTabSz="912983" eaLnBrk="0" fontAlgn="base" hangingPunct="0">
              <a:spcBef>
                <a:spcPct val="0"/>
              </a:spcBef>
              <a:spcAft>
                <a:spcPct val="0"/>
              </a:spcAft>
              <a:defRPr>
                <a:solidFill>
                  <a:schemeClr val="tx1"/>
                </a:solidFill>
                <a:latin typeface="Arial" charset="0"/>
              </a:defRPr>
            </a:lvl7pPr>
            <a:lvl8pPr marL="3243491" indent="-216233" defTabSz="912983" eaLnBrk="0" fontAlgn="base" hangingPunct="0">
              <a:spcBef>
                <a:spcPct val="0"/>
              </a:spcBef>
              <a:spcAft>
                <a:spcPct val="0"/>
              </a:spcAft>
              <a:defRPr>
                <a:solidFill>
                  <a:schemeClr val="tx1"/>
                </a:solidFill>
                <a:latin typeface="Arial" charset="0"/>
              </a:defRPr>
            </a:lvl8pPr>
            <a:lvl9pPr marL="3675957" indent="-216233" defTabSz="912983" eaLnBrk="0" fontAlgn="base" hangingPunct="0">
              <a:spcBef>
                <a:spcPct val="0"/>
              </a:spcBef>
              <a:spcAft>
                <a:spcPct val="0"/>
              </a:spcAft>
              <a:defRPr>
                <a:solidFill>
                  <a:schemeClr val="tx1"/>
                </a:solidFill>
                <a:latin typeface="Arial" charset="0"/>
              </a:defRPr>
            </a:lvl9pPr>
          </a:lstStyle>
          <a:p>
            <a:fld id="{B309F25B-3793-4083-8B2E-824F85099497}" type="slidenum">
              <a:rPr lang="en-US" altLang="en-US"/>
              <a:pPr/>
              <a:t>35</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a:defRPr>
                <a:solidFill>
                  <a:schemeClr val="tx1"/>
                </a:solidFill>
                <a:latin typeface="Arial" charset="0"/>
              </a:defRPr>
            </a:lvl1pPr>
            <a:lvl2pPr marL="702756" indent="-270291" defTabSz="912983">
              <a:defRPr>
                <a:solidFill>
                  <a:schemeClr val="tx1"/>
                </a:solidFill>
                <a:latin typeface="Arial" charset="0"/>
              </a:defRPr>
            </a:lvl2pPr>
            <a:lvl3pPr marL="1081164" indent="-216233" defTabSz="912983">
              <a:defRPr>
                <a:solidFill>
                  <a:schemeClr val="tx1"/>
                </a:solidFill>
                <a:latin typeface="Arial" charset="0"/>
              </a:defRPr>
            </a:lvl3pPr>
            <a:lvl4pPr marL="1513629" indent="-216233" defTabSz="912983">
              <a:defRPr>
                <a:solidFill>
                  <a:schemeClr val="tx1"/>
                </a:solidFill>
                <a:latin typeface="Arial" charset="0"/>
              </a:defRPr>
            </a:lvl4pPr>
            <a:lvl5pPr marL="1946095" indent="-216233" defTabSz="912983">
              <a:defRPr>
                <a:solidFill>
                  <a:schemeClr val="tx1"/>
                </a:solidFill>
                <a:latin typeface="Arial" charset="0"/>
              </a:defRPr>
            </a:lvl5pPr>
            <a:lvl6pPr marL="2378560" indent="-216233" defTabSz="912983" eaLnBrk="0" fontAlgn="base" hangingPunct="0">
              <a:spcBef>
                <a:spcPct val="0"/>
              </a:spcBef>
              <a:spcAft>
                <a:spcPct val="0"/>
              </a:spcAft>
              <a:defRPr>
                <a:solidFill>
                  <a:schemeClr val="tx1"/>
                </a:solidFill>
                <a:latin typeface="Arial" charset="0"/>
              </a:defRPr>
            </a:lvl6pPr>
            <a:lvl7pPr marL="2811026" indent="-216233" defTabSz="912983" eaLnBrk="0" fontAlgn="base" hangingPunct="0">
              <a:spcBef>
                <a:spcPct val="0"/>
              </a:spcBef>
              <a:spcAft>
                <a:spcPct val="0"/>
              </a:spcAft>
              <a:defRPr>
                <a:solidFill>
                  <a:schemeClr val="tx1"/>
                </a:solidFill>
                <a:latin typeface="Arial" charset="0"/>
              </a:defRPr>
            </a:lvl7pPr>
            <a:lvl8pPr marL="3243491" indent="-216233" defTabSz="912983" eaLnBrk="0" fontAlgn="base" hangingPunct="0">
              <a:spcBef>
                <a:spcPct val="0"/>
              </a:spcBef>
              <a:spcAft>
                <a:spcPct val="0"/>
              </a:spcAft>
              <a:defRPr>
                <a:solidFill>
                  <a:schemeClr val="tx1"/>
                </a:solidFill>
                <a:latin typeface="Arial" charset="0"/>
              </a:defRPr>
            </a:lvl8pPr>
            <a:lvl9pPr marL="3675957" indent="-216233" defTabSz="912983" eaLnBrk="0" fontAlgn="base" hangingPunct="0">
              <a:spcBef>
                <a:spcPct val="0"/>
              </a:spcBef>
              <a:spcAft>
                <a:spcPct val="0"/>
              </a:spcAft>
              <a:defRPr>
                <a:solidFill>
                  <a:schemeClr val="tx1"/>
                </a:solidFill>
                <a:latin typeface="Arial" charset="0"/>
              </a:defRPr>
            </a:lvl9pPr>
          </a:lstStyle>
          <a:p>
            <a:fld id="{69369F46-9709-40B2-923A-22CF8744FD29}" type="slidenum">
              <a:rPr lang="en-US" altLang="en-US"/>
              <a:pPr/>
              <a:t>36</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a:defRPr>
                <a:solidFill>
                  <a:schemeClr val="tx1"/>
                </a:solidFill>
                <a:latin typeface="Arial" charset="0"/>
              </a:defRPr>
            </a:lvl1pPr>
            <a:lvl2pPr marL="702756" indent="-270291" defTabSz="912983">
              <a:defRPr>
                <a:solidFill>
                  <a:schemeClr val="tx1"/>
                </a:solidFill>
                <a:latin typeface="Arial" charset="0"/>
              </a:defRPr>
            </a:lvl2pPr>
            <a:lvl3pPr marL="1081164" indent="-216233" defTabSz="912983">
              <a:defRPr>
                <a:solidFill>
                  <a:schemeClr val="tx1"/>
                </a:solidFill>
                <a:latin typeface="Arial" charset="0"/>
              </a:defRPr>
            </a:lvl3pPr>
            <a:lvl4pPr marL="1513629" indent="-216233" defTabSz="912983">
              <a:defRPr>
                <a:solidFill>
                  <a:schemeClr val="tx1"/>
                </a:solidFill>
                <a:latin typeface="Arial" charset="0"/>
              </a:defRPr>
            </a:lvl4pPr>
            <a:lvl5pPr marL="1946095" indent="-216233" defTabSz="912983">
              <a:defRPr>
                <a:solidFill>
                  <a:schemeClr val="tx1"/>
                </a:solidFill>
                <a:latin typeface="Arial" charset="0"/>
              </a:defRPr>
            </a:lvl5pPr>
            <a:lvl6pPr marL="2378560" indent="-216233" defTabSz="912983" eaLnBrk="0" fontAlgn="base" hangingPunct="0">
              <a:spcBef>
                <a:spcPct val="0"/>
              </a:spcBef>
              <a:spcAft>
                <a:spcPct val="0"/>
              </a:spcAft>
              <a:defRPr>
                <a:solidFill>
                  <a:schemeClr val="tx1"/>
                </a:solidFill>
                <a:latin typeface="Arial" charset="0"/>
              </a:defRPr>
            </a:lvl6pPr>
            <a:lvl7pPr marL="2811026" indent="-216233" defTabSz="912983" eaLnBrk="0" fontAlgn="base" hangingPunct="0">
              <a:spcBef>
                <a:spcPct val="0"/>
              </a:spcBef>
              <a:spcAft>
                <a:spcPct val="0"/>
              </a:spcAft>
              <a:defRPr>
                <a:solidFill>
                  <a:schemeClr val="tx1"/>
                </a:solidFill>
                <a:latin typeface="Arial" charset="0"/>
              </a:defRPr>
            </a:lvl7pPr>
            <a:lvl8pPr marL="3243491" indent="-216233" defTabSz="912983" eaLnBrk="0" fontAlgn="base" hangingPunct="0">
              <a:spcBef>
                <a:spcPct val="0"/>
              </a:spcBef>
              <a:spcAft>
                <a:spcPct val="0"/>
              </a:spcAft>
              <a:defRPr>
                <a:solidFill>
                  <a:schemeClr val="tx1"/>
                </a:solidFill>
                <a:latin typeface="Arial" charset="0"/>
              </a:defRPr>
            </a:lvl8pPr>
            <a:lvl9pPr marL="3675957" indent="-216233" defTabSz="912983" eaLnBrk="0" fontAlgn="base" hangingPunct="0">
              <a:spcBef>
                <a:spcPct val="0"/>
              </a:spcBef>
              <a:spcAft>
                <a:spcPct val="0"/>
              </a:spcAft>
              <a:defRPr>
                <a:solidFill>
                  <a:schemeClr val="tx1"/>
                </a:solidFill>
                <a:latin typeface="Arial" charset="0"/>
              </a:defRPr>
            </a:lvl9pPr>
          </a:lstStyle>
          <a:p>
            <a:fld id="{D79BA571-EAAE-4DF3-973D-7DBC05287034}" type="slidenum">
              <a:rPr lang="en-US" altLang="en-US"/>
              <a:pPr/>
              <a:t>37</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a:defRPr>
                <a:solidFill>
                  <a:schemeClr val="tx1"/>
                </a:solidFill>
                <a:latin typeface="Arial" charset="0"/>
              </a:defRPr>
            </a:lvl1pPr>
            <a:lvl2pPr marL="702756" indent="-270291" defTabSz="912983">
              <a:defRPr>
                <a:solidFill>
                  <a:schemeClr val="tx1"/>
                </a:solidFill>
                <a:latin typeface="Arial" charset="0"/>
              </a:defRPr>
            </a:lvl2pPr>
            <a:lvl3pPr marL="1081164" indent="-216233" defTabSz="912983">
              <a:defRPr>
                <a:solidFill>
                  <a:schemeClr val="tx1"/>
                </a:solidFill>
                <a:latin typeface="Arial" charset="0"/>
              </a:defRPr>
            </a:lvl3pPr>
            <a:lvl4pPr marL="1513629" indent="-216233" defTabSz="912983">
              <a:defRPr>
                <a:solidFill>
                  <a:schemeClr val="tx1"/>
                </a:solidFill>
                <a:latin typeface="Arial" charset="0"/>
              </a:defRPr>
            </a:lvl4pPr>
            <a:lvl5pPr marL="1946095" indent="-216233" defTabSz="912983">
              <a:defRPr>
                <a:solidFill>
                  <a:schemeClr val="tx1"/>
                </a:solidFill>
                <a:latin typeface="Arial" charset="0"/>
              </a:defRPr>
            </a:lvl5pPr>
            <a:lvl6pPr marL="2378560" indent="-216233" defTabSz="912983" eaLnBrk="0" fontAlgn="base" hangingPunct="0">
              <a:spcBef>
                <a:spcPct val="0"/>
              </a:spcBef>
              <a:spcAft>
                <a:spcPct val="0"/>
              </a:spcAft>
              <a:defRPr>
                <a:solidFill>
                  <a:schemeClr val="tx1"/>
                </a:solidFill>
                <a:latin typeface="Arial" charset="0"/>
              </a:defRPr>
            </a:lvl6pPr>
            <a:lvl7pPr marL="2811026" indent="-216233" defTabSz="912983" eaLnBrk="0" fontAlgn="base" hangingPunct="0">
              <a:spcBef>
                <a:spcPct val="0"/>
              </a:spcBef>
              <a:spcAft>
                <a:spcPct val="0"/>
              </a:spcAft>
              <a:defRPr>
                <a:solidFill>
                  <a:schemeClr val="tx1"/>
                </a:solidFill>
                <a:latin typeface="Arial" charset="0"/>
              </a:defRPr>
            </a:lvl7pPr>
            <a:lvl8pPr marL="3243491" indent="-216233" defTabSz="912983" eaLnBrk="0" fontAlgn="base" hangingPunct="0">
              <a:spcBef>
                <a:spcPct val="0"/>
              </a:spcBef>
              <a:spcAft>
                <a:spcPct val="0"/>
              </a:spcAft>
              <a:defRPr>
                <a:solidFill>
                  <a:schemeClr val="tx1"/>
                </a:solidFill>
                <a:latin typeface="Arial" charset="0"/>
              </a:defRPr>
            </a:lvl8pPr>
            <a:lvl9pPr marL="3675957" indent="-216233" defTabSz="912983" eaLnBrk="0" fontAlgn="base" hangingPunct="0">
              <a:spcBef>
                <a:spcPct val="0"/>
              </a:spcBef>
              <a:spcAft>
                <a:spcPct val="0"/>
              </a:spcAft>
              <a:defRPr>
                <a:solidFill>
                  <a:schemeClr val="tx1"/>
                </a:solidFill>
                <a:latin typeface="Arial" charset="0"/>
              </a:defRPr>
            </a:lvl9pPr>
          </a:lstStyle>
          <a:p>
            <a:fld id="{629FDA23-AF89-4433-9F7F-5AF6ECFB2624}" type="slidenum">
              <a:rPr lang="en-US" altLang="en-US"/>
              <a:pPr/>
              <a:t>38</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Times New Roman" charset="0"/>
                <a:ea typeface="ＭＳ Ｐゴシック" charset="0"/>
                <a:cs typeface="ＭＳ Ｐゴシック" charset="0"/>
              </a:rPr>
              <a:t>P(A \mid B)  &amp;= \</a:t>
            </a:r>
            <a:r>
              <a:rPr lang="en-US" sz="1200" kern="1200" dirty="0" err="1">
                <a:solidFill>
                  <a:schemeClr val="tx1"/>
                </a:solidFill>
                <a:latin typeface="Times New Roman" charset="0"/>
                <a:ea typeface="ＭＳ Ｐゴシック" charset="0"/>
                <a:cs typeface="ＭＳ Ｐゴシック" charset="0"/>
              </a:rPr>
              <a:t>frac</a:t>
            </a:r>
            <a:r>
              <a:rPr lang="en-US" sz="1200" kern="1200" dirty="0">
                <a:solidFill>
                  <a:schemeClr val="tx1"/>
                </a:solidFill>
                <a:latin typeface="Times New Roman" charset="0"/>
                <a:ea typeface="ＭＳ Ｐゴシック" charset="0"/>
                <a:cs typeface="ＭＳ Ｐゴシック" charset="0"/>
              </a:rPr>
              <a:t>{P(B \mid A) \times P(A)}{P(B)}</a:t>
            </a:r>
          </a:p>
          <a:p>
            <a:endParaRPr lang="en-US" sz="1200" kern="1200" dirty="0">
              <a:solidFill>
                <a:schemeClr val="tx1"/>
              </a:solidFill>
              <a:latin typeface="Times New Roman" charset="0"/>
              <a:ea typeface="ＭＳ Ｐゴシック" charset="0"/>
              <a:cs typeface="ＭＳ Ｐゴシック" charset="0"/>
            </a:endParaRPr>
          </a:p>
          <a:p>
            <a:r>
              <a:rPr lang="en-US" sz="1200" kern="1200" dirty="0">
                <a:solidFill>
                  <a:schemeClr val="tx1"/>
                </a:solidFill>
                <a:latin typeface="Times New Roman" charset="0"/>
                <a:ea typeface="ＭＳ Ｐゴシック" charset="0"/>
                <a:cs typeface="ＭＳ Ｐゴシック" charset="0"/>
              </a:rPr>
              <a:t>P(A \land B) &amp;= P(A \mid B) \times P(B)\\</a:t>
            </a:r>
          </a:p>
          <a:p>
            <a:r>
              <a:rPr lang="en-US" sz="1200" kern="1200" dirty="0">
                <a:solidFill>
                  <a:schemeClr val="tx1"/>
                </a:solidFill>
                <a:latin typeface="Times New Roman" charset="0"/>
                <a:ea typeface="ＭＳ Ｐゴシック" charset="0"/>
                <a:cs typeface="ＭＳ Ｐゴシック" charset="0"/>
              </a:rPr>
              <a:t>P(B \land A) &amp;= P(B \mid A) \times P(A)</a:t>
            </a:r>
            <a:endParaRPr lang="en-US" dirty="0"/>
          </a:p>
        </p:txBody>
      </p:sp>
      <p:sp>
        <p:nvSpPr>
          <p:cNvPr id="4" name="Slide Number Placeholder 3"/>
          <p:cNvSpPr>
            <a:spLocks noGrp="1"/>
          </p:cNvSpPr>
          <p:nvPr>
            <p:ph type="sldNum" sz="quarter" idx="10"/>
          </p:nvPr>
        </p:nvSpPr>
        <p:spPr/>
        <p:txBody>
          <a:bodyPr/>
          <a:lstStyle/>
          <a:p>
            <a:pPr>
              <a:defRPr/>
            </a:pPr>
            <a:fld id="{3C09B92A-43F2-B940-9649-1E245D206F3B}" type="slidenum">
              <a:rPr lang="en-US" smtClean="0"/>
              <a:pPr>
                <a:defRPr/>
              </a:pPr>
              <a:t>19</a:t>
            </a:fld>
            <a:endParaRPr lang="en-US"/>
          </a:p>
        </p:txBody>
      </p:sp>
    </p:spTree>
    <p:extLst>
      <p:ext uri="{BB962C8B-B14F-4D97-AF65-F5344CB8AC3E}">
        <p14:creationId xmlns:p14="http://schemas.microsoft.com/office/powerpoint/2010/main" val="2217865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a:defRPr>
                <a:solidFill>
                  <a:schemeClr val="tx1"/>
                </a:solidFill>
                <a:latin typeface="Arial" charset="0"/>
              </a:defRPr>
            </a:lvl1pPr>
            <a:lvl2pPr marL="702756" indent="-270291" defTabSz="912983">
              <a:defRPr>
                <a:solidFill>
                  <a:schemeClr val="tx1"/>
                </a:solidFill>
                <a:latin typeface="Arial" charset="0"/>
              </a:defRPr>
            </a:lvl2pPr>
            <a:lvl3pPr marL="1081164" indent="-216233" defTabSz="912983">
              <a:defRPr>
                <a:solidFill>
                  <a:schemeClr val="tx1"/>
                </a:solidFill>
                <a:latin typeface="Arial" charset="0"/>
              </a:defRPr>
            </a:lvl3pPr>
            <a:lvl4pPr marL="1513629" indent="-216233" defTabSz="912983">
              <a:defRPr>
                <a:solidFill>
                  <a:schemeClr val="tx1"/>
                </a:solidFill>
                <a:latin typeface="Arial" charset="0"/>
              </a:defRPr>
            </a:lvl4pPr>
            <a:lvl5pPr marL="1946095" indent="-216233" defTabSz="912983">
              <a:defRPr>
                <a:solidFill>
                  <a:schemeClr val="tx1"/>
                </a:solidFill>
                <a:latin typeface="Arial" charset="0"/>
              </a:defRPr>
            </a:lvl5pPr>
            <a:lvl6pPr marL="2378560" indent="-216233" defTabSz="912983" eaLnBrk="0" fontAlgn="base" hangingPunct="0">
              <a:spcBef>
                <a:spcPct val="0"/>
              </a:spcBef>
              <a:spcAft>
                <a:spcPct val="0"/>
              </a:spcAft>
              <a:defRPr>
                <a:solidFill>
                  <a:schemeClr val="tx1"/>
                </a:solidFill>
                <a:latin typeface="Arial" charset="0"/>
              </a:defRPr>
            </a:lvl6pPr>
            <a:lvl7pPr marL="2811026" indent="-216233" defTabSz="912983" eaLnBrk="0" fontAlgn="base" hangingPunct="0">
              <a:spcBef>
                <a:spcPct val="0"/>
              </a:spcBef>
              <a:spcAft>
                <a:spcPct val="0"/>
              </a:spcAft>
              <a:defRPr>
                <a:solidFill>
                  <a:schemeClr val="tx1"/>
                </a:solidFill>
                <a:latin typeface="Arial" charset="0"/>
              </a:defRPr>
            </a:lvl7pPr>
            <a:lvl8pPr marL="3243491" indent="-216233" defTabSz="912983" eaLnBrk="0" fontAlgn="base" hangingPunct="0">
              <a:spcBef>
                <a:spcPct val="0"/>
              </a:spcBef>
              <a:spcAft>
                <a:spcPct val="0"/>
              </a:spcAft>
              <a:defRPr>
                <a:solidFill>
                  <a:schemeClr val="tx1"/>
                </a:solidFill>
                <a:latin typeface="Arial" charset="0"/>
              </a:defRPr>
            </a:lvl8pPr>
            <a:lvl9pPr marL="3675957" indent="-216233" defTabSz="912983" eaLnBrk="0" fontAlgn="base" hangingPunct="0">
              <a:spcBef>
                <a:spcPct val="0"/>
              </a:spcBef>
              <a:spcAft>
                <a:spcPct val="0"/>
              </a:spcAft>
              <a:defRPr>
                <a:solidFill>
                  <a:schemeClr val="tx1"/>
                </a:solidFill>
                <a:latin typeface="Arial" charset="0"/>
              </a:defRPr>
            </a:lvl9pPr>
          </a:lstStyle>
          <a:p>
            <a:fld id="{99FC7398-D100-4C3E-8F17-B0C9352BFFE6}" type="slidenum">
              <a:rPr lang="en-US" altLang="en-US"/>
              <a:pPr/>
              <a:t>24</a:t>
            </a:fld>
            <a:endParaRPr lang="en-US"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a:defRPr>
                <a:solidFill>
                  <a:schemeClr val="tx1"/>
                </a:solidFill>
                <a:latin typeface="Arial" charset="0"/>
              </a:defRPr>
            </a:lvl1pPr>
            <a:lvl2pPr marL="702756" indent="-270291" defTabSz="912983">
              <a:defRPr>
                <a:solidFill>
                  <a:schemeClr val="tx1"/>
                </a:solidFill>
                <a:latin typeface="Arial" charset="0"/>
              </a:defRPr>
            </a:lvl2pPr>
            <a:lvl3pPr marL="1081164" indent="-216233" defTabSz="912983">
              <a:defRPr>
                <a:solidFill>
                  <a:schemeClr val="tx1"/>
                </a:solidFill>
                <a:latin typeface="Arial" charset="0"/>
              </a:defRPr>
            </a:lvl3pPr>
            <a:lvl4pPr marL="1513629" indent="-216233" defTabSz="912983">
              <a:defRPr>
                <a:solidFill>
                  <a:schemeClr val="tx1"/>
                </a:solidFill>
                <a:latin typeface="Arial" charset="0"/>
              </a:defRPr>
            </a:lvl4pPr>
            <a:lvl5pPr marL="1946095" indent="-216233" defTabSz="912983">
              <a:defRPr>
                <a:solidFill>
                  <a:schemeClr val="tx1"/>
                </a:solidFill>
                <a:latin typeface="Arial" charset="0"/>
              </a:defRPr>
            </a:lvl5pPr>
            <a:lvl6pPr marL="2378560" indent="-216233" defTabSz="912983" eaLnBrk="0" fontAlgn="base" hangingPunct="0">
              <a:spcBef>
                <a:spcPct val="0"/>
              </a:spcBef>
              <a:spcAft>
                <a:spcPct val="0"/>
              </a:spcAft>
              <a:defRPr>
                <a:solidFill>
                  <a:schemeClr val="tx1"/>
                </a:solidFill>
                <a:latin typeface="Arial" charset="0"/>
              </a:defRPr>
            </a:lvl6pPr>
            <a:lvl7pPr marL="2811026" indent="-216233" defTabSz="912983" eaLnBrk="0" fontAlgn="base" hangingPunct="0">
              <a:spcBef>
                <a:spcPct val="0"/>
              </a:spcBef>
              <a:spcAft>
                <a:spcPct val="0"/>
              </a:spcAft>
              <a:defRPr>
                <a:solidFill>
                  <a:schemeClr val="tx1"/>
                </a:solidFill>
                <a:latin typeface="Arial" charset="0"/>
              </a:defRPr>
            </a:lvl7pPr>
            <a:lvl8pPr marL="3243491" indent="-216233" defTabSz="912983" eaLnBrk="0" fontAlgn="base" hangingPunct="0">
              <a:spcBef>
                <a:spcPct val="0"/>
              </a:spcBef>
              <a:spcAft>
                <a:spcPct val="0"/>
              </a:spcAft>
              <a:defRPr>
                <a:solidFill>
                  <a:schemeClr val="tx1"/>
                </a:solidFill>
                <a:latin typeface="Arial" charset="0"/>
              </a:defRPr>
            </a:lvl8pPr>
            <a:lvl9pPr marL="3675957" indent="-216233" defTabSz="912983" eaLnBrk="0" fontAlgn="base" hangingPunct="0">
              <a:spcBef>
                <a:spcPct val="0"/>
              </a:spcBef>
              <a:spcAft>
                <a:spcPct val="0"/>
              </a:spcAft>
              <a:defRPr>
                <a:solidFill>
                  <a:schemeClr val="tx1"/>
                </a:solidFill>
                <a:latin typeface="Arial" charset="0"/>
              </a:defRPr>
            </a:lvl9pPr>
          </a:lstStyle>
          <a:p>
            <a:fld id="{DE1BB472-CCDB-4511-94B7-B0C429ACAA3F}" type="slidenum">
              <a:rPr lang="en-US" altLang="en-US"/>
              <a:pPr/>
              <a:t>25</a:t>
            </a:fld>
            <a:endParaRPr lang="en-US"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a:defRPr>
                <a:solidFill>
                  <a:schemeClr val="tx1"/>
                </a:solidFill>
                <a:latin typeface="Arial" charset="0"/>
              </a:defRPr>
            </a:lvl1pPr>
            <a:lvl2pPr marL="702756" indent="-270291" defTabSz="912983">
              <a:defRPr>
                <a:solidFill>
                  <a:schemeClr val="tx1"/>
                </a:solidFill>
                <a:latin typeface="Arial" charset="0"/>
              </a:defRPr>
            </a:lvl2pPr>
            <a:lvl3pPr marL="1081164" indent="-216233" defTabSz="912983">
              <a:defRPr>
                <a:solidFill>
                  <a:schemeClr val="tx1"/>
                </a:solidFill>
                <a:latin typeface="Arial" charset="0"/>
              </a:defRPr>
            </a:lvl3pPr>
            <a:lvl4pPr marL="1513629" indent="-216233" defTabSz="912983">
              <a:defRPr>
                <a:solidFill>
                  <a:schemeClr val="tx1"/>
                </a:solidFill>
                <a:latin typeface="Arial" charset="0"/>
              </a:defRPr>
            </a:lvl4pPr>
            <a:lvl5pPr marL="1946095" indent="-216233" defTabSz="912983">
              <a:defRPr>
                <a:solidFill>
                  <a:schemeClr val="tx1"/>
                </a:solidFill>
                <a:latin typeface="Arial" charset="0"/>
              </a:defRPr>
            </a:lvl5pPr>
            <a:lvl6pPr marL="2378560" indent="-216233" defTabSz="912983" eaLnBrk="0" fontAlgn="base" hangingPunct="0">
              <a:spcBef>
                <a:spcPct val="0"/>
              </a:spcBef>
              <a:spcAft>
                <a:spcPct val="0"/>
              </a:spcAft>
              <a:defRPr>
                <a:solidFill>
                  <a:schemeClr val="tx1"/>
                </a:solidFill>
                <a:latin typeface="Arial" charset="0"/>
              </a:defRPr>
            </a:lvl6pPr>
            <a:lvl7pPr marL="2811026" indent="-216233" defTabSz="912983" eaLnBrk="0" fontAlgn="base" hangingPunct="0">
              <a:spcBef>
                <a:spcPct val="0"/>
              </a:spcBef>
              <a:spcAft>
                <a:spcPct val="0"/>
              </a:spcAft>
              <a:defRPr>
                <a:solidFill>
                  <a:schemeClr val="tx1"/>
                </a:solidFill>
                <a:latin typeface="Arial" charset="0"/>
              </a:defRPr>
            </a:lvl7pPr>
            <a:lvl8pPr marL="3243491" indent="-216233" defTabSz="912983" eaLnBrk="0" fontAlgn="base" hangingPunct="0">
              <a:spcBef>
                <a:spcPct val="0"/>
              </a:spcBef>
              <a:spcAft>
                <a:spcPct val="0"/>
              </a:spcAft>
              <a:defRPr>
                <a:solidFill>
                  <a:schemeClr val="tx1"/>
                </a:solidFill>
                <a:latin typeface="Arial" charset="0"/>
              </a:defRPr>
            </a:lvl8pPr>
            <a:lvl9pPr marL="3675957" indent="-216233" defTabSz="912983" eaLnBrk="0" fontAlgn="base" hangingPunct="0">
              <a:spcBef>
                <a:spcPct val="0"/>
              </a:spcBef>
              <a:spcAft>
                <a:spcPct val="0"/>
              </a:spcAft>
              <a:defRPr>
                <a:solidFill>
                  <a:schemeClr val="tx1"/>
                </a:solidFill>
                <a:latin typeface="Arial" charset="0"/>
              </a:defRPr>
            </a:lvl9pPr>
          </a:lstStyle>
          <a:p>
            <a:fld id="{C6365757-162C-431F-9520-4C0C027DAD5B}" type="slidenum">
              <a:rPr lang="en-US" altLang="en-US"/>
              <a:pPr/>
              <a:t>26</a:t>
            </a:fld>
            <a:endParaRPr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a:defRPr>
                <a:solidFill>
                  <a:schemeClr val="tx1"/>
                </a:solidFill>
                <a:latin typeface="Arial" charset="0"/>
              </a:defRPr>
            </a:lvl1pPr>
            <a:lvl2pPr marL="702756" indent="-270291" defTabSz="912983">
              <a:defRPr>
                <a:solidFill>
                  <a:schemeClr val="tx1"/>
                </a:solidFill>
                <a:latin typeface="Arial" charset="0"/>
              </a:defRPr>
            </a:lvl2pPr>
            <a:lvl3pPr marL="1081164" indent="-216233" defTabSz="912983">
              <a:defRPr>
                <a:solidFill>
                  <a:schemeClr val="tx1"/>
                </a:solidFill>
                <a:latin typeface="Arial" charset="0"/>
              </a:defRPr>
            </a:lvl3pPr>
            <a:lvl4pPr marL="1513629" indent="-216233" defTabSz="912983">
              <a:defRPr>
                <a:solidFill>
                  <a:schemeClr val="tx1"/>
                </a:solidFill>
                <a:latin typeface="Arial" charset="0"/>
              </a:defRPr>
            </a:lvl4pPr>
            <a:lvl5pPr marL="1946095" indent="-216233" defTabSz="912983">
              <a:defRPr>
                <a:solidFill>
                  <a:schemeClr val="tx1"/>
                </a:solidFill>
                <a:latin typeface="Arial" charset="0"/>
              </a:defRPr>
            </a:lvl5pPr>
            <a:lvl6pPr marL="2378560" indent="-216233" defTabSz="912983" eaLnBrk="0" fontAlgn="base" hangingPunct="0">
              <a:spcBef>
                <a:spcPct val="0"/>
              </a:spcBef>
              <a:spcAft>
                <a:spcPct val="0"/>
              </a:spcAft>
              <a:defRPr>
                <a:solidFill>
                  <a:schemeClr val="tx1"/>
                </a:solidFill>
                <a:latin typeface="Arial" charset="0"/>
              </a:defRPr>
            </a:lvl6pPr>
            <a:lvl7pPr marL="2811026" indent="-216233" defTabSz="912983" eaLnBrk="0" fontAlgn="base" hangingPunct="0">
              <a:spcBef>
                <a:spcPct val="0"/>
              </a:spcBef>
              <a:spcAft>
                <a:spcPct val="0"/>
              </a:spcAft>
              <a:defRPr>
                <a:solidFill>
                  <a:schemeClr val="tx1"/>
                </a:solidFill>
                <a:latin typeface="Arial" charset="0"/>
              </a:defRPr>
            </a:lvl7pPr>
            <a:lvl8pPr marL="3243491" indent="-216233" defTabSz="912983" eaLnBrk="0" fontAlgn="base" hangingPunct="0">
              <a:spcBef>
                <a:spcPct val="0"/>
              </a:spcBef>
              <a:spcAft>
                <a:spcPct val="0"/>
              </a:spcAft>
              <a:defRPr>
                <a:solidFill>
                  <a:schemeClr val="tx1"/>
                </a:solidFill>
                <a:latin typeface="Arial" charset="0"/>
              </a:defRPr>
            </a:lvl8pPr>
            <a:lvl9pPr marL="3675957" indent="-216233" defTabSz="912983" eaLnBrk="0" fontAlgn="base" hangingPunct="0">
              <a:spcBef>
                <a:spcPct val="0"/>
              </a:spcBef>
              <a:spcAft>
                <a:spcPct val="0"/>
              </a:spcAft>
              <a:defRPr>
                <a:solidFill>
                  <a:schemeClr val="tx1"/>
                </a:solidFill>
                <a:latin typeface="Arial" charset="0"/>
              </a:defRPr>
            </a:lvl9pPr>
          </a:lstStyle>
          <a:p>
            <a:fld id="{C6E4E104-279D-40D5-91E2-8B3FEB040E4D}" type="slidenum">
              <a:rPr lang="en-US" altLang="en-US"/>
              <a:pPr/>
              <a:t>27</a:t>
            </a:fld>
            <a:endParaRPr lang="en-US"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a:defRPr>
                <a:solidFill>
                  <a:schemeClr val="tx1"/>
                </a:solidFill>
                <a:latin typeface="Arial" charset="0"/>
              </a:defRPr>
            </a:lvl1pPr>
            <a:lvl2pPr marL="702756" indent="-270291" defTabSz="912983">
              <a:defRPr>
                <a:solidFill>
                  <a:schemeClr val="tx1"/>
                </a:solidFill>
                <a:latin typeface="Arial" charset="0"/>
              </a:defRPr>
            </a:lvl2pPr>
            <a:lvl3pPr marL="1081164" indent="-216233" defTabSz="912983">
              <a:defRPr>
                <a:solidFill>
                  <a:schemeClr val="tx1"/>
                </a:solidFill>
                <a:latin typeface="Arial" charset="0"/>
              </a:defRPr>
            </a:lvl3pPr>
            <a:lvl4pPr marL="1513629" indent="-216233" defTabSz="912983">
              <a:defRPr>
                <a:solidFill>
                  <a:schemeClr val="tx1"/>
                </a:solidFill>
                <a:latin typeface="Arial" charset="0"/>
              </a:defRPr>
            </a:lvl4pPr>
            <a:lvl5pPr marL="1946095" indent="-216233" defTabSz="912983">
              <a:defRPr>
                <a:solidFill>
                  <a:schemeClr val="tx1"/>
                </a:solidFill>
                <a:latin typeface="Arial" charset="0"/>
              </a:defRPr>
            </a:lvl5pPr>
            <a:lvl6pPr marL="2378560" indent="-216233" defTabSz="912983" eaLnBrk="0" fontAlgn="base" hangingPunct="0">
              <a:spcBef>
                <a:spcPct val="0"/>
              </a:spcBef>
              <a:spcAft>
                <a:spcPct val="0"/>
              </a:spcAft>
              <a:defRPr>
                <a:solidFill>
                  <a:schemeClr val="tx1"/>
                </a:solidFill>
                <a:latin typeface="Arial" charset="0"/>
              </a:defRPr>
            </a:lvl6pPr>
            <a:lvl7pPr marL="2811026" indent="-216233" defTabSz="912983" eaLnBrk="0" fontAlgn="base" hangingPunct="0">
              <a:spcBef>
                <a:spcPct val="0"/>
              </a:spcBef>
              <a:spcAft>
                <a:spcPct val="0"/>
              </a:spcAft>
              <a:defRPr>
                <a:solidFill>
                  <a:schemeClr val="tx1"/>
                </a:solidFill>
                <a:latin typeface="Arial" charset="0"/>
              </a:defRPr>
            </a:lvl7pPr>
            <a:lvl8pPr marL="3243491" indent="-216233" defTabSz="912983" eaLnBrk="0" fontAlgn="base" hangingPunct="0">
              <a:spcBef>
                <a:spcPct val="0"/>
              </a:spcBef>
              <a:spcAft>
                <a:spcPct val="0"/>
              </a:spcAft>
              <a:defRPr>
                <a:solidFill>
                  <a:schemeClr val="tx1"/>
                </a:solidFill>
                <a:latin typeface="Arial" charset="0"/>
              </a:defRPr>
            </a:lvl8pPr>
            <a:lvl9pPr marL="3675957" indent="-216233" defTabSz="912983" eaLnBrk="0" fontAlgn="base" hangingPunct="0">
              <a:spcBef>
                <a:spcPct val="0"/>
              </a:spcBef>
              <a:spcAft>
                <a:spcPct val="0"/>
              </a:spcAft>
              <a:defRPr>
                <a:solidFill>
                  <a:schemeClr val="tx1"/>
                </a:solidFill>
                <a:latin typeface="Arial" charset="0"/>
              </a:defRPr>
            </a:lvl9pPr>
          </a:lstStyle>
          <a:p>
            <a:fld id="{04BF69ED-8AE0-41DA-92EA-DA3265D454A2}" type="slidenum">
              <a:rPr lang="en-US" altLang="en-US"/>
              <a:pPr/>
              <a:t>28</a:t>
            </a:fld>
            <a:endParaRPr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a:defRPr>
                <a:solidFill>
                  <a:schemeClr val="tx1"/>
                </a:solidFill>
                <a:latin typeface="Arial" charset="0"/>
              </a:defRPr>
            </a:lvl1pPr>
            <a:lvl2pPr marL="702756" indent="-270291" defTabSz="912983">
              <a:defRPr>
                <a:solidFill>
                  <a:schemeClr val="tx1"/>
                </a:solidFill>
                <a:latin typeface="Arial" charset="0"/>
              </a:defRPr>
            </a:lvl2pPr>
            <a:lvl3pPr marL="1081164" indent="-216233" defTabSz="912983">
              <a:defRPr>
                <a:solidFill>
                  <a:schemeClr val="tx1"/>
                </a:solidFill>
                <a:latin typeface="Arial" charset="0"/>
              </a:defRPr>
            </a:lvl3pPr>
            <a:lvl4pPr marL="1513629" indent="-216233" defTabSz="912983">
              <a:defRPr>
                <a:solidFill>
                  <a:schemeClr val="tx1"/>
                </a:solidFill>
                <a:latin typeface="Arial" charset="0"/>
              </a:defRPr>
            </a:lvl4pPr>
            <a:lvl5pPr marL="1946095" indent="-216233" defTabSz="912983">
              <a:defRPr>
                <a:solidFill>
                  <a:schemeClr val="tx1"/>
                </a:solidFill>
                <a:latin typeface="Arial" charset="0"/>
              </a:defRPr>
            </a:lvl5pPr>
            <a:lvl6pPr marL="2378560" indent="-216233" defTabSz="912983" eaLnBrk="0" fontAlgn="base" hangingPunct="0">
              <a:spcBef>
                <a:spcPct val="0"/>
              </a:spcBef>
              <a:spcAft>
                <a:spcPct val="0"/>
              </a:spcAft>
              <a:defRPr>
                <a:solidFill>
                  <a:schemeClr val="tx1"/>
                </a:solidFill>
                <a:latin typeface="Arial" charset="0"/>
              </a:defRPr>
            </a:lvl6pPr>
            <a:lvl7pPr marL="2811026" indent="-216233" defTabSz="912983" eaLnBrk="0" fontAlgn="base" hangingPunct="0">
              <a:spcBef>
                <a:spcPct val="0"/>
              </a:spcBef>
              <a:spcAft>
                <a:spcPct val="0"/>
              </a:spcAft>
              <a:defRPr>
                <a:solidFill>
                  <a:schemeClr val="tx1"/>
                </a:solidFill>
                <a:latin typeface="Arial" charset="0"/>
              </a:defRPr>
            </a:lvl7pPr>
            <a:lvl8pPr marL="3243491" indent="-216233" defTabSz="912983" eaLnBrk="0" fontAlgn="base" hangingPunct="0">
              <a:spcBef>
                <a:spcPct val="0"/>
              </a:spcBef>
              <a:spcAft>
                <a:spcPct val="0"/>
              </a:spcAft>
              <a:defRPr>
                <a:solidFill>
                  <a:schemeClr val="tx1"/>
                </a:solidFill>
                <a:latin typeface="Arial" charset="0"/>
              </a:defRPr>
            </a:lvl8pPr>
            <a:lvl9pPr marL="3675957" indent="-216233" defTabSz="912983" eaLnBrk="0" fontAlgn="base" hangingPunct="0">
              <a:spcBef>
                <a:spcPct val="0"/>
              </a:spcBef>
              <a:spcAft>
                <a:spcPct val="0"/>
              </a:spcAft>
              <a:defRPr>
                <a:solidFill>
                  <a:schemeClr val="tx1"/>
                </a:solidFill>
                <a:latin typeface="Arial" charset="0"/>
              </a:defRPr>
            </a:lvl9pPr>
          </a:lstStyle>
          <a:p>
            <a:fld id="{0D6A4F05-659C-436F-B63B-7AF95A1A1B0C}" type="slidenum">
              <a:rPr lang="en-US" altLang="en-US"/>
              <a:pPr/>
              <a:t>29</a:t>
            </a:fld>
            <a:endParaRPr lang="en-US"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a:defRPr>
                <a:solidFill>
                  <a:schemeClr val="tx1"/>
                </a:solidFill>
                <a:latin typeface="Arial" charset="0"/>
              </a:defRPr>
            </a:lvl1pPr>
            <a:lvl2pPr marL="702756" indent="-270291" defTabSz="912983">
              <a:defRPr>
                <a:solidFill>
                  <a:schemeClr val="tx1"/>
                </a:solidFill>
                <a:latin typeface="Arial" charset="0"/>
              </a:defRPr>
            </a:lvl2pPr>
            <a:lvl3pPr marL="1081164" indent="-216233" defTabSz="912983">
              <a:defRPr>
                <a:solidFill>
                  <a:schemeClr val="tx1"/>
                </a:solidFill>
                <a:latin typeface="Arial" charset="0"/>
              </a:defRPr>
            </a:lvl3pPr>
            <a:lvl4pPr marL="1513629" indent="-216233" defTabSz="912983">
              <a:defRPr>
                <a:solidFill>
                  <a:schemeClr val="tx1"/>
                </a:solidFill>
                <a:latin typeface="Arial" charset="0"/>
              </a:defRPr>
            </a:lvl4pPr>
            <a:lvl5pPr marL="1946095" indent="-216233" defTabSz="912983">
              <a:defRPr>
                <a:solidFill>
                  <a:schemeClr val="tx1"/>
                </a:solidFill>
                <a:latin typeface="Arial" charset="0"/>
              </a:defRPr>
            </a:lvl5pPr>
            <a:lvl6pPr marL="2378560" indent="-216233" defTabSz="912983" eaLnBrk="0" fontAlgn="base" hangingPunct="0">
              <a:spcBef>
                <a:spcPct val="0"/>
              </a:spcBef>
              <a:spcAft>
                <a:spcPct val="0"/>
              </a:spcAft>
              <a:defRPr>
                <a:solidFill>
                  <a:schemeClr val="tx1"/>
                </a:solidFill>
                <a:latin typeface="Arial" charset="0"/>
              </a:defRPr>
            </a:lvl6pPr>
            <a:lvl7pPr marL="2811026" indent="-216233" defTabSz="912983" eaLnBrk="0" fontAlgn="base" hangingPunct="0">
              <a:spcBef>
                <a:spcPct val="0"/>
              </a:spcBef>
              <a:spcAft>
                <a:spcPct val="0"/>
              </a:spcAft>
              <a:defRPr>
                <a:solidFill>
                  <a:schemeClr val="tx1"/>
                </a:solidFill>
                <a:latin typeface="Arial" charset="0"/>
              </a:defRPr>
            </a:lvl7pPr>
            <a:lvl8pPr marL="3243491" indent="-216233" defTabSz="912983" eaLnBrk="0" fontAlgn="base" hangingPunct="0">
              <a:spcBef>
                <a:spcPct val="0"/>
              </a:spcBef>
              <a:spcAft>
                <a:spcPct val="0"/>
              </a:spcAft>
              <a:defRPr>
                <a:solidFill>
                  <a:schemeClr val="tx1"/>
                </a:solidFill>
                <a:latin typeface="Arial" charset="0"/>
              </a:defRPr>
            </a:lvl8pPr>
            <a:lvl9pPr marL="3675957" indent="-216233" defTabSz="912983" eaLnBrk="0" fontAlgn="base" hangingPunct="0">
              <a:spcBef>
                <a:spcPct val="0"/>
              </a:spcBef>
              <a:spcAft>
                <a:spcPct val="0"/>
              </a:spcAft>
              <a:defRPr>
                <a:solidFill>
                  <a:schemeClr val="tx1"/>
                </a:solidFill>
                <a:latin typeface="Arial" charset="0"/>
              </a:defRPr>
            </a:lvl9pPr>
          </a:lstStyle>
          <a:p>
            <a:fld id="{1CF5EFBE-23F1-4E9F-8766-E84B151BE79A}" type="slidenum">
              <a:rPr lang="en-US" altLang="en-US"/>
              <a:pPr/>
              <a:t>30</a:t>
            </a:fld>
            <a:endParaRPr lang="en-US"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5328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61596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0238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pPr>
              <a:defRPr/>
            </a:pPr>
            <a:endParaRPr lang="en-US" altLang="zh-TW"/>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pPr>
              <a:defRPr/>
            </a:pPr>
            <a:endParaRPr lang="en-US" altLang="zh-TW"/>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9F45F418-46E4-4D4C-8B51-4A85DC306793}" type="slidenum">
              <a:rPr lang="en-US" altLang="zh-TW"/>
              <a:pPr/>
              <a:t>‹#›</a:t>
            </a:fld>
            <a:endParaRPr lang="en-US" altLang="zh-TW"/>
          </a:p>
        </p:txBody>
      </p:sp>
    </p:spTree>
    <p:extLst>
      <p:ext uri="{BB962C8B-B14F-4D97-AF65-F5344CB8AC3E}">
        <p14:creationId xmlns:p14="http://schemas.microsoft.com/office/powerpoint/2010/main" val="3253085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265332"/>
            <a:ext cx="2133600" cy="365125"/>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9" name="Title 1"/>
          <p:cNvSpPr>
            <a:spLocks noGrp="1"/>
          </p:cNvSpPr>
          <p:nvPr>
            <p:ph type="title"/>
          </p:nvPr>
        </p:nvSpPr>
        <p:spPr>
          <a:xfrm>
            <a:off x="310152" y="20647"/>
            <a:ext cx="8229600" cy="924807"/>
          </a:xfrm>
          <a:prstGeom prst="rect">
            <a:avLst/>
          </a:prstGeom>
        </p:spPr>
        <p:txBody>
          <a:bodyPr>
            <a:normAutofit/>
          </a:bodyPr>
          <a:lstStyle>
            <a:lvl1pPr>
              <a:defRPr sz="3600"/>
            </a:lvl1pPr>
          </a:lstStyle>
          <a:p>
            <a:r>
              <a:rPr lang="en-US" dirty="0"/>
              <a:t>Click to edit Master title style</a:t>
            </a:r>
          </a:p>
        </p:txBody>
      </p:sp>
      <p:sp>
        <p:nvSpPr>
          <p:cNvPr id="20" name="Content Placeholder 2"/>
          <p:cNvSpPr>
            <a:spLocks noGrp="1"/>
          </p:cNvSpPr>
          <p:nvPr>
            <p:ph idx="1" hasCustomPrompt="1"/>
          </p:nvPr>
        </p:nvSpPr>
        <p:spPr>
          <a:xfrm>
            <a:off x="430464" y="1203159"/>
            <a:ext cx="8229600" cy="4921064"/>
          </a:xfrm>
        </p:spPr>
        <p:txBody>
          <a:bodyPr>
            <a:normAutofit/>
          </a:bodyPr>
          <a:lstStyle>
            <a:lvl1pPr>
              <a:defRPr sz="2400"/>
            </a:lvl1pPr>
            <a:lvl2pPr>
              <a:defRPr sz="2000">
                <a:solidFill>
                  <a:schemeClr val="accent3"/>
                </a:solidFill>
              </a:defRPr>
            </a:lvl2pPr>
            <a:lvl3pPr>
              <a:defRPr sz="1800"/>
            </a:lvl3pPr>
            <a:lvl4pPr>
              <a:defRPr sz="1600">
                <a:solidFill>
                  <a:schemeClr val="accent3"/>
                </a:solidFill>
              </a:defRPr>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Group 20"/>
          <p:cNvGrpSpPr/>
          <p:nvPr userDrawn="1"/>
        </p:nvGrpSpPr>
        <p:grpSpPr>
          <a:xfrm>
            <a:off x="-5079" y="945083"/>
            <a:ext cx="8691879" cy="63343"/>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0151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0384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151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6840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4455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4911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3596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6905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8056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88878824"/>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28.wmf"/><Relationship Id="rId3" Type="http://schemas.openxmlformats.org/officeDocument/2006/relationships/notesSlide" Target="../notesSlides/notesSlide1.xml"/><Relationship Id="rId7" Type="http://schemas.openxmlformats.org/officeDocument/2006/relationships/image" Target="../media/image25.wmf"/><Relationship Id="rId12" Type="http://schemas.openxmlformats.org/officeDocument/2006/relationships/oleObject" Target="../embeddings/oleObject39.bin"/><Relationship Id="rId17" Type="http://schemas.openxmlformats.org/officeDocument/2006/relationships/image" Target="../media/image30.wmf"/><Relationship Id="rId2" Type="http://schemas.openxmlformats.org/officeDocument/2006/relationships/slideLayout" Target="../slideLayouts/slideLayout2.xml"/><Relationship Id="rId16" Type="http://schemas.openxmlformats.org/officeDocument/2006/relationships/oleObject" Target="../embeddings/oleObject41.bin"/><Relationship Id="rId1" Type="http://schemas.openxmlformats.org/officeDocument/2006/relationships/vmlDrawing" Target="../drawings/vmlDrawing6.vml"/><Relationship Id="rId6" Type="http://schemas.openxmlformats.org/officeDocument/2006/relationships/oleObject" Target="../embeddings/oleObject36.bin"/><Relationship Id="rId11" Type="http://schemas.openxmlformats.org/officeDocument/2006/relationships/image" Target="../media/image27.wmf"/><Relationship Id="rId5" Type="http://schemas.openxmlformats.org/officeDocument/2006/relationships/image" Target="../media/image24.wmf"/><Relationship Id="rId15" Type="http://schemas.openxmlformats.org/officeDocument/2006/relationships/image" Target="../media/image29.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26.wmf"/><Relationship Id="rId14" Type="http://schemas.openxmlformats.org/officeDocument/2006/relationships/oleObject" Target="../embeddings/oleObject40.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image" Target="../media/image34.png"/><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43.bin"/><Relationship Id="rId5" Type="http://schemas.openxmlformats.org/officeDocument/2006/relationships/image" Target="../media/image31.wmf"/><Relationship Id="rId4" Type="http://schemas.openxmlformats.org/officeDocument/2006/relationships/oleObject" Target="../embeddings/oleObject42.bin"/><Relationship Id="rId9" Type="http://schemas.openxmlformats.org/officeDocument/2006/relationships/image" Target="../media/image33.wmf"/></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2.xml"/><Relationship Id="rId16" Type="http://schemas.openxmlformats.org/officeDocument/2006/relationships/image" Target="../media/image7.w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20.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9.w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48.bin"/></Relationships>
</file>

<file path=ppt/slides/_rels/slide21.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4.wmf"/><Relationship Id="rId5" Type="http://schemas.openxmlformats.org/officeDocument/2006/relationships/oleObject" Target="../embeddings/oleObject51.bin"/><Relationship Id="rId4" Type="http://schemas.openxmlformats.org/officeDocument/2006/relationships/image" Target="../media/image43.wmf"/></Relationships>
</file>

<file path=ppt/slides/_rels/slide22.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7.wmf"/><Relationship Id="rId5" Type="http://schemas.openxmlformats.org/officeDocument/2006/relationships/oleObject" Target="../embeddings/oleObject54.bin"/><Relationship Id="rId4" Type="http://schemas.openxmlformats.org/officeDocument/2006/relationships/image" Target="../media/image46.wmf"/></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3.bin"/><Relationship Id="rId18" Type="http://schemas.openxmlformats.org/officeDocument/2006/relationships/image" Target="../media/image15.wmf"/><Relationship Id="rId3" Type="http://schemas.openxmlformats.org/officeDocument/2006/relationships/oleObject" Target="../embeddings/oleObject8.bin"/><Relationship Id="rId21" Type="http://schemas.openxmlformats.org/officeDocument/2006/relationships/image" Target="../media/image16.wmf"/><Relationship Id="rId7" Type="http://schemas.openxmlformats.org/officeDocument/2006/relationships/oleObject" Target="../embeddings/oleObject10.bin"/><Relationship Id="rId12" Type="http://schemas.openxmlformats.org/officeDocument/2006/relationships/image" Target="../media/image12.wmf"/><Relationship Id="rId17" Type="http://schemas.openxmlformats.org/officeDocument/2006/relationships/oleObject" Target="../embeddings/oleObject15.bin"/><Relationship Id="rId2" Type="http://schemas.openxmlformats.org/officeDocument/2006/relationships/slideLayout" Target="../slideLayouts/slideLayout2.xml"/><Relationship Id="rId16" Type="http://schemas.openxmlformats.org/officeDocument/2006/relationships/image" Target="../media/image14.wmf"/><Relationship Id="rId20" Type="http://schemas.openxmlformats.org/officeDocument/2006/relationships/oleObject" Target="../embeddings/oleObject17.bin"/><Relationship Id="rId1" Type="http://schemas.openxmlformats.org/officeDocument/2006/relationships/vmlDrawing" Target="../drawings/vmlDrawing2.vml"/><Relationship Id="rId6" Type="http://schemas.openxmlformats.org/officeDocument/2006/relationships/image" Target="../media/image9.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1.wmf"/><Relationship Id="rId19" Type="http://schemas.openxmlformats.org/officeDocument/2006/relationships/oleObject" Target="../embeddings/oleObject16.bin"/><Relationship Id="rId4" Type="http://schemas.openxmlformats.org/officeDocument/2006/relationships/image" Target="../media/image8.wmf"/><Relationship Id="rId9" Type="http://schemas.openxmlformats.org/officeDocument/2006/relationships/oleObject" Target="../embeddings/oleObject11.bin"/><Relationship Id="rId14" Type="http://schemas.openxmlformats.org/officeDocument/2006/relationships/image" Target="../media/image13.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23.bin"/><Relationship Id="rId18" Type="http://schemas.openxmlformats.org/officeDocument/2006/relationships/oleObject" Target="../embeddings/oleObject26.bin"/><Relationship Id="rId3" Type="http://schemas.openxmlformats.org/officeDocument/2006/relationships/oleObject" Target="../embeddings/oleObject18.bin"/><Relationship Id="rId21" Type="http://schemas.openxmlformats.org/officeDocument/2006/relationships/oleObject" Target="../embeddings/oleObject28.bin"/><Relationship Id="rId7" Type="http://schemas.openxmlformats.org/officeDocument/2006/relationships/oleObject" Target="../embeddings/oleObject20.bin"/><Relationship Id="rId12" Type="http://schemas.openxmlformats.org/officeDocument/2006/relationships/image" Target="../media/image11.wmf"/><Relationship Id="rId17" Type="http://schemas.openxmlformats.org/officeDocument/2006/relationships/image" Target="../media/image8.wmf"/><Relationship Id="rId2" Type="http://schemas.openxmlformats.org/officeDocument/2006/relationships/slideLayout" Target="../slideLayouts/slideLayout2.xml"/><Relationship Id="rId16" Type="http://schemas.openxmlformats.org/officeDocument/2006/relationships/oleObject" Target="../embeddings/oleObject25.bin"/><Relationship Id="rId20" Type="http://schemas.openxmlformats.org/officeDocument/2006/relationships/oleObject" Target="../embeddings/oleObject27.bin"/><Relationship Id="rId1" Type="http://schemas.openxmlformats.org/officeDocument/2006/relationships/vmlDrawing" Target="../drawings/vmlDrawing3.vml"/><Relationship Id="rId6" Type="http://schemas.openxmlformats.org/officeDocument/2006/relationships/image" Target="../media/image18.w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oleObject" Target="../embeddings/oleObject24.bin"/><Relationship Id="rId23" Type="http://schemas.openxmlformats.org/officeDocument/2006/relationships/oleObject" Target="../embeddings/oleObject30.bin"/><Relationship Id="rId10" Type="http://schemas.openxmlformats.org/officeDocument/2006/relationships/image" Target="../media/image19.wmf"/><Relationship Id="rId19"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21.bin"/><Relationship Id="rId14" Type="http://schemas.openxmlformats.org/officeDocument/2006/relationships/image" Target="../media/image15.wmf"/><Relationship Id="rId22" Type="http://schemas.openxmlformats.org/officeDocument/2006/relationships/oleObject" Target="../embeddings/oleObject29.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63.wmf"/><Relationship Id="rId5" Type="http://schemas.openxmlformats.org/officeDocument/2006/relationships/oleObject" Target="../embeddings/oleObject57.bin"/><Relationship Id="rId4" Type="http://schemas.openxmlformats.org/officeDocument/2006/relationships/image" Target="../media/image62.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2.wmf"/><Relationship Id="rId5" Type="http://schemas.openxmlformats.org/officeDocument/2006/relationships/oleObject" Target="../embeddings/oleObject32.bin"/><Relationship Id="rId4" Type="http://schemas.openxmlformats.org/officeDocument/2006/relationships/image" Target="../media/image2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7772400" cy="1622425"/>
          </a:xfrm>
        </p:spPr>
        <p:txBody>
          <a:bodyPr/>
          <a:lstStyle/>
          <a:p>
            <a:r>
              <a:rPr lang="en-US" b="1" dirty="0" smtClean="0"/>
              <a:t>Probabilistic model:-</a:t>
            </a:r>
            <a:endParaRPr lang="en-US" b="1" dirty="0"/>
          </a:p>
        </p:txBody>
      </p:sp>
      <p:sp>
        <p:nvSpPr>
          <p:cNvPr id="3" name="Subtitle 2"/>
          <p:cNvSpPr>
            <a:spLocks noGrp="1"/>
          </p:cNvSpPr>
          <p:nvPr>
            <p:ph type="subTitle" idx="1"/>
          </p:nvPr>
        </p:nvSpPr>
        <p:spPr>
          <a:xfrm>
            <a:off x="381000" y="1371600"/>
            <a:ext cx="8382000" cy="5334000"/>
          </a:xfrm>
        </p:spPr>
        <p:txBody>
          <a:bodyPr>
            <a:normAutofit fontScale="85000" lnSpcReduction="10000"/>
          </a:bodyPr>
          <a:lstStyle/>
          <a:p>
            <a:r>
              <a:rPr lang="en-US" dirty="0"/>
              <a:t>Probabilistic Models are one of the most important segments in Machine Learning, which is based on the application of statistical codes to data analysis. This dates back to one of the first approaches of machine learning and continues to be widely used today. Unobserved variables are seen as stochastic in probabilistic models, and interdependence between variables is recorded in a joint probability distribution. It provides a foundation for embracing learning for what it is. The probabilistic framework outlines the approach for representing and deploying model reservations. In scientific data analysis, predictions play a dominating role. Their contribution is also critical in machine learning, cognitive computing, automation, and artificial intelligence.</a:t>
            </a:r>
          </a:p>
        </p:txBody>
      </p:sp>
    </p:spTree>
    <p:extLst>
      <p:ext uri="{BB962C8B-B14F-4D97-AF65-F5344CB8AC3E}">
        <p14:creationId xmlns:p14="http://schemas.microsoft.com/office/powerpoint/2010/main" val="533462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Straight Line Modeling:-</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
            </a:pPr>
            <a:r>
              <a:rPr lang="en-US" dirty="0" smtClean="0"/>
              <a:t>A straight-line probabilistic model is sometimes known as a linear regression model or a best-fit straight line. It's a best-fit line since it tries to reduce the size of all the different error components. A linear regression model may be computed using any basic spreadsheet or statistical software application. However, the basic computation is just dependent on a few variables. This is another implementation that is based on probabilistic modeling</a:t>
            </a:r>
            <a:endParaRPr lang="en-US" dirty="0"/>
          </a:p>
        </p:txBody>
      </p:sp>
    </p:spTree>
    <p:extLst>
      <p:ext uri="{BB962C8B-B14F-4D97-AF65-F5344CB8AC3E}">
        <p14:creationId xmlns:p14="http://schemas.microsoft.com/office/powerpoint/2010/main" val="1398762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lstStyle/>
          <a:p>
            <a:r>
              <a:rPr lang="en-US" dirty="0" smtClean="0"/>
              <a:t>Probabilistic </a:t>
            </a:r>
            <a:r>
              <a:rPr lang="en-US" dirty="0"/>
              <a:t>Models are a great way to understand the trends that can be derived from the data and create predictions for the future. As one of the first topics that is taught in Machine Learning, the importance of probabilistic models is understated. These models provide a foundation for the machine learning models to understand the prevalent trends and their </a:t>
            </a:r>
            <a:r>
              <a:rPr lang="en-US" dirty="0" err="1"/>
              <a:t>behavio</a:t>
            </a:r>
            <a:endParaRPr lang="en-US" dirty="0"/>
          </a:p>
        </p:txBody>
      </p:sp>
    </p:spTree>
    <p:extLst>
      <p:ext uri="{BB962C8B-B14F-4D97-AF65-F5344CB8AC3E}">
        <p14:creationId xmlns:p14="http://schemas.microsoft.com/office/powerpoint/2010/main" val="660084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a:t>
            </a:r>
            <a:r>
              <a:rPr lang="en-US" dirty="0" smtClean="0"/>
              <a:t>algorithm:-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a:t>Naïve Bayes algorithm is comprised of two words Naïve and Bayes, Which can be described as</a:t>
            </a:r>
            <a:r>
              <a:rPr lang="en-US" dirty="0" smtClean="0"/>
              <a:t>:</a:t>
            </a:r>
          </a:p>
          <a:p>
            <a:r>
              <a:rPr lang="en-US" dirty="0" smtClean="0"/>
              <a:t>Naïve</a:t>
            </a:r>
            <a:r>
              <a:rPr lang="en-US" dirty="0"/>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r>
              <a:rPr lang="en-US" dirty="0" smtClean="0"/>
              <a:t>.</a:t>
            </a:r>
          </a:p>
          <a:p>
            <a:r>
              <a:rPr lang="en-US" dirty="0" smtClean="0"/>
              <a:t>Bayes</a:t>
            </a:r>
            <a:r>
              <a:rPr lang="en-US" dirty="0"/>
              <a:t>: It is called Bayes because it depends on the principle of Bayes' Theorem</a:t>
            </a:r>
          </a:p>
        </p:txBody>
      </p:sp>
    </p:spTree>
    <p:extLst>
      <p:ext uri="{BB962C8B-B14F-4D97-AF65-F5344CB8AC3E}">
        <p14:creationId xmlns:p14="http://schemas.microsoft.com/office/powerpoint/2010/main" val="997367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5943600" cy="762000"/>
          </a:xfrm>
        </p:spPr>
        <p:txBody>
          <a:bodyPr>
            <a:normAutofit/>
          </a:bodyPr>
          <a:lstStyle/>
          <a:p>
            <a:r>
              <a:rPr lang="en-US" dirty="0" smtClean="0"/>
              <a:t>Bayesian rule:-</a:t>
            </a:r>
            <a:endParaRPr lang="en-US" dirty="0"/>
          </a:p>
        </p:txBody>
      </p:sp>
      <p:sp>
        <p:nvSpPr>
          <p:cNvPr id="3" name="Content Placeholder 2"/>
          <p:cNvSpPr>
            <a:spLocks noGrp="1"/>
          </p:cNvSpPr>
          <p:nvPr>
            <p:ph idx="1"/>
          </p:nvPr>
        </p:nvSpPr>
        <p:spPr>
          <a:xfrm>
            <a:off x="457200" y="1066799"/>
            <a:ext cx="8229600" cy="4419601"/>
          </a:xfrm>
        </p:spPr>
        <p:txBody>
          <a:bodyPr>
            <a:normAutofit fontScale="77500" lnSpcReduction="20000"/>
          </a:bodyPr>
          <a:lstStyle/>
          <a:p>
            <a:r>
              <a:rPr lang="en-US" dirty="0"/>
              <a:t>B</a:t>
            </a:r>
            <a:r>
              <a:rPr lang="en-US" dirty="0" smtClean="0"/>
              <a:t>ayes</a:t>
            </a:r>
            <a:r>
              <a:rPr lang="en-US" dirty="0"/>
              <a:t>' </a:t>
            </a:r>
            <a:r>
              <a:rPr lang="en-US" dirty="0" smtClean="0"/>
              <a:t>Theorem:</a:t>
            </a:r>
          </a:p>
          <a:p>
            <a:r>
              <a:rPr lang="en-US" dirty="0" smtClean="0"/>
              <a:t>Bayes</a:t>
            </a:r>
            <a:r>
              <a:rPr lang="en-US" dirty="0"/>
              <a:t>' theorem is also known as Bayes' Rule or Bayes' law, which is used to determine the probability of a hypothesis with prior knowledge. It depends on the conditional </a:t>
            </a:r>
            <a:r>
              <a:rPr lang="en-US" dirty="0" smtClean="0"/>
              <a:t>probability. The </a:t>
            </a:r>
            <a:r>
              <a:rPr lang="en-US" dirty="0"/>
              <a:t>formula for Bayes' theorem is given as</a:t>
            </a:r>
            <a:r>
              <a:rPr lang="en-US" dirty="0" smtClean="0"/>
              <a:t>:</a:t>
            </a:r>
          </a:p>
          <a:p>
            <a:r>
              <a:rPr lang="en-US" dirty="0" smtClean="0"/>
              <a:t>Naïve </a:t>
            </a:r>
            <a:r>
              <a:rPr lang="en-US" dirty="0"/>
              <a:t>Bayes Classifier </a:t>
            </a:r>
            <a:r>
              <a:rPr lang="en-US" dirty="0" smtClean="0"/>
              <a:t>Algorithm Where,</a:t>
            </a:r>
          </a:p>
          <a:p>
            <a:r>
              <a:rPr lang="en-US" dirty="0" smtClean="0"/>
              <a:t>P(A|B</a:t>
            </a:r>
            <a:r>
              <a:rPr lang="en-US" dirty="0"/>
              <a:t>) is Posterior probability: Probability of hypothesis A on the observed event B.P(B|A) is Likelihood probability: Probability of the evidence given that the probability of a hypothesis is true</a:t>
            </a:r>
            <a:r>
              <a:rPr lang="en-US" dirty="0" smtClean="0"/>
              <a:t>.</a:t>
            </a:r>
          </a:p>
          <a:p>
            <a:r>
              <a:rPr lang="en-US" dirty="0" smtClean="0"/>
              <a:t> P(A</a:t>
            </a:r>
            <a:r>
              <a:rPr lang="en-US" dirty="0"/>
              <a:t>) is Prior Probability: Probability of hypothesis before observing the evidence</a:t>
            </a:r>
            <a:r>
              <a:rPr lang="en-US" dirty="0" smtClean="0"/>
              <a:t>. P(B</a:t>
            </a:r>
            <a:r>
              <a:rPr lang="en-US" dirty="0"/>
              <a:t>) is Marginal Probability: Probability of Evidence.</a:t>
            </a:r>
          </a:p>
        </p:txBody>
      </p:sp>
      <p:graphicFrame>
        <p:nvGraphicFramePr>
          <p:cNvPr id="4" name="Object 3"/>
          <p:cNvGraphicFramePr>
            <a:graphicFrameLocks noGrp="1" noChangeAspect="1"/>
          </p:cNvGraphicFramePr>
          <p:nvPr>
            <p:extLst>
              <p:ext uri="{D42A27DB-BD31-4B8C-83A1-F6EECF244321}">
                <p14:modId xmlns:p14="http://schemas.microsoft.com/office/powerpoint/2010/main" val="2044274383"/>
              </p:ext>
            </p:extLst>
          </p:nvPr>
        </p:nvGraphicFramePr>
        <p:xfrm>
          <a:off x="1143000" y="5638800"/>
          <a:ext cx="2286000" cy="1023938"/>
        </p:xfrm>
        <a:graphic>
          <a:graphicData uri="http://schemas.openxmlformats.org/presentationml/2006/ole">
            <mc:AlternateContent xmlns:mc="http://schemas.openxmlformats.org/markup-compatibility/2006">
              <mc:Choice xmlns:v="urn:schemas-microsoft-com:vml" Requires="v">
                <p:oleObj spid="_x0000_s9221" name="Equation" r:id="rId3" imgW="1320227" imgH="418918" progId="Equation.3">
                  <p:embed/>
                </p:oleObj>
              </mc:Choice>
              <mc:Fallback>
                <p:oleObj name="Equation" r:id="rId3" imgW="1320227" imgH="418918" progId="Equation.3">
                  <p:embed/>
                  <p:pic>
                    <p:nvPicPr>
                      <p:cNvPr id="0" name="Content Placeholder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638800"/>
                        <a:ext cx="2286000" cy="1023938"/>
                      </a:xfrm>
                      <a:prstGeom prst="rect">
                        <a:avLst/>
                      </a:prstGeom>
                      <a:solidFill>
                        <a:srgbClr val="CCFFFF"/>
                      </a:solidFill>
                      <a:ln>
                        <a:noFill/>
                      </a:ln>
                    </p:spPr>
                  </p:pic>
                </p:oleObj>
              </mc:Fallback>
            </mc:AlternateContent>
          </a:graphicData>
        </a:graphic>
      </p:graphicFrame>
    </p:spTree>
    <p:extLst>
      <p:ext uri="{BB962C8B-B14F-4D97-AF65-F5344CB8AC3E}">
        <p14:creationId xmlns:p14="http://schemas.microsoft.com/office/powerpoint/2010/main" val="4290378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Tahoma" pitchFamily="34" charset="0"/>
              </a:defRPr>
            </a:lvl1pPr>
            <a:lvl2pPr marL="565979" indent="-217684">
              <a:defRPr sz="1800">
                <a:solidFill>
                  <a:schemeClr val="tx1"/>
                </a:solidFill>
                <a:latin typeface="Tahoma" pitchFamily="34" charset="0"/>
              </a:defRPr>
            </a:lvl2pPr>
            <a:lvl3pPr marL="870737" indent="-174147">
              <a:defRPr sz="1500">
                <a:solidFill>
                  <a:schemeClr val="tx1"/>
                </a:solidFill>
                <a:latin typeface="Tahoma" pitchFamily="34" charset="0"/>
              </a:defRPr>
            </a:lvl3pPr>
            <a:lvl4pPr marL="1219032" indent="-174147">
              <a:defRPr sz="1500">
                <a:solidFill>
                  <a:schemeClr val="tx1"/>
                </a:solidFill>
                <a:latin typeface="Tahoma" pitchFamily="34" charset="0"/>
              </a:defRPr>
            </a:lvl4pPr>
            <a:lvl5pPr marL="1567327" indent="-174147">
              <a:defRPr sz="1200">
                <a:solidFill>
                  <a:schemeClr val="tx1"/>
                </a:solidFill>
                <a:latin typeface="Tahoma" pitchFamily="34" charset="0"/>
              </a:defRPr>
            </a:lvl5pPr>
            <a:lvl6pPr marL="1915622" indent="-174147" eaLnBrk="0" hangingPunct="0">
              <a:defRPr sz="1200">
                <a:solidFill>
                  <a:schemeClr val="tx1"/>
                </a:solidFill>
                <a:latin typeface="Tahoma" pitchFamily="34" charset="0"/>
              </a:defRPr>
            </a:lvl6pPr>
            <a:lvl7pPr marL="2263917" indent="-174147" eaLnBrk="0" hangingPunct="0">
              <a:defRPr sz="1200">
                <a:solidFill>
                  <a:schemeClr val="tx1"/>
                </a:solidFill>
                <a:latin typeface="Tahoma" pitchFamily="34" charset="0"/>
              </a:defRPr>
            </a:lvl7pPr>
            <a:lvl8pPr marL="2612212" indent="-174147" eaLnBrk="0" hangingPunct="0">
              <a:defRPr sz="1200">
                <a:solidFill>
                  <a:schemeClr val="tx1"/>
                </a:solidFill>
                <a:latin typeface="Tahoma" pitchFamily="34" charset="0"/>
              </a:defRPr>
            </a:lvl8pPr>
            <a:lvl9pPr marL="2960507" indent="-174147" eaLnBrk="0" hangingPunct="0">
              <a:defRPr sz="1200">
                <a:solidFill>
                  <a:schemeClr val="tx1"/>
                </a:solidFill>
                <a:latin typeface="Tahoma" pitchFamily="34" charset="0"/>
              </a:defRPr>
            </a:lvl9pPr>
          </a:lstStyle>
          <a:p>
            <a:pPr defTabSz="794548"/>
            <a:fld id="{9ED60486-BF94-482E-9F95-832F8131C4FE}" type="slidenum">
              <a:rPr lang="en-GB" altLang="en-US" sz="1200">
                <a:latin typeface="Arial" charset="0"/>
              </a:rPr>
              <a:pPr defTabSz="794548"/>
              <a:t>14</a:t>
            </a:fld>
            <a:endParaRPr lang="en-GB" altLang="en-US" sz="1200">
              <a:latin typeface="Arial" charset="0"/>
            </a:endParaRPr>
          </a:p>
        </p:txBody>
      </p:sp>
      <p:sp>
        <p:nvSpPr>
          <p:cNvPr id="10243" name="Rectangle 2"/>
          <p:cNvSpPr>
            <a:spLocks noGrp="1" noChangeArrowheads="1"/>
          </p:cNvSpPr>
          <p:nvPr>
            <p:ph type="title"/>
          </p:nvPr>
        </p:nvSpPr>
        <p:spPr>
          <a:xfrm>
            <a:off x="1254762" y="43196"/>
            <a:ext cx="6954105" cy="1143240"/>
          </a:xfrm>
        </p:spPr>
        <p:txBody>
          <a:bodyPr/>
          <a:lstStyle/>
          <a:p>
            <a:pPr eaLnBrk="1" hangingPunct="1"/>
            <a:r>
              <a:rPr lang="en-US" altLang="en-US" b="0" smtClean="0"/>
              <a:t>Naïve Bayes	</a:t>
            </a:r>
          </a:p>
        </p:txBody>
      </p:sp>
      <p:sp>
        <p:nvSpPr>
          <p:cNvPr id="10244" name="Rectangle 3"/>
          <p:cNvSpPr>
            <a:spLocks noGrp="1" noChangeArrowheads="1"/>
          </p:cNvSpPr>
          <p:nvPr>
            <p:ph type="body" idx="1"/>
          </p:nvPr>
        </p:nvSpPr>
        <p:spPr>
          <a:xfrm>
            <a:off x="1202931" y="1218112"/>
            <a:ext cx="6797530" cy="5114343"/>
          </a:xfrm>
        </p:spPr>
        <p:txBody>
          <a:bodyPr/>
          <a:lstStyle/>
          <a:p>
            <a:pPr marL="406344" indent="-406344">
              <a:lnSpc>
                <a:spcPct val="110000"/>
              </a:lnSpc>
            </a:pPr>
            <a:endParaRPr lang="en-US" altLang="en-US" dirty="0" smtClean="0"/>
          </a:p>
          <a:p>
            <a:pPr marL="406344" indent="-406344">
              <a:lnSpc>
                <a:spcPct val="110000"/>
              </a:lnSpc>
              <a:buNone/>
            </a:pPr>
            <a:r>
              <a:rPr lang="en-US" altLang="en-US" sz="2400" dirty="0"/>
              <a:t>     </a:t>
            </a:r>
          </a:p>
        </p:txBody>
      </p:sp>
      <p:sp>
        <p:nvSpPr>
          <p:cNvPr id="6154" name="Rectangle 4"/>
          <p:cNvSpPr>
            <a:spLocks noChangeArrowheads="1"/>
          </p:cNvSpPr>
          <p:nvPr/>
        </p:nvSpPr>
        <p:spPr bwMode="auto">
          <a:xfrm>
            <a:off x="228601" y="940221"/>
            <a:ext cx="8763000" cy="546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0" tIns="39730" rIns="79460" bIns="39730"/>
          <a:lstStyle/>
          <a:p>
            <a:pPr marL="406344" indent="-406344" defTabSz="794548">
              <a:lnSpc>
                <a:spcPct val="120000"/>
              </a:lnSpc>
              <a:spcBef>
                <a:spcPct val="20000"/>
              </a:spcBef>
              <a:buFontTx/>
              <a:buChar char="•"/>
            </a:pPr>
            <a:r>
              <a:rPr lang="en-US" altLang="en-US" sz="2100" dirty="0">
                <a:latin typeface="Tahoma" pitchFamily="34" charset="0"/>
              </a:rPr>
              <a:t>Bayes classification</a:t>
            </a:r>
          </a:p>
          <a:p>
            <a:pPr marL="406344" indent="-406344" defTabSz="794548">
              <a:lnSpc>
                <a:spcPct val="120000"/>
              </a:lnSpc>
              <a:spcBef>
                <a:spcPct val="20000"/>
              </a:spcBef>
              <a:buFontTx/>
              <a:buChar char="•"/>
            </a:pPr>
            <a:endParaRPr lang="en-US" altLang="en-US" sz="2100" dirty="0">
              <a:latin typeface="Tahoma" pitchFamily="34" charset="0"/>
            </a:endParaRPr>
          </a:p>
          <a:p>
            <a:pPr marL="746174" lvl="1" indent="-348295" defTabSz="794548">
              <a:lnSpc>
                <a:spcPct val="120000"/>
              </a:lnSpc>
              <a:spcBef>
                <a:spcPct val="20000"/>
              </a:spcBef>
            </a:pPr>
            <a:r>
              <a:rPr lang="en-US" altLang="en-US" dirty="0">
                <a:latin typeface="Tahoma" pitchFamily="34" charset="0"/>
              </a:rPr>
              <a:t>Difficulty: learning the joint probability                  </a:t>
            </a:r>
            <a:r>
              <a:rPr lang="en-US" altLang="en-US" dirty="0" smtClean="0">
                <a:latin typeface="Tahoma" pitchFamily="34" charset="0"/>
              </a:rPr>
              <a:t>          </a:t>
            </a:r>
            <a:r>
              <a:rPr lang="en-US" altLang="en-US" dirty="0">
                <a:latin typeface="Tahoma" pitchFamily="34" charset="0"/>
              </a:rPr>
              <a:t>is infeasible!              </a:t>
            </a:r>
          </a:p>
          <a:p>
            <a:pPr marL="406344" indent="-406344" defTabSz="794548">
              <a:lnSpc>
                <a:spcPct val="120000"/>
              </a:lnSpc>
              <a:spcBef>
                <a:spcPct val="20000"/>
              </a:spcBef>
              <a:buFontTx/>
              <a:buChar char="•"/>
            </a:pPr>
            <a:r>
              <a:rPr lang="en-US" altLang="en-US" sz="2100" dirty="0">
                <a:latin typeface="Tahoma" pitchFamily="34" charset="0"/>
              </a:rPr>
              <a:t>Naïve Bayes classification</a:t>
            </a:r>
          </a:p>
          <a:p>
            <a:pPr marL="746174" lvl="1" indent="-348295" defTabSz="794548">
              <a:lnSpc>
                <a:spcPct val="120000"/>
              </a:lnSpc>
              <a:spcBef>
                <a:spcPct val="20000"/>
              </a:spcBef>
              <a:buFontTx/>
              <a:buChar char="–"/>
            </a:pPr>
            <a:r>
              <a:rPr lang="en-US" altLang="en-US" dirty="0">
                <a:latin typeface="Tahoma" pitchFamily="34" charset="0"/>
              </a:rPr>
              <a:t>Assume </a:t>
            </a:r>
            <a:r>
              <a:rPr lang="en-US" altLang="en-US" dirty="0">
                <a:solidFill>
                  <a:srgbClr val="FF0000"/>
                </a:solidFill>
                <a:latin typeface="Tahoma" pitchFamily="34" charset="0"/>
              </a:rPr>
              <a:t>all input features are class conditionally independent!</a:t>
            </a:r>
          </a:p>
          <a:p>
            <a:pPr marL="746174" lvl="1" indent="-348295" defTabSz="794548">
              <a:lnSpc>
                <a:spcPct val="120000"/>
              </a:lnSpc>
              <a:spcBef>
                <a:spcPct val="20000"/>
              </a:spcBef>
              <a:buFontTx/>
              <a:buChar char="–"/>
            </a:pPr>
            <a:endParaRPr lang="en-US" altLang="en-US" dirty="0">
              <a:latin typeface="Tahoma" pitchFamily="34" charset="0"/>
            </a:endParaRPr>
          </a:p>
          <a:p>
            <a:pPr marL="746174" lvl="1" indent="-348295" defTabSz="794548">
              <a:lnSpc>
                <a:spcPct val="120000"/>
              </a:lnSpc>
              <a:spcBef>
                <a:spcPct val="20000"/>
              </a:spcBef>
              <a:buFontTx/>
              <a:buChar char="–"/>
            </a:pPr>
            <a:endParaRPr lang="en-US" altLang="en-US" dirty="0">
              <a:latin typeface="Tahoma" pitchFamily="34" charset="0"/>
            </a:endParaRPr>
          </a:p>
          <a:p>
            <a:pPr marL="746174" lvl="1" indent="-348295" defTabSz="794548">
              <a:lnSpc>
                <a:spcPct val="120000"/>
              </a:lnSpc>
              <a:spcBef>
                <a:spcPct val="20000"/>
              </a:spcBef>
              <a:buFontTx/>
              <a:buChar char="–"/>
            </a:pPr>
            <a:endParaRPr lang="en-US" altLang="en-US" dirty="0">
              <a:latin typeface="Tahoma" pitchFamily="34" charset="0"/>
            </a:endParaRPr>
          </a:p>
          <a:p>
            <a:pPr marL="746174" lvl="1" indent="-348295" defTabSz="794548">
              <a:lnSpc>
                <a:spcPct val="110000"/>
              </a:lnSpc>
              <a:spcBef>
                <a:spcPct val="20000"/>
              </a:spcBef>
              <a:buFontTx/>
              <a:buChar char="–"/>
            </a:pPr>
            <a:endParaRPr lang="en-US" altLang="en-US" dirty="0" smtClean="0">
              <a:latin typeface="Tahoma" pitchFamily="34" charset="0"/>
            </a:endParaRPr>
          </a:p>
          <a:p>
            <a:pPr marL="746174" lvl="1" indent="-348295" defTabSz="794548">
              <a:lnSpc>
                <a:spcPct val="110000"/>
              </a:lnSpc>
              <a:spcBef>
                <a:spcPct val="20000"/>
              </a:spcBef>
              <a:buFontTx/>
              <a:buChar char="–"/>
            </a:pPr>
            <a:endParaRPr lang="en-US" altLang="en-US" dirty="0">
              <a:latin typeface="Tahoma" pitchFamily="34" charset="0"/>
            </a:endParaRPr>
          </a:p>
          <a:p>
            <a:pPr marL="746174" lvl="1" indent="-348295" defTabSz="794548">
              <a:lnSpc>
                <a:spcPct val="110000"/>
              </a:lnSpc>
              <a:spcBef>
                <a:spcPct val="20000"/>
              </a:spcBef>
              <a:buFontTx/>
              <a:buChar char="–"/>
            </a:pPr>
            <a:r>
              <a:rPr lang="en-US" altLang="en-US" dirty="0" smtClean="0">
                <a:latin typeface="Tahoma" pitchFamily="34" charset="0"/>
              </a:rPr>
              <a:t>Apply </a:t>
            </a:r>
            <a:r>
              <a:rPr lang="en-US" altLang="en-US" dirty="0">
                <a:latin typeface="Tahoma" pitchFamily="34" charset="0"/>
              </a:rPr>
              <a:t>the MAP classification rule: assign                          to </a:t>
            </a:r>
            <a:r>
              <a:rPr lang="en-US" altLang="en-US" i="1" dirty="0">
                <a:latin typeface="Palatino Linotype" pitchFamily="18" charset="0"/>
              </a:rPr>
              <a:t>c* </a:t>
            </a:r>
            <a:r>
              <a:rPr lang="en-US" altLang="en-US" dirty="0">
                <a:latin typeface="Tahoma" pitchFamily="34" charset="0"/>
              </a:rPr>
              <a:t>if</a:t>
            </a:r>
          </a:p>
          <a:p>
            <a:pPr marL="746174" lvl="1" indent="-348295" defTabSz="794548">
              <a:lnSpc>
                <a:spcPct val="120000"/>
              </a:lnSpc>
              <a:spcBef>
                <a:spcPct val="20000"/>
              </a:spcBef>
            </a:pPr>
            <a:endParaRPr lang="en-US" altLang="en-US" dirty="0">
              <a:latin typeface="Tahoma" pitchFamily="34" charset="0"/>
            </a:endParaRPr>
          </a:p>
        </p:txBody>
      </p:sp>
      <p:graphicFrame>
        <p:nvGraphicFramePr>
          <p:cNvPr id="10246" name="Object 8"/>
          <p:cNvGraphicFramePr>
            <a:graphicFrameLocks noChangeAspect="1"/>
          </p:cNvGraphicFramePr>
          <p:nvPr>
            <p:extLst>
              <p:ext uri="{D42A27DB-BD31-4B8C-83A1-F6EECF244321}">
                <p14:modId xmlns:p14="http://schemas.microsoft.com/office/powerpoint/2010/main" val="3672623796"/>
              </p:ext>
            </p:extLst>
          </p:nvPr>
        </p:nvGraphicFramePr>
        <p:xfrm>
          <a:off x="1432290" y="1371600"/>
          <a:ext cx="6888271" cy="482350"/>
        </p:xfrm>
        <a:graphic>
          <a:graphicData uri="http://schemas.openxmlformats.org/presentationml/2006/ole">
            <mc:AlternateContent xmlns:mc="http://schemas.openxmlformats.org/markup-compatibility/2006">
              <mc:Choice xmlns:v="urn:schemas-microsoft-com:vml" Requires="v">
                <p:oleObj spid="_x0000_s6181" name="Equation" r:id="rId4" imgW="3619500" imgH="228600" progId="Equation.3">
                  <p:embed/>
                </p:oleObj>
              </mc:Choice>
              <mc:Fallback>
                <p:oleObj name="Equation" r:id="rId4" imgW="36195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2290" y="1371600"/>
                        <a:ext cx="6888271" cy="482350"/>
                      </a:xfrm>
                      <a:prstGeom prst="rect">
                        <a:avLst/>
                      </a:prstGeom>
                      <a:solidFill>
                        <a:srgbClr val="CCFFFF"/>
                      </a:solidFill>
                      <a:ln>
                        <a:noFill/>
                      </a:ln>
                      <a:effectLst/>
                      <a:extLst/>
                    </p:spPr>
                  </p:pic>
                </p:oleObj>
              </mc:Fallback>
            </mc:AlternateContent>
          </a:graphicData>
        </a:graphic>
      </p:graphicFrame>
      <p:graphicFrame>
        <p:nvGraphicFramePr>
          <p:cNvPr id="10247" name="Object 9"/>
          <p:cNvGraphicFramePr>
            <a:graphicFrameLocks noChangeAspect="1"/>
          </p:cNvGraphicFramePr>
          <p:nvPr>
            <p:extLst>
              <p:ext uri="{D42A27DB-BD31-4B8C-83A1-F6EECF244321}">
                <p14:modId xmlns:p14="http://schemas.microsoft.com/office/powerpoint/2010/main" val="1055721223"/>
              </p:ext>
            </p:extLst>
          </p:nvPr>
        </p:nvGraphicFramePr>
        <p:xfrm>
          <a:off x="5638800" y="1828800"/>
          <a:ext cx="1676400" cy="486669"/>
        </p:xfrm>
        <a:graphic>
          <a:graphicData uri="http://schemas.openxmlformats.org/presentationml/2006/ole">
            <mc:AlternateContent xmlns:mc="http://schemas.openxmlformats.org/markup-compatibility/2006">
              <mc:Choice xmlns:v="urn:schemas-microsoft-com:vml" Requires="v">
                <p:oleObj spid="_x0000_s6182" name="Equation" r:id="rId6" imgW="889000" imgH="228600" progId="Equation.3">
                  <p:embed/>
                </p:oleObj>
              </mc:Choice>
              <mc:Fallback>
                <p:oleObj name="Equation" r:id="rId6" imgW="8890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1828800"/>
                        <a:ext cx="1676400" cy="486669"/>
                      </a:xfrm>
                      <a:prstGeom prst="rect">
                        <a:avLst/>
                      </a:prstGeom>
                      <a:noFill/>
                      <a:ln>
                        <a:noFill/>
                      </a:ln>
                      <a:effectLst/>
                      <a:extLst/>
                    </p:spPr>
                  </p:pic>
                </p:oleObj>
              </mc:Fallback>
            </mc:AlternateContent>
          </a:graphicData>
        </a:graphic>
      </p:graphicFrame>
      <p:graphicFrame>
        <p:nvGraphicFramePr>
          <p:cNvPr id="10248" name="Object 11"/>
          <p:cNvGraphicFramePr>
            <a:graphicFrameLocks noChangeAspect="1"/>
          </p:cNvGraphicFramePr>
          <p:nvPr>
            <p:extLst>
              <p:ext uri="{D42A27DB-BD31-4B8C-83A1-F6EECF244321}">
                <p14:modId xmlns:p14="http://schemas.microsoft.com/office/powerpoint/2010/main" val="3709844377"/>
              </p:ext>
            </p:extLst>
          </p:nvPr>
        </p:nvGraphicFramePr>
        <p:xfrm>
          <a:off x="1384342" y="5410200"/>
          <a:ext cx="5960661" cy="411797"/>
        </p:xfrm>
        <a:graphic>
          <a:graphicData uri="http://schemas.openxmlformats.org/presentationml/2006/ole">
            <mc:AlternateContent xmlns:mc="http://schemas.openxmlformats.org/markup-compatibility/2006">
              <mc:Choice xmlns:v="urn:schemas-microsoft-com:vml" Requires="v">
                <p:oleObj spid="_x0000_s6183" name="Equation" r:id="rId8" imgW="4660560" imgH="241200" progId="Equation.3">
                  <p:embed/>
                </p:oleObj>
              </mc:Choice>
              <mc:Fallback>
                <p:oleObj name="Equation" r:id="rId8" imgW="4660560" imgH="241200" progId="Equation.3">
                  <p:embed/>
                  <p:pic>
                    <p:nvPicPr>
                      <p:cNvPr id="0" name=""/>
                      <p:cNvPicPr>
                        <a:picLocks noChangeAspect="1" noChangeArrowheads="1"/>
                      </p:cNvPicPr>
                      <p:nvPr/>
                    </p:nvPicPr>
                    <p:blipFill>
                      <a:blip r:embed="rId9"/>
                      <a:srcRect/>
                      <a:stretch>
                        <a:fillRect/>
                      </a:stretch>
                    </p:blipFill>
                    <p:spPr bwMode="auto">
                      <a:xfrm>
                        <a:off x="1384342" y="5410200"/>
                        <a:ext cx="5960661" cy="41179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249" name="Group 17"/>
          <p:cNvGrpSpPr>
            <a:grpSpLocks/>
          </p:cNvGrpSpPr>
          <p:nvPr/>
        </p:nvGrpSpPr>
        <p:grpSpPr bwMode="auto">
          <a:xfrm>
            <a:off x="1992119" y="3025504"/>
            <a:ext cx="5399281" cy="1775096"/>
            <a:chOff x="2001837" y="3249202"/>
            <a:chExt cx="6918325" cy="1471362"/>
          </a:xfrm>
        </p:grpSpPr>
        <p:graphicFrame>
          <p:nvGraphicFramePr>
            <p:cNvPr id="10259" name="Object 10"/>
            <p:cNvGraphicFramePr>
              <a:graphicFrameLocks noChangeAspect="1"/>
            </p:cNvGraphicFramePr>
            <p:nvPr>
              <p:extLst>
                <p:ext uri="{D42A27DB-BD31-4B8C-83A1-F6EECF244321}">
                  <p14:modId xmlns:p14="http://schemas.microsoft.com/office/powerpoint/2010/main" val="1285815942"/>
                </p:ext>
              </p:extLst>
            </p:nvPr>
          </p:nvGraphicFramePr>
          <p:xfrm>
            <a:off x="2001837" y="3249202"/>
            <a:ext cx="6918325" cy="1471362"/>
          </p:xfrm>
          <a:graphic>
            <a:graphicData uri="http://schemas.openxmlformats.org/presentationml/2006/ole">
              <mc:AlternateContent xmlns:mc="http://schemas.openxmlformats.org/markup-compatibility/2006">
                <mc:Choice xmlns:v="urn:schemas-microsoft-com:vml" Requires="v">
                  <p:oleObj spid="_x0000_s6184" name="Equation" r:id="rId10" imgW="3175000" imgH="673100" progId="Equation.3">
                    <p:embed/>
                  </p:oleObj>
                </mc:Choice>
                <mc:Fallback>
                  <p:oleObj name="Equation" r:id="rId10" imgW="3175000" imgH="6731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01837" y="3249202"/>
                          <a:ext cx="6918325" cy="147136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60" name="Line 12"/>
            <p:cNvSpPr>
              <a:spLocks noChangeShapeType="1"/>
            </p:cNvSpPr>
            <p:nvPr/>
          </p:nvSpPr>
          <p:spPr bwMode="auto">
            <a:xfrm>
              <a:off x="4622801" y="3653630"/>
              <a:ext cx="220979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1" name="Line 13"/>
            <p:cNvSpPr>
              <a:spLocks noChangeShapeType="1"/>
            </p:cNvSpPr>
            <p:nvPr/>
          </p:nvSpPr>
          <p:spPr bwMode="auto">
            <a:xfrm>
              <a:off x="5211335" y="4250736"/>
              <a:ext cx="914401" cy="158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aphicFrame>
        <p:nvGraphicFramePr>
          <p:cNvPr id="10250" name="Object 14"/>
          <p:cNvGraphicFramePr>
            <a:graphicFrameLocks noChangeAspect="1"/>
          </p:cNvGraphicFramePr>
          <p:nvPr>
            <p:extLst>
              <p:ext uri="{D42A27DB-BD31-4B8C-83A1-F6EECF244321}">
                <p14:modId xmlns:p14="http://schemas.microsoft.com/office/powerpoint/2010/main" val="3171244919"/>
              </p:ext>
            </p:extLst>
          </p:nvPr>
        </p:nvGraphicFramePr>
        <p:xfrm>
          <a:off x="5210541" y="4909548"/>
          <a:ext cx="1619745" cy="460752"/>
        </p:xfrm>
        <a:graphic>
          <a:graphicData uri="http://schemas.openxmlformats.org/presentationml/2006/ole">
            <mc:AlternateContent xmlns:mc="http://schemas.openxmlformats.org/markup-compatibility/2006">
              <mc:Choice xmlns:v="urn:schemas-microsoft-com:vml" Requires="v">
                <p:oleObj spid="_x0000_s6185" name="Equation" r:id="rId12" imgW="1066800" imgH="228600" progId="Equation.3">
                  <p:embed/>
                </p:oleObj>
              </mc:Choice>
              <mc:Fallback>
                <p:oleObj name="Equation" r:id="rId12" imgW="106680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10541" y="4909548"/>
                        <a:ext cx="1619745" cy="4607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7"/>
          <p:cNvGrpSpPr>
            <a:grpSpLocks/>
          </p:cNvGrpSpPr>
          <p:nvPr/>
        </p:nvGrpSpPr>
        <p:grpSpPr bwMode="auto">
          <a:xfrm>
            <a:off x="2124431" y="3513420"/>
            <a:ext cx="2240244" cy="1396128"/>
            <a:chOff x="8967196" y="5924539"/>
            <a:chExt cx="3293470" cy="1541192"/>
          </a:xfrm>
        </p:grpSpPr>
        <p:cxnSp>
          <p:nvCxnSpPr>
            <p:cNvPr id="10256" name="Straight Arrow Connector 19"/>
            <p:cNvCxnSpPr>
              <a:cxnSpLocks noChangeShapeType="1"/>
              <a:endCxn id="10260" idx="0"/>
            </p:cNvCxnSpPr>
            <p:nvPr/>
          </p:nvCxnSpPr>
          <p:spPr bwMode="auto">
            <a:xfrm flipV="1">
              <a:off x="10674202" y="5924539"/>
              <a:ext cx="1105622" cy="183932"/>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0257" name="Straight Arrow Connector 25"/>
            <p:cNvCxnSpPr>
              <a:cxnSpLocks noChangeShapeType="1"/>
            </p:cNvCxnSpPr>
            <p:nvPr/>
          </p:nvCxnSpPr>
          <p:spPr bwMode="auto">
            <a:xfrm>
              <a:off x="10674203" y="6197712"/>
              <a:ext cx="1586463" cy="522043"/>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258" name="TextBox 26"/>
            <p:cNvSpPr txBox="1">
              <a:spLocks noChangeArrowheads="1"/>
            </p:cNvSpPr>
            <p:nvPr/>
          </p:nvSpPr>
          <p:spPr bwMode="auto">
            <a:xfrm>
              <a:off x="8967196" y="6089719"/>
              <a:ext cx="1600201" cy="1376012"/>
            </a:xfrm>
            <a:prstGeom prst="rect">
              <a:avLst/>
            </a:prstGeom>
            <a:solidFill>
              <a:srgbClr val="C6D8D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000">
                  <a:solidFill>
                    <a:schemeClr val="tx1"/>
                  </a:solidFill>
                  <a:latin typeface="Times New Roman" pitchFamily="18" charset="0"/>
                </a:defRPr>
              </a:lvl1pPr>
              <a:lvl2pPr marL="742950" indent="-285750">
                <a:defRPr sz="5000">
                  <a:solidFill>
                    <a:schemeClr val="tx1"/>
                  </a:solidFill>
                  <a:latin typeface="Times New Roman" pitchFamily="18" charset="0"/>
                </a:defRPr>
              </a:lvl2pPr>
              <a:lvl3pPr marL="1143000" indent="-228600">
                <a:defRPr sz="5000">
                  <a:solidFill>
                    <a:schemeClr val="tx1"/>
                  </a:solidFill>
                  <a:latin typeface="Times New Roman" pitchFamily="18" charset="0"/>
                </a:defRPr>
              </a:lvl3pPr>
              <a:lvl4pPr marL="1600200" indent="-228600">
                <a:defRPr sz="5000">
                  <a:solidFill>
                    <a:schemeClr val="tx1"/>
                  </a:solidFill>
                  <a:latin typeface="Times New Roman" pitchFamily="18" charset="0"/>
                </a:defRPr>
              </a:lvl4pPr>
              <a:lvl5pPr marL="2057400" indent="-228600">
                <a:defRPr sz="5000">
                  <a:solidFill>
                    <a:schemeClr val="tx1"/>
                  </a:solidFill>
                  <a:latin typeface="Times New Roman" pitchFamily="18" charset="0"/>
                </a:defRPr>
              </a:lvl5pPr>
              <a:lvl6pPr marL="2514600" indent="-228600" eaLnBrk="0" fontAlgn="base" hangingPunct="0">
                <a:spcBef>
                  <a:spcPct val="0"/>
                </a:spcBef>
                <a:spcAft>
                  <a:spcPct val="0"/>
                </a:spcAft>
                <a:defRPr sz="5000">
                  <a:solidFill>
                    <a:schemeClr val="tx1"/>
                  </a:solidFill>
                  <a:latin typeface="Times New Roman" pitchFamily="18" charset="0"/>
                </a:defRPr>
              </a:lvl6pPr>
              <a:lvl7pPr marL="2971800" indent="-228600" eaLnBrk="0" fontAlgn="base" hangingPunct="0">
                <a:spcBef>
                  <a:spcPct val="0"/>
                </a:spcBef>
                <a:spcAft>
                  <a:spcPct val="0"/>
                </a:spcAft>
                <a:defRPr sz="5000">
                  <a:solidFill>
                    <a:schemeClr val="tx1"/>
                  </a:solidFill>
                  <a:latin typeface="Times New Roman" pitchFamily="18" charset="0"/>
                </a:defRPr>
              </a:lvl7pPr>
              <a:lvl8pPr marL="3429000" indent="-228600" eaLnBrk="0" fontAlgn="base" hangingPunct="0">
                <a:spcBef>
                  <a:spcPct val="0"/>
                </a:spcBef>
                <a:spcAft>
                  <a:spcPct val="0"/>
                </a:spcAft>
                <a:defRPr sz="5000">
                  <a:solidFill>
                    <a:schemeClr val="tx1"/>
                  </a:solidFill>
                  <a:latin typeface="Times New Roman" pitchFamily="18" charset="0"/>
                </a:defRPr>
              </a:lvl8pPr>
              <a:lvl9pPr marL="3886200" indent="-228600" eaLnBrk="0" fontAlgn="base" hangingPunct="0">
                <a:spcBef>
                  <a:spcPct val="0"/>
                </a:spcBef>
                <a:spcAft>
                  <a:spcPct val="0"/>
                </a:spcAft>
                <a:defRPr sz="5000">
                  <a:solidFill>
                    <a:schemeClr val="tx1"/>
                  </a:solidFill>
                  <a:latin typeface="Times New Roman" pitchFamily="18" charset="0"/>
                </a:defRPr>
              </a:lvl9pPr>
            </a:lstStyle>
            <a:p>
              <a:r>
                <a:rPr lang="en-GB" altLang="en-US" sz="1500" dirty="0">
                  <a:solidFill>
                    <a:srgbClr val="FF0000"/>
                  </a:solidFill>
                </a:rPr>
                <a:t>Applying the independence assumption </a:t>
              </a:r>
              <a:r>
                <a:rPr lang="en-GB" altLang="en-US" sz="1500" dirty="0"/>
                <a:t> </a:t>
              </a:r>
            </a:p>
          </p:txBody>
        </p:sp>
      </p:grpSp>
      <p:cxnSp>
        <p:nvCxnSpPr>
          <p:cNvPr id="10252" name="Straight Connector 6"/>
          <p:cNvCxnSpPr>
            <a:cxnSpLocks noChangeShapeType="1"/>
          </p:cNvCxnSpPr>
          <p:nvPr/>
        </p:nvCxnSpPr>
        <p:spPr bwMode="auto">
          <a:xfrm>
            <a:off x="1243290" y="5931193"/>
            <a:ext cx="2042260" cy="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cxnSp>
        <p:nvCxnSpPr>
          <p:cNvPr id="10253" name="Straight Connector 24"/>
          <p:cNvCxnSpPr>
            <a:cxnSpLocks noChangeShapeType="1"/>
          </p:cNvCxnSpPr>
          <p:nvPr/>
        </p:nvCxnSpPr>
        <p:spPr bwMode="auto">
          <a:xfrm>
            <a:off x="3825112" y="5943600"/>
            <a:ext cx="1990852" cy="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graphicFrame>
        <p:nvGraphicFramePr>
          <p:cNvPr id="10254" name="Object 8"/>
          <p:cNvGraphicFramePr>
            <a:graphicFrameLocks noChangeAspect="1"/>
          </p:cNvGraphicFramePr>
          <p:nvPr>
            <p:extLst>
              <p:ext uri="{D42A27DB-BD31-4B8C-83A1-F6EECF244321}">
                <p14:modId xmlns:p14="http://schemas.microsoft.com/office/powerpoint/2010/main" val="2351615582"/>
              </p:ext>
            </p:extLst>
          </p:nvPr>
        </p:nvGraphicFramePr>
        <p:xfrm>
          <a:off x="1234120" y="6058749"/>
          <a:ext cx="2051429" cy="331165"/>
        </p:xfrm>
        <a:graphic>
          <a:graphicData uri="http://schemas.openxmlformats.org/presentationml/2006/ole">
            <mc:AlternateContent xmlns:mc="http://schemas.openxmlformats.org/markup-compatibility/2006">
              <mc:Choice xmlns:v="urn:schemas-microsoft-com:vml" Requires="v">
                <p:oleObj spid="_x0000_s6186" name="Equation" r:id="rId14" imgW="1663700" imgH="241300" progId="Equation.3">
                  <p:embed/>
                </p:oleObj>
              </mc:Choice>
              <mc:Fallback>
                <p:oleObj name="Equation" r:id="rId14" imgW="1663700" imgH="2413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34120" y="6058749"/>
                        <a:ext cx="2051429" cy="331165"/>
                      </a:xfrm>
                      <a:prstGeom prst="rect">
                        <a:avLst/>
                      </a:prstGeom>
                      <a:solidFill>
                        <a:srgbClr val="CECEEF"/>
                      </a:solidFill>
                      <a:ln>
                        <a:noFill/>
                      </a:ln>
                      <a:extLst/>
                    </p:spPr>
                  </p:pic>
                </p:oleObj>
              </mc:Fallback>
            </mc:AlternateContent>
          </a:graphicData>
        </a:graphic>
      </p:graphicFrame>
      <p:graphicFrame>
        <p:nvGraphicFramePr>
          <p:cNvPr id="10255" name="Object 9"/>
          <p:cNvGraphicFramePr>
            <a:graphicFrameLocks noChangeAspect="1"/>
          </p:cNvGraphicFramePr>
          <p:nvPr>
            <p:extLst>
              <p:ext uri="{D42A27DB-BD31-4B8C-83A1-F6EECF244321}">
                <p14:modId xmlns:p14="http://schemas.microsoft.com/office/powerpoint/2010/main" val="3140235081"/>
              </p:ext>
            </p:extLst>
          </p:nvPr>
        </p:nvGraphicFramePr>
        <p:xfrm>
          <a:off x="3729694" y="6103442"/>
          <a:ext cx="2032506" cy="293729"/>
        </p:xfrm>
        <a:graphic>
          <a:graphicData uri="http://schemas.openxmlformats.org/presentationml/2006/ole">
            <mc:AlternateContent xmlns:mc="http://schemas.openxmlformats.org/markup-compatibility/2006">
              <mc:Choice xmlns:v="urn:schemas-microsoft-com:vml" Requires="v">
                <p:oleObj spid="_x0000_s6187" name="Equation" r:id="rId16" imgW="1600200" imgH="228600" progId="Equation.3">
                  <p:embed/>
                </p:oleObj>
              </mc:Choice>
              <mc:Fallback>
                <p:oleObj name="Equation" r:id="rId16" imgW="1600200" imgH="2286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29694" y="6103442"/>
                        <a:ext cx="2032506" cy="293729"/>
                      </a:xfrm>
                      <a:prstGeom prst="rect">
                        <a:avLst/>
                      </a:prstGeom>
                      <a:solidFill>
                        <a:srgbClr val="CECEEF"/>
                      </a:solidFill>
                      <a:ln>
                        <a:noFill/>
                      </a:ln>
                      <a:extLst/>
                    </p:spPr>
                  </p:pic>
                </p:oleObj>
              </mc:Fallback>
            </mc:AlternateContent>
          </a:graphicData>
        </a:graphic>
      </p:graphicFrame>
    </p:spTree>
    <p:extLst>
      <p:ext uri="{BB962C8B-B14F-4D97-AF65-F5344CB8AC3E}">
        <p14:creationId xmlns:p14="http://schemas.microsoft.com/office/powerpoint/2010/main" val="42523469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210188" y="85998"/>
            <a:ext cx="6954105" cy="1143240"/>
          </a:xfrm>
        </p:spPr>
        <p:txBody>
          <a:bodyPr/>
          <a:lstStyle/>
          <a:p>
            <a:pPr eaLnBrk="1" hangingPunct="1"/>
            <a:r>
              <a:rPr lang="en-US" altLang="en-US" b="0" smtClean="0"/>
              <a:t>Naïve Bayes	</a:t>
            </a:r>
          </a:p>
        </p:txBody>
      </p:sp>
      <p:sp>
        <p:nvSpPr>
          <p:cNvPr id="11268" name="Rectangle 3"/>
          <p:cNvSpPr>
            <a:spLocks noGrp="1" noChangeArrowheads="1"/>
          </p:cNvSpPr>
          <p:nvPr>
            <p:ph type="body" idx="1"/>
          </p:nvPr>
        </p:nvSpPr>
        <p:spPr>
          <a:xfrm>
            <a:off x="1202931" y="1218112"/>
            <a:ext cx="6797530" cy="5114343"/>
          </a:xfrm>
        </p:spPr>
        <p:txBody>
          <a:bodyPr/>
          <a:lstStyle/>
          <a:p>
            <a:pPr marL="406344" indent="-406344">
              <a:lnSpc>
                <a:spcPct val="110000"/>
              </a:lnSpc>
            </a:pPr>
            <a:endParaRPr lang="en-US" altLang="en-US" smtClean="0"/>
          </a:p>
          <a:p>
            <a:pPr marL="406344" indent="-406344">
              <a:lnSpc>
                <a:spcPct val="110000"/>
              </a:lnSpc>
              <a:buNone/>
            </a:pPr>
            <a:r>
              <a:rPr lang="en-US" altLang="en-US" sz="2400"/>
              <a:t>     </a:t>
            </a:r>
          </a:p>
        </p:txBody>
      </p:sp>
      <p:sp>
        <p:nvSpPr>
          <p:cNvPr id="11269" name="Rectangle 4"/>
          <p:cNvSpPr>
            <a:spLocks noRot="1" noChangeAspect="1" noMove="1" noResize="1" noEditPoints="1" noAdjustHandles="1" noChangeArrowheads="1" noChangeShapeType="1" noTextEdit="1"/>
          </p:cNvSpPr>
          <p:nvPr/>
        </p:nvSpPr>
        <p:spPr bwMode="auto">
          <a:xfrm>
            <a:off x="1202931" y="1218112"/>
            <a:ext cx="6893634" cy="5114343"/>
          </a:xfrm>
          <a:prstGeom prst="rect">
            <a:avLst/>
          </a:prstGeom>
          <a:blipFill rotWithShape="1">
            <a:blip r:embed="rId3" cstate="print"/>
            <a:stretch>
              <a:fillRect l="-1143" t="-432" r="-1023"/>
            </a:stretch>
          </a:blipFill>
          <a:ln>
            <a:noFill/>
          </a:ln>
          <a:extLst/>
        </p:spPr>
        <p:txBody>
          <a:bodyPr lIns="69659" tIns="34829" rIns="69659" bIns="34829"/>
          <a:lstStyle/>
          <a:p>
            <a:pPr eaLnBrk="1" hangingPunct="1">
              <a:defRPr/>
            </a:pPr>
            <a:r>
              <a:rPr lang="en-GB">
                <a:noFill/>
              </a:rPr>
              <a:t> </a:t>
            </a:r>
          </a:p>
        </p:txBody>
      </p:sp>
      <p:graphicFrame>
        <p:nvGraphicFramePr>
          <p:cNvPr id="11270" name="Object 7"/>
          <p:cNvGraphicFramePr>
            <a:graphicFrameLocks noChangeAspect="1"/>
          </p:cNvGraphicFramePr>
          <p:nvPr>
            <p:extLst>
              <p:ext uri="{D42A27DB-BD31-4B8C-83A1-F6EECF244321}">
                <p14:modId xmlns:p14="http://schemas.microsoft.com/office/powerpoint/2010/main" val="2162908149"/>
              </p:ext>
            </p:extLst>
          </p:nvPr>
        </p:nvGraphicFramePr>
        <p:xfrm>
          <a:off x="1202931" y="2286000"/>
          <a:ext cx="6893634" cy="1730698"/>
        </p:xfrm>
        <a:graphic>
          <a:graphicData uri="http://schemas.openxmlformats.org/presentationml/2006/ole">
            <mc:AlternateContent xmlns:mc="http://schemas.openxmlformats.org/markup-compatibility/2006">
              <mc:Choice xmlns:v="urn:schemas-microsoft-com:vml" Requires="v">
                <p:oleObj spid="_x0000_s7182" name="Equation" r:id="rId4" imgW="4394200" imgH="1041400" progId="Equation.3">
                  <p:embed/>
                </p:oleObj>
              </mc:Choice>
              <mc:Fallback>
                <p:oleObj name="Equation" r:id="rId4" imgW="4394200" imgH="1041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2931" y="2286000"/>
                        <a:ext cx="6893634" cy="1730698"/>
                      </a:xfrm>
                      <a:prstGeom prst="rect">
                        <a:avLst/>
                      </a:prstGeom>
                      <a:solidFill>
                        <a:srgbClr val="CCFFFF"/>
                      </a:solidFill>
                      <a:ln>
                        <a:noFill/>
                      </a:ln>
                      <a:effectLst/>
                      <a:extLst/>
                    </p:spPr>
                  </p:pic>
                </p:oleObj>
              </mc:Fallback>
            </mc:AlternateContent>
          </a:graphicData>
        </a:graphic>
      </p:graphicFrame>
      <p:graphicFrame>
        <p:nvGraphicFramePr>
          <p:cNvPr id="11271" name="Object 8"/>
          <p:cNvGraphicFramePr>
            <a:graphicFrameLocks noChangeAspect="1"/>
          </p:cNvGraphicFramePr>
          <p:nvPr>
            <p:extLst>
              <p:ext uri="{D42A27DB-BD31-4B8C-83A1-F6EECF244321}">
                <p14:modId xmlns:p14="http://schemas.microsoft.com/office/powerpoint/2010/main" val="941369889"/>
              </p:ext>
            </p:extLst>
          </p:nvPr>
        </p:nvGraphicFramePr>
        <p:xfrm>
          <a:off x="1458868" y="5715000"/>
          <a:ext cx="7227932" cy="420436"/>
        </p:xfrm>
        <a:graphic>
          <a:graphicData uri="http://schemas.openxmlformats.org/presentationml/2006/ole">
            <mc:AlternateContent xmlns:mc="http://schemas.openxmlformats.org/markup-compatibility/2006">
              <mc:Choice xmlns:v="urn:schemas-microsoft-com:vml" Requires="v">
                <p:oleObj spid="_x0000_s7183" name="Equation" r:id="rId6" imgW="4724400" imgH="254000" progId="Equation.3">
                  <p:embed/>
                </p:oleObj>
              </mc:Choice>
              <mc:Fallback>
                <p:oleObj name="Equation" r:id="rId6" imgW="4724400" imgH="254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8868" y="5715000"/>
                        <a:ext cx="7227932" cy="420436"/>
                      </a:xfrm>
                      <a:prstGeom prst="rect">
                        <a:avLst/>
                      </a:prstGeom>
                      <a:solidFill>
                        <a:srgbClr val="CCFFFF"/>
                      </a:solidFill>
                      <a:ln>
                        <a:noFill/>
                      </a:ln>
                      <a:effectLst/>
                      <a:extLst/>
                    </p:spPr>
                  </p:pic>
                </p:oleObj>
              </mc:Fallback>
            </mc:AlternateContent>
          </a:graphicData>
        </a:graphic>
      </p:graphicFrame>
      <p:graphicFrame>
        <p:nvGraphicFramePr>
          <p:cNvPr id="11272" name="Object 15"/>
          <p:cNvGraphicFramePr>
            <a:graphicFrameLocks noChangeAspect="1"/>
          </p:cNvGraphicFramePr>
          <p:nvPr/>
        </p:nvGraphicFramePr>
        <p:xfrm>
          <a:off x="5618356" y="4646393"/>
          <a:ext cx="1545236" cy="485229"/>
        </p:xfrm>
        <a:graphic>
          <a:graphicData uri="http://schemas.openxmlformats.org/presentationml/2006/ole">
            <mc:AlternateContent xmlns:mc="http://schemas.openxmlformats.org/markup-compatibility/2006">
              <mc:Choice xmlns:v="urn:schemas-microsoft-com:vml" Requires="v">
                <p:oleObj spid="_x0000_s7184" name="Equation" r:id="rId8" imgW="863225" imgH="215806" progId="Equation.3">
                  <p:embed/>
                </p:oleObj>
              </mc:Choice>
              <mc:Fallback>
                <p:oleObj name="Equation" r:id="rId8" imgW="863225" imgH="21580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18356" y="4646393"/>
                        <a:ext cx="1545236" cy="485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8245939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Tahoma" pitchFamily="34" charset="0"/>
              </a:defRPr>
            </a:lvl1pPr>
            <a:lvl2pPr marL="565979" indent="-217684">
              <a:defRPr sz="1800">
                <a:solidFill>
                  <a:schemeClr val="tx1"/>
                </a:solidFill>
                <a:latin typeface="Tahoma" pitchFamily="34" charset="0"/>
              </a:defRPr>
            </a:lvl2pPr>
            <a:lvl3pPr marL="870737" indent="-174147">
              <a:defRPr sz="1500">
                <a:solidFill>
                  <a:schemeClr val="tx1"/>
                </a:solidFill>
                <a:latin typeface="Tahoma" pitchFamily="34" charset="0"/>
              </a:defRPr>
            </a:lvl3pPr>
            <a:lvl4pPr marL="1219032" indent="-174147">
              <a:defRPr sz="1500">
                <a:solidFill>
                  <a:schemeClr val="tx1"/>
                </a:solidFill>
                <a:latin typeface="Tahoma" pitchFamily="34" charset="0"/>
              </a:defRPr>
            </a:lvl4pPr>
            <a:lvl5pPr marL="1567327" indent="-174147">
              <a:defRPr sz="1200">
                <a:solidFill>
                  <a:schemeClr val="tx1"/>
                </a:solidFill>
                <a:latin typeface="Tahoma" pitchFamily="34" charset="0"/>
              </a:defRPr>
            </a:lvl5pPr>
            <a:lvl6pPr marL="1915622" indent="-174147" eaLnBrk="0" hangingPunct="0">
              <a:defRPr sz="1200">
                <a:solidFill>
                  <a:schemeClr val="tx1"/>
                </a:solidFill>
                <a:latin typeface="Tahoma" pitchFamily="34" charset="0"/>
              </a:defRPr>
            </a:lvl6pPr>
            <a:lvl7pPr marL="2263917" indent="-174147" eaLnBrk="0" hangingPunct="0">
              <a:defRPr sz="1200">
                <a:solidFill>
                  <a:schemeClr val="tx1"/>
                </a:solidFill>
                <a:latin typeface="Tahoma" pitchFamily="34" charset="0"/>
              </a:defRPr>
            </a:lvl7pPr>
            <a:lvl8pPr marL="2612212" indent="-174147" eaLnBrk="0" hangingPunct="0">
              <a:defRPr sz="1200">
                <a:solidFill>
                  <a:schemeClr val="tx1"/>
                </a:solidFill>
                <a:latin typeface="Tahoma" pitchFamily="34" charset="0"/>
              </a:defRPr>
            </a:lvl8pPr>
            <a:lvl9pPr marL="2960507" indent="-174147" eaLnBrk="0" hangingPunct="0">
              <a:defRPr sz="1200">
                <a:solidFill>
                  <a:schemeClr val="tx1"/>
                </a:solidFill>
                <a:latin typeface="Tahoma" pitchFamily="34" charset="0"/>
              </a:defRPr>
            </a:lvl9pPr>
          </a:lstStyle>
          <a:p>
            <a:pPr defTabSz="794548"/>
            <a:fld id="{701E99FB-9E13-4B56-8D3E-07958ECCF88A}" type="slidenum">
              <a:rPr lang="en-GB" altLang="en-US" sz="1200">
                <a:latin typeface="Arial" charset="0"/>
              </a:rPr>
              <a:pPr defTabSz="794548"/>
              <a:t>16</a:t>
            </a:fld>
            <a:endParaRPr lang="en-GB" altLang="en-US" sz="1200">
              <a:latin typeface="Arial" charset="0"/>
            </a:endParaRPr>
          </a:p>
        </p:txBody>
      </p:sp>
      <p:sp>
        <p:nvSpPr>
          <p:cNvPr id="12291" name="Rectangle 2"/>
          <p:cNvSpPr>
            <a:spLocks noGrp="1" noChangeArrowheads="1"/>
          </p:cNvSpPr>
          <p:nvPr>
            <p:ph type="title"/>
          </p:nvPr>
        </p:nvSpPr>
        <p:spPr>
          <a:xfrm>
            <a:off x="1254762" y="43196"/>
            <a:ext cx="6954105" cy="1143240"/>
          </a:xfrm>
        </p:spPr>
        <p:txBody>
          <a:bodyPr/>
          <a:lstStyle/>
          <a:p>
            <a:pPr eaLnBrk="1" hangingPunct="1"/>
            <a:r>
              <a:rPr lang="en-US" altLang="en-US" b="0" smtClean="0"/>
              <a:t>Example	</a:t>
            </a:r>
          </a:p>
        </p:txBody>
      </p:sp>
      <p:sp>
        <p:nvSpPr>
          <p:cNvPr id="12292" name="Rectangle 3"/>
          <p:cNvSpPr>
            <a:spLocks noGrp="1" noChangeArrowheads="1"/>
          </p:cNvSpPr>
          <p:nvPr>
            <p:ph type="body" idx="1"/>
          </p:nvPr>
        </p:nvSpPr>
        <p:spPr>
          <a:xfrm>
            <a:off x="1202931" y="1218112"/>
            <a:ext cx="6797530" cy="5114343"/>
          </a:xfrm>
        </p:spPr>
        <p:txBody>
          <a:bodyPr/>
          <a:lstStyle/>
          <a:p>
            <a:pPr marL="406344" indent="-406344">
              <a:lnSpc>
                <a:spcPct val="110000"/>
              </a:lnSpc>
            </a:pPr>
            <a:endParaRPr lang="en-US" altLang="en-US" smtClean="0"/>
          </a:p>
          <a:p>
            <a:pPr marL="406344" indent="-406344">
              <a:lnSpc>
                <a:spcPct val="110000"/>
              </a:lnSpc>
              <a:buNone/>
            </a:pPr>
            <a:r>
              <a:rPr lang="en-US" altLang="en-US" sz="2400"/>
              <a:t>     </a:t>
            </a:r>
          </a:p>
        </p:txBody>
      </p:sp>
      <p:sp>
        <p:nvSpPr>
          <p:cNvPr id="12293" name="Rectangle 4"/>
          <p:cNvSpPr>
            <a:spLocks noChangeArrowheads="1"/>
          </p:cNvSpPr>
          <p:nvPr/>
        </p:nvSpPr>
        <p:spPr bwMode="auto">
          <a:xfrm>
            <a:off x="1202931" y="914400"/>
            <a:ext cx="6893634" cy="5279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0" tIns="39730" rIns="79460" bIns="39730"/>
          <a:lstStyle/>
          <a:p>
            <a:pPr marL="406344" indent="-406344" defTabSz="794548">
              <a:lnSpc>
                <a:spcPct val="120000"/>
              </a:lnSpc>
              <a:spcBef>
                <a:spcPct val="20000"/>
              </a:spcBef>
              <a:buFontTx/>
              <a:buChar char="•"/>
            </a:pPr>
            <a:r>
              <a:rPr lang="en-US" altLang="en-US" sz="2100">
                <a:latin typeface="Tahoma" pitchFamily="34" charset="0"/>
              </a:rPr>
              <a:t>Example: Play Tennis</a:t>
            </a:r>
          </a:p>
        </p:txBody>
      </p:sp>
      <p:pic>
        <p:nvPicPr>
          <p:cNvPr id="1229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932" y="1600200"/>
            <a:ext cx="725526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750404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4597916" y="4419599"/>
            <a:ext cx="868183" cy="1519019"/>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lIns="69659" tIns="34829" rIns="69659" bIns="34829"/>
          <a:lstStyle/>
          <a:p>
            <a:pPr defTabSz="794548"/>
            <a:endParaRPr lang="en-GB"/>
          </a:p>
        </p:txBody>
      </p:sp>
      <p:sp>
        <p:nvSpPr>
          <p:cNvPr id="10" name="Rectangle 9"/>
          <p:cNvSpPr/>
          <p:nvPr/>
        </p:nvSpPr>
        <p:spPr bwMode="auto">
          <a:xfrm>
            <a:off x="4561630" y="2133600"/>
            <a:ext cx="1140300" cy="19050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lIns="69659" tIns="34829" rIns="69659" bIns="34829"/>
          <a:lstStyle/>
          <a:p>
            <a:pPr defTabSz="794548"/>
            <a:endParaRPr lang="en-GB"/>
          </a:p>
        </p:txBody>
      </p:sp>
      <p:sp>
        <p:nvSpPr>
          <p:cNvPr id="9" name="Rectangle 8"/>
          <p:cNvSpPr/>
          <p:nvPr/>
        </p:nvSpPr>
        <p:spPr bwMode="auto">
          <a:xfrm>
            <a:off x="1721249" y="4495800"/>
            <a:ext cx="1036637" cy="1442818"/>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lIns="69659" tIns="34829" rIns="69659" bIns="34829"/>
          <a:lstStyle/>
          <a:p>
            <a:pPr defTabSz="794548"/>
            <a:endParaRPr lang="en-GB"/>
          </a:p>
        </p:txBody>
      </p:sp>
      <p:sp>
        <p:nvSpPr>
          <p:cNvPr id="8" name="Rectangle 7"/>
          <p:cNvSpPr/>
          <p:nvPr/>
        </p:nvSpPr>
        <p:spPr bwMode="auto">
          <a:xfrm>
            <a:off x="1617585" y="2057400"/>
            <a:ext cx="829309" cy="19812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lIns="69659" tIns="34829" rIns="69659" bIns="34829"/>
          <a:lstStyle/>
          <a:p>
            <a:pPr defTabSz="794548"/>
            <a:endParaRPr lang="en-GB"/>
          </a:p>
        </p:txBody>
      </p:sp>
      <p:sp>
        <p:nvSpPr>
          <p:cNvPr id="13318" name="Rectangle 6"/>
          <p:cNvSpPr>
            <a:spLocks noChangeArrowheads="1"/>
          </p:cNvSpPr>
          <p:nvPr/>
        </p:nvSpPr>
        <p:spPr bwMode="auto">
          <a:xfrm>
            <a:off x="6386115" y="4419599"/>
            <a:ext cx="829309" cy="1519019"/>
          </a:xfrm>
          <a:prstGeom prst="rect">
            <a:avLst/>
          </a:prstGeom>
          <a:solidFill>
            <a:schemeClr val="accent1"/>
          </a:solidFill>
          <a:ln w="9525" algn="ctr">
            <a:solidFill>
              <a:schemeClr val="tx1"/>
            </a:solidFill>
            <a:round/>
            <a:headEnd/>
            <a:tailEnd/>
          </a:ln>
        </p:spPr>
        <p:txBody>
          <a:bodyPr lIns="69659" tIns="34829" rIns="69659" bIns="34829"/>
          <a:lstStyle/>
          <a:p>
            <a:pPr defTabSz="794548"/>
            <a:endParaRPr lang="en-GB" altLang="en-US"/>
          </a:p>
        </p:txBody>
      </p:sp>
      <p:sp>
        <p:nvSpPr>
          <p:cNvPr id="13319" name="Rectangle 5"/>
          <p:cNvSpPr>
            <a:spLocks noChangeArrowheads="1"/>
          </p:cNvSpPr>
          <p:nvPr/>
        </p:nvSpPr>
        <p:spPr bwMode="auto">
          <a:xfrm>
            <a:off x="3597994" y="4495800"/>
            <a:ext cx="766679" cy="1489318"/>
          </a:xfrm>
          <a:prstGeom prst="rect">
            <a:avLst/>
          </a:prstGeom>
          <a:solidFill>
            <a:schemeClr val="accent1"/>
          </a:solidFill>
          <a:ln w="9525" algn="ctr">
            <a:solidFill>
              <a:schemeClr val="tx1"/>
            </a:solidFill>
            <a:round/>
            <a:headEnd/>
            <a:tailEnd/>
          </a:ln>
        </p:spPr>
        <p:txBody>
          <a:bodyPr lIns="69659" tIns="34829" rIns="69659" bIns="34829"/>
          <a:lstStyle/>
          <a:p>
            <a:pPr defTabSz="794548"/>
            <a:endParaRPr lang="en-GB" altLang="en-US"/>
          </a:p>
        </p:txBody>
      </p:sp>
      <p:sp>
        <p:nvSpPr>
          <p:cNvPr id="13320" name="Rectangle 2"/>
          <p:cNvSpPr>
            <a:spLocks noChangeArrowheads="1"/>
          </p:cNvSpPr>
          <p:nvPr/>
        </p:nvSpPr>
        <p:spPr bwMode="auto">
          <a:xfrm>
            <a:off x="6629400" y="2133600"/>
            <a:ext cx="984805" cy="1905000"/>
          </a:xfrm>
          <a:prstGeom prst="rect">
            <a:avLst/>
          </a:prstGeom>
          <a:solidFill>
            <a:schemeClr val="accent1"/>
          </a:solidFill>
          <a:ln w="9525" algn="ctr">
            <a:solidFill>
              <a:schemeClr val="tx1"/>
            </a:solidFill>
            <a:round/>
            <a:headEnd/>
            <a:tailEnd/>
          </a:ln>
        </p:spPr>
        <p:txBody>
          <a:bodyPr lIns="69659" tIns="34829" rIns="69659" bIns="34829"/>
          <a:lstStyle/>
          <a:p>
            <a:pPr defTabSz="794548"/>
            <a:endParaRPr lang="en-GB" altLang="en-US"/>
          </a:p>
        </p:txBody>
      </p:sp>
      <p:sp>
        <p:nvSpPr>
          <p:cNvPr id="13321" name="Rectangle 1"/>
          <p:cNvSpPr>
            <a:spLocks noChangeArrowheads="1"/>
          </p:cNvSpPr>
          <p:nvPr/>
        </p:nvSpPr>
        <p:spPr bwMode="auto">
          <a:xfrm>
            <a:off x="3276204" y="2057400"/>
            <a:ext cx="829309" cy="1981200"/>
          </a:xfrm>
          <a:prstGeom prst="rect">
            <a:avLst/>
          </a:prstGeom>
          <a:solidFill>
            <a:schemeClr val="accent1"/>
          </a:solidFill>
          <a:ln w="9525" algn="ctr">
            <a:solidFill>
              <a:schemeClr val="tx1"/>
            </a:solidFill>
            <a:round/>
            <a:headEnd/>
            <a:tailEnd/>
          </a:ln>
        </p:spPr>
        <p:txBody>
          <a:bodyPr lIns="69659" tIns="34829" rIns="69659" bIns="34829"/>
          <a:lstStyle/>
          <a:p>
            <a:pPr defTabSz="794548"/>
            <a:endParaRPr lang="en-GB" altLang="en-US"/>
          </a:p>
        </p:txBody>
      </p:sp>
      <p:sp>
        <p:nvSpPr>
          <p:cNvPr id="133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Tahoma" pitchFamily="34" charset="0"/>
              </a:defRPr>
            </a:lvl1pPr>
            <a:lvl2pPr marL="565979" indent="-217684">
              <a:defRPr sz="1800">
                <a:solidFill>
                  <a:schemeClr val="tx1"/>
                </a:solidFill>
                <a:latin typeface="Tahoma" pitchFamily="34" charset="0"/>
              </a:defRPr>
            </a:lvl2pPr>
            <a:lvl3pPr marL="870737" indent="-174147">
              <a:defRPr sz="1500">
                <a:solidFill>
                  <a:schemeClr val="tx1"/>
                </a:solidFill>
                <a:latin typeface="Tahoma" pitchFamily="34" charset="0"/>
              </a:defRPr>
            </a:lvl3pPr>
            <a:lvl4pPr marL="1219032" indent="-174147">
              <a:defRPr sz="1500">
                <a:solidFill>
                  <a:schemeClr val="tx1"/>
                </a:solidFill>
                <a:latin typeface="Tahoma" pitchFamily="34" charset="0"/>
              </a:defRPr>
            </a:lvl4pPr>
            <a:lvl5pPr marL="1567327" indent="-174147">
              <a:defRPr sz="1200">
                <a:solidFill>
                  <a:schemeClr val="tx1"/>
                </a:solidFill>
                <a:latin typeface="Tahoma" pitchFamily="34" charset="0"/>
              </a:defRPr>
            </a:lvl5pPr>
            <a:lvl6pPr marL="1915622" indent="-174147" eaLnBrk="0" hangingPunct="0">
              <a:defRPr sz="1200">
                <a:solidFill>
                  <a:schemeClr val="tx1"/>
                </a:solidFill>
                <a:latin typeface="Tahoma" pitchFamily="34" charset="0"/>
              </a:defRPr>
            </a:lvl6pPr>
            <a:lvl7pPr marL="2263917" indent="-174147" eaLnBrk="0" hangingPunct="0">
              <a:defRPr sz="1200">
                <a:solidFill>
                  <a:schemeClr val="tx1"/>
                </a:solidFill>
                <a:latin typeface="Tahoma" pitchFamily="34" charset="0"/>
              </a:defRPr>
            </a:lvl7pPr>
            <a:lvl8pPr marL="2612212" indent="-174147" eaLnBrk="0" hangingPunct="0">
              <a:defRPr sz="1200">
                <a:solidFill>
                  <a:schemeClr val="tx1"/>
                </a:solidFill>
                <a:latin typeface="Tahoma" pitchFamily="34" charset="0"/>
              </a:defRPr>
            </a:lvl8pPr>
            <a:lvl9pPr marL="2960507" indent="-174147" eaLnBrk="0" hangingPunct="0">
              <a:defRPr sz="1200">
                <a:solidFill>
                  <a:schemeClr val="tx1"/>
                </a:solidFill>
                <a:latin typeface="Tahoma" pitchFamily="34" charset="0"/>
              </a:defRPr>
            </a:lvl9pPr>
          </a:lstStyle>
          <a:p>
            <a:pPr defTabSz="794548"/>
            <a:fld id="{0DFC38F8-9492-45CB-B830-24935C64651A}" type="slidenum">
              <a:rPr lang="en-GB" altLang="en-US" sz="1200">
                <a:latin typeface="Arial" charset="0"/>
              </a:rPr>
              <a:pPr defTabSz="794548"/>
              <a:t>17</a:t>
            </a:fld>
            <a:endParaRPr lang="en-GB" altLang="en-US" sz="1200">
              <a:latin typeface="Arial" charset="0"/>
            </a:endParaRPr>
          </a:p>
        </p:txBody>
      </p:sp>
      <p:sp>
        <p:nvSpPr>
          <p:cNvPr id="13323" name="Rectangle 2"/>
          <p:cNvSpPr>
            <a:spLocks noGrp="1" noChangeArrowheads="1"/>
          </p:cNvSpPr>
          <p:nvPr>
            <p:ph type="title"/>
          </p:nvPr>
        </p:nvSpPr>
        <p:spPr>
          <a:xfrm>
            <a:off x="1254762" y="43196"/>
            <a:ext cx="6954105" cy="1143240"/>
          </a:xfrm>
        </p:spPr>
        <p:txBody>
          <a:bodyPr/>
          <a:lstStyle/>
          <a:p>
            <a:pPr eaLnBrk="1" hangingPunct="1"/>
            <a:r>
              <a:rPr lang="en-US" altLang="en-US" b="0" smtClean="0"/>
              <a:t>Example	</a:t>
            </a:r>
          </a:p>
        </p:txBody>
      </p:sp>
      <p:sp>
        <p:nvSpPr>
          <p:cNvPr id="13324" name="Rectangle 3"/>
          <p:cNvSpPr>
            <a:spLocks noGrp="1" noChangeArrowheads="1"/>
          </p:cNvSpPr>
          <p:nvPr>
            <p:ph type="body" idx="1"/>
          </p:nvPr>
        </p:nvSpPr>
        <p:spPr>
          <a:xfrm>
            <a:off x="1202931" y="1218112"/>
            <a:ext cx="6797530" cy="5114343"/>
          </a:xfrm>
        </p:spPr>
        <p:txBody>
          <a:bodyPr/>
          <a:lstStyle/>
          <a:p>
            <a:pPr marL="406344" indent="-406344">
              <a:lnSpc>
                <a:spcPct val="110000"/>
              </a:lnSpc>
            </a:pPr>
            <a:endParaRPr lang="en-US" altLang="en-US" b="1" smtClean="0"/>
          </a:p>
          <a:p>
            <a:pPr marL="406344" indent="-406344">
              <a:lnSpc>
                <a:spcPct val="110000"/>
              </a:lnSpc>
              <a:buNone/>
            </a:pPr>
            <a:r>
              <a:rPr lang="en-US" altLang="en-US" sz="2400" b="1"/>
              <a:t>     </a:t>
            </a:r>
          </a:p>
        </p:txBody>
      </p:sp>
      <p:sp>
        <p:nvSpPr>
          <p:cNvPr id="13325" name="Rectangle 4"/>
          <p:cNvSpPr>
            <a:spLocks noChangeArrowheads="1"/>
          </p:cNvSpPr>
          <p:nvPr/>
        </p:nvSpPr>
        <p:spPr bwMode="auto">
          <a:xfrm>
            <a:off x="1202931" y="1079887"/>
            <a:ext cx="6893634" cy="525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0" tIns="39730" rIns="79460" bIns="39730"/>
          <a:lstStyle/>
          <a:p>
            <a:pPr marL="406344" indent="-406344" defTabSz="794548">
              <a:lnSpc>
                <a:spcPct val="120000"/>
              </a:lnSpc>
              <a:spcBef>
                <a:spcPct val="20000"/>
              </a:spcBef>
              <a:buFontTx/>
              <a:buChar char="•"/>
            </a:pPr>
            <a:r>
              <a:rPr lang="en-US" altLang="en-US" sz="2100">
                <a:latin typeface="Tahoma" pitchFamily="34" charset="0"/>
              </a:rPr>
              <a:t>Learning Phase</a:t>
            </a:r>
          </a:p>
        </p:txBody>
      </p:sp>
      <p:graphicFrame>
        <p:nvGraphicFramePr>
          <p:cNvPr id="541824" name="Group 128"/>
          <p:cNvGraphicFramePr>
            <a:graphicFrameLocks noGrp="1"/>
          </p:cNvGraphicFramePr>
          <p:nvPr>
            <p:extLst>
              <p:ext uri="{D42A27DB-BD31-4B8C-83A1-F6EECF244321}">
                <p14:modId xmlns:p14="http://schemas.microsoft.com/office/powerpoint/2010/main" val="1668490946"/>
              </p:ext>
            </p:extLst>
          </p:nvPr>
        </p:nvGraphicFramePr>
        <p:xfrm>
          <a:off x="1613956" y="2057400"/>
          <a:ext cx="2476050" cy="2038736"/>
        </p:xfrm>
        <a:graphic>
          <a:graphicData uri="http://schemas.openxmlformats.org/drawingml/2006/table">
            <a:tbl>
              <a:tblPr/>
              <a:tblGrid>
                <a:gridCol w="824990"/>
                <a:gridCol w="826070"/>
                <a:gridCol w="824990"/>
              </a:tblGrid>
              <a:tr h="35996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smtClean="0">
                          <a:ln>
                            <a:noFill/>
                          </a:ln>
                          <a:solidFill>
                            <a:schemeClr val="accent2"/>
                          </a:solidFill>
                          <a:effectLst/>
                          <a:latin typeface="Palatino Linotype" pitchFamily="18" charset="0"/>
                        </a:rPr>
                        <a:t>Outlook</a:t>
                      </a:r>
                    </a:p>
                  </a:txBody>
                  <a:tcPr marL="62198" marR="62198" marT="41482" marB="414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Palatino Linotype" pitchFamily="18" charset="0"/>
                        </a:rPr>
                        <a:t>Play=</a:t>
                      </a:r>
                      <a:r>
                        <a:rPr kumimoji="0" lang="en-GB" sz="1800" b="0" i="1" u="none" strike="noStrike" cap="none" normalizeH="0" baseline="0" smtClean="0">
                          <a:ln>
                            <a:noFill/>
                          </a:ln>
                          <a:solidFill>
                            <a:schemeClr val="tx1"/>
                          </a:solidFill>
                          <a:effectLst/>
                          <a:latin typeface="Palatino Linotype" pitchFamily="18" charset="0"/>
                        </a:rPr>
                        <a:t>Yes</a:t>
                      </a:r>
                    </a:p>
                  </a:txBody>
                  <a:tcPr marL="62198" marR="62198" marT="41482" marB="414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Palatino Linotype" pitchFamily="18" charset="0"/>
                        </a:rPr>
                        <a:t>Play=</a:t>
                      </a:r>
                      <a:r>
                        <a:rPr kumimoji="0" lang="en-GB" sz="1800" b="0" i="1" u="none" strike="noStrike" cap="none" normalizeH="0" baseline="0" smtClean="0">
                          <a:ln>
                            <a:noFill/>
                          </a:ln>
                          <a:solidFill>
                            <a:schemeClr val="tx1"/>
                          </a:solidFill>
                          <a:effectLst/>
                          <a:latin typeface="Palatino Linotype" pitchFamily="18" charset="0"/>
                        </a:rPr>
                        <a:t>No</a:t>
                      </a:r>
                    </a:p>
                  </a:txBody>
                  <a:tcPr marL="62198" marR="62198" marT="41482" marB="414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705">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dirty="0" smtClean="0">
                          <a:ln>
                            <a:noFill/>
                          </a:ln>
                          <a:solidFill>
                            <a:schemeClr val="tx1"/>
                          </a:solidFill>
                          <a:effectLst/>
                          <a:latin typeface="Palatino Linotype" pitchFamily="18" charset="0"/>
                        </a:rPr>
                        <a:t>Sunny</a:t>
                      </a:r>
                    </a:p>
                  </a:txBody>
                  <a:tcPr marL="62198" marR="62198" marT="41482" marB="414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smtClean="0">
                          <a:ln>
                            <a:noFill/>
                          </a:ln>
                          <a:solidFill>
                            <a:schemeClr val="tx1"/>
                          </a:solidFill>
                          <a:effectLst/>
                          <a:latin typeface="Palatino Linotype" pitchFamily="18" charset="0"/>
                        </a:rPr>
                        <a:t>2/9</a:t>
                      </a:r>
                    </a:p>
                  </a:txBody>
                  <a:tcPr marL="62198" marR="62198" marT="41482" marB="414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smtClean="0">
                          <a:ln>
                            <a:noFill/>
                          </a:ln>
                          <a:solidFill>
                            <a:schemeClr val="tx1"/>
                          </a:solidFill>
                          <a:effectLst/>
                          <a:latin typeface="Palatino Linotype" pitchFamily="18" charset="0"/>
                        </a:rPr>
                        <a:t>3/5</a:t>
                      </a:r>
                    </a:p>
                  </a:txBody>
                  <a:tcPr marL="62198" marR="62198" marT="41482" marB="414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705">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dirty="0" smtClean="0">
                          <a:ln>
                            <a:noFill/>
                          </a:ln>
                          <a:solidFill>
                            <a:schemeClr val="tx1"/>
                          </a:solidFill>
                          <a:effectLst/>
                          <a:latin typeface="Palatino Linotype" pitchFamily="18" charset="0"/>
                        </a:rPr>
                        <a:t>Overcast</a:t>
                      </a:r>
                    </a:p>
                  </a:txBody>
                  <a:tcPr marL="62198" marR="62198" marT="41482" marB="414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smtClean="0">
                          <a:ln>
                            <a:noFill/>
                          </a:ln>
                          <a:solidFill>
                            <a:schemeClr val="tx1"/>
                          </a:solidFill>
                          <a:effectLst/>
                          <a:latin typeface="Palatino Linotype" pitchFamily="18" charset="0"/>
                        </a:rPr>
                        <a:t>4/9</a:t>
                      </a:r>
                    </a:p>
                  </a:txBody>
                  <a:tcPr marL="62198" marR="62198" marT="41482" marB="414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smtClean="0">
                          <a:ln>
                            <a:noFill/>
                          </a:ln>
                          <a:solidFill>
                            <a:schemeClr val="tx1"/>
                          </a:solidFill>
                          <a:effectLst/>
                          <a:latin typeface="Palatino Linotype" pitchFamily="18" charset="0"/>
                        </a:rPr>
                        <a:t>0/5</a:t>
                      </a:r>
                    </a:p>
                  </a:txBody>
                  <a:tcPr marL="62198" marR="62198" marT="41482" marB="414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705">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dirty="0" smtClean="0">
                          <a:ln>
                            <a:noFill/>
                          </a:ln>
                          <a:solidFill>
                            <a:schemeClr val="tx1"/>
                          </a:solidFill>
                          <a:effectLst/>
                          <a:latin typeface="Palatino Linotype" pitchFamily="18" charset="0"/>
                        </a:rPr>
                        <a:t>Rain</a:t>
                      </a:r>
                    </a:p>
                  </a:txBody>
                  <a:tcPr marL="62198" marR="62198" marT="41482" marB="414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smtClean="0">
                          <a:ln>
                            <a:noFill/>
                          </a:ln>
                          <a:solidFill>
                            <a:schemeClr val="tx1"/>
                          </a:solidFill>
                          <a:effectLst/>
                          <a:latin typeface="Palatino Linotype" pitchFamily="18" charset="0"/>
                        </a:rPr>
                        <a:t>3/9</a:t>
                      </a:r>
                    </a:p>
                  </a:txBody>
                  <a:tcPr marL="62198" marR="62198" marT="41482" marB="414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smtClean="0">
                          <a:ln>
                            <a:noFill/>
                          </a:ln>
                          <a:solidFill>
                            <a:schemeClr val="tx1"/>
                          </a:solidFill>
                          <a:effectLst/>
                          <a:latin typeface="Palatino Linotype" pitchFamily="18" charset="0"/>
                        </a:rPr>
                        <a:t>2/5</a:t>
                      </a:r>
                      <a:endParaRPr kumimoji="0" lang="en-GB" sz="1800" b="0" i="0" u="none" strike="noStrike" cap="none" normalizeH="0" baseline="0" dirty="0" smtClean="0">
                        <a:ln>
                          <a:noFill/>
                        </a:ln>
                        <a:solidFill>
                          <a:schemeClr val="tx1"/>
                        </a:solidFill>
                        <a:effectLst/>
                        <a:latin typeface="Palatino Linotype" pitchFamily="18" charset="0"/>
                      </a:endParaRPr>
                    </a:p>
                  </a:txBody>
                  <a:tcPr marL="62198" marR="62198" marT="41482" marB="414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1770" name="Group 74"/>
          <p:cNvGraphicFramePr>
            <a:graphicFrameLocks noGrp="1"/>
          </p:cNvGraphicFramePr>
          <p:nvPr>
            <p:extLst>
              <p:ext uri="{D42A27DB-BD31-4B8C-83A1-F6EECF244321}">
                <p14:modId xmlns:p14="http://schemas.microsoft.com/office/powerpoint/2010/main" val="3719712620"/>
              </p:ext>
            </p:extLst>
          </p:nvPr>
        </p:nvGraphicFramePr>
        <p:xfrm>
          <a:off x="4525344" y="2133600"/>
          <a:ext cx="3109910" cy="1886336"/>
        </p:xfrm>
        <a:graphic>
          <a:graphicData uri="http://schemas.openxmlformats.org/drawingml/2006/table">
            <a:tbl>
              <a:tblPr/>
              <a:tblGrid>
                <a:gridCol w="1140300"/>
                <a:gridCol w="984805"/>
                <a:gridCol w="984805"/>
              </a:tblGrid>
              <a:tr h="35996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smtClean="0">
                          <a:ln>
                            <a:noFill/>
                          </a:ln>
                          <a:solidFill>
                            <a:schemeClr val="accent2"/>
                          </a:solidFill>
                          <a:effectLst/>
                          <a:latin typeface="Palatino Linotype" pitchFamily="18" charset="0"/>
                        </a:rPr>
                        <a:t>Temperature</a:t>
                      </a:r>
                    </a:p>
                  </a:txBody>
                  <a:tcPr marL="62198" marR="62198" marT="41482" marB="414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Palatino Linotype" pitchFamily="18" charset="0"/>
                        </a:rPr>
                        <a:t>Play=</a:t>
                      </a:r>
                      <a:r>
                        <a:rPr kumimoji="0" lang="en-GB" sz="1800" b="0" i="1" u="none" strike="noStrike" cap="none" normalizeH="0" baseline="0" smtClean="0">
                          <a:ln>
                            <a:noFill/>
                          </a:ln>
                          <a:solidFill>
                            <a:schemeClr val="tx1"/>
                          </a:solidFill>
                          <a:effectLst/>
                          <a:latin typeface="Palatino Linotype" pitchFamily="18" charset="0"/>
                        </a:rPr>
                        <a:t>Yes</a:t>
                      </a:r>
                    </a:p>
                  </a:txBody>
                  <a:tcPr marL="62198" marR="62198" marT="41482" marB="414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Palatino Linotype" pitchFamily="18" charset="0"/>
                        </a:rPr>
                        <a:t>Play=</a:t>
                      </a:r>
                      <a:r>
                        <a:rPr kumimoji="0" lang="en-GB" sz="1800" b="0" i="1" u="none" strike="noStrike" cap="none" normalizeH="0" baseline="0" smtClean="0">
                          <a:ln>
                            <a:noFill/>
                          </a:ln>
                          <a:solidFill>
                            <a:schemeClr val="tx1"/>
                          </a:solidFill>
                          <a:effectLst/>
                          <a:latin typeface="Palatino Linotype" pitchFamily="18" charset="0"/>
                        </a:rPr>
                        <a:t>No</a:t>
                      </a:r>
                    </a:p>
                  </a:txBody>
                  <a:tcPr marL="62198" marR="62198" marT="41482" marB="414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705">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smtClean="0">
                          <a:ln>
                            <a:noFill/>
                          </a:ln>
                          <a:solidFill>
                            <a:schemeClr val="tx1"/>
                          </a:solidFill>
                          <a:effectLst/>
                          <a:latin typeface="Palatino Linotype" pitchFamily="18" charset="0"/>
                        </a:rPr>
                        <a:t>Hot</a:t>
                      </a:r>
                    </a:p>
                  </a:txBody>
                  <a:tcPr marL="62198" marR="62198" marT="41482" marB="414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smtClean="0">
                          <a:ln>
                            <a:noFill/>
                          </a:ln>
                          <a:solidFill>
                            <a:schemeClr val="tx1"/>
                          </a:solidFill>
                          <a:effectLst/>
                          <a:latin typeface="Palatino Linotype" pitchFamily="18" charset="0"/>
                        </a:rPr>
                        <a:t>2/9</a:t>
                      </a:r>
                    </a:p>
                  </a:txBody>
                  <a:tcPr marL="62198" marR="62198" marT="41482" marB="414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smtClean="0">
                          <a:ln>
                            <a:noFill/>
                          </a:ln>
                          <a:solidFill>
                            <a:schemeClr val="tx1"/>
                          </a:solidFill>
                          <a:effectLst/>
                          <a:latin typeface="Palatino Linotype" pitchFamily="18" charset="0"/>
                        </a:rPr>
                        <a:t>2/5</a:t>
                      </a:r>
                    </a:p>
                  </a:txBody>
                  <a:tcPr marL="62198" marR="62198" marT="41482" marB="414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705">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smtClean="0">
                          <a:ln>
                            <a:noFill/>
                          </a:ln>
                          <a:solidFill>
                            <a:schemeClr val="tx1"/>
                          </a:solidFill>
                          <a:effectLst/>
                          <a:latin typeface="Palatino Linotype" pitchFamily="18" charset="0"/>
                        </a:rPr>
                        <a:t>Mild</a:t>
                      </a:r>
                    </a:p>
                  </a:txBody>
                  <a:tcPr marL="62198" marR="62198" marT="41482" marB="414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smtClean="0">
                          <a:ln>
                            <a:noFill/>
                          </a:ln>
                          <a:solidFill>
                            <a:schemeClr val="tx1"/>
                          </a:solidFill>
                          <a:effectLst/>
                          <a:latin typeface="Palatino Linotype" pitchFamily="18" charset="0"/>
                        </a:rPr>
                        <a:t>4/9</a:t>
                      </a:r>
                    </a:p>
                  </a:txBody>
                  <a:tcPr marL="62198" marR="62198" marT="41482" marB="414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smtClean="0">
                          <a:ln>
                            <a:noFill/>
                          </a:ln>
                          <a:solidFill>
                            <a:schemeClr val="tx1"/>
                          </a:solidFill>
                          <a:effectLst/>
                          <a:latin typeface="Palatino Linotype" pitchFamily="18" charset="0"/>
                        </a:rPr>
                        <a:t>2/5</a:t>
                      </a:r>
                    </a:p>
                  </a:txBody>
                  <a:tcPr marL="62198" marR="62198" marT="41482" marB="414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705">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dirty="0" smtClean="0">
                          <a:ln>
                            <a:noFill/>
                          </a:ln>
                          <a:solidFill>
                            <a:schemeClr val="tx1"/>
                          </a:solidFill>
                          <a:effectLst/>
                          <a:latin typeface="Palatino Linotype" pitchFamily="18" charset="0"/>
                        </a:rPr>
                        <a:t>Cool</a:t>
                      </a:r>
                    </a:p>
                  </a:txBody>
                  <a:tcPr marL="62198" marR="62198" marT="41482" marB="414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smtClean="0">
                          <a:ln>
                            <a:noFill/>
                          </a:ln>
                          <a:solidFill>
                            <a:schemeClr val="tx1"/>
                          </a:solidFill>
                          <a:effectLst/>
                          <a:latin typeface="Palatino Linotype" pitchFamily="18" charset="0"/>
                        </a:rPr>
                        <a:t>3/9</a:t>
                      </a:r>
                    </a:p>
                  </a:txBody>
                  <a:tcPr marL="62198" marR="62198" marT="41482" marB="414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smtClean="0">
                          <a:ln>
                            <a:noFill/>
                          </a:ln>
                          <a:solidFill>
                            <a:schemeClr val="tx1"/>
                          </a:solidFill>
                          <a:effectLst/>
                          <a:latin typeface="Palatino Linotype" pitchFamily="18" charset="0"/>
                        </a:rPr>
                        <a:t>1/5</a:t>
                      </a:r>
                      <a:endParaRPr kumimoji="0" lang="en-GB" sz="1800" b="0" i="0" u="none" strike="noStrike" cap="none" normalizeH="0" baseline="0" dirty="0" smtClean="0">
                        <a:ln>
                          <a:noFill/>
                        </a:ln>
                        <a:solidFill>
                          <a:schemeClr val="tx1"/>
                        </a:solidFill>
                        <a:effectLst/>
                        <a:latin typeface="Palatino Linotype" pitchFamily="18" charset="0"/>
                      </a:endParaRPr>
                    </a:p>
                  </a:txBody>
                  <a:tcPr marL="62198" marR="62198" marT="41482" marB="414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1828" name="Group 132"/>
          <p:cNvGraphicFramePr>
            <a:graphicFrameLocks noGrp="1"/>
          </p:cNvGraphicFramePr>
          <p:nvPr>
            <p:extLst>
              <p:ext uri="{D42A27DB-BD31-4B8C-83A1-F6EECF244321}">
                <p14:modId xmlns:p14="http://schemas.microsoft.com/office/powerpoint/2010/main" val="2174423291"/>
              </p:ext>
            </p:extLst>
          </p:nvPr>
        </p:nvGraphicFramePr>
        <p:xfrm>
          <a:off x="1721249" y="4482632"/>
          <a:ext cx="2643424" cy="1468008"/>
        </p:xfrm>
        <a:graphic>
          <a:graphicData uri="http://schemas.openxmlformats.org/drawingml/2006/table">
            <a:tbl>
              <a:tblPr/>
              <a:tblGrid>
                <a:gridCol w="1057154"/>
                <a:gridCol w="805553"/>
                <a:gridCol w="780717"/>
              </a:tblGrid>
              <a:tr h="417556">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smtClean="0">
                          <a:ln>
                            <a:noFill/>
                          </a:ln>
                          <a:solidFill>
                            <a:schemeClr val="accent2"/>
                          </a:solidFill>
                          <a:effectLst/>
                          <a:latin typeface="Palatino Linotype" pitchFamily="18" charset="0"/>
                        </a:rPr>
                        <a:t>Humidity</a:t>
                      </a:r>
                    </a:p>
                  </a:txBody>
                  <a:tcPr marL="62198" marR="62198" marT="41468" marB="414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Palatino Linotype" pitchFamily="18" charset="0"/>
                        </a:rPr>
                        <a:t>Play=</a:t>
                      </a:r>
                      <a:r>
                        <a:rPr kumimoji="0" lang="en-GB" sz="1800" b="0" i="1" u="none" strike="noStrike" cap="none" normalizeH="0" baseline="0" smtClean="0">
                          <a:ln>
                            <a:noFill/>
                          </a:ln>
                          <a:solidFill>
                            <a:schemeClr val="tx1"/>
                          </a:solidFill>
                          <a:effectLst/>
                          <a:latin typeface="Palatino Linotype" pitchFamily="18" charset="0"/>
                        </a:rPr>
                        <a:t>Yes</a:t>
                      </a:r>
                      <a:endParaRPr kumimoji="0" lang="en-GB" sz="2200" b="0" i="0" u="none" strike="noStrike" cap="none" normalizeH="0" baseline="0" smtClean="0">
                        <a:ln>
                          <a:noFill/>
                        </a:ln>
                        <a:solidFill>
                          <a:schemeClr val="tx1"/>
                        </a:solidFill>
                        <a:effectLst/>
                        <a:latin typeface="Palatino Linotype" pitchFamily="18" charset="0"/>
                      </a:endParaRPr>
                    </a:p>
                  </a:txBody>
                  <a:tcPr marL="62198" marR="62198" marT="41468" marB="414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Palatino Linotype" pitchFamily="18" charset="0"/>
                        </a:rPr>
                        <a:t>Play=N</a:t>
                      </a:r>
                      <a:r>
                        <a:rPr kumimoji="0" lang="en-GB" sz="1800" b="0" i="1" u="none" strike="noStrike" cap="none" normalizeH="0" baseline="0" smtClean="0">
                          <a:ln>
                            <a:noFill/>
                          </a:ln>
                          <a:solidFill>
                            <a:schemeClr val="tx1"/>
                          </a:solidFill>
                          <a:effectLst/>
                          <a:latin typeface="Palatino Linotype" pitchFamily="18" charset="0"/>
                        </a:rPr>
                        <a:t>o</a:t>
                      </a:r>
                    </a:p>
                  </a:txBody>
                  <a:tcPr marL="62198" marR="62198" marT="41468" marB="414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676">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smtClean="0">
                          <a:ln>
                            <a:noFill/>
                          </a:ln>
                          <a:solidFill>
                            <a:schemeClr val="tx1"/>
                          </a:solidFill>
                          <a:effectLst/>
                          <a:latin typeface="Palatino Linotype" pitchFamily="18" charset="0"/>
                        </a:rPr>
                        <a:t>High</a:t>
                      </a:r>
                    </a:p>
                  </a:txBody>
                  <a:tcPr marL="62198" marR="62198" marT="41468" marB="414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smtClean="0">
                          <a:ln>
                            <a:noFill/>
                          </a:ln>
                          <a:solidFill>
                            <a:schemeClr val="tx1"/>
                          </a:solidFill>
                          <a:effectLst/>
                          <a:latin typeface="Palatino Linotype" pitchFamily="18" charset="0"/>
                        </a:rPr>
                        <a:t>3/9</a:t>
                      </a:r>
                    </a:p>
                  </a:txBody>
                  <a:tcPr marL="62198" marR="62198" marT="41468" marB="414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smtClean="0">
                          <a:ln>
                            <a:noFill/>
                          </a:ln>
                          <a:solidFill>
                            <a:schemeClr val="tx1"/>
                          </a:solidFill>
                          <a:effectLst/>
                          <a:latin typeface="Palatino Linotype" pitchFamily="18" charset="0"/>
                        </a:rPr>
                        <a:t>4/5</a:t>
                      </a:r>
                    </a:p>
                  </a:txBody>
                  <a:tcPr marL="62198" marR="62198" marT="41468" marB="414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676">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smtClean="0">
                          <a:ln>
                            <a:noFill/>
                          </a:ln>
                          <a:solidFill>
                            <a:schemeClr val="tx1"/>
                          </a:solidFill>
                          <a:effectLst/>
                          <a:latin typeface="Palatino Linotype" pitchFamily="18" charset="0"/>
                        </a:rPr>
                        <a:t>Normal</a:t>
                      </a:r>
                    </a:p>
                  </a:txBody>
                  <a:tcPr marL="62198" marR="62198" marT="41468" marB="414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smtClean="0">
                          <a:ln>
                            <a:noFill/>
                          </a:ln>
                          <a:solidFill>
                            <a:schemeClr val="tx1"/>
                          </a:solidFill>
                          <a:effectLst/>
                          <a:latin typeface="Palatino Linotype" pitchFamily="18" charset="0"/>
                        </a:rPr>
                        <a:t>6/9</a:t>
                      </a:r>
                    </a:p>
                  </a:txBody>
                  <a:tcPr marL="62198" marR="62198" marT="41468" marB="414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smtClean="0">
                          <a:ln>
                            <a:noFill/>
                          </a:ln>
                          <a:solidFill>
                            <a:schemeClr val="tx1"/>
                          </a:solidFill>
                          <a:effectLst/>
                          <a:latin typeface="Palatino Linotype" pitchFamily="18" charset="0"/>
                        </a:rPr>
                        <a:t>1/5</a:t>
                      </a:r>
                    </a:p>
                  </a:txBody>
                  <a:tcPr marL="62198" marR="62198" marT="41468" marB="414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1833" name="Group 137"/>
          <p:cNvGraphicFramePr>
            <a:graphicFrameLocks noGrp="1"/>
          </p:cNvGraphicFramePr>
          <p:nvPr>
            <p:extLst>
              <p:ext uri="{D42A27DB-BD31-4B8C-83A1-F6EECF244321}">
                <p14:modId xmlns:p14="http://schemas.microsoft.com/office/powerpoint/2010/main" val="2752846824"/>
              </p:ext>
            </p:extLst>
          </p:nvPr>
        </p:nvGraphicFramePr>
        <p:xfrm>
          <a:off x="4572000" y="4437954"/>
          <a:ext cx="2643424" cy="1468008"/>
        </p:xfrm>
        <a:graphic>
          <a:graphicData uri="http://schemas.openxmlformats.org/drawingml/2006/table">
            <a:tbl>
              <a:tblPr/>
              <a:tblGrid>
                <a:gridCol w="923255"/>
                <a:gridCol w="866024"/>
                <a:gridCol w="854145"/>
              </a:tblGrid>
              <a:tr h="411797">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accent2"/>
                          </a:solidFill>
                          <a:effectLst/>
                          <a:latin typeface="Palatino Linotype" pitchFamily="18" charset="0"/>
                        </a:rPr>
                        <a:t>Wind</a:t>
                      </a:r>
                    </a:p>
                  </a:txBody>
                  <a:tcPr marL="62198" marR="62198" marT="41468" marB="414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Palatino Linotype" pitchFamily="18" charset="0"/>
                        </a:rPr>
                        <a:t>Play=</a:t>
                      </a:r>
                      <a:r>
                        <a:rPr kumimoji="0" lang="en-GB" sz="1800" b="0" i="1" u="none" strike="noStrike" cap="none" normalizeH="0" baseline="0" smtClean="0">
                          <a:ln>
                            <a:noFill/>
                          </a:ln>
                          <a:solidFill>
                            <a:schemeClr val="tx1"/>
                          </a:solidFill>
                          <a:effectLst/>
                          <a:latin typeface="Palatino Linotype" pitchFamily="18" charset="0"/>
                        </a:rPr>
                        <a:t>Yes</a:t>
                      </a:r>
                      <a:endParaRPr kumimoji="0" lang="en-GB" sz="2200" b="0" i="0" u="none" strike="noStrike" cap="none" normalizeH="0" baseline="0" smtClean="0">
                        <a:ln>
                          <a:noFill/>
                        </a:ln>
                        <a:solidFill>
                          <a:schemeClr val="tx1"/>
                        </a:solidFill>
                        <a:effectLst/>
                        <a:latin typeface="Palatino Linotype" pitchFamily="18" charset="0"/>
                      </a:endParaRPr>
                    </a:p>
                  </a:txBody>
                  <a:tcPr marL="62198" marR="62198" marT="41468" marB="414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smtClean="0">
                          <a:ln>
                            <a:noFill/>
                          </a:ln>
                          <a:solidFill>
                            <a:schemeClr val="tx1"/>
                          </a:solidFill>
                          <a:effectLst/>
                          <a:latin typeface="Palatino Linotype" pitchFamily="18" charset="0"/>
                        </a:rPr>
                        <a:t>Play=</a:t>
                      </a:r>
                      <a:r>
                        <a:rPr kumimoji="0" lang="en-GB" sz="1800" b="0" i="1" u="none" strike="noStrike" cap="none" normalizeH="0" baseline="0" smtClean="0">
                          <a:ln>
                            <a:noFill/>
                          </a:ln>
                          <a:solidFill>
                            <a:schemeClr val="tx1"/>
                          </a:solidFill>
                          <a:effectLst/>
                          <a:latin typeface="Palatino Linotype" pitchFamily="18" charset="0"/>
                        </a:rPr>
                        <a:t>No</a:t>
                      </a:r>
                    </a:p>
                  </a:txBody>
                  <a:tcPr marL="62198" marR="62198" marT="41468" marB="414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676">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smtClean="0">
                          <a:ln>
                            <a:noFill/>
                          </a:ln>
                          <a:solidFill>
                            <a:schemeClr val="tx1"/>
                          </a:solidFill>
                          <a:effectLst/>
                          <a:latin typeface="Palatino Linotype" pitchFamily="18" charset="0"/>
                        </a:rPr>
                        <a:t>Strong</a:t>
                      </a:r>
                    </a:p>
                  </a:txBody>
                  <a:tcPr marL="62198" marR="62198" marT="41468" marB="414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smtClean="0">
                          <a:ln>
                            <a:noFill/>
                          </a:ln>
                          <a:solidFill>
                            <a:schemeClr val="tx1"/>
                          </a:solidFill>
                          <a:effectLst/>
                          <a:latin typeface="Palatino Linotype" pitchFamily="18" charset="0"/>
                        </a:rPr>
                        <a:t>3/9</a:t>
                      </a:r>
                    </a:p>
                  </a:txBody>
                  <a:tcPr marL="62198" marR="62198" marT="41468" marB="414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smtClean="0">
                          <a:ln>
                            <a:noFill/>
                          </a:ln>
                          <a:solidFill>
                            <a:schemeClr val="tx1"/>
                          </a:solidFill>
                          <a:effectLst/>
                          <a:latin typeface="Palatino Linotype" pitchFamily="18" charset="0"/>
                        </a:rPr>
                        <a:t>3/5</a:t>
                      </a:r>
                    </a:p>
                  </a:txBody>
                  <a:tcPr marL="62198" marR="62198" marT="41468" marB="414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676">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600" b="0" i="1" u="none" strike="noStrike" cap="none" normalizeH="0" baseline="0" smtClean="0">
                          <a:ln>
                            <a:noFill/>
                          </a:ln>
                          <a:solidFill>
                            <a:schemeClr val="tx1"/>
                          </a:solidFill>
                          <a:effectLst/>
                          <a:latin typeface="Palatino Linotype" pitchFamily="18" charset="0"/>
                        </a:rPr>
                        <a:t>Weak</a:t>
                      </a:r>
                    </a:p>
                  </a:txBody>
                  <a:tcPr marL="62198" marR="62198" marT="41468" marB="414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smtClean="0">
                          <a:ln>
                            <a:noFill/>
                          </a:ln>
                          <a:solidFill>
                            <a:schemeClr val="tx1"/>
                          </a:solidFill>
                          <a:effectLst/>
                          <a:latin typeface="Palatino Linotype" pitchFamily="18" charset="0"/>
                        </a:rPr>
                        <a:t>6/9</a:t>
                      </a:r>
                    </a:p>
                  </a:txBody>
                  <a:tcPr marL="62198" marR="62198" marT="41468" marB="414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200" b="0" i="0" u="none" strike="noStrike" cap="none" normalizeH="0" baseline="0" dirty="0" smtClean="0">
                          <a:ln>
                            <a:noFill/>
                          </a:ln>
                          <a:solidFill>
                            <a:schemeClr val="tx1"/>
                          </a:solidFill>
                          <a:effectLst/>
                          <a:latin typeface="Palatino Linotype" pitchFamily="18" charset="0"/>
                        </a:rPr>
                        <a:t>2/5</a:t>
                      </a:r>
                    </a:p>
                  </a:txBody>
                  <a:tcPr marL="62198" marR="62198" marT="41468" marB="414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406" name="Text Box 119"/>
          <p:cNvSpPr txBox="1">
            <a:spLocks noChangeArrowheads="1"/>
          </p:cNvSpPr>
          <p:nvPr/>
        </p:nvSpPr>
        <p:spPr bwMode="auto">
          <a:xfrm>
            <a:off x="2296128" y="5938619"/>
            <a:ext cx="1960151" cy="34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659" tIns="34829" rIns="69659" bIns="34829">
            <a:spAutoFit/>
          </a:bodyPr>
          <a:lstStyle>
            <a:lvl1pPr>
              <a:defRPr sz="28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1600">
                <a:solidFill>
                  <a:schemeClr val="tx1"/>
                </a:solidFill>
                <a:latin typeface="Tahoma" pitchFamily="34" charset="0"/>
              </a:defRPr>
            </a:lvl5pPr>
            <a:lvl6pPr marL="2514600" indent="-228600" eaLnBrk="0" hangingPunct="0">
              <a:defRPr sz="1600">
                <a:solidFill>
                  <a:schemeClr val="tx1"/>
                </a:solidFill>
                <a:latin typeface="Tahoma" pitchFamily="34" charset="0"/>
              </a:defRPr>
            </a:lvl6pPr>
            <a:lvl7pPr marL="2971800" indent="-228600" eaLnBrk="0" hangingPunct="0">
              <a:defRPr sz="1600">
                <a:solidFill>
                  <a:schemeClr val="tx1"/>
                </a:solidFill>
                <a:latin typeface="Tahoma" pitchFamily="34" charset="0"/>
              </a:defRPr>
            </a:lvl7pPr>
            <a:lvl8pPr marL="3429000" indent="-228600" eaLnBrk="0" hangingPunct="0">
              <a:defRPr sz="1600">
                <a:solidFill>
                  <a:schemeClr val="tx1"/>
                </a:solidFill>
                <a:latin typeface="Tahoma" pitchFamily="34" charset="0"/>
              </a:defRPr>
            </a:lvl8pPr>
            <a:lvl9pPr marL="3886200" indent="-228600" eaLnBrk="0" hangingPunct="0">
              <a:defRPr sz="1600">
                <a:solidFill>
                  <a:schemeClr val="tx1"/>
                </a:solidFill>
                <a:latin typeface="Tahoma" pitchFamily="34" charset="0"/>
              </a:defRPr>
            </a:lvl9pPr>
          </a:lstStyle>
          <a:p>
            <a:pPr defTabSz="794548"/>
            <a:r>
              <a:rPr lang="en-GB" altLang="en-US" sz="1800" i="1" dirty="0">
                <a:latin typeface="Palatino Linotype" pitchFamily="18" charset="0"/>
              </a:rPr>
              <a:t>P</a:t>
            </a:r>
            <a:r>
              <a:rPr lang="en-GB" altLang="en-US" sz="1800" dirty="0">
                <a:latin typeface="Palatino Linotype" pitchFamily="18" charset="0"/>
              </a:rPr>
              <a:t>(Play</a:t>
            </a:r>
            <a:r>
              <a:rPr lang="en-GB" altLang="en-US" sz="1800" i="1" dirty="0">
                <a:latin typeface="Palatino Linotype" pitchFamily="18" charset="0"/>
              </a:rPr>
              <a:t>=Yes) = </a:t>
            </a:r>
            <a:r>
              <a:rPr lang="en-GB" altLang="en-US" sz="1800" dirty="0">
                <a:latin typeface="Palatino Linotype" pitchFamily="18" charset="0"/>
              </a:rPr>
              <a:t>9/14</a:t>
            </a:r>
          </a:p>
        </p:txBody>
      </p:sp>
      <p:sp>
        <p:nvSpPr>
          <p:cNvPr id="13407" name="Text Box 120"/>
          <p:cNvSpPr txBox="1">
            <a:spLocks noChangeArrowheads="1"/>
          </p:cNvSpPr>
          <p:nvPr/>
        </p:nvSpPr>
        <p:spPr bwMode="auto">
          <a:xfrm>
            <a:off x="4561630" y="5985118"/>
            <a:ext cx="1934439" cy="34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659" tIns="34829" rIns="69659" bIns="34829">
            <a:spAutoFit/>
          </a:bodyPr>
          <a:lstStyle>
            <a:lvl1pPr>
              <a:defRPr sz="28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1600">
                <a:solidFill>
                  <a:schemeClr val="tx1"/>
                </a:solidFill>
                <a:latin typeface="Tahoma" pitchFamily="34" charset="0"/>
              </a:defRPr>
            </a:lvl5pPr>
            <a:lvl6pPr marL="2514600" indent="-228600" eaLnBrk="0" hangingPunct="0">
              <a:defRPr sz="1600">
                <a:solidFill>
                  <a:schemeClr val="tx1"/>
                </a:solidFill>
                <a:latin typeface="Tahoma" pitchFamily="34" charset="0"/>
              </a:defRPr>
            </a:lvl6pPr>
            <a:lvl7pPr marL="2971800" indent="-228600" eaLnBrk="0" hangingPunct="0">
              <a:defRPr sz="1600">
                <a:solidFill>
                  <a:schemeClr val="tx1"/>
                </a:solidFill>
                <a:latin typeface="Tahoma" pitchFamily="34" charset="0"/>
              </a:defRPr>
            </a:lvl7pPr>
            <a:lvl8pPr marL="3429000" indent="-228600" eaLnBrk="0" hangingPunct="0">
              <a:defRPr sz="1600">
                <a:solidFill>
                  <a:schemeClr val="tx1"/>
                </a:solidFill>
                <a:latin typeface="Tahoma" pitchFamily="34" charset="0"/>
              </a:defRPr>
            </a:lvl8pPr>
            <a:lvl9pPr marL="3886200" indent="-228600" eaLnBrk="0" hangingPunct="0">
              <a:defRPr sz="1600">
                <a:solidFill>
                  <a:schemeClr val="tx1"/>
                </a:solidFill>
                <a:latin typeface="Tahoma" pitchFamily="34" charset="0"/>
              </a:defRPr>
            </a:lvl9pPr>
          </a:lstStyle>
          <a:p>
            <a:pPr defTabSz="794548"/>
            <a:r>
              <a:rPr lang="en-GB" altLang="en-US" sz="1800" i="1" dirty="0">
                <a:latin typeface="Palatino Linotype" pitchFamily="18" charset="0"/>
              </a:rPr>
              <a:t>P</a:t>
            </a:r>
            <a:r>
              <a:rPr lang="en-GB" altLang="en-US" sz="1800" dirty="0">
                <a:latin typeface="Palatino Linotype" pitchFamily="18" charset="0"/>
              </a:rPr>
              <a:t>(Play</a:t>
            </a:r>
            <a:r>
              <a:rPr lang="en-GB" altLang="en-US" sz="1800" i="1" dirty="0">
                <a:latin typeface="Palatino Linotype" pitchFamily="18" charset="0"/>
              </a:rPr>
              <a:t>=No) = </a:t>
            </a:r>
            <a:r>
              <a:rPr lang="en-GB" altLang="en-US" sz="1800" dirty="0">
                <a:latin typeface="Palatino Linotype" pitchFamily="18" charset="0"/>
              </a:rPr>
              <a:t>5/14</a:t>
            </a:r>
          </a:p>
        </p:txBody>
      </p:sp>
    </p:spTree>
    <p:extLst>
      <p:ext uri="{BB962C8B-B14F-4D97-AF65-F5344CB8AC3E}">
        <p14:creationId xmlns:p14="http://schemas.microsoft.com/office/powerpoint/2010/main" val="385484913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Tahoma" pitchFamily="34" charset="0"/>
              </a:defRPr>
            </a:lvl1pPr>
            <a:lvl2pPr marL="565979" indent="-217684">
              <a:defRPr sz="1800">
                <a:solidFill>
                  <a:schemeClr val="tx1"/>
                </a:solidFill>
                <a:latin typeface="Tahoma" pitchFamily="34" charset="0"/>
              </a:defRPr>
            </a:lvl2pPr>
            <a:lvl3pPr marL="870737" indent="-174147">
              <a:defRPr sz="1500">
                <a:solidFill>
                  <a:schemeClr val="tx1"/>
                </a:solidFill>
                <a:latin typeface="Tahoma" pitchFamily="34" charset="0"/>
              </a:defRPr>
            </a:lvl3pPr>
            <a:lvl4pPr marL="1219032" indent="-174147">
              <a:defRPr sz="1500">
                <a:solidFill>
                  <a:schemeClr val="tx1"/>
                </a:solidFill>
                <a:latin typeface="Tahoma" pitchFamily="34" charset="0"/>
              </a:defRPr>
            </a:lvl4pPr>
            <a:lvl5pPr marL="1567327" indent="-174147">
              <a:defRPr sz="1200">
                <a:solidFill>
                  <a:schemeClr val="tx1"/>
                </a:solidFill>
                <a:latin typeface="Tahoma" pitchFamily="34" charset="0"/>
              </a:defRPr>
            </a:lvl5pPr>
            <a:lvl6pPr marL="1915622" indent="-174147" eaLnBrk="0" hangingPunct="0">
              <a:defRPr sz="1200">
                <a:solidFill>
                  <a:schemeClr val="tx1"/>
                </a:solidFill>
                <a:latin typeface="Tahoma" pitchFamily="34" charset="0"/>
              </a:defRPr>
            </a:lvl6pPr>
            <a:lvl7pPr marL="2263917" indent="-174147" eaLnBrk="0" hangingPunct="0">
              <a:defRPr sz="1200">
                <a:solidFill>
                  <a:schemeClr val="tx1"/>
                </a:solidFill>
                <a:latin typeface="Tahoma" pitchFamily="34" charset="0"/>
              </a:defRPr>
            </a:lvl7pPr>
            <a:lvl8pPr marL="2612212" indent="-174147" eaLnBrk="0" hangingPunct="0">
              <a:defRPr sz="1200">
                <a:solidFill>
                  <a:schemeClr val="tx1"/>
                </a:solidFill>
                <a:latin typeface="Tahoma" pitchFamily="34" charset="0"/>
              </a:defRPr>
            </a:lvl8pPr>
            <a:lvl9pPr marL="2960507" indent="-174147" eaLnBrk="0" hangingPunct="0">
              <a:defRPr sz="1200">
                <a:solidFill>
                  <a:schemeClr val="tx1"/>
                </a:solidFill>
                <a:latin typeface="Tahoma" pitchFamily="34" charset="0"/>
              </a:defRPr>
            </a:lvl9pPr>
          </a:lstStyle>
          <a:p>
            <a:pPr defTabSz="794548"/>
            <a:fld id="{F5C9AB79-BA7F-4F53-A18B-1F5C7DCFA4F1}" type="slidenum">
              <a:rPr lang="en-GB" altLang="en-US" sz="1200">
                <a:latin typeface="Arial" charset="0"/>
              </a:rPr>
              <a:pPr defTabSz="794548"/>
              <a:t>18</a:t>
            </a:fld>
            <a:endParaRPr lang="en-GB" altLang="en-US" sz="1200">
              <a:latin typeface="Arial" charset="0"/>
            </a:endParaRPr>
          </a:p>
        </p:txBody>
      </p:sp>
      <p:sp>
        <p:nvSpPr>
          <p:cNvPr id="14339" name="Rectangle 2"/>
          <p:cNvSpPr>
            <a:spLocks noGrp="1" noChangeArrowheads="1"/>
          </p:cNvSpPr>
          <p:nvPr>
            <p:ph type="title"/>
          </p:nvPr>
        </p:nvSpPr>
        <p:spPr>
          <a:xfrm>
            <a:off x="1254762" y="43196"/>
            <a:ext cx="6954105" cy="1143240"/>
          </a:xfrm>
        </p:spPr>
        <p:txBody>
          <a:bodyPr/>
          <a:lstStyle/>
          <a:p>
            <a:pPr eaLnBrk="1" hangingPunct="1"/>
            <a:r>
              <a:rPr lang="en-US" altLang="en-US" b="0" smtClean="0"/>
              <a:t>Example	</a:t>
            </a:r>
          </a:p>
        </p:txBody>
      </p:sp>
      <p:sp>
        <p:nvSpPr>
          <p:cNvPr id="14340" name="Rectangle 3"/>
          <p:cNvSpPr>
            <a:spLocks noGrp="1" noChangeArrowheads="1"/>
          </p:cNvSpPr>
          <p:nvPr>
            <p:ph type="body" idx="1"/>
          </p:nvPr>
        </p:nvSpPr>
        <p:spPr>
          <a:xfrm>
            <a:off x="457200" y="1079888"/>
            <a:ext cx="8381999" cy="5252568"/>
          </a:xfrm>
        </p:spPr>
        <p:txBody>
          <a:bodyPr/>
          <a:lstStyle/>
          <a:p>
            <a:pPr marL="406344" indent="-406344">
              <a:lnSpc>
                <a:spcPct val="110000"/>
              </a:lnSpc>
            </a:pPr>
            <a:endParaRPr lang="en-US" altLang="en-US" b="1" dirty="0" smtClean="0"/>
          </a:p>
          <a:p>
            <a:pPr marL="406344" indent="-406344">
              <a:lnSpc>
                <a:spcPct val="110000"/>
              </a:lnSpc>
              <a:buNone/>
            </a:pPr>
            <a:r>
              <a:rPr lang="en-US" altLang="en-US" sz="2400" b="1" dirty="0"/>
              <a:t>     </a:t>
            </a:r>
          </a:p>
        </p:txBody>
      </p:sp>
      <p:sp>
        <p:nvSpPr>
          <p:cNvPr id="14341" name="Rectangle 4"/>
          <p:cNvSpPr>
            <a:spLocks noChangeArrowheads="1"/>
          </p:cNvSpPr>
          <p:nvPr/>
        </p:nvSpPr>
        <p:spPr bwMode="auto">
          <a:xfrm>
            <a:off x="1202931" y="1079887"/>
            <a:ext cx="6893634" cy="525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0" tIns="39730" rIns="79460" bIns="39730"/>
          <a:lstStyle/>
          <a:p>
            <a:pPr marL="406344" indent="-406344" defTabSz="794548">
              <a:lnSpc>
                <a:spcPct val="120000"/>
              </a:lnSpc>
              <a:spcBef>
                <a:spcPct val="20000"/>
              </a:spcBef>
              <a:buFontTx/>
              <a:buChar char="•"/>
            </a:pPr>
            <a:r>
              <a:rPr lang="en-US" altLang="en-US" sz="2100" dirty="0">
                <a:latin typeface="Tahoma" pitchFamily="34" charset="0"/>
              </a:rPr>
              <a:t>Test Phase</a:t>
            </a:r>
          </a:p>
          <a:p>
            <a:pPr marL="746174" lvl="1" indent="-348295" defTabSz="794548">
              <a:lnSpc>
                <a:spcPct val="90000"/>
              </a:lnSpc>
              <a:spcBef>
                <a:spcPct val="20000"/>
              </a:spcBef>
              <a:buFontTx/>
              <a:buChar char="–"/>
            </a:pPr>
            <a:r>
              <a:rPr lang="en-US" altLang="en-US" dirty="0">
                <a:latin typeface="Tahoma" pitchFamily="34" charset="0"/>
              </a:rPr>
              <a:t>Given a new instance, predict its label</a:t>
            </a:r>
          </a:p>
          <a:p>
            <a:pPr marL="746174" lvl="1" indent="-348295" defTabSz="794548">
              <a:lnSpc>
                <a:spcPct val="90000"/>
              </a:lnSpc>
              <a:spcBef>
                <a:spcPct val="20000"/>
              </a:spcBef>
            </a:pPr>
            <a:r>
              <a:rPr lang="en-US" altLang="en-US" b="1" dirty="0">
                <a:latin typeface="Palatino Linotype" pitchFamily="18" charset="0"/>
              </a:rPr>
              <a:t>      </a:t>
            </a:r>
            <a:r>
              <a:rPr lang="en-US" altLang="en-US" b="1" dirty="0">
                <a:solidFill>
                  <a:schemeClr val="accent2"/>
                </a:solidFill>
                <a:latin typeface="Palatino Linotype" pitchFamily="18" charset="0"/>
              </a:rPr>
              <a:t>x</a:t>
            </a:r>
            <a:r>
              <a:rPr lang="en-US" altLang="en-US" sz="1500" dirty="0">
                <a:solidFill>
                  <a:schemeClr val="accent2"/>
                </a:solidFill>
                <a:latin typeface="Palatino Linotype" pitchFamily="18" charset="0"/>
              </a:rPr>
              <a:t>’=(Outlook=</a:t>
            </a:r>
            <a:r>
              <a:rPr lang="en-US" altLang="en-US" sz="1500" i="1" dirty="0">
                <a:solidFill>
                  <a:schemeClr val="accent2"/>
                </a:solidFill>
                <a:latin typeface="Palatino Linotype" pitchFamily="18" charset="0"/>
              </a:rPr>
              <a:t>Sunny, </a:t>
            </a:r>
            <a:r>
              <a:rPr lang="en-US" altLang="en-US" sz="1500" dirty="0">
                <a:solidFill>
                  <a:schemeClr val="accent2"/>
                </a:solidFill>
                <a:latin typeface="Palatino Linotype" pitchFamily="18" charset="0"/>
              </a:rPr>
              <a:t>Temperature=</a:t>
            </a:r>
            <a:r>
              <a:rPr lang="en-US" altLang="en-US" sz="1500" i="1" dirty="0">
                <a:solidFill>
                  <a:schemeClr val="accent2"/>
                </a:solidFill>
                <a:latin typeface="Palatino Linotype" pitchFamily="18" charset="0"/>
              </a:rPr>
              <a:t>Cool, </a:t>
            </a:r>
            <a:r>
              <a:rPr lang="en-US" altLang="en-US" sz="1500" dirty="0">
                <a:solidFill>
                  <a:schemeClr val="accent2"/>
                </a:solidFill>
                <a:latin typeface="Palatino Linotype" pitchFamily="18" charset="0"/>
              </a:rPr>
              <a:t>Humidity</a:t>
            </a:r>
            <a:r>
              <a:rPr lang="en-US" altLang="en-US" sz="1500" i="1" dirty="0">
                <a:solidFill>
                  <a:schemeClr val="accent2"/>
                </a:solidFill>
                <a:latin typeface="Palatino Linotype" pitchFamily="18" charset="0"/>
              </a:rPr>
              <a:t>=High, </a:t>
            </a:r>
            <a:r>
              <a:rPr lang="en-US" altLang="en-US" sz="1500" dirty="0">
                <a:solidFill>
                  <a:schemeClr val="accent2"/>
                </a:solidFill>
                <a:latin typeface="Palatino Linotype" pitchFamily="18" charset="0"/>
              </a:rPr>
              <a:t>Wind=</a:t>
            </a:r>
            <a:r>
              <a:rPr lang="en-US" altLang="en-US" sz="1500" i="1" dirty="0">
                <a:solidFill>
                  <a:schemeClr val="accent2"/>
                </a:solidFill>
                <a:latin typeface="Palatino Linotype" pitchFamily="18" charset="0"/>
              </a:rPr>
              <a:t>Strong</a:t>
            </a:r>
            <a:r>
              <a:rPr lang="en-US" altLang="en-US" sz="1500" dirty="0">
                <a:solidFill>
                  <a:schemeClr val="accent2"/>
                </a:solidFill>
                <a:latin typeface="Palatino Linotype" pitchFamily="18" charset="0"/>
              </a:rPr>
              <a:t>)</a:t>
            </a:r>
          </a:p>
          <a:p>
            <a:pPr marL="746174" lvl="1" indent="-348295" defTabSz="794548">
              <a:lnSpc>
                <a:spcPct val="90000"/>
              </a:lnSpc>
              <a:spcBef>
                <a:spcPct val="20000"/>
              </a:spcBef>
              <a:buFontTx/>
              <a:buChar char="–"/>
            </a:pPr>
            <a:r>
              <a:rPr lang="en-US" altLang="en-US" dirty="0">
                <a:solidFill>
                  <a:schemeClr val="tx2"/>
                </a:solidFill>
                <a:latin typeface="Tahoma" pitchFamily="34" charset="0"/>
              </a:rPr>
              <a:t>Look up tables achieved in the learning phrase</a:t>
            </a:r>
          </a:p>
          <a:p>
            <a:pPr marL="746174" lvl="1" indent="-348295" defTabSz="794548">
              <a:lnSpc>
                <a:spcPct val="90000"/>
              </a:lnSpc>
              <a:spcBef>
                <a:spcPct val="20000"/>
              </a:spcBef>
              <a:buFontTx/>
              <a:buChar char="–"/>
            </a:pPr>
            <a:endParaRPr lang="en-US" altLang="en-US" dirty="0">
              <a:solidFill>
                <a:schemeClr val="tx2"/>
              </a:solidFill>
              <a:latin typeface="Tahoma" pitchFamily="34" charset="0"/>
            </a:endParaRPr>
          </a:p>
          <a:p>
            <a:pPr marL="746174" lvl="1" indent="-348295" defTabSz="794548">
              <a:lnSpc>
                <a:spcPct val="90000"/>
              </a:lnSpc>
              <a:spcBef>
                <a:spcPct val="20000"/>
              </a:spcBef>
              <a:buFontTx/>
              <a:buChar char="–"/>
            </a:pPr>
            <a:endParaRPr lang="en-US" altLang="en-US" dirty="0">
              <a:solidFill>
                <a:schemeClr val="tx2"/>
              </a:solidFill>
              <a:latin typeface="Tahoma" pitchFamily="34" charset="0"/>
            </a:endParaRPr>
          </a:p>
          <a:p>
            <a:pPr marL="746174" lvl="1" indent="-348295" defTabSz="794548">
              <a:lnSpc>
                <a:spcPct val="90000"/>
              </a:lnSpc>
              <a:spcBef>
                <a:spcPct val="20000"/>
              </a:spcBef>
              <a:buFontTx/>
              <a:buChar char="–"/>
            </a:pPr>
            <a:endParaRPr lang="en-US" altLang="en-US" dirty="0">
              <a:solidFill>
                <a:schemeClr val="tx2"/>
              </a:solidFill>
              <a:latin typeface="Tahoma" pitchFamily="34" charset="0"/>
            </a:endParaRPr>
          </a:p>
          <a:p>
            <a:pPr marL="746174" lvl="1" indent="-348295" defTabSz="794548">
              <a:lnSpc>
                <a:spcPct val="90000"/>
              </a:lnSpc>
              <a:spcBef>
                <a:spcPct val="20000"/>
              </a:spcBef>
              <a:buFontTx/>
              <a:buChar char="–"/>
            </a:pPr>
            <a:endParaRPr lang="en-US" altLang="en-US" dirty="0">
              <a:solidFill>
                <a:schemeClr val="tx2"/>
              </a:solidFill>
              <a:latin typeface="Tahoma" pitchFamily="34" charset="0"/>
            </a:endParaRPr>
          </a:p>
          <a:p>
            <a:pPr marL="746174" lvl="1" indent="-348295" defTabSz="794548">
              <a:lnSpc>
                <a:spcPct val="90000"/>
              </a:lnSpc>
              <a:spcBef>
                <a:spcPct val="20000"/>
              </a:spcBef>
              <a:buFontTx/>
              <a:buChar char="–"/>
            </a:pPr>
            <a:endParaRPr lang="en-US" altLang="en-US" dirty="0">
              <a:solidFill>
                <a:schemeClr val="tx2"/>
              </a:solidFill>
              <a:latin typeface="Tahoma" pitchFamily="34" charset="0"/>
            </a:endParaRPr>
          </a:p>
          <a:p>
            <a:pPr marL="746174" lvl="1" indent="-348295" defTabSz="794548">
              <a:lnSpc>
                <a:spcPct val="90000"/>
              </a:lnSpc>
              <a:spcBef>
                <a:spcPct val="20000"/>
              </a:spcBef>
              <a:buFontTx/>
              <a:buChar char="–"/>
            </a:pPr>
            <a:endParaRPr lang="en-US" altLang="en-US" dirty="0" smtClean="0">
              <a:solidFill>
                <a:schemeClr val="tx2"/>
              </a:solidFill>
              <a:latin typeface="Tahoma" pitchFamily="34" charset="0"/>
            </a:endParaRPr>
          </a:p>
          <a:p>
            <a:pPr marL="746174" lvl="1" indent="-348295" defTabSz="794548">
              <a:lnSpc>
                <a:spcPct val="90000"/>
              </a:lnSpc>
              <a:spcBef>
                <a:spcPct val="20000"/>
              </a:spcBef>
              <a:buFontTx/>
              <a:buChar char="–"/>
            </a:pPr>
            <a:endParaRPr lang="en-US" altLang="en-US" dirty="0">
              <a:solidFill>
                <a:schemeClr val="tx2"/>
              </a:solidFill>
              <a:latin typeface="Tahoma" pitchFamily="34" charset="0"/>
            </a:endParaRPr>
          </a:p>
          <a:p>
            <a:pPr marL="746174" lvl="1" indent="-348295" defTabSz="794548">
              <a:lnSpc>
                <a:spcPct val="90000"/>
              </a:lnSpc>
              <a:spcBef>
                <a:spcPct val="20000"/>
              </a:spcBef>
              <a:buFontTx/>
              <a:buChar char="–"/>
            </a:pPr>
            <a:r>
              <a:rPr lang="en-US" altLang="en-US" dirty="0" smtClean="0">
                <a:solidFill>
                  <a:schemeClr val="tx2"/>
                </a:solidFill>
                <a:latin typeface="Tahoma" pitchFamily="34" charset="0"/>
              </a:rPr>
              <a:t>Decision </a:t>
            </a:r>
            <a:r>
              <a:rPr lang="en-US" altLang="en-US" dirty="0">
                <a:solidFill>
                  <a:schemeClr val="tx2"/>
                </a:solidFill>
                <a:latin typeface="Tahoma" pitchFamily="34" charset="0"/>
              </a:rPr>
              <a:t>making with the MAP rule</a:t>
            </a:r>
          </a:p>
        </p:txBody>
      </p:sp>
      <p:sp>
        <p:nvSpPr>
          <p:cNvPr id="14342" name="Text Box 91"/>
          <p:cNvSpPr txBox="1">
            <a:spLocks noChangeArrowheads="1"/>
          </p:cNvSpPr>
          <p:nvPr/>
        </p:nvSpPr>
        <p:spPr bwMode="auto">
          <a:xfrm>
            <a:off x="5028675" y="2669480"/>
            <a:ext cx="3067890" cy="1470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659" tIns="34829" rIns="69659" bIns="34829">
            <a:spAutoFit/>
          </a:bodyPr>
          <a:lstStyle>
            <a:lvl1pPr>
              <a:defRPr sz="28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1600">
                <a:solidFill>
                  <a:schemeClr val="tx1"/>
                </a:solidFill>
                <a:latin typeface="Tahoma" pitchFamily="34" charset="0"/>
              </a:defRPr>
            </a:lvl5pPr>
            <a:lvl6pPr marL="2514600" indent="-228600" eaLnBrk="0" hangingPunct="0">
              <a:defRPr sz="1600">
                <a:solidFill>
                  <a:schemeClr val="tx1"/>
                </a:solidFill>
                <a:latin typeface="Tahoma" pitchFamily="34" charset="0"/>
              </a:defRPr>
            </a:lvl6pPr>
            <a:lvl7pPr marL="2971800" indent="-228600" eaLnBrk="0" hangingPunct="0">
              <a:defRPr sz="1600">
                <a:solidFill>
                  <a:schemeClr val="tx1"/>
                </a:solidFill>
                <a:latin typeface="Tahoma" pitchFamily="34" charset="0"/>
              </a:defRPr>
            </a:lvl7pPr>
            <a:lvl8pPr marL="3429000" indent="-228600" eaLnBrk="0" hangingPunct="0">
              <a:defRPr sz="1600">
                <a:solidFill>
                  <a:schemeClr val="tx1"/>
                </a:solidFill>
                <a:latin typeface="Tahoma" pitchFamily="34" charset="0"/>
              </a:defRPr>
            </a:lvl8pPr>
            <a:lvl9pPr marL="3886200" indent="-228600" eaLnBrk="0" hangingPunct="0">
              <a:defRPr sz="1600">
                <a:solidFill>
                  <a:schemeClr val="tx1"/>
                </a:solidFill>
                <a:latin typeface="Tahoma" pitchFamily="34" charset="0"/>
              </a:defRPr>
            </a:lvl9pPr>
          </a:lstStyle>
          <a:p>
            <a:pPr defTabSz="794548">
              <a:lnSpc>
                <a:spcPct val="130000"/>
              </a:lnSpc>
            </a:pPr>
            <a:r>
              <a:rPr lang="en-GB" altLang="en-US" sz="1400" dirty="0">
                <a:latin typeface="Palatino Linotype" pitchFamily="18" charset="0"/>
              </a:rPr>
              <a:t>P(Outlook=</a:t>
            </a:r>
            <a:r>
              <a:rPr lang="en-GB" altLang="en-US" sz="1400" dirty="0" err="1">
                <a:latin typeface="Palatino Linotype" pitchFamily="18" charset="0"/>
              </a:rPr>
              <a:t>S</a:t>
            </a:r>
            <a:r>
              <a:rPr lang="en-GB" altLang="en-US" sz="1400" i="1" dirty="0" err="1">
                <a:latin typeface="Palatino Linotype" pitchFamily="18" charset="0"/>
              </a:rPr>
              <a:t>unny</a:t>
            </a:r>
            <a:r>
              <a:rPr lang="en-GB" altLang="en-US" sz="1400" dirty="0" err="1">
                <a:latin typeface="Palatino Linotype" pitchFamily="18" charset="0"/>
              </a:rPr>
              <a:t>|Play</a:t>
            </a:r>
            <a:r>
              <a:rPr lang="en-GB" altLang="en-US" sz="1400" dirty="0">
                <a:latin typeface="Palatino Linotype" pitchFamily="18" charset="0"/>
              </a:rPr>
              <a:t>=</a:t>
            </a:r>
            <a:r>
              <a:rPr lang="en-GB" altLang="en-US" sz="1400" i="1" dirty="0">
                <a:latin typeface="Palatino Linotype" pitchFamily="18" charset="0"/>
              </a:rPr>
              <a:t>No</a:t>
            </a:r>
            <a:r>
              <a:rPr lang="en-GB" altLang="en-US" sz="1400" dirty="0">
                <a:latin typeface="Palatino Linotype" pitchFamily="18" charset="0"/>
              </a:rPr>
              <a:t>) = 3/5</a:t>
            </a:r>
          </a:p>
          <a:p>
            <a:pPr defTabSz="794548">
              <a:lnSpc>
                <a:spcPct val="130000"/>
              </a:lnSpc>
            </a:pPr>
            <a:r>
              <a:rPr lang="en-GB" altLang="en-US" sz="1400" dirty="0">
                <a:latin typeface="Palatino Linotype" pitchFamily="18" charset="0"/>
              </a:rPr>
              <a:t>P(Temperature=</a:t>
            </a:r>
            <a:r>
              <a:rPr lang="en-GB" altLang="en-US" sz="1400" i="1" dirty="0" err="1">
                <a:latin typeface="Palatino Linotype" pitchFamily="18" charset="0"/>
              </a:rPr>
              <a:t>Cool</a:t>
            </a:r>
            <a:r>
              <a:rPr lang="en-GB" altLang="en-US" sz="1400" dirty="0" err="1">
                <a:latin typeface="Palatino Linotype" pitchFamily="18" charset="0"/>
              </a:rPr>
              <a:t>|Play</a:t>
            </a:r>
            <a:r>
              <a:rPr lang="en-GB" altLang="en-US" sz="1400" dirty="0">
                <a:latin typeface="Palatino Linotype" pitchFamily="18" charset="0"/>
              </a:rPr>
              <a:t>=</a:t>
            </a:r>
            <a:r>
              <a:rPr lang="en-GB" altLang="en-US" sz="1400" i="1" dirty="0">
                <a:latin typeface="Palatino Linotype" pitchFamily="18" charset="0"/>
              </a:rPr>
              <a:t>=No</a:t>
            </a:r>
            <a:r>
              <a:rPr lang="en-GB" altLang="en-US" sz="1400" dirty="0">
                <a:latin typeface="Palatino Linotype" pitchFamily="18" charset="0"/>
              </a:rPr>
              <a:t>) = 1/5</a:t>
            </a:r>
          </a:p>
          <a:p>
            <a:pPr defTabSz="794548">
              <a:lnSpc>
                <a:spcPct val="130000"/>
              </a:lnSpc>
            </a:pPr>
            <a:r>
              <a:rPr lang="en-GB" altLang="en-US" sz="1400" dirty="0">
                <a:latin typeface="Palatino Linotype" pitchFamily="18" charset="0"/>
              </a:rPr>
              <a:t>P(</a:t>
            </a:r>
            <a:r>
              <a:rPr lang="en-GB" altLang="en-US" sz="1400" dirty="0" err="1">
                <a:latin typeface="Palatino Linotype" pitchFamily="18" charset="0"/>
              </a:rPr>
              <a:t>Huminity</a:t>
            </a:r>
            <a:r>
              <a:rPr lang="en-GB" altLang="en-US" sz="1400" dirty="0">
                <a:latin typeface="Palatino Linotype" pitchFamily="18" charset="0"/>
              </a:rPr>
              <a:t>=</a:t>
            </a:r>
            <a:r>
              <a:rPr lang="en-GB" altLang="en-US" sz="1400" i="1" dirty="0" err="1">
                <a:latin typeface="Palatino Linotype" pitchFamily="18" charset="0"/>
              </a:rPr>
              <a:t>High</a:t>
            </a:r>
            <a:r>
              <a:rPr lang="en-GB" altLang="en-US" sz="1400" dirty="0" err="1">
                <a:latin typeface="Palatino Linotype" pitchFamily="18" charset="0"/>
              </a:rPr>
              <a:t>|Play</a:t>
            </a:r>
            <a:r>
              <a:rPr lang="en-GB" altLang="en-US" sz="1400" dirty="0">
                <a:latin typeface="Palatino Linotype" pitchFamily="18" charset="0"/>
              </a:rPr>
              <a:t>=</a:t>
            </a:r>
            <a:r>
              <a:rPr lang="en-GB" altLang="en-US" sz="1400" i="1" dirty="0">
                <a:latin typeface="Palatino Linotype" pitchFamily="18" charset="0"/>
              </a:rPr>
              <a:t>No</a:t>
            </a:r>
            <a:r>
              <a:rPr lang="en-GB" altLang="en-US" sz="1400" dirty="0">
                <a:latin typeface="Palatino Linotype" pitchFamily="18" charset="0"/>
              </a:rPr>
              <a:t>) = 4/5</a:t>
            </a:r>
          </a:p>
          <a:p>
            <a:pPr defTabSz="794548">
              <a:lnSpc>
                <a:spcPct val="130000"/>
              </a:lnSpc>
            </a:pPr>
            <a:r>
              <a:rPr lang="en-GB" altLang="en-US" sz="1400" dirty="0">
                <a:latin typeface="Palatino Linotype" pitchFamily="18" charset="0"/>
              </a:rPr>
              <a:t>P(Wind=</a:t>
            </a:r>
            <a:r>
              <a:rPr lang="en-GB" altLang="en-US" sz="1400" i="1" dirty="0" err="1">
                <a:latin typeface="Palatino Linotype" pitchFamily="18" charset="0"/>
              </a:rPr>
              <a:t>Strong</a:t>
            </a:r>
            <a:r>
              <a:rPr lang="en-GB" altLang="en-US" sz="1400" dirty="0" err="1">
                <a:latin typeface="Palatino Linotype" pitchFamily="18" charset="0"/>
              </a:rPr>
              <a:t>|Play</a:t>
            </a:r>
            <a:r>
              <a:rPr lang="en-GB" altLang="en-US" sz="1400" dirty="0">
                <a:latin typeface="Palatino Linotype" pitchFamily="18" charset="0"/>
              </a:rPr>
              <a:t>=</a:t>
            </a:r>
            <a:r>
              <a:rPr lang="en-GB" altLang="en-US" sz="1400" i="1" dirty="0">
                <a:latin typeface="Palatino Linotype" pitchFamily="18" charset="0"/>
              </a:rPr>
              <a:t>No</a:t>
            </a:r>
            <a:r>
              <a:rPr lang="en-GB" altLang="en-US" sz="1400" dirty="0">
                <a:latin typeface="Palatino Linotype" pitchFamily="18" charset="0"/>
              </a:rPr>
              <a:t>) = 3/5</a:t>
            </a:r>
          </a:p>
          <a:p>
            <a:pPr defTabSz="794548">
              <a:lnSpc>
                <a:spcPct val="130000"/>
              </a:lnSpc>
            </a:pPr>
            <a:r>
              <a:rPr lang="en-GB" altLang="en-US" sz="1400" dirty="0">
                <a:latin typeface="Palatino Linotype" pitchFamily="18" charset="0"/>
              </a:rPr>
              <a:t>P(Play=</a:t>
            </a:r>
            <a:r>
              <a:rPr lang="en-GB" altLang="en-US" sz="1400" i="1" dirty="0">
                <a:latin typeface="Palatino Linotype" pitchFamily="18" charset="0"/>
              </a:rPr>
              <a:t>No</a:t>
            </a:r>
            <a:r>
              <a:rPr lang="en-GB" altLang="en-US" sz="1400" dirty="0">
                <a:latin typeface="Palatino Linotype" pitchFamily="18" charset="0"/>
              </a:rPr>
              <a:t>) = 5/14</a:t>
            </a:r>
          </a:p>
        </p:txBody>
      </p:sp>
      <p:sp>
        <p:nvSpPr>
          <p:cNvPr id="14343" name="Text Box 93"/>
          <p:cNvSpPr txBox="1">
            <a:spLocks noChangeArrowheads="1"/>
          </p:cNvSpPr>
          <p:nvPr/>
        </p:nvSpPr>
        <p:spPr bwMode="auto">
          <a:xfrm>
            <a:off x="1295401" y="2669480"/>
            <a:ext cx="3581268" cy="1550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659" tIns="34829" rIns="69659" bIns="34829">
            <a:spAutoFit/>
          </a:bodyPr>
          <a:lstStyle>
            <a:lvl1pPr>
              <a:defRPr sz="28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1600">
                <a:solidFill>
                  <a:schemeClr val="tx1"/>
                </a:solidFill>
                <a:latin typeface="Tahoma" pitchFamily="34" charset="0"/>
              </a:defRPr>
            </a:lvl5pPr>
            <a:lvl6pPr marL="2514600" indent="-228600" eaLnBrk="0" hangingPunct="0">
              <a:defRPr sz="1600">
                <a:solidFill>
                  <a:schemeClr val="tx1"/>
                </a:solidFill>
                <a:latin typeface="Tahoma" pitchFamily="34" charset="0"/>
              </a:defRPr>
            </a:lvl6pPr>
            <a:lvl7pPr marL="2971800" indent="-228600" eaLnBrk="0" hangingPunct="0">
              <a:defRPr sz="1600">
                <a:solidFill>
                  <a:schemeClr val="tx1"/>
                </a:solidFill>
                <a:latin typeface="Tahoma" pitchFamily="34" charset="0"/>
              </a:defRPr>
            </a:lvl7pPr>
            <a:lvl8pPr marL="3429000" indent="-228600" eaLnBrk="0" hangingPunct="0">
              <a:defRPr sz="1600">
                <a:solidFill>
                  <a:schemeClr val="tx1"/>
                </a:solidFill>
                <a:latin typeface="Tahoma" pitchFamily="34" charset="0"/>
              </a:defRPr>
            </a:lvl8pPr>
            <a:lvl9pPr marL="3886200" indent="-228600" eaLnBrk="0" hangingPunct="0">
              <a:defRPr sz="1600">
                <a:solidFill>
                  <a:schemeClr val="tx1"/>
                </a:solidFill>
                <a:latin typeface="Tahoma" pitchFamily="34" charset="0"/>
              </a:defRPr>
            </a:lvl9pPr>
          </a:lstStyle>
          <a:p>
            <a:pPr defTabSz="794548">
              <a:lnSpc>
                <a:spcPct val="130000"/>
              </a:lnSpc>
            </a:pPr>
            <a:r>
              <a:rPr lang="en-GB" altLang="en-US" sz="1800" dirty="0">
                <a:latin typeface="Palatino Linotype" pitchFamily="18" charset="0"/>
              </a:rPr>
              <a:t>P(Outlook=</a:t>
            </a:r>
            <a:r>
              <a:rPr lang="en-GB" altLang="en-US" sz="1800" i="1" dirty="0" err="1">
                <a:latin typeface="Palatino Linotype" pitchFamily="18" charset="0"/>
              </a:rPr>
              <a:t>Sunny</a:t>
            </a:r>
            <a:r>
              <a:rPr lang="en-GB" altLang="en-US" sz="1800" dirty="0" err="1">
                <a:latin typeface="Palatino Linotype" pitchFamily="18" charset="0"/>
              </a:rPr>
              <a:t>|Play</a:t>
            </a:r>
            <a:r>
              <a:rPr lang="en-GB" altLang="en-US" sz="1800" dirty="0">
                <a:latin typeface="Palatino Linotype" pitchFamily="18" charset="0"/>
              </a:rPr>
              <a:t>=</a:t>
            </a:r>
            <a:r>
              <a:rPr lang="en-GB" altLang="en-US" sz="1800" i="1" dirty="0">
                <a:latin typeface="Palatino Linotype" pitchFamily="18" charset="0"/>
              </a:rPr>
              <a:t>Yes</a:t>
            </a:r>
            <a:r>
              <a:rPr lang="en-GB" altLang="en-US" sz="1400" dirty="0">
                <a:latin typeface="Palatino Linotype" pitchFamily="18" charset="0"/>
              </a:rPr>
              <a:t>) = 2/9</a:t>
            </a:r>
          </a:p>
          <a:p>
            <a:pPr defTabSz="794548">
              <a:lnSpc>
                <a:spcPct val="130000"/>
              </a:lnSpc>
            </a:pPr>
            <a:r>
              <a:rPr lang="en-GB" altLang="en-US" sz="1400" dirty="0">
                <a:latin typeface="Palatino Linotype" pitchFamily="18" charset="0"/>
              </a:rPr>
              <a:t>P(Temperature=</a:t>
            </a:r>
            <a:r>
              <a:rPr lang="en-GB" altLang="en-US" sz="1400" i="1" dirty="0" err="1">
                <a:latin typeface="Palatino Linotype" pitchFamily="18" charset="0"/>
              </a:rPr>
              <a:t>Cool</a:t>
            </a:r>
            <a:r>
              <a:rPr lang="en-GB" altLang="en-US" sz="1400" dirty="0" err="1">
                <a:latin typeface="Palatino Linotype" pitchFamily="18" charset="0"/>
              </a:rPr>
              <a:t>|Play</a:t>
            </a:r>
            <a:r>
              <a:rPr lang="en-GB" altLang="en-US" sz="1400" dirty="0">
                <a:latin typeface="Palatino Linotype" pitchFamily="18" charset="0"/>
              </a:rPr>
              <a:t>=</a:t>
            </a:r>
            <a:r>
              <a:rPr lang="en-GB" altLang="en-US" sz="1400" i="1" dirty="0">
                <a:latin typeface="Palatino Linotype" pitchFamily="18" charset="0"/>
              </a:rPr>
              <a:t>Yes</a:t>
            </a:r>
            <a:r>
              <a:rPr lang="en-GB" altLang="en-US" sz="1400" dirty="0">
                <a:latin typeface="Palatino Linotype" pitchFamily="18" charset="0"/>
              </a:rPr>
              <a:t>) = 3/9</a:t>
            </a:r>
          </a:p>
          <a:p>
            <a:pPr defTabSz="794548">
              <a:lnSpc>
                <a:spcPct val="130000"/>
              </a:lnSpc>
            </a:pPr>
            <a:r>
              <a:rPr lang="en-GB" altLang="en-US" sz="1400" dirty="0">
                <a:latin typeface="Palatino Linotype" pitchFamily="18" charset="0"/>
              </a:rPr>
              <a:t>P(</a:t>
            </a:r>
            <a:r>
              <a:rPr lang="en-GB" altLang="en-US" sz="1400" dirty="0" err="1">
                <a:latin typeface="Palatino Linotype" pitchFamily="18" charset="0"/>
              </a:rPr>
              <a:t>Huminity</a:t>
            </a:r>
            <a:r>
              <a:rPr lang="en-GB" altLang="en-US" sz="1400" dirty="0">
                <a:latin typeface="Palatino Linotype" pitchFamily="18" charset="0"/>
              </a:rPr>
              <a:t>=</a:t>
            </a:r>
            <a:r>
              <a:rPr lang="en-GB" altLang="en-US" sz="1400" i="1" dirty="0" err="1">
                <a:latin typeface="Palatino Linotype" pitchFamily="18" charset="0"/>
              </a:rPr>
              <a:t>High</a:t>
            </a:r>
            <a:r>
              <a:rPr lang="en-GB" altLang="en-US" sz="1400" dirty="0" err="1">
                <a:latin typeface="Palatino Linotype" pitchFamily="18" charset="0"/>
              </a:rPr>
              <a:t>|Play</a:t>
            </a:r>
            <a:r>
              <a:rPr lang="en-GB" altLang="en-US" sz="1400" dirty="0">
                <a:latin typeface="Palatino Linotype" pitchFamily="18" charset="0"/>
              </a:rPr>
              <a:t>=</a:t>
            </a:r>
            <a:r>
              <a:rPr lang="en-GB" altLang="en-US" sz="1400" i="1" dirty="0">
                <a:latin typeface="Palatino Linotype" pitchFamily="18" charset="0"/>
              </a:rPr>
              <a:t>Yes</a:t>
            </a:r>
            <a:r>
              <a:rPr lang="en-GB" altLang="en-US" sz="1400" dirty="0">
                <a:latin typeface="Palatino Linotype" pitchFamily="18" charset="0"/>
              </a:rPr>
              <a:t>) = 3/9</a:t>
            </a:r>
          </a:p>
          <a:p>
            <a:pPr defTabSz="794548">
              <a:lnSpc>
                <a:spcPct val="130000"/>
              </a:lnSpc>
            </a:pPr>
            <a:r>
              <a:rPr lang="en-GB" altLang="en-US" sz="1400" dirty="0">
                <a:latin typeface="Palatino Linotype" pitchFamily="18" charset="0"/>
              </a:rPr>
              <a:t>P(Wind=</a:t>
            </a:r>
            <a:r>
              <a:rPr lang="en-GB" altLang="en-US" sz="1400" i="1" dirty="0" err="1">
                <a:latin typeface="Palatino Linotype" pitchFamily="18" charset="0"/>
              </a:rPr>
              <a:t>Strong</a:t>
            </a:r>
            <a:r>
              <a:rPr lang="en-GB" altLang="en-US" sz="1400" dirty="0" err="1">
                <a:latin typeface="Palatino Linotype" pitchFamily="18" charset="0"/>
              </a:rPr>
              <a:t>|Play</a:t>
            </a:r>
            <a:r>
              <a:rPr lang="en-GB" altLang="en-US" sz="1400" dirty="0">
                <a:latin typeface="Palatino Linotype" pitchFamily="18" charset="0"/>
              </a:rPr>
              <a:t>=</a:t>
            </a:r>
            <a:r>
              <a:rPr lang="en-GB" altLang="en-US" sz="1400" i="1" dirty="0">
                <a:latin typeface="Palatino Linotype" pitchFamily="18" charset="0"/>
              </a:rPr>
              <a:t>Yes</a:t>
            </a:r>
            <a:r>
              <a:rPr lang="en-GB" altLang="en-US" sz="1400" dirty="0">
                <a:latin typeface="Palatino Linotype" pitchFamily="18" charset="0"/>
              </a:rPr>
              <a:t>) = 3/9</a:t>
            </a:r>
          </a:p>
          <a:p>
            <a:pPr defTabSz="794548">
              <a:lnSpc>
                <a:spcPct val="130000"/>
              </a:lnSpc>
            </a:pPr>
            <a:r>
              <a:rPr lang="en-GB" altLang="en-US" sz="1400" dirty="0">
                <a:latin typeface="Palatino Linotype" pitchFamily="18" charset="0"/>
              </a:rPr>
              <a:t>P(Play=</a:t>
            </a:r>
            <a:r>
              <a:rPr lang="en-GB" altLang="en-US" sz="1400" i="1" dirty="0">
                <a:latin typeface="Palatino Linotype" pitchFamily="18" charset="0"/>
              </a:rPr>
              <a:t>Yes</a:t>
            </a:r>
            <a:r>
              <a:rPr lang="en-GB" altLang="en-US" sz="1400" dirty="0">
                <a:latin typeface="Palatino Linotype" pitchFamily="18" charset="0"/>
              </a:rPr>
              <a:t>) = 9/14</a:t>
            </a:r>
          </a:p>
        </p:txBody>
      </p:sp>
      <p:sp>
        <p:nvSpPr>
          <p:cNvPr id="14344" name="Text Box 94"/>
          <p:cNvSpPr txBox="1">
            <a:spLocks noChangeArrowheads="1"/>
          </p:cNvSpPr>
          <p:nvPr/>
        </p:nvSpPr>
        <p:spPr bwMode="auto">
          <a:xfrm>
            <a:off x="1876744" y="4881088"/>
            <a:ext cx="5805166" cy="1935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659" tIns="34829" rIns="69659" bIns="34829">
            <a:spAutoFit/>
          </a:bodyPr>
          <a:lstStyle>
            <a:lvl1pPr>
              <a:defRPr sz="2800">
                <a:solidFill>
                  <a:schemeClr val="tx1"/>
                </a:solidFill>
                <a:latin typeface="Tahoma" pitchFamily="34" charset="0"/>
              </a:defRPr>
            </a:lvl1pPr>
            <a:lvl2pPr marL="742950" indent="-285750">
              <a:defRPr sz="2400">
                <a:solidFill>
                  <a:schemeClr val="tx1"/>
                </a:solidFill>
                <a:latin typeface="Tahoma" pitchFamily="34" charset="0"/>
              </a:defRPr>
            </a:lvl2pPr>
            <a:lvl3pPr marL="1143000" indent="-228600">
              <a:defRPr sz="2000">
                <a:solidFill>
                  <a:schemeClr val="tx1"/>
                </a:solidFill>
                <a:latin typeface="Tahoma" pitchFamily="34" charset="0"/>
              </a:defRPr>
            </a:lvl3pPr>
            <a:lvl4pPr marL="1600200" indent="-228600">
              <a:defRPr sz="2000">
                <a:solidFill>
                  <a:schemeClr val="tx1"/>
                </a:solidFill>
                <a:latin typeface="Tahoma" pitchFamily="34" charset="0"/>
              </a:defRPr>
            </a:lvl4pPr>
            <a:lvl5pPr marL="2057400" indent="-228600">
              <a:defRPr sz="1600">
                <a:solidFill>
                  <a:schemeClr val="tx1"/>
                </a:solidFill>
                <a:latin typeface="Tahoma" pitchFamily="34" charset="0"/>
              </a:defRPr>
            </a:lvl5pPr>
            <a:lvl6pPr marL="2514600" indent="-228600" eaLnBrk="0" hangingPunct="0">
              <a:defRPr sz="1600">
                <a:solidFill>
                  <a:schemeClr val="tx1"/>
                </a:solidFill>
                <a:latin typeface="Tahoma" pitchFamily="34" charset="0"/>
              </a:defRPr>
            </a:lvl6pPr>
            <a:lvl7pPr marL="2971800" indent="-228600" eaLnBrk="0" hangingPunct="0">
              <a:defRPr sz="1600">
                <a:solidFill>
                  <a:schemeClr val="tx1"/>
                </a:solidFill>
                <a:latin typeface="Tahoma" pitchFamily="34" charset="0"/>
              </a:defRPr>
            </a:lvl7pPr>
            <a:lvl8pPr marL="3429000" indent="-228600" eaLnBrk="0" hangingPunct="0">
              <a:defRPr sz="1600">
                <a:solidFill>
                  <a:schemeClr val="tx1"/>
                </a:solidFill>
                <a:latin typeface="Tahoma" pitchFamily="34" charset="0"/>
              </a:defRPr>
            </a:lvl8pPr>
            <a:lvl9pPr marL="3886200" indent="-228600" eaLnBrk="0" hangingPunct="0">
              <a:defRPr sz="1600">
                <a:solidFill>
                  <a:schemeClr val="tx1"/>
                </a:solidFill>
                <a:latin typeface="Tahoma" pitchFamily="34" charset="0"/>
              </a:defRPr>
            </a:lvl9pPr>
          </a:lstStyle>
          <a:p>
            <a:pPr defTabSz="794548">
              <a:lnSpc>
                <a:spcPct val="130000"/>
              </a:lnSpc>
            </a:pPr>
            <a:r>
              <a:rPr lang="en-GB" altLang="en-US" sz="1400">
                <a:solidFill>
                  <a:schemeClr val="accent2"/>
                </a:solidFill>
                <a:latin typeface="Palatino Linotype" pitchFamily="18" charset="0"/>
              </a:rPr>
              <a:t>P(</a:t>
            </a:r>
            <a:r>
              <a:rPr lang="en-GB" altLang="en-US" sz="1400" i="1">
                <a:solidFill>
                  <a:schemeClr val="accent2"/>
                </a:solidFill>
                <a:latin typeface="Palatino Linotype" pitchFamily="18" charset="0"/>
              </a:rPr>
              <a:t>Yes</a:t>
            </a:r>
            <a:r>
              <a:rPr lang="en-GB" altLang="en-US" sz="1400">
                <a:solidFill>
                  <a:schemeClr val="accent2"/>
                </a:solidFill>
                <a:latin typeface="Palatino Linotype" pitchFamily="18" charset="0"/>
              </a:rPr>
              <a:t>|</a:t>
            </a:r>
            <a:r>
              <a:rPr lang="en-GB" altLang="en-US" sz="1700" b="1">
                <a:solidFill>
                  <a:schemeClr val="accent2"/>
                </a:solidFill>
                <a:latin typeface="Palatino Linotype" pitchFamily="18" charset="0"/>
              </a:rPr>
              <a:t>x</a:t>
            </a:r>
            <a:r>
              <a:rPr lang="en-GB" altLang="en-US" sz="1400">
                <a:solidFill>
                  <a:schemeClr val="accent2"/>
                </a:solidFill>
                <a:latin typeface="Palatino Linotype" pitchFamily="18" charset="0"/>
              </a:rPr>
              <a:t>’) ≈</a:t>
            </a:r>
            <a:r>
              <a:rPr lang="en-GB" altLang="en-US" sz="1400">
                <a:latin typeface="Palatino Linotype" pitchFamily="18" charset="0"/>
              </a:rPr>
              <a:t> [P(</a:t>
            </a:r>
            <a:r>
              <a:rPr lang="en-GB" altLang="en-US" sz="1400" i="1">
                <a:latin typeface="Palatino Linotype" pitchFamily="18" charset="0"/>
              </a:rPr>
              <a:t>Sunny</a:t>
            </a:r>
            <a:r>
              <a:rPr lang="en-GB" altLang="en-US" sz="1400">
                <a:latin typeface="Palatino Linotype" pitchFamily="18" charset="0"/>
              </a:rPr>
              <a:t>|Y</a:t>
            </a:r>
            <a:r>
              <a:rPr lang="en-GB" altLang="en-US" sz="1400" i="1">
                <a:latin typeface="Palatino Linotype" pitchFamily="18" charset="0"/>
              </a:rPr>
              <a:t>es</a:t>
            </a:r>
            <a:r>
              <a:rPr lang="en-GB" altLang="en-US" sz="1400">
                <a:latin typeface="Palatino Linotype" pitchFamily="18" charset="0"/>
              </a:rPr>
              <a:t>)P(</a:t>
            </a:r>
            <a:r>
              <a:rPr lang="en-GB" altLang="en-US" sz="1400" i="1">
                <a:latin typeface="Palatino Linotype" pitchFamily="18" charset="0"/>
              </a:rPr>
              <a:t>Cool</a:t>
            </a:r>
            <a:r>
              <a:rPr lang="en-GB" altLang="en-US" sz="1400">
                <a:latin typeface="Palatino Linotype" pitchFamily="18" charset="0"/>
              </a:rPr>
              <a:t>|</a:t>
            </a:r>
            <a:r>
              <a:rPr lang="en-GB" altLang="en-US" sz="1400" i="1">
                <a:latin typeface="Palatino Linotype" pitchFamily="18" charset="0"/>
              </a:rPr>
              <a:t>Yes</a:t>
            </a:r>
            <a:r>
              <a:rPr lang="en-GB" altLang="en-US" sz="1400">
                <a:latin typeface="Palatino Linotype" pitchFamily="18" charset="0"/>
              </a:rPr>
              <a:t>)P(</a:t>
            </a:r>
            <a:r>
              <a:rPr lang="en-GB" altLang="en-US" sz="1400" i="1">
                <a:latin typeface="Palatino Linotype" pitchFamily="18" charset="0"/>
              </a:rPr>
              <a:t>High</a:t>
            </a:r>
            <a:r>
              <a:rPr lang="en-GB" altLang="en-US" sz="1400">
                <a:latin typeface="Palatino Linotype" pitchFamily="18" charset="0"/>
              </a:rPr>
              <a:t>|Y</a:t>
            </a:r>
            <a:r>
              <a:rPr lang="en-GB" altLang="en-US" sz="1400" i="1">
                <a:latin typeface="Palatino Linotype" pitchFamily="18" charset="0"/>
              </a:rPr>
              <a:t>es</a:t>
            </a:r>
            <a:r>
              <a:rPr lang="en-GB" altLang="en-US" sz="1400">
                <a:latin typeface="Palatino Linotype" pitchFamily="18" charset="0"/>
              </a:rPr>
              <a:t>)P(</a:t>
            </a:r>
            <a:r>
              <a:rPr lang="en-GB" altLang="en-US" sz="1400" i="1">
                <a:latin typeface="Palatino Linotype" pitchFamily="18" charset="0"/>
              </a:rPr>
              <a:t>Strong</a:t>
            </a:r>
            <a:r>
              <a:rPr lang="en-GB" altLang="en-US" sz="1400">
                <a:latin typeface="Palatino Linotype" pitchFamily="18" charset="0"/>
              </a:rPr>
              <a:t>|</a:t>
            </a:r>
            <a:r>
              <a:rPr lang="en-GB" altLang="en-US" sz="1400" i="1">
                <a:latin typeface="Palatino Linotype" pitchFamily="18" charset="0"/>
              </a:rPr>
              <a:t>Yes</a:t>
            </a:r>
            <a:r>
              <a:rPr lang="en-GB" altLang="en-US" sz="1400">
                <a:latin typeface="Palatino Linotype" pitchFamily="18" charset="0"/>
              </a:rPr>
              <a:t>)]P(Play=</a:t>
            </a:r>
            <a:r>
              <a:rPr lang="en-GB" altLang="en-US" sz="1400" i="1">
                <a:latin typeface="Palatino Linotype" pitchFamily="18" charset="0"/>
              </a:rPr>
              <a:t>Yes</a:t>
            </a:r>
            <a:r>
              <a:rPr lang="en-GB" altLang="en-US" sz="1400">
                <a:latin typeface="Palatino Linotype" pitchFamily="18" charset="0"/>
              </a:rPr>
              <a:t>) = 0.0053</a:t>
            </a:r>
          </a:p>
          <a:p>
            <a:pPr defTabSz="794548"/>
            <a:r>
              <a:rPr lang="en-GB" altLang="en-US" sz="1400">
                <a:latin typeface="Palatino Linotype" pitchFamily="18" charset="0"/>
              </a:rPr>
              <a:t> </a:t>
            </a:r>
            <a:r>
              <a:rPr lang="en-GB" altLang="en-US" sz="1400">
                <a:solidFill>
                  <a:schemeClr val="accent2"/>
                </a:solidFill>
                <a:latin typeface="Palatino Linotype" pitchFamily="18" charset="0"/>
              </a:rPr>
              <a:t>P(</a:t>
            </a:r>
            <a:r>
              <a:rPr lang="en-GB" altLang="en-US" sz="1400" i="1">
                <a:solidFill>
                  <a:schemeClr val="accent2"/>
                </a:solidFill>
                <a:latin typeface="Palatino Linotype" pitchFamily="18" charset="0"/>
              </a:rPr>
              <a:t>No</a:t>
            </a:r>
            <a:r>
              <a:rPr lang="en-GB" altLang="en-US" sz="1400">
                <a:solidFill>
                  <a:schemeClr val="accent2"/>
                </a:solidFill>
                <a:latin typeface="Palatino Linotype" pitchFamily="18" charset="0"/>
              </a:rPr>
              <a:t>|</a:t>
            </a:r>
            <a:r>
              <a:rPr lang="en-GB" altLang="en-US" sz="1700" b="1">
                <a:solidFill>
                  <a:schemeClr val="accent2"/>
                </a:solidFill>
                <a:latin typeface="Palatino Linotype" pitchFamily="18" charset="0"/>
              </a:rPr>
              <a:t>x</a:t>
            </a:r>
            <a:r>
              <a:rPr lang="en-GB" altLang="en-US" sz="1400">
                <a:solidFill>
                  <a:schemeClr val="accent2"/>
                </a:solidFill>
                <a:latin typeface="Palatino Linotype" pitchFamily="18" charset="0"/>
              </a:rPr>
              <a:t>’) ≈ </a:t>
            </a:r>
            <a:r>
              <a:rPr lang="en-GB" altLang="en-US" sz="1400">
                <a:latin typeface="Palatino Linotype" pitchFamily="18" charset="0"/>
              </a:rPr>
              <a:t>[P(</a:t>
            </a:r>
            <a:r>
              <a:rPr lang="en-GB" altLang="en-US" sz="1400" i="1">
                <a:latin typeface="Palatino Linotype" pitchFamily="18" charset="0"/>
              </a:rPr>
              <a:t>Sunny</a:t>
            </a:r>
            <a:r>
              <a:rPr lang="en-GB" altLang="en-US" sz="1400">
                <a:latin typeface="Palatino Linotype" pitchFamily="18" charset="0"/>
              </a:rPr>
              <a:t>|N</a:t>
            </a:r>
            <a:r>
              <a:rPr lang="en-GB" altLang="en-US" sz="1400" i="1">
                <a:latin typeface="Palatino Linotype" pitchFamily="18" charset="0"/>
              </a:rPr>
              <a:t>o</a:t>
            </a:r>
            <a:r>
              <a:rPr lang="en-GB" altLang="en-US" sz="1400">
                <a:latin typeface="Palatino Linotype" pitchFamily="18" charset="0"/>
              </a:rPr>
              <a:t>) P(</a:t>
            </a:r>
            <a:r>
              <a:rPr lang="en-GB" altLang="en-US" sz="1400" i="1">
                <a:latin typeface="Palatino Linotype" pitchFamily="18" charset="0"/>
              </a:rPr>
              <a:t>Cool</a:t>
            </a:r>
            <a:r>
              <a:rPr lang="en-GB" altLang="en-US" sz="1400">
                <a:latin typeface="Palatino Linotype" pitchFamily="18" charset="0"/>
              </a:rPr>
              <a:t>|N</a:t>
            </a:r>
            <a:r>
              <a:rPr lang="en-GB" altLang="en-US" sz="1400" i="1">
                <a:latin typeface="Palatino Linotype" pitchFamily="18" charset="0"/>
              </a:rPr>
              <a:t>o</a:t>
            </a:r>
            <a:r>
              <a:rPr lang="en-GB" altLang="en-US" sz="1400">
                <a:latin typeface="Palatino Linotype" pitchFamily="18" charset="0"/>
              </a:rPr>
              <a:t>)P(</a:t>
            </a:r>
            <a:r>
              <a:rPr lang="en-GB" altLang="en-US" sz="1400" i="1">
                <a:latin typeface="Palatino Linotype" pitchFamily="18" charset="0"/>
              </a:rPr>
              <a:t>High</a:t>
            </a:r>
            <a:r>
              <a:rPr lang="en-GB" altLang="en-US" sz="1400">
                <a:latin typeface="Palatino Linotype" pitchFamily="18" charset="0"/>
              </a:rPr>
              <a:t>|</a:t>
            </a:r>
            <a:r>
              <a:rPr lang="en-GB" altLang="en-US" sz="1400" i="1">
                <a:latin typeface="Palatino Linotype" pitchFamily="18" charset="0"/>
              </a:rPr>
              <a:t>No</a:t>
            </a:r>
            <a:r>
              <a:rPr lang="en-GB" altLang="en-US" sz="1400">
                <a:latin typeface="Palatino Linotype" pitchFamily="18" charset="0"/>
              </a:rPr>
              <a:t>)P(</a:t>
            </a:r>
            <a:r>
              <a:rPr lang="en-GB" altLang="en-US" sz="1400" i="1">
                <a:latin typeface="Palatino Linotype" pitchFamily="18" charset="0"/>
              </a:rPr>
              <a:t>Strong</a:t>
            </a:r>
            <a:r>
              <a:rPr lang="en-GB" altLang="en-US" sz="1400">
                <a:latin typeface="Palatino Linotype" pitchFamily="18" charset="0"/>
              </a:rPr>
              <a:t>|</a:t>
            </a:r>
            <a:r>
              <a:rPr lang="en-GB" altLang="en-US" sz="1400" i="1">
                <a:latin typeface="Palatino Linotype" pitchFamily="18" charset="0"/>
              </a:rPr>
              <a:t>No</a:t>
            </a:r>
            <a:r>
              <a:rPr lang="en-GB" altLang="en-US" sz="1400">
                <a:latin typeface="Palatino Linotype" pitchFamily="18" charset="0"/>
              </a:rPr>
              <a:t>)]P(Play=</a:t>
            </a:r>
            <a:r>
              <a:rPr lang="en-GB" altLang="en-US" sz="1400" i="1">
                <a:latin typeface="Palatino Linotype" pitchFamily="18" charset="0"/>
              </a:rPr>
              <a:t>No</a:t>
            </a:r>
            <a:r>
              <a:rPr lang="en-GB" altLang="en-US" sz="1400">
                <a:latin typeface="Palatino Linotype" pitchFamily="18" charset="0"/>
              </a:rPr>
              <a:t>) = 0.0206</a:t>
            </a:r>
          </a:p>
          <a:p>
            <a:pPr defTabSz="794548">
              <a:lnSpc>
                <a:spcPct val="50000"/>
              </a:lnSpc>
            </a:pPr>
            <a:endParaRPr lang="en-GB" altLang="en-US" sz="1400">
              <a:latin typeface="Palatino Linotype" pitchFamily="18" charset="0"/>
            </a:endParaRPr>
          </a:p>
          <a:p>
            <a:pPr defTabSz="794548">
              <a:lnSpc>
                <a:spcPct val="130000"/>
              </a:lnSpc>
            </a:pPr>
            <a:r>
              <a:rPr lang="en-GB" altLang="en-US" sz="1500">
                <a:solidFill>
                  <a:schemeClr val="accent2"/>
                </a:solidFill>
                <a:latin typeface="Palatino Linotype" pitchFamily="18" charset="0"/>
              </a:rPr>
              <a:t>         Given the fact</a:t>
            </a:r>
            <a:r>
              <a:rPr lang="en-GB" altLang="en-US" sz="1500" b="1">
                <a:solidFill>
                  <a:schemeClr val="accent2"/>
                </a:solidFill>
                <a:latin typeface="Palatino Linotype" pitchFamily="18" charset="0"/>
              </a:rPr>
              <a:t> </a:t>
            </a:r>
            <a:r>
              <a:rPr lang="en-GB" altLang="en-US" sz="1500">
                <a:solidFill>
                  <a:schemeClr val="accent2"/>
                </a:solidFill>
                <a:latin typeface="Palatino Linotype" pitchFamily="18" charset="0"/>
              </a:rPr>
              <a:t>P(</a:t>
            </a:r>
            <a:r>
              <a:rPr lang="en-GB" altLang="en-US" sz="1500" i="1">
                <a:solidFill>
                  <a:schemeClr val="accent2"/>
                </a:solidFill>
                <a:latin typeface="Palatino Linotype" pitchFamily="18" charset="0"/>
              </a:rPr>
              <a:t>Yes</a:t>
            </a:r>
            <a:r>
              <a:rPr lang="en-GB" altLang="en-US" sz="1500">
                <a:solidFill>
                  <a:schemeClr val="accent2"/>
                </a:solidFill>
                <a:latin typeface="Palatino Linotype" pitchFamily="18" charset="0"/>
              </a:rPr>
              <a:t>|</a:t>
            </a:r>
            <a:r>
              <a:rPr lang="en-GB" altLang="en-US" sz="1800" b="1">
                <a:solidFill>
                  <a:schemeClr val="accent2"/>
                </a:solidFill>
                <a:latin typeface="Palatino Linotype" pitchFamily="18" charset="0"/>
              </a:rPr>
              <a:t>x</a:t>
            </a:r>
            <a:r>
              <a:rPr lang="en-GB" altLang="en-US" sz="1500">
                <a:solidFill>
                  <a:schemeClr val="accent2"/>
                </a:solidFill>
                <a:latin typeface="Palatino Linotype" pitchFamily="18" charset="0"/>
              </a:rPr>
              <a:t>’) &lt; P(</a:t>
            </a:r>
            <a:r>
              <a:rPr lang="en-GB" altLang="en-US" sz="1500" i="1">
                <a:solidFill>
                  <a:schemeClr val="accent2"/>
                </a:solidFill>
                <a:latin typeface="Palatino Linotype" pitchFamily="18" charset="0"/>
              </a:rPr>
              <a:t>No</a:t>
            </a:r>
            <a:r>
              <a:rPr lang="en-GB" altLang="en-US" sz="1500">
                <a:solidFill>
                  <a:schemeClr val="accent2"/>
                </a:solidFill>
                <a:latin typeface="Palatino Linotype" pitchFamily="18" charset="0"/>
              </a:rPr>
              <a:t>|</a:t>
            </a:r>
            <a:r>
              <a:rPr lang="en-GB" altLang="en-US" sz="1800" b="1">
                <a:solidFill>
                  <a:schemeClr val="accent2"/>
                </a:solidFill>
                <a:latin typeface="Palatino Linotype" pitchFamily="18" charset="0"/>
              </a:rPr>
              <a:t>x</a:t>
            </a:r>
            <a:r>
              <a:rPr lang="en-GB" altLang="en-US" sz="1500">
                <a:solidFill>
                  <a:schemeClr val="accent2"/>
                </a:solidFill>
                <a:latin typeface="Palatino Linotype" pitchFamily="18" charset="0"/>
              </a:rPr>
              <a:t>’), we label </a:t>
            </a:r>
            <a:r>
              <a:rPr lang="en-GB" altLang="en-US" sz="1800" b="1">
                <a:solidFill>
                  <a:schemeClr val="accent2"/>
                </a:solidFill>
                <a:latin typeface="Palatino Linotype" pitchFamily="18" charset="0"/>
              </a:rPr>
              <a:t>x</a:t>
            </a:r>
            <a:r>
              <a:rPr lang="en-GB" altLang="en-US" sz="1500">
                <a:solidFill>
                  <a:schemeClr val="accent2"/>
                </a:solidFill>
                <a:latin typeface="Palatino Linotype" pitchFamily="18" charset="0"/>
              </a:rPr>
              <a:t>’ to be “</a:t>
            </a:r>
            <a:r>
              <a:rPr lang="en-GB" altLang="en-US" sz="1500" i="1">
                <a:solidFill>
                  <a:schemeClr val="accent2"/>
                </a:solidFill>
                <a:latin typeface="Palatino Linotype" pitchFamily="18" charset="0"/>
              </a:rPr>
              <a:t>No</a:t>
            </a:r>
            <a:r>
              <a:rPr lang="en-GB" altLang="en-US" sz="1500">
                <a:solidFill>
                  <a:schemeClr val="accent2"/>
                </a:solidFill>
                <a:latin typeface="Palatino Linotype" pitchFamily="18" charset="0"/>
              </a:rPr>
              <a:t>”.</a:t>
            </a:r>
            <a:r>
              <a:rPr lang="en-GB" altLang="en-US" sz="1500">
                <a:latin typeface="Palatino Linotype" pitchFamily="18" charset="0"/>
              </a:rPr>
              <a:t>    </a:t>
            </a:r>
          </a:p>
          <a:p>
            <a:pPr defTabSz="794548">
              <a:lnSpc>
                <a:spcPct val="130000"/>
              </a:lnSpc>
            </a:pPr>
            <a:endParaRPr lang="en-GB" altLang="en-US" sz="1500">
              <a:latin typeface="Palatino Linotype" pitchFamily="18" charset="0"/>
            </a:endParaRPr>
          </a:p>
        </p:txBody>
      </p:sp>
    </p:spTree>
    <p:extLst>
      <p:ext uri="{BB962C8B-B14F-4D97-AF65-F5344CB8AC3E}">
        <p14:creationId xmlns:p14="http://schemas.microsoft.com/office/powerpoint/2010/main" val="305810297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16209" y="3215256"/>
            <a:ext cx="5777303" cy="2915517"/>
          </a:xfrm>
          <a:prstGeom prst="rect">
            <a:avLst/>
          </a:prstGeom>
          <a:solidFill>
            <a:srgbClr val="FFFFCC"/>
          </a:solidFill>
          <a:ln>
            <a:solidFill>
              <a:schemeClr val="accent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a:xfrm>
                <a:off x="880259" y="1077580"/>
                <a:ext cx="8111340" cy="5399419"/>
              </a:xfrm>
            </p:spPr>
            <p:txBody>
              <a:bodyPr>
                <a:normAutofit/>
              </a:bodyPr>
              <a:lstStyle/>
              <a:p>
                <a:r>
                  <a:rPr lang="en-US" dirty="0"/>
                  <a:t>Exactly the process we just used</a:t>
                </a:r>
              </a:p>
              <a:p>
                <a:r>
                  <a:rPr lang="en-US" dirty="0"/>
                  <a:t>The most important formula in probabilistic machine learning</a:t>
                </a:r>
                <a:endParaRPr lang="en-US" dirty="0" smtClean="0"/>
              </a:p>
              <a:p>
                <a14:m>
                  <m:oMath xmlns:m="http://schemas.openxmlformats.org/officeDocument/2006/math">
                    <m:r>
                      <a:rPr lang="en-US" b="0" i="1" smtClean="0">
                        <a:solidFill>
                          <a:srgbClr val="FF0000"/>
                        </a:solidFill>
                        <a:latin typeface="Cambria Math" panose="02040503050406030204" pitchFamily="18" charset="0"/>
                      </a:rPr>
                      <m:t>𝑃</m:t>
                    </m:r>
                    <m:d>
                      <m:dPr>
                        <m:ctrlPr>
                          <a:rPr lang="en-US" b="0" i="1" smtClean="0">
                            <a:solidFill>
                              <a:srgbClr val="FF0000"/>
                            </a:solidFill>
                            <a:latin typeface="Cambria Math"/>
                          </a:rPr>
                        </m:ctrlPr>
                      </m:dPr>
                      <m:e>
                        <m:r>
                          <a:rPr lang="en-US" b="0" i="1" smtClean="0">
                            <a:solidFill>
                              <a:srgbClr val="FF0000"/>
                            </a:solidFill>
                            <a:latin typeface="Cambria Math" panose="02040503050406030204" pitchFamily="18" charset="0"/>
                          </a:rPr>
                          <m:t>𝐴</m:t>
                        </m:r>
                      </m:e>
                      <m:e>
                        <m:r>
                          <a:rPr lang="en-US" b="0" i="1" smtClean="0">
                            <a:solidFill>
                              <a:srgbClr val="FF0000"/>
                            </a:solidFill>
                            <a:latin typeface="Cambria Math" panose="02040503050406030204" pitchFamily="18" charset="0"/>
                          </a:rPr>
                          <m:t>𝐵</m:t>
                        </m:r>
                      </m:e>
                    </m:d>
                    <m:r>
                      <a:rPr lang="en-US" b="0" i="1" smtClean="0">
                        <a:solidFill>
                          <a:srgbClr val="FF0000"/>
                        </a:solidFill>
                        <a:latin typeface="Cambria Math" panose="02040503050406030204" pitchFamily="18" charset="0"/>
                      </a:rPr>
                      <m:t>=</m:t>
                    </m:r>
                    <m:f>
                      <m:fPr>
                        <m:ctrlPr>
                          <a:rPr lang="en-US" b="0" i="1" smtClean="0">
                            <a:solidFill>
                              <a:srgbClr val="FF0000"/>
                            </a:solidFill>
                            <a:latin typeface="Cambria Math"/>
                            <a:ea typeface="Cambria Math" panose="02040503050406030204" pitchFamily="18" charset="0"/>
                          </a:rPr>
                        </m:ctrlPr>
                      </m:fPr>
                      <m:num>
                        <m:r>
                          <a:rPr lang="en-US" b="0" i="1" smtClean="0">
                            <a:solidFill>
                              <a:srgbClr val="FF0000"/>
                            </a:solidFill>
                            <a:latin typeface="Cambria Math" panose="02040503050406030204" pitchFamily="18" charset="0"/>
                            <a:ea typeface="Cambria Math" panose="02040503050406030204" pitchFamily="18" charset="0"/>
                          </a:rPr>
                          <m:t>𝑃</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𝐵</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𝐴</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𝑃</m:t>
                        </m:r>
                        <m:d>
                          <m:dPr>
                            <m:ctrlPr>
                              <a:rPr lang="en-US" b="0" i="1" smtClean="0">
                                <a:solidFill>
                                  <a:srgbClr val="FF0000"/>
                                </a:solidFill>
                                <a:latin typeface="Cambria Math"/>
                                <a:ea typeface="Cambria Math" panose="02040503050406030204" pitchFamily="18" charset="0"/>
                              </a:rPr>
                            </m:ctrlPr>
                          </m:dPr>
                          <m:e>
                            <m:r>
                              <a:rPr lang="en-US" b="0" i="1" smtClean="0">
                                <a:solidFill>
                                  <a:srgbClr val="FF0000"/>
                                </a:solidFill>
                                <a:latin typeface="Cambria Math" panose="02040503050406030204" pitchFamily="18" charset="0"/>
                                <a:ea typeface="Cambria Math" panose="02040503050406030204" pitchFamily="18" charset="0"/>
                              </a:rPr>
                              <m:t>𝐴</m:t>
                            </m:r>
                          </m:e>
                        </m:d>
                      </m:num>
                      <m:den>
                        <m:r>
                          <a:rPr lang="en-US" b="0" i="1" smtClean="0">
                            <a:solidFill>
                              <a:srgbClr val="FF0000"/>
                            </a:solidFill>
                            <a:latin typeface="Cambria Math" panose="02040503050406030204" pitchFamily="18" charset="0"/>
                            <a:ea typeface="Cambria Math" panose="02040503050406030204" pitchFamily="18" charset="0"/>
                          </a:rPr>
                          <m:t>𝑃</m:t>
                        </m:r>
                        <m:d>
                          <m:dPr>
                            <m:ctrlPr>
                              <a:rPr lang="en-US" b="0" i="1" smtClean="0">
                                <a:solidFill>
                                  <a:srgbClr val="FF0000"/>
                                </a:solidFill>
                                <a:latin typeface="Cambria Math"/>
                                <a:ea typeface="Cambria Math" panose="02040503050406030204" pitchFamily="18" charset="0"/>
                              </a:rPr>
                            </m:ctrlPr>
                          </m:dPr>
                          <m:e>
                            <m:r>
                              <a:rPr lang="en-US" b="0" i="1" smtClean="0">
                                <a:solidFill>
                                  <a:srgbClr val="FF0000"/>
                                </a:solidFill>
                                <a:latin typeface="Cambria Math" panose="02040503050406030204" pitchFamily="18" charset="0"/>
                                <a:ea typeface="Cambria Math" panose="02040503050406030204" pitchFamily="18" charset="0"/>
                              </a:rPr>
                              <m:t>𝐵</m:t>
                            </m:r>
                          </m:e>
                        </m:d>
                      </m:den>
                    </m:f>
                  </m:oMath>
                </a14:m>
                <a:endParaRPr lang="en-US" dirty="0"/>
              </a:p>
              <a:p>
                <a:endParaRPr lang="en-US" sz="750" dirty="0"/>
              </a:p>
              <a:p>
                <a:pPr marL="0" indent="0">
                  <a:buNone/>
                </a:pPr>
                <a:r>
                  <a:rPr lang="en-US" dirty="0"/>
                  <a:t>(Super Easy) Derivation:</a:t>
                </a: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a:rPr>
                          </m:ctrlPr>
                        </m:dPr>
                        <m:e>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oMath>
                  </m:oMathPara>
                </a14:m>
                <a:endParaRPr lang="en-US" b="0" dirty="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 </m:t>
                      </m:r>
                    </m:oMath>
                  </m:oMathPara>
                </a14:m>
                <a:endParaRPr lang="en-US" sz="1500" dirty="0"/>
              </a:p>
              <a:p>
                <a:pPr marL="0" indent="0">
                  <a:buNone/>
                </a:pPr>
                <a:r>
                  <a:rPr lang="en-US" sz="1800" dirty="0"/>
                  <a:t>     Just set equal... </a:t>
                </a:r>
              </a:p>
              <a:p>
                <a:pPr marL="0" indent="0">
                  <a:buNone/>
                </a:pPr>
                <a:endParaRPr lang="en-US" sz="1500" dirty="0"/>
              </a:p>
              <a:p>
                <a:pPr marL="0" indent="0">
                  <a:buNone/>
                </a:pPr>
                <a:r>
                  <a:rPr lang="en-US" sz="1800" dirty="0"/>
                  <a:t>     and solve...</a:t>
                </a:r>
              </a:p>
              <a:p>
                <a:pPr marL="0" indent="0">
                  <a:buNone/>
                </a:pPr>
                <a:endParaRPr lang="en-US" sz="1800"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880259" y="1077580"/>
                <a:ext cx="8111340" cy="5399419"/>
              </a:xfrm>
              <a:blipFill rotWithShape="1">
                <a:blip r:embed="rId3"/>
                <a:stretch>
                  <a:fillRect l="-1127" t="-904"/>
                </a:stretch>
              </a:blipFill>
            </p:spPr>
            <p:txBody>
              <a:bodyPr/>
              <a:lstStyle/>
              <a:p>
                <a:r>
                  <a:rPr lang="en-US">
                    <a:noFill/>
                  </a:rPr>
                  <a:t> </a:t>
                </a:r>
              </a:p>
            </p:txBody>
          </p:sp>
        </mc:Fallback>
      </mc:AlternateContent>
      <p:sp>
        <p:nvSpPr>
          <p:cNvPr id="46085" name="Text Box 4"/>
          <p:cNvSpPr txBox="1">
            <a:spLocks noChangeArrowheads="1"/>
          </p:cNvSpPr>
          <p:nvPr/>
        </p:nvSpPr>
        <p:spPr bwMode="auto">
          <a:xfrm>
            <a:off x="6386233" y="5253751"/>
            <a:ext cx="2353796" cy="900246"/>
          </a:xfrm>
          <a:prstGeom prst="rect">
            <a:avLst/>
          </a:prstGeom>
          <a:solidFill>
            <a:srgbClr val="FFFFFF"/>
          </a:solidFill>
          <a:ln>
            <a:noFill/>
          </a:ln>
        </p:spPr>
        <p:txBody>
          <a:bodyPr wrap="squar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l" eaLnBrk="1" hangingPunct="1"/>
            <a:r>
              <a:rPr lang="en-US" sz="1050" b="1" dirty="0">
                <a:latin typeface="+mn-lt"/>
              </a:rPr>
              <a:t>Bayes, Thomas (1763) </a:t>
            </a:r>
            <a:r>
              <a:rPr lang="en-US" sz="1050" dirty="0">
                <a:latin typeface="+mn-lt"/>
              </a:rPr>
              <a:t>An essay towards solving a problem in the doctrine of chances. </a:t>
            </a:r>
            <a:r>
              <a:rPr lang="en-US" sz="1050" i="1" dirty="0">
                <a:latin typeface="+mn-lt"/>
              </a:rPr>
              <a:t>Philosophical Transactions of the Royal Society of London, </a:t>
            </a:r>
            <a:r>
              <a:rPr lang="en-US" sz="1050" b="1" dirty="0">
                <a:latin typeface="+mn-lt"/>
              </a:rPr>
              <a:t>53:370-418</a:t>
            </a:r>
          </a:p>
        </p:txBody>
      </p:sp>
      <p:sp>
        <p:nvSpPr>
          <p:cNvPr id="2" name="Slide Number Placeholder 1"/>
          <p:cNvSpPr>
            <a:spLocks noGrp="1"/>
          </p:cNvSpPr>
          <p:nvPr>
            <p:ph type="sldNum" sz="quarter" idx="12"/>
          </p:nvPr>
        </p:nvSpPr>
        <p:spPr/>
        <p:txBody>
          <a:bodyPr/>
          <a:lstStyle/>
          <a:p>
            <a:fld id="{0C921938-476A-4922-BE24-3B8F6A2854D9}" type="slidenum">
              <a:rPr lang="en-US" smtClean="0"/>
              <a:pPr/>
              <a:t>19</a:t>
            </a:fld>
            <a:endParaRPr lang="en-US" dirty="0"/>
          </a:p>
        </p:txBody>
      </p:sp>
      <p:sp>
        <p:nvSpPr>
          <p:cNvPr id="46083" name="Rectangle 2"/>
          <p:cNvSpPr>
            <a:spLocks noGrp="1" noChangeArrowheads="1"/>
          </p:cNvSpPr>
          <p:nvPr>
            <p:ph type="title"/>
          </p:nvPr>
        </p:nvSpPr>
        <p:spPr/>
        <p:txBody>
          <a:bodyPr/>
          <a:lstStyle/>
          <a:p>
            <a:pPr eaLnBrk="1" hangingPunct="1"/>
            <a:r>
              <a:rPr lang="en-US" dirty="0">
                <a:latin typeface="Tahoma" charset="0"/>
              </a:rPr>
              <a:t>Bayes’ Rule</a:t>
            </a:r>
          </a:p>
        </p:txBody>
      </p:sp>
      <p:pic>
        <p:nvPicPr>
          <p:cNvPr id="46086" name="Picture 5" descr="thomas-bayes"/>
          <p:cNvPicPr>
            <a:picLocks noChangeAspect="1" noChangeArrowheads="1"/>
          </p:cNvPicPr>
          <p:nvPr/>
        </p:nvPicPr>
        <p:blipFill rotWithShape="1">
          <a:blip>
            <a:extLst>
              <a:ext uri="{28A0092B-C50C-407E-A947-70E740481C1C}">
                <a14:useLocalDpi xmlns:a14="http://schemas.microsoft.com/office/drawing/2010/main" val="0"/>
              </a:ext>
            </a:extLst>
          </a:blip>
          <a:srcRect b="6224"/>
          <a:stretch/>
        </p:blipFill>
        <p:spPr bwMode="auto">
          <a:xfrm>
            <a:off x="6340403" y="2257409"/>
            <a:ext cx="2190882" cy="292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11"/>
          <p:cNvGrpSpPr/>
          <p:nvPr/>
        </p:nvGrpSpPr>
        <p:grpSpPr>
          <a:xfrm>
            <a:off x="762000" y="3560108"/>
            <a:ext cx="1524000" cy="1100152"/>
            <a:chOff x="912746" y="4365837"/>
            <a:chExt cx="1322821" cy="1131540"/>
          </a:xfrm>
        </p:grpSpPr>
        <p:sp>
          <p:nvSpPr>
            <p:cNvPr id="8" name="Rectangle 7"/>
            <p:cNvSpPr/>
            <p:nvPr/>
          </p:nvSpPr>
          <p:spPr>
            <a:xfrm>
              <a:off x="912746" y="4365837"/>
              <a:ext cx="1322821" cy="899627"/>
            </a:xfrm>
            <a:prstGeom prst="rect">
              <a:avLst/>
            </a:prstGeom>
            <a:noFill/>
            <a:ln>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9" name="TextBox 8"/>
            <p:cNvSpPr txBox="1"/>
            <p:nvPr/>
          </p:nvSpPr>
          <p:spPr>
            <a:xfrm>
              <a:off x="1587384" y="5225775"/>
              <a:ext cx="203206" cy="271602"/>
            </a:xfrm>
            <a:prstGeom prst="rect">
              <a:avLst/>
            </a:prstGeom>
            <a:noFill/>
          </p:spPr>
          <p:txBody>
            <a:bodyPr wrap="none" rtlCol="0">
              <a:spAutoFit/>
            </a:bodyPr>
            <a:lstStyle/>
            <a:p>
              <a:endParaRPr lang="en-US" sz="1350" dirty="0">
                <a:solidFill>
                  <a:srgbClr val="3366FF"/>
                </a:solidFill>
              </a:endParaRPr>
            </a:p>
          </p:txBody>
        </p:sp>
      </p:grpSp>
      <mc:AlternateContent xmlns:mc="http://schemas.openxmlformats.org/markup-compatibility/2006">
        <mc:Choice xmlns:a14="http://schemas.microsoft.com/office/drawing/2010/main" Requires="a14">
          <p:sp>
            <p:nvSpPr>
              <p:cNvPr id="13" name="TextBox 12">
                <a:extLst>
                  <a:ext uri="{FF2B5EF4-FFF2-40B4-BE49-F238E27FC236}">
                    <a16:creationId xmlns="" xmlns:a16="http://schemas.microsoft.com/office/drawing/2014/main" id="{51B307B5-DBB4-4DB3-A7F3-41D3BE66AC0A}"/>
                  </a:ext>
                </a:extLst>
              </p:cNvPr>
              <p:cNvSpPr txBox="1"/>
              <p:nvPr/>
            </p:nvSpPr>
            <p:spPr>
              <a:xfrm>
                <a:off x="1295400" y="4673014"/>
                <a:ext cx="413413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13" name="TextBox 12">
                <a:extLst>
                  <a:ext uri="{FF2B5EF4-FFF2-40B4-BE49-F238E27FC236}">
                    <a16:creationId xmlns="" xmlns:a16="http://schemas.microsoft.com/office/drawing/2014/main" xmlns:a14="http://schemas.microsoft.com/office/drawing/2010/main" id="{51B307B5-DBB4-4DB3-A7F3-41D3BE66AC0A}"/>
                  </a:ext>
                </a:extLst>
              </p:cNvPr>
              <p:cNvSpPr txBox="1">
                <a:spLocks noRot="1" noChangeAspect="1" noMove="1" noResize="1" noEditPoints="1" noAdjustHandles="1" noChangeArrowheads="1" noChangeShapeType="1" noTextEdit="1"/>
              </p:cNvSpPr>
              <p:nvPr/>
            </p:nvSpPr>
            <p:spPr>
              <a:xfrm>
                <a:off x="1295400" y="4673014"/>
                <a:ext cx="4134130" cy="369332"/>
              </a:xfrm>
              <a:prstGeom prst="rect">
                <a:avLst/>
              </a:prstGeom>
              <a:blipFill rotWithShape="1">
                <a:blip r:embed="rId4"/>
                <a:stretch>
                  <a:fillRect t="-8333" b="-26667"/>
                </a:stretch>
              </a:blipFill>
            </p:spPr>
            <p:txBody>
              <a:bodyPr/>
              <a:lstStyle/>
              <a:p>
                <a:r>
                  <a:rPr lang="en-US">
                    <a:noFill/>
                  </a:rPr>
                  <a:t> </a:t>
                </a:r>
              </a:p>
            </p:txBody>
          </p:sp>
        </mc:Fallback>
      </mc:AlternateContent>
    </p:spTree>
    <p:extLst>
      <p:ext uri="{BB962C8B-B14F-4D97-AF65-F5344CB8AC3E}">
        <p14:creationId xmlns:p14="http://schemas.microsoft.com/office/powerpoint/2010/main" val="81434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Tahoma" pitchFamily="34" charset="0"/>
              </a:defRPr>
            </a:lvl1pPr>
            <a:lvl2pPr marL="565979" indent="-217684">
              <a:defRPr sz="1800">
                <a:solidFill>
                  <a:schemeClr val="tx1"/>
                </a:solidFill>
                <a:latin typeface="Tahoma" pitchFamily="34" charset="0"/>
              </a:defRPr>
            </a:lvl2pPr>
            <a:lvl3pPr marL="870737" indent="-174147">
              <a:defRPr sz="1500">
                <a:solidFill>
                  <a:schemeClr val="tx1"/>
                </a:solidFill>
                <a:latin typeface="Tahoma" pitchFamily="34" charset="0"/>
              </a:defRPr>
            </a:lvl3pPr>
            <a:lvl4pPr marL="1219032" indent="-174147">
              <a:defRPr sz="1500">
                <a:solidFill>
                  <a:schemeClr val="tx1"/>
                </a:solidFill>
                <a:latin typeface="Tahoma" pitchFamily="34" charset="0"/>
              </a:defRPr>
            </a:lvl4pPr>
            <a:lvl5pPr marL="1567327" indent="-174147">
              <a:defRPr sz="1200">
                <a:solidFill>
                  <a:schemeClr val="tx1"/>
                </a:solidFill>
                <a:latin typeface="Tahoma" pitchFamily="34" charset="0"/>
              </a:defRPr>
            </a:lvl5pPr>
            <a:lvl6pPr marL="1915622" indent="-174147" eaLnBrk="0" hangingPunct="0">
              <a:defRPr sz="1200">
                <a:solidFill>
                  <a:schemeClr val="tx1"/>
                </a:solidFill>
                <a:latin typeface="Tahoma" pitchFamily="34" charset="0"/>
              </a:defRPr>
            </a:lvl6pPr>
            <a:lvl7pPr marL="2263917" indent="-174147" eaLnBrk="0" hangingPunct="0">
              <a:defRPr sz="1200">
                <a:solidFill>
                  <a:schemeClr val="tx1"/>
                </a:solidFill>
                <a:latin typeface="Tahoma" pitchFamily="34" charset="0"/>
              </a:defRPr>
            </a:lvl7pPr>
            <a:lvl8pPr marL="2612212" indent="-174147" eaLnBrk="0" hangingPunct="0">
              <a:defRPr sz="1200">
                <a:solidFill>
                  <a:schemeClr val="tx1"/>
                </a:solidFill>
                <a:latin typeface="Tahoma" pitchFamily="34" charset="0"/>
              </a:defRPr>
            </a:lvl8pPr>
            <a:lvl9pPr marL="2960507" indent="-174147" eaLnBrk="0" hangingPunct="0">
              <a:defRPr sz="1200">
                <a:solidFill>
                  <a:schemeClr val="tx1"/>
                </a:solidFill>
                <a:latin typeface="Tahoma" pitchFamily="34" charset="0"/>
              </a:defRPr>
            </a:lvl9pPr>
          </a:lstStyle>
          <a:p>
            <a:pPr defTabSz="794548"/>
            <a:fld id="{3C6F7616-0FCD-4128-9453-438744F913F9}" type="slidenum">
              <a:rPr lang="en-GB" altLang="en-US" sz="1200">
                <a:latin typeface="Arial" charset="0"/>
              </a:rPr>
              <a:pPr defTabSz="794548"/>
              <a:t>2</a:t>
            </a:fld>
            <a:endParaRPr lang="en-GB" altLang="en-US" sz="1200">
              <a:latin typeface="Arial" charset="0"/>
            </a:endParaRPr>
          </a:p>
        </p:txBody>
      </p:sp>
      <p:sp>
        <p:nvSpPr>
          <p:cNvPr id="6147" name="Rectangle 2"/>
          <p:cNvSpPr>
            <a:spLocks noGrp="1" noChangeArrowheads="1"/>
          </p:cNvSpPr>
          <p:nvPr>
            <p:ph type="title"/>
          </p:nvPr>
        </p:nvSpPr>
        <p:spPr>
          <a:xfrm>
            <a:off x="1254762" y="43196"/>
            <a:ext cx="6954105" cy="1143240"/>
          </a:xfrm>
          <a:noFill/>
        </p:spPr>
        <p:txBody>
          <a:bodyPr/>
          <a:lstStyle/>
          <a:p>
            <a:pPr eaLnBrk="1" hangingPunct="1"/>
            <a:r>
              <a:rPr lang="en-US" altLang="en-US" b="0" smtClean="0"/>
              <a:t>Probability Basics	</a:t>
            </a:r>
          </a:p>
        </p:txBody>
      </p:sp>
      <p:sp>
        <p:nvSpPr>
          <p:cNvPr id="6148" name="Rectangle 3"/>
          <p:cNvSpPr>
            <a:spLocks noGrp="1" noChangeArrowheads="1"/>
          </p:cNvSpPr>
          <p:nvPr>
            <p:ph type="body" idx="1"/>
          </p:nvPr>
        </p:nvSpPr>
        <p:spPr>
          <a:xfrm>
            <a:off x="1202931" y="1218112"/>
            <a:ext cx="6797530" cy="5114343"/>
          </a:xfrm>
        </p:spPr>
        <p:txBody>
          <a:bodyPr/>
          <a:lstStyle/>
          <a:p>
            <a:pPr marL="406344" indent="-406344">
              <a:lnSpc>
                <a:spcPct val="110000"/>
              </a:lnSpc>
            </a:pPr>
            <a:endParaRPr lang="en-US" altLang="en-US" smtClean="0"/>
          </a:p>
          <a:p>
            <a:pPr marL="406344" indent="-406344">
              <a:lnSpc>
                <a:spcPct val="110000"/>
              </a:lnSpc>
              <a:buNone/>
            </a:pPr>
            <a:r>
              <a:rPr lang="en-US" altLang="en-US" sz="2400"/>
              <a:t>     </a:t>
            </a:r>
          </a:p>
        </p:txBody>
      </p:sp>
      <p:sp>
        <p:nvSpPr>
          <p:cNvPr id="6149" name="Rectangle 4"/>
          <p:cNvSpPr>
            <a:spLocks noChangeArrowheads="1"/>
          </p:cNvSpPr>
          <p:nvPr/>
        </p:nvSpPr>
        <p:spPr bwMode="auto">
          <a:xfrm>
            <a:off x="1099267" y="1218112"/>
            <a:ext cx="6893634" cy="511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0" tIns="39730" rIns="79460" bIns="39730"/>
          <a:lstStyle/>
          <a:p>
            <a:pPr marL="406344" indent="-406344" defTabSz="794548">
              <a:lnSpc>
                <a:spcPct val="110000"/>
              </a:lnSpc>
              <a:spcBef>
                <a:spcPct val="20000"/>
              </a:spcBef>
              <a:buFontTx/>
              <a:buChar char="•"/>
            </a:pPr>
            <a:r>
              <a:rPr lang="en-US" altLang="en-US" sz="2100" dirty="0">
                <a:latin typeface="Tahoma" pitchFamily="34" charset="0"/>
              </a:rPr>
              <a:t>Prior, conditional and joint probability for random variables</a:t>
            </a:r>
          </a:p>
          <a:p>
            <a:pPr marL="746174" lvl="1" indent="-348295" defTabSz="794548">
              <a:lnSpc>
                <a:spcPct val="120000"/>
              </a:lnSpc>
              <a:spcBef>
                <a:spcPct val="20000"/>
              </a:spcBef>
              <a:buFontTx/>
              <a:buChar char="–"/>
            </a:pPr>
            <a:r>
              <a:rPr lang="en-US" altLang="en-US" dirty="0">
                <a:latin typeface="Tahoma" pitchFamily="34" charset="0"/>
              </a:rPr>
              <a:t>Prior probability: </a:t>
            </a:r>
          </a:p>
          <a:p>
            <a:pPr marL="746174" lvl="1" indent="-348295" defTabSz="794548">
              <a:lnSpc>
                <a:spcPct val="120000"/>
              </a:lnSpc>
              <a:spcBef>
                <a:spcPct val="20000"/>
              </a:spcBef>
              <a:buFontTx/>
              <a:buChar char="–"/>
            </a:pPr>
            <a:r>
              <a:rPr lang="en-US" altLang="en-US" dirty="0">
                <a:latin typeface="Tahoma" pitchFamily="34" charset="0"/>
              </a:rPr>
              <a:t>Conditional probability: </a:t>
            </a:r>
          </a:p>
          <a:p>
            <a:pPr marL="746174" lvl="1" indent="-348295" defTabSz="794548">
              <a:lnSpc>
                <a:spcPct val="110000"/>
              </a:lnSpc>
              <a:spcBef>
                <a:spcPct val="20000"/>
              </a:spcBef>
              <a:buFontTx/>
              <a:buChar char="–"/>
            </a:pPr>
            <a:r>
              <a:rPr lang="en-US" altLang="en-US" dirty="0">
                <a:latin typeface="Tahoma" pitchFamily="34" charset="0"/>
              </a:rPr>
              <a:t>Joint probability: </a:t>
            </a:r>
          </a:p>
          <a:p>
            <a:pPr marL="746174" lvl="1" indent="-348295" defTabSz="794548">
              <a:lnSpc>
                <a:spcPct val="110000"/>
              </a:lnSpc>
              <a:spcBef>
                <a:spcPct val="20000"/>
              </a:spcBef>
              <a:buFontTx/>
              <a:buChar char="–"/>
            </a:pPr>
            <a:r>
              <a:rPr lang="en-US" altLang="en-US" dirty="0">
                <a:latin typeface="Tahoma" pitchFamily="34" charset="0"/>
              </a:rPr>
              <a:t>Relationship:</a:t>
            </a:r>
          </a:p>
          <a:p>
            <a:pPr marL="746174" lvl="1" indent="-348295" defTabSz="794548">
              <a:lnSpc>
                <a:spcPct val="110000"/>
              </a:lnSpc>
              <a:spcBef>
                <a:spcPct val="20000"/>
              </a:spcBef>
              <a:buFontTx/>
              <a:buChar char="–"/>
            </a:pPr>
            <a:r>
              <a:rPr lang="en-US" altLang="en-US" dirty="0">
                <a:latin typeface="Tahoma" pitchFamily="34" charset="0"/>
              </a:rPr>
              <a:t>Independence: </a:t>
            </a:r>
            <a:endParaRPr lang="en-US" altLang="en-US" sz="2100" dirty="0">
              <a:latin typeface="Tahoma" pitchFamily="34" charset="0"/>
            </a:endParaRPr>
          </a:p>
          <a:p>
            <a:pPr marL="406344" indent="-406344" defTabSz="794548">
              <a:lnSpc>
                <a:spcPct val="110000"/>
              </a:lnSpc>
              <a:spcBef>
                <a:spcPct val="20000"/>
              </a:spcBef>
              <a:buFontTx/>
              <a:buChar char="•"/>
            </a:pPr>
            <a:endParaRPr lang="en-US" altLang="en-US" sz="2100" dirty="0">
              <a:latin typeface="Tahoma" pitchFamily="34" charset="0"/>
            </a:endParaRPr>
          </a:p>
          <a:p>
            <a:pPr marL="406344" indent="-406344" defTabSz="794548">
              <a:lnSpc>
                <a:spcPct val="110000"/>
              </a:lnSpc>
              <a:spcBef>
                <a:spcPct val="20000"/>
              </a:spcBef>
              <a:buFontTx/>
              <a:buChar char="•"/>
            </a:pPr>
            <a:r>
              <a:rPr lang="en-US" altLang="en-US" sz="2100" dirty="0">
                <a:latin typeface="Tahoma" pitchFamily="34" charset="0"/>
              </a:rPr>
              <a:t>Bayesian Rule</a:t>
            </a:r>
          </a:p>
        </p:txBody>
      </p:sp>
      <p:graphicFrame>
        <p:nvGraphicFramePr>
          <p:cNvPr id="6150" name="Object 6"/>
          <p:cNvGraphicFramePr>
            <a:graphicFrameLocks noChangeAspect="1"/>
          </p:cNvGraphicFramePr>
          <p:nvPr>
            <p:extLst>
              <p:ext uri="{D42A27DB-BD31-4B8C-83A1-F6EECF244321}">
                <p14:modId xmlns:p14="http://schemas.microsoft.com/office/powerpoint/2010/main" val="489916369"/>
              </p:ext>
            </p:extLst>
          </p:nvPr>
        </p:nvGraphicFramePr>
        <p:xfrm>
          <a:off x="4419600" y="2362200"/>
          <a:ext cx="2743200" cy="417556"/>
        </p:xfrm>
        <a:graphic>
          <a:graphicData uri="http://schemas.openxmlformats.org/presentationml/2006/ole">
            <mc:AlternateContent xmlns:mc="http://schemas.openxmlformats.org/markup-compatibility/2006">
              <mc:Choice xmlns:v="urn:schemas-microsoft-com:vml" Requires="v">
                <p:oleObj spid="_x0000_s2078" name="Equation" r:id="rId3" imgW="1206500" imgH="203200" progId="Equation.3">
                  <p:embed/>
                </p:oleObj>
              </mc:Choice>
              <mc:Fallback>
                <p:oleObj name="Equation" r:id="rId3" imgW="12065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362200"/>
                        <a:ext cx="2743200" cy="417556"/>
                      </a:xfrm>
                      <a:prstGeom prst="rect">
                        <a:avLst/>
                      </a:prstGeom>
                      <a:noFill/>
                      <a:ln>
                        <a:noFill/>
                      </a:ln>
                      <a:effectLst/>
                      <a:extLst/>
                    </p:spPr>
                  </p:pic>
                </p:oleObj>
              </mc:Fallback>
            </mc:AlternateContent>
          </a:graphicData>
        </a:graphic>
      </p:graphicFrame>
      <p:graphicFrame>
        <p:nvGraphicFramePr>
          <p:cNvPr id="6151" name="Object 9"/>
          <p:cNvGraphicFramePr>
            <a:graphicFrameLocks noChangeAspect="1"/>
          </p:cNvGraphicFramePr>
          <p:nvPr>
            <p:extLst>
              <p:ext uri="{D42A27DB-BD31-4B8C-83A1-F6EECF244321}">
                <p14:modId xmlns:p14="http://schemas.microsoft.com/office/powerpoint/2010/main" val="1438465673"/>
              </p:ext>
            </p:extLst>
          </p:nvPr>
        </p:nvGraphicFramePr>
        <p:xfrm>
          <a:off x="3694488" y="1981200"/>
          <a:ext cx="664095" cy="443473"/>
        </p:xfrm>
        <a:graphic>
          <a:graphicData uri="http://schemas.openxmlformats.org/presentationml/2006/ole">
            <mc:AlternateContent xmlns:mc="http://schemas.openxmlformats.org/markup-compatibility/2006">
              <mc:Choice xmlns:v="urn:schemas-microsoft-com:vml" Requires="v">
                <p:oleObj spid="_x0000_s2079" name="Equation" r:id="rId5" imgW="406048" imgH="203024" progId="Equation.3">
                  <p:embed/>
                </p:oleObj>
              </mc:Choice>
              <mc:Fallback>
                <p:oleObj name="Equation" r:id="rId5" imgW="406048" imgH="2030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4488" y="1981200"/>
                        <a:ext cx="664095" cy="44347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2" name="Object 10"/>
          <p:cNvGraphicFramePr>
            <a:graphicFrameLocks noChangeAspect="1"/>
          </p:cNvGraphicFramePr>
          <p:nvPr>
            <p:extLst>
              <p:ext uri="{D42A27DB-BD31-4B8C-83A1-F6EECF244321}">
                <p14:modId xmlns:p14="http://schemas.microsoft.com/office/powerpoint/2010/main" val="655102961"/>
              </p:ext>
            </p:extLst>
          </p:nvPr>
        </p:nvGraphicFramePr>
        <p:xfrm>
          <a:off x="3690859" y="2743200"/>
          <a:ext cx="3548141" cy="417556"/>
        </p:xfrm>
        <a:graphic>
          <a:graphicData uri="http://schemas.openxmlformats.org/presentationml/2006/ole">
            <mc:AlternateContent xmlns:mc="http://schemas.openxmlformats.org/markup-compatibility/2006">
              <mc:Choice xmlns:v="urn:schemas-microsoft-com:vml" Requires="v">
                <p:oleObj spid="_x0000_s2080" name="Equation" r:id="rId7" imgW="1739900" imgH="203200" progId="Equation.3">
                  <p:embed/>
                </p:oleObj>
              </mc:Choice>
              <mc:Fallback>
                <p:oleObj name="Equation" r:id="rId7" imgW="1739900" imgH="203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0859" y="2743200"/>
                        <a:ext cx="3548141" cy="417556"/>
                      </a:xfrm>
                      <a:prstGeom prst="rect">
                        <a:avLst/>
                      </a:prstGeom>
                      <a:noFill/>
                      <a:ln>
                        <a:noFill/>
                      </a:ln>
                      <a:effectLst/>
                      <a:extLst/>
                    </p:spPr>
                  </p:pic>
                </p:oleObj>
              </mc:Fallback>
            </mc:AlternateContent>
          </a:graphicData>
        </a:graphic>
      </p:graphicFrame>
      <p:graphicFrame>
        <p:nvGraphicFramePr>
          <p:cNvPr id="6153" name="Object 11"/>
          <p:cNvGraphicFramePr>
            <a:graphicFrameLocks noChangeAspect="1"/>
          </p:cNvGraphicFramePr>
          <p:nvPr>
            <p:extLst>
              <p:ext uri="{D42A27DB-BD31-4B8C-83A1-F6EECF244321}">
                <p14:modId xmlns:p14="http://schemas.microsoft.com/office/powerpoint/2010/main" val="1650357959"/>
              </p:ext>
            </p:extLst>
          </p:nvPr>
        </p:nvGraphicFramePr>
        <p:xfrm>
          <a:off x="3379868" y="3082717"/>
          <a:ext cx="5154532" cy="417556"/>
        </p:xfrm>
        <a:graphic>
          <a:graphicData uri="http://schemas.openxmlformats.org/presentationml/2006/ole">
            <mc:AlternateContent xmlns:mc="http://schemas.openxmlformats.org/markup-compatibility/2006">
              <mc:Choice xmlns:v="urn:schemas-microsoft-com:vml" Requires="v">
                <p:oleObj spid="_x0000_s2081" name="Equation" r:id="rId9" imgW="2667000" imgH="203200" progId="Equation.3">
                  <p:embed/>
                </p:oleObj>
              </mc:Choice>
              <mc:Fallback>
                <p:oleObj name="Equation" r:id="rId9" imgW="2667000" imgH="203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79868" y="3082717"/>
                        <a:ext cx="5154532" cy="417556"/>
                      </a:xfrm>
                      <a:prstGeom prst="rect">
                        <a:avLst/>
                      </a:prstGeom>
                      <a:noFill/>
                      <a:ln>
                        <a:noFill/>
                      </a:ln>
                      <a:effectLst/>
                      <a:extLst/>
                    </p:spPr>
                  </p:pic>
                </p:oleObj>
              </mc:Fallback>
            </mc:AlternateContent>
          </a:graphicData>
        </a:graphic>
      </p:graphicFrame>
      <p:graphicFrame>
        <p:nvGraphicFramePr>
          <p:cNvPr id="6154" name="Object 12"/>
          <p:cNvGraphicFramePr>
            <a:graphicFrameLocks noChangeAspect="1"/>
          </p:cNvGraphicFramePr>
          <p:nvPr>
            <p:extLst>
              <p:ext uri="{D42A27DB-BD31-4B8C-83A1-F6EECF244321}">
                <p14:modId xmlns:p14="http://schemas.microsoft.com/office/powerpoint/2010/main" val="4119832648"/>
              </p:ext>
            </p:extLst>
          </p:nvPr>
        </p:nvGraphicFramePr>
        <p:xfrm>
          <a:off x="2895600" y="3962400"/>
          <a:ext cx="5583801" cy="417556"/>
        </p:xfrm>
        <a:graphic>
          <a:graphicData uri="http://schemas.openxmlformats.org/presentationml/2006/ole">
            <mc:AlternateContent xmlns:mc="http://schemas.openxmlformats.org/markup-compatibility/2006">
              <mc:Choice xmlns:v="urn:schemas-microsoft-com:vml" Requires="v">
                <p:oleObj spid="_x0000_s2082" name="Equation" r:id="rId11" imgW="3619500" imgH="203200" progId="Equation.3">
                  <p:embed/>
                </p:oleObj>
              </mc:Choice>
              <mc:Fallback>
                <p:oleObj name="Equation" r:id="rId11" imgW="3619500" imgH="203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5600" y="3962400"/>
                        <a:ext cx="5583801" cy="41755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5" name="Object 8"/>
          <p:cNvGraphicFramePr>
            <a:graphicFrameLocks noChangeAspect="1"/>
          </p:cNvGraphicFramePr>
          <p:nvPr/>
        </p:nvGraphicFramePr>
        <p:xfrm>
          <a:off x="1655380" y="4934362"/>
          <a:ext cx="2450134" cy="1036691"/>
        </p:xfrm>
        <a:graphic>
          <a:graphicData uri="http://schemas.openxmlformats.org/presentationml/2006/ole">
            <mc:AlternateContent xmlns:mc="http://schemas.openxmlformats.org/markup-compatibility/2006">
              <mc:Choice xmlns:v="urn:schemas-microsoft-com:vml" Requires="v">
                <p:oleObj spid="_x0000_s2083" name="Equation" r:id="rId13" imgW="1320227" imgH="418918" progId="Equation.3">
                  <p:embed/>
                </p:oleObj>
              </mc:Choice>
              <mc:Fallback>
                <p:oleObj name="Equation" r:id="rId13" imgW="1320227" imgH="418918"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55380" y="4934362"/>
                        <a:ext cx="2450134" cy="1036691"/>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6" name="Object 13"/>
          <p:cNvGraphicFramePr>
            <a:graphicFrameLocks noChangeAspect="1"/>
          </p:cNvGraphicFramePr>
          <p:nvPr>
            <p:extLst>
              <p:ext uri="{D42A27DB-BD31-4B8C-83A1-F6EECF244321}">
                <p14:modId xmlns:p14="http://schemas.microsoft.com/office/powerpoint/2010/main" val="3305572830"/>
              </p:ext>
            </p:extLst>
          </p:nvPr>
        </p:nvGraphicFramePr>
        <p:xfrm>
          <a:off x="4385190" y="5017873"/>
          <a:ext cx="4301610" cy="933022"/>
        </p:xfrm>
        <a:graphic>
          <a:graphicData uri="http://schemas.openxmlformats.org/presentationml/2006/ole">
            <mc:AlternateContent xmlns:mc="http://schemas.openxmlformats.org/markup-compatibility/2006">
              <mc:Choice xmlns:v="urn:schemas-microsoft-com:vml" Requires="v">
                <p:oleObj spid="_x0000_s2084" name="Equation" r:id="rId15" imgW="1497950" imgH="317362" progId="Equation.3">
                  <p:embed/>
                </p:oleObj>
              </mc:Choice>
              <mc:Fallback>
                <p:oleObj name="Equation" r:id="rId15" imgW="1497950" imgH="31736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85190" y="5017873"/>
                        <a:ext cx="4301610" cy="933022"/>
                      </a:xfrm>
                      <a:prstGeom prst="rect">
                        <a:avLst/>
                      </a:prstGeom>
                      <a:solidFill>
                        <a:srgbClr val="CCFFFF"/>
                      </a:solidFill>
                      <a:ln>
                        <a:noFill/>
                      </a:ln>
                      <a:effectLst/>
                      <a:extLst/>
                    </p:spPr>
                  </p:pic>
                </p:oleObj>
              </mc:Fallback>
            </mc:AlternateContent>
          </a:graphicData>
        </a:graphic>
      </p:graphicFrame>
      <p:grpSp>
        <p:nvGrpSpPr>
          <p:cNvPr id="2" name="Group 22"/>
          <p:cNvGrpSpPr>
            <a:grpSpLocks/>
          </p:cNvGrpSpPr>
          <p:nvPr/>
        </p:nvGrpSpPr>
        <p:grpSpPr bwMode="auto">
          <a:xfrm>
            <a:off x="1099266" y="5639885"/>
            <a:ext cx="1415333" cy="738580"/>
            <a:chOff x="241298" y="6219031"/>
            <a:chExt cx="2080737" cy="812871"/>
          </a:xfrm>
        </p:grpSpPr>
        <p:cxnSp>
          <p:nvCxnSpPr>
            <p:cNvPr id="6161" name="Straight Arrow Connector 15"/>
            <p:cNvCxnSpPr>
              <a:cxnSpLocks noChangeShapeType="1"/>
            </p:cNvCxnSpPr>
            <p:nvPr/>
          </p:nvCxnSpPr>
          <p:spPr bwMode="auto">
            <a:xfrm flipV="1">
              <a:off x="1231900" y="6219031"/>
              <a:ext cx="457200" cy="457200"/>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6162" name="TextBox 16"/>
            <p:cNvSpPr txBox="1">
              <a:spLocks noChangeArrowheads="1"/>
            </p:cNvSpPr>
            <p:nvPr/>
          </p:nvSpPr>
          <p:spPr bwMode="auto">
            <a:xfrm>
              <a:off x="241298" y="6676231"/>
              <a:ext cx="2080737" cy="355671"/>
            </a:xfrm>
            <a:prstGeom prst="rect">
              <a:avLst/>
            </a:prstGeom>
            <a:solidFill>
              <a:srgbClr val="C6D8D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5000">
                  <a:solidFill>
                    <a:schemeClr val="tx1"/>
                  </a:solidFill>
                  <a:latin typeface="Times New Roman" pitchFamily="18" charset="0"/>
                </a:defRPr>
              </a:lvl1pPr>
              <a:lvl2pPr marL="742950" indent="-285750">
                <a:defRPr sz="5000">
                  <a:solidFill>
                    <a:schemeClr val="tx1"/>
                  </a:solidFill>
                  <a:latin typeface="Times New Roman" pitchFamily="18" charset="0"/>
                </a:defRPr>
              </a:lvl2pPr>
              <a:lvl3pPr marL="1143000" indent="-228600">
                <a:defRPr sz="5000">
                  <a:solidFill>
                    <a:schemeClr val="tx1"/>
                  </a:solidFill>
                  <a:latin typeface="Times New Roman" pitchFamily="18" charset="0"/>
                </a:defRPr>
              </a:lvl3pPr>
              <a:lvl4pPr marL="1600200" indent="-228600">
                <a:defRPr sz="5000">
                  <a:solidFill>
                    <a:schemeClr val="tx1"/>
                  </a:solidFill>
                  <a:latin typeface="Times New Roman" pitchFamily="18" charset="0"/>
                </a:defRPr>
              </a:lvl4pPr>
              <a:lvl5pPr marL="2057400" indent="-228600">
                <a:defRPr sz="5000">
                  <a:solidFill>
                    <a:schemeClr val="tx1"/>
                  </a:solidFill>
                  <a:latin typeface="Times New Roman" pitchFamily="18" charset="0"/>
                </a:defRPr>
              </a:lvl5pPr>
              <a:lvl6pPr marL="2514600" indent="-228600" eaLnBrk="0" fontAlgn="base" hangingPunct="0">
                <a:spcBef>
                  <a:spcPct val="0"/>
                </a:spcBef>
                <a:spcAft>
                  <a:spcPct val="0"/>
                </a:spcAft>
                <a:defRPr sz="5000">
                  <a:solidFill>
                    <a:schemeClr val="tx1"/>
                  </a:solidFill>
                  <a:latin typeface="Times New Roman" pitchFamily="18" charset="0"/>
                </a:defRPr>
              </a:lvl6pPr>
              <a:lvl7pPr marL="2971800" indent="-228600" eaLnBrk="0" fontAlgn="base" hangingPunct="0">
                <a:spcBef>
                  <a:spcPct val="0"/>
                </a:spcBef>
                <a:spcAft>
                  <a:spcPct val="0"/>
                </a:spcAft>
                <a:defRPr sz="5000">
                  <a:solidFill>
                    <a:schemeClr val="tx1"/>
                  </a:solidFill>
                  <a:latin typeface="Times New Roman" pitchFamily="18" charset="0"/>
                </a:defRPr>
              </a:lvl7pPr>
              <a:lvl8pPr marL="3429000" indent="-228600" eaLnBrk="0" fontAlgn="base" hangingPunct="0">
                <a:spcBef>
                  <a:spcPct val="0"/>
                </a:spcBef>
                <a:spcAft>
                  <a:spcPct val="0"/>
                </a:spcAft>
                <a:defRPr sz="5000">
                  <a:solidFill>
                    <a:schemeClr val="tx1"/>
                  </a:solidFill>
                  <a:latin typeface="Times New Roman" pitchFamily="18" charset="0"/>
                </a:defRPr>
              </a:lvl8pPr>
              <a:lvl9pPr marL="3886200" indent="-228600" eaLnBrk="0" fontAlgn="base" hangingPunct="0">
                <a:spcBef>
                  <a:spcPct val="0"/>
                </a:spcBef>
                <a:spcAft>
                  <a:spcPct val="0"/>
                </a:spcAft>
                <a:defRPr sz="5000">
                  <a:solidFill>
                    <a:schemeClr val="tx1"/>
                  </a:solidFill>
                  <a:latin typeface="Times New Roman" pitchFamily="18" charset="0"/>
                </a:defRPr>
              </a:lvl9pPr>
            </a:lstStyle>
            <a:p>
              <a:r>
                <a:rPr lang="en-GB" altLang="en-US" sz="1500" dirty="0">
                  <a:solidFill>
                    <a:srgbClr val="FF0000"/>
                  </a:solidFill>
                </a:rPr>
                <a:t>Discriminative</a:t>
              </a:r>
              <a:r>
                <a:rPr lang="en-GB" altLang="en-US" sz="1500" dirty="0"/>
                <a:t> </a:t>
              </a:r>
            </a:p>
          </p:txBody>
        </p:sp>
      </p:grpSp>
      <p:grpSp>
        <p:nvGrpSpPr>
          <p:cNvPr id="3" name="Group 23"/>
          <p:cNvGrpSpPr>
            <a:grpSpLocks/>
          </p:cNvGrpSpPr>
          <p:nvPr/>
        </p:nvGrpSpPr>
        <p:grpSpPr bwMode="auto">
          <a:xfrm>
            <a:off x="3200401" y="5363440"/>
            <a:ext cx="1319768" cy="1084343"/>
            <a:chOff x="3330258" y="5914231"/>
            <a:chExt cx="1940243" cy="1194066"/>
          </a:xfrm>
        </p:grpSpPr>
        <p:cxnSp>
          <p:nvCxnSpPr>
            <p:cNvPr id="6159" name="Straight Arrow Connector 20"/>
            <p:cNvCxnSpPr>
              <a:cxnSpLocks noChangeShapeType="1"/>
            </p:cNvCxnSpPr>
            <p:nvPr/>
          </p:nvCxnSpPr>
          <p:spPr bwMode="auto">
            <a:xfrm flipH="1" flipV="1">
              <a:off x="3594100" y="5914231"/>
              <a:ext cx="914400" cy="838200"/>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6160" name="TextBox 21"/>
            <p:cNvSpPr txBox="1">
              <a:spLocks noChangeArrowheads="1"/>
            </p:cNvSpPr>
            <p:nvPr/>
          </p:nvSpPr>
          <p:spPr bwMode="auto">
            <a:xfrm>
              <a:off x="3330258" y="6752431"/>
              <a:ext cx="1940243" cy="355866"/>
            </a:xfrm>
            <a:prstGeom prst="rect">
              <a:avLst/>
            </a:prstGeom>
            <a:solidFill>
              <a:srgbClr val="C6D8D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5000">
                  <a:solidFill>
                    <a:schemeClr val="tx1"/>
                  </a:solidFill>
                  <a:latin typeface="Times New Roman" pitchFamily="18" charset="0"/>
                </a:defRPr>
              </a:lvl1pPr>
              <a:lvl2pPr marL="742950" indent="-285750">
                <a:defRPr sz="5000">
                  <a:solidFill>
                    <a:schemeClr val="tx1"/>
                  </a:solidFill>
                  <a:latin typeface="Times New Roman" pitchFamily="18" charset="0"/>
                </a:defRPr>
              </a:lvl2pPr>
              <a:lvl3pPr marL="1143000" indent="-228600">
                <a:defRPr sz="5000">
                  <a:solidFill>
                    <a:schemeClr val="tx1"/>
                  </a:solidFill>
                  <a:latin typeface="Times New Roman" pitchFamily="18" charset="0"/>
                </a:defRPr>
              </a:lvl3pPr>
              <a:lvl4pPr marL="1600200" indent="-228600">
                <a:defRPr sz="5000">
                  <a:solidFill>
                    <a:schemeClr val="tx1"/>
                  </a:solidFill>
                  <a:latin typeface="Times New Roman" pitchFamily="18" charset="0"/>
                </a:defRPr>
              </a:lvl4pPr>
              <a:lvl5pPr marL="2057400" indent="-228600">
                <a:defRPr sz="5000">
                  <a:solidFill>
                    <a:schemeClr val="tx1"/>
                  </a:solidFill>
                  <a:latin typeface="Times New Roman" pitchFamily="18" charset="0"/>
                </a:defRPr>
              </a:lvl5pPr>
              <a:lvl6pPr marL="2514600" indent="-228600" eaLnBrk="0" fontAlgn="base" hangingPunct="0">
                <a:spcBef>
                  <a:spcPct val="0"/>
                </a:spcBef>
                <a:spcAft>
                  <a:spcPct val="0"/>
                </a:spcAft>
                <a:defRPr sz="5000">
                  <a:solidFill>
                    <a:schemeClr val="tx1"/>
                  </a:solidFill>
                  <a:latin typeface="Times New Roman" pitchFamily="18" charset="0"/>
                </a:defRPr>
              </a:lvl6pPr>
              <a:lvl7pPr marL="2971800" indent="-228600" eaLnBrk="0" fontAlgn="base" hangingPunct="0">
                <a:spcBef>
                  <a:spcPct val="0"/>
                </a:spcBef>
                <a:spcAft>
                  <a:spcPct val="0"/>
                </a:spcAft>
                <a:defRPr sz="5000">
                  <a:solidFill>
                    <a:schemeClr val="tx1"/>
                  </a:solidFill>
                  <a:latin typeface="Times New Roman" pitchFamily="18" charset="0"/>
                </a:defRPr>
              </a:lvl7pPr>
              <a:lvl8pPr marL="3429000" indent="-228600" eaLnBrk="0" fontAlgn="base" hangingPunct="0">
                <a:spcBef>
                  <a:spcPct val="0"/>
                </a:spcBef>
                <a:spcAft>
                  <a:spcPct val="0"/>
                </a:spcAft>
                <a:defRPr sz="5000">
                  <a:solidFill>
                    <a:schemeClr val="tx1"/>
                  </a:solidFill>
                  <a:latin typeface="Times New Roman" pitchFamily="18" charset="0"/>
                </a:defRPr>
              </a:lvl8pPr>
              <a:lvl9pPr marL="3886200" indent="-228600" eaLnBrk="0" fontAlgn="base" hangingPunct="0">
                <a:spcBef>
                  <a:spcPct val="0"/>
                </a:spcBef>
                <a:spcAft>
                  <a:spcPct val="0"/>
                </a:spcAft>
                <a:defRPr sz="5000">
                  <a:solidFill>
                    <a:schemeClr val="tx1"/>
                  </a:solidFill>
                  <a:latin typeface="Times New Roman" pitchFamily="18" charset="0"/>
                </a:defRPr>
              </a:lvl9pPr>
            </a:lstStyle>
            <a:p>
              <a:r>
                <a:rPr lang="en-GB" altLang="en-US" sz="1500" dirty="0">
                  <a:solidFill>
                    <a:srgbClr val="FF0000"/>
                  </a:solidFill>
                </a:rPr>
                <a:t>Generative</a:t>
              </a:r>
              <a:r>
                <a:rPr lang="en-GB" altLang="en-US" sz="1500" dirty="0"/>
                <a:t> </a:t>
              </a:r>
            </a:p>
          </p:txBody>
        </p:sp>
      </p:grpSp>
    </p:spTree>
    <p:extLst>
      <p:ext uri="{BB962C8B-B14F-4D97-AF65-F5344CB8AC3E}">
        <p14:creationId xmlns:p14="http://schemas.microsoft.com/office/powerpoint/2010/main" val="33337847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Tahoma" pitchFamily="34" charset="0"/>
              </a:defRPr>
            </a:lvl1pPr>
            <a:lvl2pPr marL="565979" indent="-217684">
              <a:defRPr sz="1800">
                <a:solidFill>
                  <a:schemeClr val="tx1"/>
                </a:solidFill>
                <a:latin typeface="Tahoma" pitchFamily="34" charset="0"/>
              </a:defRPr>
            </a:lvl2pPr>
            <a:lvl3pPr marL="870737" indent="-174147">
              <a:defRPr sz="1500">
                <a:solidFill>
                  <a:schemeClr val="tx1"/>
                </a:solidFill>
                <a:latin typeface="Tahoma" pitchFamily="34" charset="0"/>
              </a:defRPr>
            </a:lvl3pPr>
            <a:lvl4pPr marL="1219032" indent="-174147">
              <a:defRPr sz="1500">
                <a:solidFill>
                  <a:schemeClr val="tx1"/>
                </a:solidFill>
                <a:latin typeface="Tahoma" pitchFamily="34" charset="0"/>
              </a:defRPr>
            </a:lvl4pPr>
            <a:lvl5pPr marL="1567327" indent="-174147">
              <a:defRPr sz="1200">
                <a:solidFill>
                  <a:schemeClr val="tx1"/>
                </a:solidFill>
                <a:latin typeface="Tahoma" pitchFamily="34" charset="0"/>
              </a:defRPr>
            </a:lvl5pPr>
            <a:lvl6pPr marL="1915622" indent="-174147" eaLnBrk="0" hangingPunct="0">
              <a:defRPr sz="1200">
                <a:solidFill>
                  <a:schemeClr val="tx1"/>
                </a:solidFill>
                <a:latin typeface="Tahoma" pitchFamily="34" charset="0"/>
              </a:defRPr>
            </a:lvl6pPr>
            <a:lvl7pPr marL="2263917" indent="-174147" eaLnBrk="0" hangingPunct="0">
              <a:defRPr sz="1200">
                <a:solidFill>
                  <a:schemeClr val="tx1"/>
                </a:solidFill>
                <a:latin typeface="Tahoma" pitchFamily="34" charset="0"/>
              </a:defRPr>
            </a:lvl7pPr>
            <a:lvl8pPr marL="2612212" indent="-174147" eaLnBrk="0" hangingPunct="0">
              <a:defRPr sz="1200">
                <a:solidFill>
                  <a:schemeClr val="tx1"/>
                </a:solidFill>
                <a:latin typeface="Tahoma" pitchFamily="34" charset="0"/>
              </a:defRPr>
            </a:lvl8pPr>
            <a:lvl9pPr marL="2960507" indent="-174147" eaLnBrk="0" hangingPunct="0">
              <a:defRPr sz="1200">
                <a:solidFill>
                  <a:schemeClr val="tx1"/>
                </a:solidFill>
                <a:latin typeface="Tahoma" pitchFamily="34" charset="0"/>
              </a:defRPr>
            </a:lvl9pPr>
          </a:lstStyle>
          <a:p>
            <a:pPr defTabSz="794548"/>
            <a:fld id="{216EF89C-10BA-4244-AA1C-FFD44CEADF3E}" type="slidenum">
              <a:rPr lang="en-GB" altLang="en-US" sz="1200">
                <a:latin typeface="Arial" charset="0"/>
              </a:rPr>
              <a:pPr defTabSz="794548"/>
              <a:t>20</a:t>
            </a:fld>
            <a:endParaRPr lang="en-GB" altLang="en-US" sz="1200">
              <a:latin typeface="Arial" charset="0"/>
            </a:endParaRPr>
          </a:p>
        </p:txBody>
      </p:sp>
      <p:sp>
        <p:nvSpPr>
          <p:cNvPr id="15363" name="Rectangle 2"/>
          <p:cNvSpPr>
            <a:spLocks noGrp="1" noChangeArrowheads="1"/>
          </p:cNvSpPr>
          <p:nvPr>
            <p:ph type="title"/>
          </p:nvPr>
        </p:nvSpPr>
        <p:spPr>
          <a:xfrm>
            <a:off x="1254762" y="43196"/>
            <a:ext cx="6954105" cy="947404"/>
          </a:xfrm>
        </p:spPr>
        <p:txBody>
          <a:bodyPr/>
          <a:lstStyle/>
          <a:p>
            <a:pPr eaLnBrk="1" hangingPunct="1"/>
            <a:r>
              <a:rPr lang="en-US" altLang="en-US" b="0" dirty="0" smtClean="0"/>
              <a:t>Naïve Bayes 	</a:t>
            </a:r>
          </a:p>
        </p:txBody>
      </p:sp>
      <p:sp>
        <p:nvSpPr>
          <p:cNvPr id="15364" name="Rectangle 3"/>
          <p:cNvSpPr>
            <a:spLocks noGrp="1" noChangeArrowheads="1"/>
          </p:cNvSpPr>
          <p:nvPr>
            <p:ph type="body" idx="1"/>
          </p:nvPr>
        </p:nvSpPr>
        <p:spPr>
          <a:xfrm>
            <a:off x="1202931" y="1218112"/>
            <a:ext cx="6797530" cy="5114343"/>
          </a:xfrm>
        </p:spPr>
        <p:txBody>
          <a:bodyPr/>
          <a:lstStyle/>
          <a:p>
            <a:pPr marL="406344" indent="-406344">
              <a:lnSpc>
                <a:spcPct val="110000"/>
              </a:lnSpc>
            </a:pPr>
            <a:endParaRPr lang="en-US" altLang="en-US" b="1" smtClean="0"/>
          </a:p>
          <a:p>
            <a:pPr marL="406344" indent="-406344">
              <a:lnSpc>
                <a:spcPct val="110000"/>
              </a:lnSpc>
              <a:buNone/>
            </a:pPr>
            <a:r>
              <a:rPr lang="en-US" altLang="en-US" sz="2400" b="1"/>
              <a:t>     </a:t>
            </a:r>
          </a:p>
        </p:txBody>
      </p:sp>
      <p:sp>
        <p:nvSpPr>
          <p:cNvPr id="8202" name="Rectangle 4"/>
          <p:cNvSpPr>
            <a:spLocks noChangeArrowheads="1"/>
          </p:cNvSpPr>
          <p:nvPr/>
        </p:nvSpPr>
        <p:spPr bwMode="auto">
          <a:xfrm>
            <a:off x="1202931" y="838200"/>
            <a:ext cx="6893634" cy="5638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0" tIns="39730" rIns="79460" bIns="39730"/>
          <a:lstStyle/>
          <a:p>
            <a:pPr marL="406344" indent="-406344" defTabSz="794548">
              <a:lnSpc>
                <a:spcPct val="120000"/>
              </a:lnSpc>
              <a:spcBef>
                <a:spcPct val="20000"/>
              </a:spcBef>
              <a:buFontTx/>
              <a:buChar char="•"/>
            </a:pPr>
            <a:r>
              <a:rPr lang="en-US" altLang="en-US" sz="2100" dirty="0">
                <a:latin typeface="Tahoma" pitchFamily="34" charset="0"/>
              </a:rPr>
              <a:t>Algorithm: Continuous-valued Features</a:t>
            </a:r>
          </a:p>
          <a:p>
            <a:pPr marL="746174" lvl="1" indent="-348295" defTabSz="794548">
              <a:lnSpc>
                <a:spcPct val="120000"/>
              </a:lnSpc>
              <a:spcBef>
                <a:spcPct val="20000"/>
              </a:spcBef>
              <a:buFontTx/>
              <a:buChar char="–"/>
            </a:pPr>
            <a:r>
              <a:rPr lang="en-US" altLang="en-US" dirty="0">
                <a:latin typeface="Tahoma" pitchFamily="34" charset="0"/>
              </a:rPr>
              <a:t>Numberless values taken by a continuous-valued feature</a:t>
            </a:r>
          </a:p>
          <a:p>
            <a:pPr marL="746174" lvl="1" indent="-348295" defTabSz="794548">
              <a:lnSpc>
                <a:spcPct val="120000"/>
              </a:lnSpc>
              <a:spcBef>
                <a:spcPct val="20000"/>
              </a:spcBef>
              <a:buFontTx/>
              <a:buChar char="–"/>
            </a:pPr>
            <a:r>
              <a:rPr lang="en-US" altLang="en-US" dirty="0">
                <a:latin typeface="Tahoma" pitchFamily="34" charset="0"/>
              </a:rPr>
              <a:t>Conditional probability often modeled with the normal distribution</a:t>
            </a:r>
          </a:p>
          <a:p>
            <a:pPr marL="746174" lvl="1" indent="-348295" defTabSz="794548">
              <a:lnSpc>
                <a:spcPct val="120000"/>
              </a:lnSpc>
              <a:spcBef>
                <a:spcPct val="20000"/>
              </a:spcBef>
              <a:buFontTx/>
              <a:buChar char="–"/>
            </a:pPr>
            <a:endParaRPr lang="en-US" altLang="en-US" dirty="0">
              <a:latin typeface="Tahoma" pitchFamily="34" charset="0"/>
            </a:endParaRPr>
          </a:p>
          <a:p>
            <a:pPr marL="746174" lvl="1" indent="-348295" defTabSz="794548">
              <a:lnSpc>
                <a:spcPct val="120000"/>
              </a:lnSpc>
              <a:spcBef>
                <a:spcPct val="20000"/>
              </a:spcBef>
              <a:buFontTx/>
              <a:buChar char="–"/>
            </a:pPr>
            <a:endParaRPr lang="en-US" altLang="en-US" dirty="0">
              <a:latin typeface="Tahoma" pitchFamily="34" charset="0"/>
            </a:endParaRPr>
          </a:p>
          <a:p>
            <a:pPr marL="746174" lvl="1" indent="-348295" defTabSz="794548">
              <a:lnSpc>
                <a:spcPct val="120000"/>
              </a:lnSpc>
              <a:spcBef>
                <a:spcPct val="20000"/>
              </a:spcBef>
              <a:buFontTx/>
              <a:buChar char="–"/>
            </a:pPr>
            <a:endParaRPr lang="en-US" altLang="en-US" dirty="0">
              <a:latin typeface="Tahoma" pitchFamily="34" charset="0"/>
            </a:endParaRPr>
          </a:p>
          <a:p>
            <a:pPr marL="746174" lvl="1" indent="-348295" defTabSz="794548">
              <a:lnSpc>
                <a:spcPct val="120000"/>
              </a:lnSpc>
              <a:spcBef>
                <a:spcPct val="20000"/>
              </a:spcBef>
              <a:buFontTx/>
              <a:buChar char="–"/>
            </a:pPr>
            <a:endParaRPr lang="en-US" altLang="en-US" dirty="0">
              <a:latin typeface="Tahoma" pitchFamily="34" charset="0"/>
            </a:endParaRPr>
          </a:p>
          <a:p>
            <a:pPr marL="746174" lvl="1" indent="-348295" defTabSz="794548">
              <a:lnSpc>
                <a:spcPct val="70000"/>
              </a:lnSpc>
              <a:spcBef>
                <a:spcPct val="20000"/>
              </a:spcBef>
              <a:buFontTx/>
              <a:buChar char="–"/>
            </a:pPr>
            <a:endParaRPr lang="en-US" altLang="en-US" dirty="0" smtClean="0">
              <a:solidFill>
                <a:schemeClr val="accent2"/>
              </a:solidFill>
              <a:latin typeface="Tahoma" pitchFamily="34" charset="0"/>
            </a:endParaRPr>
          </a:p>
          <a:p>
            <a:pPr marL="746174" lvl="1" indent="-348295" defTabSz="794548">
              <a:lnSpc>
                <a:spcPct val="70000"/>
              </a:lnSpc>
              <a:spcBef>
                <a:spcPct val="20000"/>
              </a:spcBef>
              <a:buFontTx/>
              <a:buChar char="–"/>
            </a:pPr>
            <a:r>
              <a:rPr lang="en-US" altLang="en-US" dirty="0" smtClean="0">
                <a:solidFill>
                  <a:schemeClr val="accent2"/>
                </a:solidFill>
                <a:latin typeface="Tahoma" pitchFamily="34" charset="0"/>
              </a:rPr>
              <a:t>Learning </a:t>
            </a:r>
            <a:r>
              <a:rPr lang="en-US" altLang="en-US" dirty="0">
                <a:solidFill>
                  <a:schemeClr val="accent2"/>
                </a:solidFill>
                <a:latin typeface="Tahoma" pitchFamily="34" charset="0"/>
              </a:rPr>
              <a:t>Phase</a:t>
            </a:r>
            <a:r>
              <a:rPr lang="en-US" altLang="en-US" dirty="0">
                <a:latin typeface="Tahoma" pitchFamily="34" charset="0"/>
              </a:rPr>
              <a:t>: </a:t>
            </a:r>
            <a:endParaRPr lang="en-GB" altLang="en-US" i="1" dirty="0">
              <a:latin typeface="Palatino Linotype" pitchFamily="18" charset="0"/>
              <a:cs typeface="Tahoma" pitchFamily="34" charset="0"/>
            </a:endParaRPr>
          </a:p>
          <a:p>
            <a:pPr marL="746174" lvl="1" indent="-348295" defTabSz="794548">
              <a:spcBef>
                <a:spcPct val="20000"/>
              </a:spcBef>
            </a:pPr>
            <a:r>
              <a:rPr lang="en-US" altLang="en-US" dirty="0">
                <a:latin typeface="Tahoma" pitchFamily="34" charset="0"/>
              </a:rPr>
              <a:t>     Output:         normal distributions and </a:t>
            </a:r>
          </a:p>
          <a:p>
            <a:pPr marL="746174" lvl="1" indent="-348295" defTabSz="794548">
              <a:lnSpc>
                <a:spcPct val="110000"/>
              </a:lnSpc>
              <a:spcBef>
                <a:spcPct val="20000"/>
              </a:spcBef>
              <a:buFontTx/>
              <a:buChar char="–"/>
            </a:pPr>
            <a:r>
              <a:rPr lang="en-US" altLang="en-US" dirty="0">
                <a:solidFill>
                  <a:schemeClr val="accent2"/>
                </a:solidFill>
                <a:latin typeface="Tahoma" pitchFamily="34" charset="0"/>
              </a:rPr>
              <a:t>Test Phase</a:t>
            </a:r>
            <a:r>
              <a:rPr lang="en-US" altLang="en-US" dirty="0">
                <a:latin typeface="Tahoma" pitchFamily="34" charset="0"/>
              </a:rPr>
              <a:t>: Given an unknown instance </a:t>
            </a:r>
          </a:p>
          <a:p>
            <a:pPr marL="951765" lvl="2" indent="-201963" defTabSz="794548">
              <a:spcBef>
                <a:spcPct val="20000"/>
              </a:spcBef>
              <a:buFontTx/>
              <a:buChar char="•"/>
            </a:pPr>
            <a:r>
              <a:rPr lang="en-US" altLang="en-US" sz="1500" dirty="0">
                <a:latin typeface="Tahoma" pitchFamily="34" charset="0"/>
              </a:rPr>
              <a:t>Instead of looking-up tables, calculate conditional probabilities with all the normal distributions achieved in the learning phrase</a:t>
            </a:r>
          </a:p>
          <a:p>
            <a:pPr marL="951765" lvl="2" indent="-201963" defTabSz="794548">
              <a:spcBef>
                <a:spcPct val="20000"/>
              </a:spcBef>
              <a:buFontTx/>
              <a:buChar char="•"/>
            </a:pPr>
            <a:r>
              <a:rPr lang="en-US" altLang="en-US" sz="1500" dirty="0">
                <a:latin typeface="Tahoma" pitchFamily="34" charset="0"/>
              </a:rPr>
              <a:t>Apply the MAP rule to assign a label (the same as done for the discrete case)</a:t>
            </a:r>
          </a:p>
          <a:p>
            <a:pPr marL="951765" lvl="2" indent="-201963" defTabSz="794548">
              <a:spcBef>
                <a:spcPct val="20000"/>
              </a:spcBef>
              <a:buFontTx/>
              <a:buChar char="•"/>
            </a:pPr>
            <a:endParaRPr lang="en-US" altLang="en-US" sz="1500" dirty="0">
              <a:latin typeface="Tahoma" pitchFamily="34" charset="0"/>
            </a:endParaRPr>
          </a:p>
        </p:txBody>
      </p:sp>
      <p:graphicFrame>
        <p:nvGraphicFramePr>
          <p:cNvPr id="15366" name="Object 9"/>
          <p:cNvGraphicFramePr>
            <a:graphicFrameLocks noChangeAspect="1"/>
          </p:cNvGraphicFramePr>
          <p:nvPr>
            <p:extLst>
              <p:ext uri="{D42A27DB-BD31-4B8C-83A1-F6EECF244321}">
                <p14:modId xmlns:p14="http://schemas.microsoft.com/office/powerpoint/2010/main" val="3283930904"/>
              </p:ext>
            </p:extLst>
          </p:nvPr>
        </p:nvGraphicFramePr>
        <p:xfrm>
          <a:off x="1524000" y="2362200"/>
          <a:ext cx="5799767" cy="1590633"/>
        </p:xfrm>
        <a:graphic>
          <a:graphicData uri="http://schemas.openxmlformats.org/presentationml/2006/ole">
            <mc:AlternateContent xmlns:mc="http://schemas.openxmlformats.org/markup-compatibility/2006">
              <mc:Choice xmlns:v="urn:schemas-microsoft-com:vml" Requires="v">
                <p:oleObj spid="_x0000_s8209" name="Equation" r:id="rId3" imgW="4432300" imgH="1016000" progId="Equation.3">
                  <p:embed/>
                </p:oleObj>
              </mc:Choice>
              <mc:Fallback>
                <p:oleObj name="Equation" r:id="rId3" imgW="4432300" imgH="1016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362200"/>
                        <a:ext cx="5799767" cy="1590633"/>
                      </a:xfrm>
                      <a:prstGeom prst="rect">
                        <a:avLst/>
                      </a:prstGeom>
                      <a:solidFill>
                        <a:srgbClr val="CCECFF"/>
                      </a:solidFill>
                      <a:ln>
                        <a:noFill/>
                      </a:ln>
                    </p:spPr>
                  </p:pic>
                </p:oleObj>
              </mc:Fallback>
            </mc:AlternateContent>
          </a:graphicData>
        </a:graphic>
      </p:graphicFrame>
      <p:graphicFrame>
        <p:nvGraphicFramePr>
          <p:cNvPr id="15367" name="Object 10"/>
          <p:cNvGraphicFramePr>
            <a:graphicFrameLocks noChangeAspect="1"/>
          </p:cNvGraphicFramePr>
          <p:nvPr>
            <p:extLst>
              <p:ext uri="{D42A27DB-BD31-4B8C-83A1-F6EECF244321}">
                <p14:modId xmlns:p14="http://schemas.microsoft.com/office/powerpoint/2010/main" val="4224287641"/>
              </p:ext>
            </p:extLst>
          </p:nvPr>
        </p:nvGraphicFramePr>
        <p:xfrm>
          <a:off x="3657600" y="3962400"/>
          <a:ext cx="3645506" cy="503947"/>
        </p:xfrm>
        <a:graphic>
          <a:graphicData uri="http://schemas.openxmlformats.org/presentationml/2006/ole">
            <mc:AlternateContent xmlns:mc="http://schemas.openxmlformats.org/markup-compatibility/2006">
              <mc:Choice xmlns:v="urn:schemas-microsoft-com:vml" Requires="v">
                <p:oleObj spid="_x0000_s8210" name="Equation" r:id="rId5" imgW="2043813" imgH="215806" progId="Equation.3">
                  <p:embed/>
                </p:oleObj>
              </mc:Choice>
              <mc:Fallback>
                <p:oleObj name="Equation" r:id="rId5" imgW="2043813"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3962400"/>
                        <a:ext cx="3645506" cy="5039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8" name="Object 11"/>
          <p:cNvGraphicFramePr>
            <a:graphicFrameLocks noChangeAspect="1"/>
          </p:cNvGraphicFramePr>
          <p:nvPr>
            <p:extLst>
              <p:ext uri="{D42A27DB-BD31-4B8C-83A1-F6EECF244321}">
                <p14:modId xmlns:p14="http://schemas.microsoft.com/office/powerpoint/2010/main" val="1731660193"/>
              </p:ext>
            </p:extLst>
          </p:nvPr>
        </p:nvGraphicFramePr>
        <p:xfrm>
          <a:off x="2819400" y="4419600"/>
          <a:ext cx="552873" cy="329726"/>
        </p:xfrm>
        <a:graphic>
          <a:graphicData uri="http://schemas.openxmlformats.org/presentationml/2006/ole">
            <mc:AlternateContent xmlns:mc="http://schemas.openxmlformats.org/markup-compatibility/2006">
              <mc:Choice xmlns:v="urn:schemas-microsoft-com:vml" Requires="v">
                <p:oleObj spid="_x0000_s8211" name="Equation" r:id="rId7" imgW="368140" imgH="165028" progId="Equation.3">
                  <p:embed/>
                </p:oleObj>
              </mc:Choice>
              <mc:Fallback>
                <p:oleObj name="Equation" r:id="rId7" imgW="368140" imgH="16502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4419600"/>
                        <a:ext cx="552873" cy="32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9" name="Object 13"/>
          <p:cNvGraphicFramePr>
            <a:graphicFrameLocks noChangeAspect="1"/>
          </p:cNvGraphicFramePr>
          <p:nvPr>
            <p:extLst>
              <p:ext uri="{D42A27DB-BD31-4B8C-83A1-F6EECF244321}">
                <p14:modId xmlns:p14="http://schemas.microsoft.com/office/powerpoint/2010/main" val="2907876853"/>
              </p:ext>
            </p:extLst>
          </p:nvPr>
        </p:nvGraphicFramePr>
        <p:xfrm>
          <a:off x="6096000" y="4343400"/>
          <a:ext cx="1754724" cy="414676"/>
        </p:xfrm>
        <a:graphic>
          <a:graphicData uri="http://schemas.openxmlformats.org/presentationml/2006/ole">
            <mc:AlternateContent xmlns:mc="http://schemas.openxmlformats.org/markup-compatibility/2006">
              <mc:Choice xmlns:v="urn:schemas-microsoft-com:vml" Requires="v">
                <p:oleObj spid="_x0000_s8212" name="Equation" r:id="rId9" imgW="1002865" imgH="177723" progId="Equation.3">
                  <p:embed/>
                </p:oleObj>
              </mc:Choice>
              <mc:Fallback>
                <p:oleObj name="Equation" r:id="rId9" imgW="1002865" imgH="17772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4343400"/>
                        <a:ext cx="1754724" cy="4146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0" name="Object 15"/>
          <p:cNvGraphicFramePr>
            <a:graphicFrameLocks noChangeAspect="1"/>
          </p:cNvGraphicFramePr>
          <p:nvPr>
            <p:extLst>
              <p:ext uri="{D42A27DB-BD31-4B8C-83A1-F6EECF244321}">
                <p14:modId xmlns:p14="http://schemas.microsoft.com/office/powerpoint/2010/main" val="1557420969"/>
              </p:ext>
            </p:extLst>
          </p:nvPr>
        </p:nvGraphicFramePr>
        <p:xfrm>
          <a:off x="6172200" y="4724400"/>
          <a:ext cx="1318473" cy="400278"/>
        </p:xfrm>
        <a:graphic>
          <a:graphicData uri="http://schemas.openxmlformats.org/presentationml/2006/ole">
            <mc:AlternateContent xmlns:mc="http://schemas.openxmlformats.org/markup-compatibility/2006">
              <mc:Choice xmlns:v="urn:schemas-microsoft-com:vml" Requires="v">
                <p:oleObj spid="_x0000_s8213" name="Equation" r:id="rId11" imgW="736280" imgH="177723" progId="Equation.3">
                  <p:embed/>
                </p:oleObj>
              </mc:Choice>
              <mc:Fallback>
                <p:oleObj name="Equation" r:id="rId11" imgW="736280" imgH="17772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72200" y="4724400"/>
                        <a:ext cx="1318473" cy="400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7329298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Tahoma" pitchFamily="34" charset="0"/>
              </a:defRPr>
            </a:lvl1pPr>
            <a:lvl2pPr marL="565979" indent="-217684">
              <a:defRPr sz="1800">
                <a:solidFill>
                  <a:schemeClr val="tx1"/>
                </a:solidFill>
                <a:latin typeface="Tahoma" pitchFamily="34" charset="0"/>
              </a:defRPr>
            </a:lvl2pPr>
            <a:lvl3pPr marL="870737" indent="-174147">
              <a:defRPr sz="1500">
                <a:solidFill>
                  <a:schemeClr val="tx1"/>
                </a:solidFill>
                <a:latin typeface="Tahoma" pitchFamily="34" charset="0"/>
              </a:defRPr>
            </a:lvl3pPr>
            <a:lvl4pPr marL="1219032" indent="-174147">
              <a:defRPr sz="1500">
                <a:solidFill>
                  <a:schemeClr val="tx1"/>
                </a:solidFill>
                <a:latin typeface="Tahoma" pitchFamily="34" charset="0"/>
              </a:defRPr>
            </a:lvl4pPr>
            <a:lvl5pPr marL="1567327" indent="-174147">
              <a:defRPr sz="1200">
                <a:solidFill>
                  <a:schemeClr val="tx1"/>
                </a:solidFill>
                <a:latin typeface="Tahoma" pitchFamily="34" charset="0"/>
              </a:defRPr>
            </a:lvl5pPr>
            <a:lvl6pPr marL="1915622" indent="-174147" eaLnBrk="0" hangingPunct="0">
              <a:defRPr sz="1200">
                <a:solidFill>
                  <a:schemeClr val="tx1"/>
                </a:solidFill>
                <a:latin typeface="Tahoma" pitchFamily="34" charset="0"/>
              </a:defRPr>
            </a:lvl6pPr>
            <a:lvl7pPr marL="2263917" indent="-174147" eaLnBrk="0" hangingPunct="0">
              <a:defRPr sz="1200">
                <a:solidFill>
                  <a:schemeClr val="tx1"/>
                </a:solidFill>
                <a:latin typeface="Tahoma" pitchFamily="34" charset="0"/>
              </a:defRPr>
            </a:lvl7pPr>
            <a:lvl8pPr marL="2612212" indent="-174147" eaLnBrk="0" hangingPunct="0">
              <a:defRPr sz="1200">
                <a:solidFill>
                  <a:schemeClr val="tx1"/>
                </a:solidFill>
                <a:latin typeface="Tahoma" pitchFamily="34" charset="0"/>
              </a:defRPr>
            </a:lvl8pPr>
            <a:lvl9pPr marL="2960507" indent="-174147" eaLnBrk="0" hangingPunct="0">
              <a:defRPr sz="1200">
                <a:solidFill>
                  <a:schemeClr val="tx1"/>
                </a:solidFill>
                <a:latin typeface="Tahoma" pitchFamily="34" charset="0"/>
              </a:defRPr>
            </a:lvl9pPr>
          </a:lstStyle>
          <a:p>
            <a:pPr defTabSz="794548"/>
            <a:fld id="{9D69111A-9456-415F-B43A-5D2A6272DFA7}" type="slidenum">
              <a:rPr lang="en-GB" altLang="en-US" sz="1200">
                <a:latin typeface="Arial" charset="0"/>
              </a:rPr>
              <a:pPr defTabSz="794548"/>
              <a:t>21</a:t>
            </a:fld>
            <a:endParaRPr lang="en-GB" altLang="en-US" sz="1200">
              <a:latin typeface="Arial" charset="0"/>
            </a:endParaRPr>
          </a:p>
        </p:txBody>
      </p:sp>
      <p:sp>
        <p:nvSpPr>
          <p:cNvPr id="16387" name="Rectangle 2"/>
          <p:cNvSpPr>
            <a:spLocks noGrp="1" noChangeArrowheads="1"/>
          </p:cNvSpPr>
          <p:nvPr>
            <p:ph type="title"/>
          </p:nvPr>
        </p:nvSpPr>
        <p:spPr>
          <a:xfrm>
            <a:off x="1254762" y="43196"/>
            <a:ext cx="6954105" cy="1143240"/>
          </a:xfrm>
        </p:spPr>
        <p:txBody>
          <a:bodyPr/>
          <a:lstStyle/>
          <a:p>
            <a:pPr eaLnBrk="1" hangingPunct="1"/>
            <a:r>
              <a:rPr lang="en-US" altLang="en-US" b="0" smtClean="0"/>
              <a:t>Naïve Bayes 	</a:t>
            </a:r>
          </a:p>
        </p:txBody>
      </p:sp>
      <p:sp>
        <p:nvSpPr>
          <p:cNvPr id="16388" name="Rectangle 3"/>
          <p:cNvSpPr>
            <a:spLocks noGrp="1" noChangeArrowheads="1"/>
          </p:cNvSpPr>
          <p:nvPr>
            <p:ph type="body" idx="1"/>
          </p:nvPr>
        </p:nvSpPr>
        <p:spPr>
          <a:xfrm>
            <a:off x="1202931" y="1218112"/>
            <a:ext cx="6797530" cy="5114343"/>
          </a:xfrm>
        </p:spPr>
        <p:txBody>
          <a:bodyPr/>
          <a:lstStyle/>
          <a:p>
            <a:pPr marL="406344" indent="-406344">
              <a:lnSpc>
                <a:spcPct val="110000"/>
              </a:lnSpc>
            </a:pPr>
            <a:endParaRPr lang="en-US" altLang="en-US" b="1" smtClean="0"/>
          </a:p>
          <a:p>
            <a:pPr marL="406344" indent="-406344">
              <a:lnSpc>
                <a:spcPct val="110000"/>
              </a:lnSpc>
              <a:buNone/>
            </a:pPr>
            <a:r>
              <a:rPr lang="en-US" altLang="en-US" sz="2400" b="1"/>
              <a:t>     </a:t>
            </a:r>
          </a:p>
        </p:txBody>
      </p:sp>
      <p:sp>
        <p:nvSpPr>
          <p:cNvPr id="16389" name="Rectangle 4"/>
          <p:cNvSpPr>
            <a:spLocks noChangeArrowheads="1"/>
          </p:cNvSpPr>
          <p:nvPr/>
        </p:nvSpPr>
        <p:spPr bwMode="auto">
          <a:xfrm>
            <a:off x="1202931" y="1079887"/>
            <a:ext cx="6893634" cy="525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0" tIns="39730" rIns="79460" bIns="39730"/>
          <a:lstStyle/>
          <a:p>
            <a:pPr marL="406344" indent="-406344" defTabSz="794548">
              <a:lnSpc>
                <a:spcPct val="120000"/>
              </a:lnSpc>
              <a:spcBef>
                <a:spcPct val="20000"/>
              </a:spcBef>
              <a:buFontTx/>
              <a:buChar char="•"/>
            </a:pPr>
            <a:r>
              <a:rPr lang="en-US" altLang="en-US" sz="2100" dirty="0">
                <a:latin typeface="Tahoma" pitchFamily="34" charset="0"/>
              </a:rPr>
              <a:t>Example: Continuous-valued Features </a:t>
            </a:r>
          </a:p>
          <a:p>
            <a:pPr marL="746174" lvl="1" indent="-348295" defTabSz="794548">
              <a:lnSpc>
                <a:spcPct val="120000"/>
              </a:lnSpc>
              <a:spcBef>
                <a:spcPct val="20000"/>
              </a:spcBef>
              <a:buFontTx/>
              <a:buChar char="–"/>
            </a:pPr>
            <a:r>
              <a:rPr lang="en-US" altLang="en-US" dirty="0">
                <a:latin typeface="Tahoma" pitchFamily="34" charset="0"/>
              </a:rPr>
              <a:t>Temperature is naturally of continuous value.</a:t>
            </a:r>
          </a:p>
          <a:p>
            <a:pPr marL="746174" lvl="1" indent="-348295" defTabSz="794548">
              <a:lnSpc>
                <a:spcPct val="120000"/>
              </a:lnSpc>
              <a:spcBef>
                <a:spcPct val="20000"/>
              </a:spcBef>
            </a:pPr>
            <a:r>
              <a:rPr lang="en-US" altLang="en-US" dirty="0">
                <a:latin typeface="Tahoma" pitchFamily="34" charset="0"/>
              </a:rPr>
              <a:t>     </a:t>
            </a:r>
            <a:r>
              <a:rPr lang="en-US" altLang="en-US" b="1" dirty="0">
                <a:latin typeface="Tahoma" pitchFamily="34" charset="0"/>
              </a:rPr>
              <a:t>Yes</a:t>
            </a:r>
            <a:r>
              <a:rPr lang="en-US" altLang="en-US" dirty="0">
                <a:latin typeface="Tahoma" pitchFamily="34" charset="0"/>
              </a:rPr>
              <a:t>: 25.2, 19.3, 18.5, 21.7, 20.1, 24.3, 22.8, 23.1, 19.8</a:t>
            </a:r>
          </a:p>
          <a:p>
            <a:pPr marL="746174" lvl="1" indent="-348295" defTabSz="794548">
              <a:lnSpc>
                <a:spcPct val="120000"/>
              </a:lnSpc>
              <a:spcBef>
                <a:spcPct val="20000"/>
              </a:spcBef>
            </a:pPr>
            <a:r>
              <a:rPr lang="en-US" altLang="en-US" dirty="0">
                <a:latin typeface="Tahoma" pitchFamily="34" charset="0"/>
              </a:rPr>
              <a:t>      </a:t>
            </a:r>
            <a:r>
              <a:rPr lang="en-US" altLang="en-US" b="1" dirty="0">
                <a:solidFill>
                  <a:srgbClr val="FF0000"/>
                </a:solidFill>
                <a:latin typeface="Tahoma" pitchFamily="34" charset="0"/>
              </a:rPr>
              <a:t>No</a:t>
            </a:r>
            <a:r>
              <a:rPr lang="en-US" altLang="en-US" dirty="0">
                <a:solidFill>
                  <a:srgbClr val="FF0000"/>
                </a:solidFill>
                <a:latin typeface="Tahoma" pitchFamily="34" charset="0"/>
              </a:rPr>
              <a:t>: 27.3, 30.1, 17.4, 29.5, 15.1</a:t>
            </a:r>
          </a:p>
          <a:p>
            <a:pPr marL="746174" lvl="1" indent="-348295" defTabSz="794548">
              <a:lnSpc>
                <a:spcPct val="120000"/>
              </a:lnSpc>
              <a:spcBef>
                <a:spcPct val="20000"/>
              </a:spcBef>
              <a:buFontTx/>
              <a:buChar char="–"/>
            </a:pPr>
            <a:r>
              <a:rPr lang="en-US" altLang="en-US" dirty="0">
                <a:latin typeface="Tahoma" pitchFamily="34" charset="0"/>
              </a:rPr>
              <a:t>Estimate mean and variance for each class</a:t>
            </a:r>
          </a:p>
          <a:p>
            <a:pPr marL="746174" lvl="1" indent="-348295" defTabSz="794548">
              <a:lnSpc>
                <a:spcPct val="120000"/>
              </a:lnSpc>
              <a:spcBef>
                <a:spcPct val="20000"/>
              </a:spcBef>
              <a:buFontTx/>
              <a:buChar char="–"/>
            </a:pPr>
            <a:endParaRPr lang="en-US" altLang="en-US" dirty="0">
              <a:latin typeface="Tahoma" pitchFamily="34" charset="0"/>
            </a:endParaRPr>
          </a:p>
          <a:p>
            <a:pPr marL="746174" lvl="1" indent="-348295" defTabSz="794548">
              <a:lnSpc>
                <a:spcPct val="120000"/>
              </a:lnSpc>
              <a:spcBef>
                <a:spcPct val="20000"/>
              </a:spcBef>
              <a:buFontTx/>
              <a:buChar char="–"/>
            </a:pPr>
            <a:endParaRPr lang="en-US" altLang="en-US" dirty="0">
              <a:latin typeface="Tahoma" pitchFamily="34" charset="0"/>
            </a:endParaRPr>
          </a:p>
          <a:p>
            <a:pPr marL="746174" lvl="1" indent="-348295" defTabSz="794548">
              <a:lnSpc>
                <a:spcPct val="120000"/>
              </a:lnSpc>
              <a:spcBef>
                <a:spcPct val="20000"/>
              </a:spcBef>
              <a:buFontTx/>
              <a:buChar char="–"/>
            </a:pPr>
            <a:endParaRPr lang="en-US" altLang="en-US" b="1" dirty="0" smtClean="0">
              <a:latin typeface="Tahoma" pitchFamily="34" charset="0"/>
            </a:endParaRPr>
          </a:p>
          <a:p>
            <a:pPr marL="746174" lvl="1" indent="-348295" defTabSz="794548">
              <a:lnSpc>
                <a:spcPct val="120000"/>
              </a:lnSpc>
              <a:spcBef>
                <a:spcPct val="20000"/>
              </a:spcBef>
              <a:buFontTx/>
              <a:buChar char="–"/>
            </a:pPr>
            <a:r>
              <a:rPr lang="en-US" altLang="en-US" b="1" dirty="0" smtClean="0">
                <a:latin typeface="Tahoma" pitchFamily="34" charset="0"/>
              </a:rPr>
              <a:t>Learning </a:t>
            </a:r>
            <a:r>
              <a:rPr lang="en-US" altLang="en-US" b="1" dirty="0">
                <a:latin typeface="Tahoma" pitchFamily="34" charset="0"/>
              </a:rPr>
              <a:t>Phase</a:t>
            </a:r>
            <a:r>
              <a:rPr lang="en-US" altLang="en-US" dirty="0">
                <a:latin typeface="Tahoma" pitchFamily="34" charset="0"/>
              </a:rPr>
              <a:t>: output two Gaussian models for P(</a:t>
            </a:r>
            <a:r>
              <a:rPr lang="en-US" altLang="en-US" dirty="0" err="1">
                <a:latin typeface="Tahoma" pitchFamily="34" charset="0"/>
              </a:rPr>
              <a:t>temp|C</a:t>
            </a:r>
            <a:r>
              <a:rPr lang="en-US" altLang="en-US" dirty="0">
                <a:latin typeface="Tahoma" pitchFamily="34" charset="0"/>
              </a:rPr>
              <a:t>)</a:t>
            </a:r>
          </a:p>
          <a:p>
            <a:pPr marL="746174" lvl="1" indent="-348295" defTabSz="794548">
              <a:lnSpc>
                <a:spcPct val="120000"/>
              </a:lnSpc>
              <a:spcBef>
                <a:spcPct val="20000"/>
              </a:spcBef>
            </a:pPr>
            <a:r>
              <a:rPr lang="en-US" altLang="en-US" dirty="0">
                <a:latin typeface="Tahoma" pitchFamily="34" charset="0"/>
              </a:rPr>
              <a:t>      </a:t>
            </a:r>
          </a:p>
          <a:p>
            <a:pPr marL="746174" lvl="1" indent="-348295" defTabSz="794548">
              <a:lnSpc>
                <a:spcPct val="120000"/>
              </a:lnSpc>
              <a:spcBef>
                <a:spcPct val="20000"/>
              </a:spcBef>
              <a:buFontTx/>
              <a:buChar char="–"/>
            </a:pPr>
            <a:endParaRPr lang="en-US" altLang="en-US" dirty="0">
              <a:latin typeface="Tahoma" pitchFamily="34" charset="0"/>
            </a:endParaRPr>
          </a:p>
          <a:p>
            <a:pPr marL="746174" lvl="1" indent="-348295" defTabSz="794548">
              <a:lnSpc>
                <a:spcPct val="120000"/>
              </a:lnSpc>
              <a:spcBef>
                <a:spcPct val="20000"/>
              </a:spcBef>
              <a:buFontTx/>
              <a:buChar char="–"/>
            </a:pPr>
            <a:endParaRPr lang="en-US" altLang="en-US" dirty="0">
              <a:latin typeface="Tahoma" pitchFamily="34" charset="0"/>
            </a:endParaRPr>
          </a:p>
          <a:p>
            <a:pPr marL="746174" lvl="1" indent="-348295" defTabSz="794548">
              <a:lnSpc>
                <a:spcPct val="120000"/>
              </a:lnSpc>
              <a:spcBef>
                <a:spcPct val="20000"/>
              </a:spcBef>
              <a:buFontTx/>
              <a:buChar char="–"/>
            </a:pPr>
            <a:endParaRPr lang="en-US" altLang="en-US" dirty="0">
              <a:latin typeface="Tahoma" pitchFamily="34" charset="0"/>
            </a:endParaRPr>
          </a:p>
          <a:p>
            <a:pPr marL="746174" lvl="1" indent="-348295" defTabSz="794548">
              <a:lnSpc>
                <a:spcPct val="120000"/>
              </a:lnSpc>
              <a:spcBef>
                <a:spcPct val="20000"/>
              </a:spcBef>
              <a:buFontTx/>
              <a:buChar char="–"/>
            </a:pPr>
            <a:endParaRPr lang="en-US" altLang="en-US" dirty="0">
              <a:latin typeface="Tahoma" pitchFamily="34" charset="0"/>
            </a:endParaRPr>
          </a:p>
          <a:p>
            <a:pPr marL="1084794" lvl="2" indent="-290246" defTabSz="794548">
              <a:spcBef>
                <a:spcPct val="20000"/>
              </a:spcBef>
              <a:buFontTx/>
              <a:buChar char="•"/>
            </a:pPr>
            <a:endParaRPr lang="en-US" altLang="en-US" sz="1500" dirty="0">
              <a:latin typeface="Tahoma" pitchFamily="34" charset="0"/>
            </a:endParaRPr>
          </a:p>
        </p:txBody>
      </p:sp>
      <p:graphicFrame>
        <p:nvGraphicFramePr>
          <p:cNvPr id="16390" name="Object 12"/>
          <p:cNvGraphicFramePr>
            <a:graphicFrameLocks noChangeAspect="1"/>
          </p:cNvGraphicFramePr>
          <p:nvPr>
            <p:extLst>
              <p:ext uri="{D42A27DB-BD31-4B8C-83A1-F6EECF244321}">
                <p14:modId xmlns:p14="http://schemas.microsoft.com/office/powerpoint/2010/main" val="2552463873"/>
              </p:ext>
            </p:extLst>
          </p:nvPr>
        </p:nvGraphicFramePr>
        <p:xfrm>
          <a:off x="1600200" y="3124200"/>
          <a:ext cx="2692400" cy="719138"/>
        </p:xfrm>
        <a:graphic>
          <a:graphicData uri="http://schemas.openxmlformats.org/presentationml/2006/ole">
            <mc:AlternateContent xmlns:mc="http://schemas.openxmlformats.org/markup-compatibility/2006">
              <mc:Choice xmlns:v="urn:schemas-microsoft-com:vml" Requires="v">
                <p:oleObj spid="_x0000_s10248" name="Equation" r:id="rId3" imgW="2158920" imgH="431640" progId="Equation.3">
                  <p:embed/>
                </p:oleObj>
              </mc:Choice>
              <mc:Fallback>
                <p:oleObj name="Equation" r:id="rId3" imgW="2158920" imgH="431640" progId="Equation.3">
                  <p:embed/>
                  <p:pic>
                    <p:nvPicPr>
                      <p:cNvPr id="0" name=""/>
                      <p:cNvPicPr>
                        <a:picLocks noChangeAspect="1" noChangeArrowheads="1"/>
                      </p:cNvPicPr>
                      <p:nvPr/>
                    </p:nvPicPr>
                    <p:blipFill>
                      <a:blip r:embed="rId4"/>
                      <a:srcRect/>
                      <a:stretch>
                        <a:fillRect/>
                      </a:stretch>
                    </p:blipFill>
                    <p:spPr bwMode="auto">
                      <a:xfrm>
                        <a:off x="1600200" y="3124200"/>
                        <a:ext cx="2692400" cy="719138"/>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1" name="Object 13"/>
          <p:cNvGraphicFramePr>
            <a:graphicFrameLocks noChangeAspect="1"/>
          </p:cNvGraphicFramePr>
          <p:nvPr>
            <p:extLst>
              <p:ext uri="{D42A27DB-BD31-4B8C-83A1-F6EECF244321}">
                <p14:modId xmlns:p14="http://schemas.microsoft.com/office/powerpoint/2010/main" val="3038771006"/>
              </p:ext>
            </p:extLst>
          </p:nvPr>
        </p:nvGraphicFramePr>
        <p:xfrm>
          <a:off x="4649748" y="3124200"/>
          <a:ext cx="1900238" cy="762000"/>
        </p:xfrm>
        <a:graphic>
          <a:graphicData uri="http://schemas.openxmlformats.org/presentationml/2006/ole">
            <mc:AlternateContent xmlns:mc="http://schemas.openxmlformats.org/markup-compatibility/2006">
              <mc:Choice xmlns:v="urn:schemas-microsoft-com:vml" Requires="v">
                <p:oleObj spid="_x0000_s10249" name="Equation" r:id="rId5" imgW="1523880" imgH="457200" progId="Equation.3">
                  <p:embed/>
                </p:oleObj>
              </mc:Choice>
              <mc:Fallback>
                <p:oleObj name="Equation" r:id="rId5" imgW="1523880" imgH="457200" progId="Equation.3">
                  <p:embed/>
                  <p:pic>
                    <p:nvPicPr>
                      <p:cNvPr id="0" name=""/>
                      <p:cNvPicPr>
                        <a:picLocks noChangeAspect="1" noChangeArrowheads="1"/>
                      </p:cNvPicPr>
                      <p:nvPr/>
                    </p:nvPicPr>
                    <p:blipFill>
                      <a:blip r:embed="rId6"/>
                      <a:srcRect/>
                      <a:stretch>
                        <a:fillRect/>
                      </a:stretch>
                    </p:blipFill>
                    <p:spPr bwMode="auto">
                      <a:xfrm>
                        <a:off x="4649748" y="3124200"/>
                        <a:ext cx="1900238"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14"/>
          <p:cNvGraphicFramePr>
            <a:graphicFrameLocks noChangeAspect="1"/>
          </p:cNvGraphicFramePr>
          <p:nvPr>
            <p:extLst>
              <p:ext uri="{D42A27DB-BD31-4B8C-83A1-F6EECF244321}">
                <p14:modId xmlns:p14="http://schemas.microsoft.com/office/powerpoint/2010/main" val="794399701"/>
              </p:ext>
            </p:extLst>
          </p:nvPr>
        </p:nvGraphicFramePr>
        <p:xfrm>
          <a:off x="1066800" y="4907005"/>
          <a:ext cx="7543800" cy="1950995"/>
        </p:xfrm>
        <a:graphic>
          <a:graphicData uri="http://schemas.openxmlformats.org/presentationml/2006/ole">
            <mc:AlternateContent xmlns:mc="http://schemas.openxmlformats.org/markup-compatibility/2006">
              <mc:Choice xmlns:v="urn:schemas-microsoft-com:vml" Requires="v">
                <p:oleObj spid="_x0000_s10250" name="Equation" r:id="rId7" imgW="4622800" imgH="1193800" progId="Equation.3">
                  <p:embed/>
                </p:oleObj>
              </mc:Choice>
              <mc:Fallback>
                <p:oleObj name="Equation" r:id="rId7" imgW="4622800" imgH="119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4907005"/>
                        <a:ext cx="7543800" cy="195099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7946194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Tahoma" pitchFamily="34" charset="0"/>
              </a:defRPr>
            </a:lvl1pPr>
            <a:lvl2pPr marL="565979" indent="-217684">
              <a:defRPr sz="1800">
                <a:solidFill>
                  <a:schemeClr val="tx1"/>
                </a:solidFill>
                <a:latin typeface="Tahoma" pitchFamily="34" charset="0"/>
              </a:defRPr>
            </a:lvl2pPr>
            <a:lvl3pPr marL="870737" indent="-174147">
              <a:defRPr sz="1500">
                <a:solidFill>
                  <a:schemeClr val="tx1"/>
                </a:solidFill>
                <a:latin typeface="Tahoma" pitchFamily="34" charset="0"/>
              </a:defRPr>
            </a:lvl3pPr>
            <a:lvl4pPr marL="1219032" indent="-174147">
              <a:defRPr sz="1500">
                <a:solidFill>
                  <a:schemeClr val="tx1"/>
                </a:solidFill>
                <a:latin typeface="Tahoma" pitchFamily="34" charset="0"/>
              </a:defRPr>
            </a:lvl4pPr>
            <a:lvl5pPr marL="1567327" indent="-174147">
              <a:defRPr sz="1200">
                <a:solidFill>
                  <a:schemeClr val="tx1"/>
                </a:solidFill>
                <a:latin typeface="Tahoma" pitchFamily="34" charset="0"/>
              </a:defRPr>
            </a:lvl5pPr>
            <a:lvl6pPr marL="1915622" indent="-174147" eaLnBrk="0" hangingPunct="0">
              <a:defRPr sz="1200">
                <a:solidFill>
                  <a:schemeClr val="tx1"/>
                </a:solidFill>
                <a:latin typeface="Tahoma" pitchFamily="34" charset="0"/>
              </a:defRPr>
            </a:lvl6pPr>
            <a:lvl7pPr marL="2263917" indent="-174147" eaLnBrk="0" hangingPunct="0">
              <a:defRPr sz="1200">
                <a:solidFill>
                  <a:schemeClr val="tx1"/>
                </a:solidFill>
                <a:latin typeface="Tahoma" pitchFamily="34" charset="0"/>
              </a:defRPr>
            </a:lvl7pPr>
            <a:lvl8pPr marL="2612212" indent="-174147" eaLnBrk="0" hangingPunct="0">
              <a:defRPr sz="1200">
                <a:solidFill>
                  <a:schemeClr val="tx1"/>
                </a:solidFill>
                <a:latin typeface="Tahoma" pitchFamily="34" charset="0"/>
              </a:defRPr>
            </a:lvl8pPr>
            <a:lvl9pPr marL="2960507" indent="-174147" eaLnBrk="0" hangingPunct="0">
              <a:defRPr sz="1200">
                <a:solidFill>
                  <a:schemeClr val="tx1"/>
                </a:solidFill>
                <a:latin typeface="Tahoma" pitchFamily="34" charset="0"/>
              </a:defRPr>
            </a:lvl9pPr>
          </a:lstStyle>
          <a:p>
            <a:pPr defTabSz="794548"/>
            <a:fld id="{C95B7290-919F-4C02-A6A0-E73F4CA73A5C}" type="slidenum">
              <a:rPr lang="en-GB" altLang="en-US" sz="1200">
                <a:latin typeface="Arial" charset="0"/>
              </a:rPr>
              <a:pPr defTabSz="794548"/>
              <a:t>22</a:t>
            </a:fld>
            <a:endParaRPr lang="en-GB" altLang="en-US" sz="1200">
              <a:latin typeface="Arial" charset="0"/>
            </a:endParaRPr>
          </a:p>
        </p:txBody>
      </p:sp>
      <p:sp>
        <p:nvSpPr>
          <p:cNvPr id="17411" name="Rectangle 2"/>
          <p:cNvSpPr>
            <a:spLocks noGrp="1" noChangeArrowheads="1"/>
          </p:cNvSpPr>
          <p:nvPr>
            <p:ph type="title"/>
          </p:nvPr>
        </p:nvSpPr>
        <p:spPr>
          <a:xfrm>
            <a:off x="1254762" y="43196"/>
            <a:ext cx="6954105" cy="1143240"/>
          </a:xfrm>
        </p:spPr>
        <p:txBody>
          <a:bodyPr>
            <a:normAutofit fontScale="90000"/>
          </a:bodyPr>
          <a:lstStyle/>
          <a:p>
            <a:pPr eaLnBrk="1" hangingPunct="1"/>
            <a:r>
              <a:rPr lang="en-US" altLang="en-US" b="0" smtClean="0"/>
              <a:t/>
            </a:r>
            <a:br>
              <a:rPr lang="en-US" altLang="en-US" b="0" smtClean="0"/>
            </a:br>
            <a:r>
              <a:rPr lang="en-US" altLang="en-US" b="0" smtClean="0"/>
              <a:t>Zero conditional probability</a:t>
            </a:r>
            <a:br>
              <a:rPr lang="en-US" altLang="en-US" b="0" smtClean="0"/>
            </a:br>
            <a:r>
              <a:rPr lang="en-US" altLang="en-US" b="0" smtClean="0"/>
              <a:t>	</a:t>
            </a:r>
          </a:p>
        </p:txBody>
      </p:sp>
      <p:sp>
        <p:nvSpPr>
          <p:cNvPr id="17412" name="Rectangle 3"/>
          <p:cNvSpPr>
            <a:spLocks noGrp="1" noChangeArrowheads="1"/>
          </p:cNvSpPr>
          <p:nvPr>
            <p:ph type="body" idx="1"/>
          </p:nvPr>
        </p:nvSpPr>
        <p:spPr>
          <a:xfrm>
            <a:off x="1202931" y="1218112"/>
            <a:ext cx="6797530" cy="5114343"/>
          </a:xfrm>
        </p:spPr>
        <p:txBody>
          <a:bodyPr/>
          <a:lstStyle/>
          <a:p>
            <a:pPr marL="406344" indent="-406344">
              <a:lnSpc>
                <a:spcPct val="110000"/>
              </a:lnSpc>
            </a:pPr>
            <a:endParaRPr lang="en-US" altLang="en-US" b="1" smtClean="0"/>
          </a:p>
          <a:p>
            <a:pPr marL="406344" indent="-406344">
              <a:lnSpc>
                <a:spcPct val="110000"/>
              </a:lnSpc>
              <a:buNone/>
            </a:pPr>
            <a:r>
              <a:rPr lang="en-US" altLang="en-US" sz="2400" b="1"/>
              <a:t>     </a:t>
            </a:r>
          </a:p>
        </p:txBody>
      </p:sp>
      <p:sp>
        <p:nvSpPr>
          <p:cNvPr id="17413" name="Rectangle 4"/>
          <p:cNvSpPr>
            <a:spLocks noChangeArrowheads="1"/>
          </p:cNvSpPr>
          <p:nvPr/>
        </p:nvSpPr>
        <p:spPr bwMode="auto">
          <a:xfrm>
            <a:off x="1202931" y="1079887"/>
            <a:ext cx="6893634" cy="525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0" tIns="39730" rIns="79460" bIns="39730"/>
          <a:lstStyle/>
          <a:p>
            <a:pPr marL="406344" indent="-406344" defTabSz="794548">
              <a:lnSpc>
                <a:spcPct val="120000"/>
              </a:lnSpc>
              <a:spcBef>
                <a:spcPct val="20000"/>
              </a:spcBef>
              <a:buFontTx/>
              <a:buChar char="•"/>
            </a:pPr>
            <a:r>
              <a:rPr lang="en-US" altLang="en-US" sz="2100" dirty="0">
                <a:latin typeface="Tahoma" pitchFamily="34" charset="0"/>
              </a:rPr>
              <a:t>If no example contains the feature value</a:t>
            </a:r>
          </a:p>
          <a:p>
            <a:pPr marL="746174" lvl="1" indent="-348295" defTabSz="794548">
              <a:lnSpc>
                <a:spcPct val="120000"/>
              </a:lnSpc>
              <a:spcBef>
                <a:spcPct val="20000"/>
              </a:spcBef>
              <a:buFontTx/>
              <a:buChar char="–"/>
            </a:pPr>
            <a:r>
              <a:rPr lang="en-US" altLang="en-US" dirty="0">
                <a:latin typeface="Tahoma" pitchFamily="34" charset="0"/>
              </a:rPr>
              <a:t>In this circumstance, we face a zero conditional probability problem during test </a:t>
            </a:r>
          </a:p>
          <a:p>
            <a:pPr marL="746174" lvl="1" indent="-348295" defTabSz="794548">
              <a:lnSpc>
                <a:spcPct val="120000"/>
              </a:lnSpc>
              <a:spcBef>
                <a:spcPct val="20000"/>
              </a:spcBef>
              <a:buFontTx/>
              <a:buChar char="–"/>
            </a:pPr>
            <a:endParaRPr lang="en-US" altLang="en-US" dirty="0">
              <a:latin typeface="Tahoma" pitchFamily="34" charset="0"/>
            </a:endParaRPr>
          </a:p>
          <a:p>
            <a:pPr marL="746174" lvl="1" indent="-348295" defTabSz="794548">
              <a:lnSpc>
                <a:spcPct val="120000"/>
              </a:lnSpc>
              <a:spcBef>
                <a:spcPct val="20000"/>
              </a:spcBef>
              <a:buFontTx/>
              <a:buChar char="–"/>
            </a:pPr>
            <a:endParaRPr lang="en-US" altLang="en-US" dirty="0" smtClean="0">
              <a:latin typeface="Tahoma" pitchFamily="34" charset="0"/>
            </a:endParaRPr>
          </a:p>
          <a:p>
            <a:pPr marL="397879" lvl="1" defTabSz="794548">
              <a:lnSpc>
                <a:spcPct val="120000"/>
              </a:lnSpc>
              <a:spcBef>
                <a:spcPct val="20000"/>
              </a:spcBef>
            </a:pPr>
            <a:r>
              <a:rPr lang="en-US" altLang="en-US" dirty="0" smtClean="0">
                <a:latin typeface="Tahoma" pitchFamily="34" charset="0"/>
              </a:rPr>
              <a:t>For </a:t>
            </a:r>
            <a:r>
              <a:rPr lang="en-US" altLang="en-US" dirty="0">
                <a:latin typeface="Tahoma" pitchFamily="34" charset="0"/>
              </a:rPr>
              <a:t>a remedy, class conditional probabilities re-estimated with</a:t>
            </a:r>
          </a:p>
          <a:p>
            <a:pPr marL="746174" lvl="1" indent="-348295" defTabSz="794548">
              <a:lnSpc>
                <a:spcPct val="120000"/>
              </a:lnSpc>
              <a:spcBef>
                <a:spcPct val="20000"/>
              </a:spcBef>
              <a:buFontTx/>
              <a:buChar char="–"/>
            </a:pPr>
            <a:endParaRPr lang="en-US" altLang="en-US" dirty="0">
              <a:latin typeface="Tahoma" pitchFamily="34" charset="0"/>
            </a:endParaRPr>
          </a:p>
          <a:p>
            <a:pPr marL="1084794" lvl="2" indent="-290246" defTabSz="794548">
              <a:lnSpc>
                <a:spcPct val="120000"/>
              </a:lnSpc>
              <a:spcBef>
                <a:spcPct val="20000"/>
              </a:spcBef>
            </a:pPr>
            <a:r>
              <a:rPr lang="en-US" altLang="en-US" sz="1500" dirty="0">
                <a:latin typeface="Tahoma" pitchFamily="34" charset="0"/>
              </a:rPr>
              <a:t> </a:t>
            </a:r>
          </a:p>
        </p:txBody>
      </p:sp>
      <p:graphicFrame>
        <p:nvGraphicFramePr>
          <p:cNvPr id="17414" name="Object 9"/>
          <p:cNvGraphicFramePr>
            <a:graphicFrameLocks noChangeAspect="1"/>
          </p:cNvGraphicFramePr>
          <p:nvPr>
            <p:extLst>
              <p:ext uri="{D42A27DB-BD31-4B8C-83A1-F6EECF244321}">
                <p14:modId xmlns:p14="http://schemas.microsoft.com/office/powerpoint/2010/main" val="3844087145"/>
              </p:ext>
            </p:extLst>
          </p:nvPr>
        </p:nvGraphicFramePr>
        <p:xfrm>
          <a:off x="4783455" y="2173875"/>
          <a:ext cx="3065145" cy="525544"/>
        </p:xfrm>
        <a:graphic>
          <a:graphicData uri="http://schemas.openxmlformats.org/presentationml/2006/ole">
            <mc:AlternateContent xmlns:mc="http://schemas.openxmlformats.org/markup-compatibility/2006">
              <mc:Choice xmlns:v="urn:schemas-microsoft-com:vml" Requires="v">
                <p:oleObj spid="_x0000_s11272" name="Equation" r:id="rId3" imgW="1675673" imgH="266584" progId="Equation.3">
                  <p:embed/>
                </p:oleObj>
              </mc:Choice>
              <mc:Fallback>
                <p:oleObj name="Equation" r:id="rId3" imgW="1675673" imgH="26658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3455" y="2173875"/>
                        <a:ext cx="3065145" cy="525544"/>
                      </a:xfrm>
                      <a:prstGeom prst="rect">
                        <a:avLst/>
                      </a:prstGeom>
                      <a:noFill/>
                      <a:ln>
                        <a:noFill/>
                      </a:ln>
                    </p:spPr>
                  </p:pic>
                </p:oleObj>
              </mc:Fallback>
            </mc:AlternateContent>
          </a:graphicData>
        </a:graphic>
      </p:graphicFrame>
      <p:graphicFrame>
        <p:nvGraphicFramePr>
          <p:cNvPr id="17415" name="Object 10"/>
          <p:cNvGraphicFramePr>
            <a:graphicFrameLocks noChangeAspect="1"/>
          </p:cNvGraphicFramePr>
          <p:nvPr>
            <p:extLst>
              <p:ext uri="{D42A27DB-BD31-4B8C-83A1-F6EECF244321}">
                <p14:modId xmlns:p14="http://schemas.microsoft.com/office/powerpoint/2010/main" val="2672617864"/>
              </p:ext>
            </p:extLst>
          </p:nvPr>
        </p:nvGraphicFramePr>
        <p:xfrm>
          <a:off x="1752600" y="2209800"/>
          <a:ext cx="2971800" cy="456432"/>
        </p:xfrm>
        <a:graphic>
          <a:graphicData uri="http://schemas.openxmlformats.org/presentationml/2006/ole">
            <mc:AlternateContent xmlns:mc="http://schemas.openxmlformats.org/markup-compatibility/2006">
              <mc:Choice xmlns:v="urn:schemas-microsoft-com:vml" Requires="v">
                <p:oleObj spid="_x0000_s11273" name="Equation" r:id="rId5" imgW="2272314" imgH="266584" progId="Equation.3">
                  <p:embed/>
                </p:oleObj>
              </mc:Choice>
              <mc:Fallback>
                <p:oleObj name="Equation" r:id="rId5" imgW="2272314" imgH="26658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2209800"/>
                        <a:ext cx="2971800" cy="456432"/>
                      </a:xfrm>
                      <a:prstGeom prst="rect">
                        <a:avLst/>
                      </a:prstGeom>
                      <a:noFill/>
                      <a:ln>
                        <a:noFill/>
                      </a:ln>
                    </p:spPr>
                  </p:pic>
                </p:oleObj>
              </mc:Fallback>
            </mc:AlternateContent>
          </a:graphicData>
        </a:graphic>
      </p:graphicFrame>
      <p:graphicFrame>
        <p:nvGraphicFramePr>
          <p:cNvPr id="17416" name="Object 11"/>
          <p:cNvGraphicFramePr>
            <a:graphicFrameLocks noChangeAspect="1"/>
          </p:cNvGraphicFramePr>
          <p:nvPr>
            <p:extLst>
              <p:ext uri="{D42A27DB-BD31-4B8C-83A1-F6EECF244321}">
                <p14:modId xmlns:p14="http://schemas.microsoft.com/office/powerpoint/2010/main" val="4251848374"/>
              </p:ext>
            </p:extLst>
          </p:nvPr>
        </p:nvGraphicFramePr>
        <p:xfrm>
          <a:off x="762000" y="3547787"/>
          <a:ext cx="7848599" cy="2695397"/>
        </p:xfrm>
        <a:graphic>
          <a:graphicData uri="http://schemas.openxmlformats.org/presentationml/2006/ole">
            <mc:AlternateContent xmlns:mc="http://schemas.openxmlformats.org/markup-compatibility/2006">
              <mc:Choice xmlns:v="urn:schemas-microsoft-com:vml" Requires="v">
                <p:oleObj spid="_x0000_s11274" name="Equation" r:id="rId7" imgW="3784600" imgH="1358900" progId="Equation.3">
                  <p:embed/>
                </p:oleObj>
              </mc:Choice>
              <mc:Fallback>
                <p:oleObj name="Equation" r:id="rId7" imgW="3784600" imgH="13589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3547787"/>
                        <a:ext cx="7848599" cy="2695397"/>
                      </a:xfrm>
                      <a:prstGeom prst="rect">
                        <a:avLst/>
                      </a:prstGeom>
                      <a:solidFill>
                        <a:srgbClr val="CCFFFF"/>
                      </a:solidFill>
                      <a:ln>
                        <a:noFill/>
                      </a:ln>
                    </p:spPr>
                  </p:pic>
                </p:oleObj>
              </mc:Fallback>
            </mc:AlternateContent>
          </a:graphicData>
        </a:graphic>
      </p:graphicFrame>
      <p:sp>
        <p:nvSpPr>
          <p:cNvPr id="17417" name="TextBox 1"/>
          <p:cNvSpPr txBox="1">
            <a:spLocks noChangeArrowheads="1"/>
          </p:cNvSpPr>
          <p:nvPr/>
        </p:nvSpPr>
        <p:spPr bwMode="auto">
          <a:xfrm>
            <a:off x="5297646" y="3732088"/>
            <a:ext cx="1798184" cy="43967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9659" tIns="34829" rIns="69659" bIns="34829">
            <a:spAutoFit/>
          </a:bodyPr>
          <a:lstStyle>
            <a:lvl1pPr>
              <a:defRPr sz="5000">
                <a:solidFill>
                  <a:schemeClr val="tx1"/>
                </a:solidFill>
                <a:latin typeface="Times New Roman" pitchFamily="18" charset="0"/>
              </a:defRPr>
            </a:lvl1pPr>
            <a:lvl2pPr marL="742950" indent="-285750">
              <a:defRPr sz="5000">
                <a:solidFill>
                  <a:schemeClr val="tx1"/>
                </a:solidFill>
                <a:latin typeface="Times New Roman" pitchFamily="18" charset="0"/>
              </a:defRPr>
            </a:lvl2pPr>
            <a:lvl3pPr marL="1143000" indent="-228600">
              <a:defRPr sz="5000">
                <a:solidFill>
                  <a:schemeClr val="tx1"/>
                </a:solidFill>
                <a:latin typeface="Times New Roman" pitchFamily="18" charset="0"/>
              </a:defRPr>
            </a:lvl3pPr>
            <a:lvl4pPr marL="1600200" indent="-228600">
              <a:defRPr sz="5000">
                <a:solidFill>
                  <a:schemeClr val="tx1"/>
                </a:solidFill>
                <a:latin typeface="Times New Roman" pitchFamily="18" charset="0"/>
              </a:defRPr>
            </a:lvl4pPr>
            <a:lvl5pPr marL="2057400" indent="-228600">
              <a:defRPr sz="5000">
                <a:solidFill>
                  <a:schemeClr val="tx1"/>
                </a:solidFill>
                <a:latin typeface="Times New Roman" pitchFamily="18" charset="0"/>
              </a:defRPr>
            </a:lvl5pPr>
            <a:lvl6pPr marL="2514600" indent="-228600" eaLnBrk="0" fontAlgn="base" hangingPunct="0">
              <a:spcBef>
                <a:spcPct val="0"/>
              </a:spcBef>
              <a:spcAft>
                <a:spcPct val="0"/>
              </a:spcAft>
              <a:defRPr sz="5000">
                <a:solidFill>
                  <a:schemeClr val="tx1"/>
                </a:solidFill>
                <a:latin typeface="Times New Roman" pitchFamily="18" charset="0"/>
              </a:defRPr>
            </a:lvl6pPr>
            <a:lvl7pPr marL="2971800" indent="-228600" eaLnBrk="0" fontAlgn="base" hangingPunct="0">
              <a:spcBef>
                <a:spcPct val="0"/>
              </a:spcBef>
              <a:spcAft>
                <a:spcPct val="0"/>
              </a:spcAft>
              <a:defRPr sz="5000">
                <a:solidFill>
                  <a:schemeClr val="tx1"/>
                </a:solidFill>
                <a:latin typeface="Times New Roman" pitchFamily="18" charset="0"/>
              </a:defRPr>
            </a:lvl7pPr>
            <a:lvl8pPr marL="3429000" indent="-228600" eaLnBrk="0" fontAlgn="base" hangingPunct="0">
              <a:spcBef>
                <a:spcPct val="0"/>
              </a:spcBef>
              <a:spcAft>
                <a:spcPct val="0"/>
              </a:spcAft>
              <a:defRPr sz="5000">
                <a:solidFill>
                  <a:schemeClr val="tx1"/>
                </a:solidFill>
                <a:latin typeface="Times New Roman" pitchFamily="18" charset="0"/>
              </a:defRPr>
            </a:lvl8pPr>
            <a:lvl9pPr marL="3886200" indent="-228600" eaLnBrk="0" fontAlgn="base" hangingPunct="0">
              <a:spcBef>
                <a:spcPct val="0"/>
              </a:spcBef>
              <a:spcAft>
                <a:spcPct val="0"/>
              </a:spcAft>
              <a:defRPr sz="5000">
                <a:solidFill>
                  <a:schemeClr val="tx1"/>
                </a:solidFill>
                <a:latin typeface="Times New Roman" pitchFamily="18" charset="0"/>
              </a:defRPr>
            </a:lvl9pPr>
          </a:lstStyle>
          <a:p>
            <a:r>
              <a:rPr lang="en-GB" altLang="en-US" sz="2400" b="1">
                <a:solidFill>
                  <a:srgbClr val="FF0000"/>
                </a:solidFill>
              </a:rPr>
              <a:t>(m-estimate)</a:t>
            </a:r>
          </a:p>
        </p:txBody>
      </p:sp>
    </p:spTree>
    <p:extLst>
      <p:ext uri="{BB962C8B-B14F-4D97-AF65-F5344CB8AC3E}">
        <p14:creationId xmlns:p14="http://schemas.microsoft.com/office/powerpoint/2010/main" val="100859890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Tahoma" pitchFamily="34" charset="0"/>
              </a:defRPr>
            </a:lvl1pPr>
            <a:lvl2pPr marL="565979" indent="-217684">
              <a:defRPr sz="1800">
                <a:solidFill>
                  <a:schemeClr val="tx1"/>
                </a:solidFill>
                <a:latin typeface="Tahoma" pitchFamily="34" charset="0"/>
              </a:defRPr>
            </a:lvl2pPr>
            <a:lvl3pPr marL="870737" indent="-174147">
              <a:defRPr sz="1500">
                <a:solidFill>
                  <a:schemeClr val="tx1"/>
                </a:solidFill>
                <a:latin typeface="Tahoma" pitchFamily="34" charset="0"/>
              </a:defRPr>
            </a:lvl3pPr>
            <a:lvl4pPr marL="1219032" indent="-174147">
              <a:defRPr sz="1500">
                <a:solidFill>
                  <a:schemeClr val="tx1"/>
                </a:solidFill>
                <a:latin typeface="Tahoma" pitchFamily="34" charset="0"/>
              </a:defRPr>
            </a:lvl4pPr>
            <a:lvl5pPr marL="1567327" indent="-174147">
              <a:defRPr sz="1200">
                <a:solidFill>
                  <a:schemeClr val="tx1"/>
                </a:solidFill>
                <a:latin typeface="Tahoma" pitchFamily="34" charset="0"/>
              </a:defRPr>
            </a:lvl5pPr>
            <a:lvl6pPr marL="1915622" indent="-174147" eaLnBrk="0" hangingPunct="0">
              <a:defRPr sz="1200">
                <a:solidFill>
                  <a:schemeClr val="tx1"/>
                </a:solidFill>
                <a:latin typeface="Tahoma" pitchFamily="34" charset="0"/>
              </a:defRPr>
            </a:lvl6pPr>
            <a:lvl7pPr marL="2263917" indent="-174147" eaLnBrk="0" hangingPunct="0">
              <a:defRPr sz="1200">
                <a:solidFill>
                  <a:schemeClr val="tx1"/>
                </a:solidFill>
                <a:latin typeface="Tahoma" pitchFamily="34" charset="0"/>
              </a:defRPr>
            </a:lvl7pPr>
            <a:lvl8pPr marL="2612212" indent="-174147" eaLnBrk="0" hangingPunct="0">
              <a:defRPr sz="1200">
                <a:solidFill>
                  <a:schemeClr val="tx1"/>
                </a:solidFill>
                <a:latin typeface="Tahoma" pitchFamily="34" charset="0"/>
              </a:defRPr>
            </a:lvl8pPr>
            <a:lvl9pPr marL="2960507" indent="-174147" eaLnBrk="0" hangingPunct="0">
              <a:defRPr sz="1200">
                <a:solidFill>
                  <a:schemeClr val="tx1"/>
                </a:solidFill>
                <a:latin typeface="Tahoma" pitchFamily="34" charset="0"/>
              </a:defRPr>
            </a:lvl9pPr>
          </a:lstStyle>
          <a:p>
            <a:pPr defTabSz="794548"/>
            <a:fld id="{C7563F4F-0767-472A-9A0D-55F3B5698FD5}" type="slidenum">
              <a:rPr lang="en-GB" altLang="en-US" sz="1200">
                <a:latin typeface="Arial" charset="0"/>
              </a:rPr>
              <a:pPr defTabSz="794548"/>
              <a:t>23</a:t>
            </a:fld>
            <a:endParaRPr lang="en-GB" altLang="en-US" sz="1200">
              <a:latin typeface="Arial" charset="0"/>
            </a:endParaRPr>
          </a:p>
        </p:txBody>
      </p:sp>
      <p:sp>
        <p:nvSpPr>
          <p:cNvPr id="18435" name="Rectangle 2"/>
          <p:cNvSpPr>
            <a:spLocks noGrp="1" noChangeArrowheads="1"/>
          </p:cNvSpPr>
          <p:nvPr>
            <p:ph type="title"/>
          </p:nvPr>
        </p:nvSpPr>
        <p:spPr>
          <a:xfrm>
            <a:off x="1254762" y="43196"/>
            <a:ext cx="6954105" cy="1143240"/>
          </a:xfrm>
        </p:spPr>
        <p:txBody>
          <a:bodyPr>
            <a:normAutofit fontScale="90000"/>
          </a:bodyPr>
          <a:lstStyle/>
          <a:p>
            <a:pPr eaLnBrk="1" hangingPunct="1"/>
            <a:r>
              <a:rPr lang="en-US" altLang="en-US" b="0" smtClean="0"/>
              <a:t/>
            </a:r>
            <a:br>
              <a:rPr lang="en-US" altLang="en-US" b="0" smtClean="0"/>
            </a:br>
            <a:r>
              <a:rPr lang="en-US" altLang="en-US" b="0" smtClean="0"/>
              <a:t>Zero conditional probability</a:t>
            </a:r>
            <a:br>
              <a:rPr lang="en-US" altLang="en-US" b="0" smtClean="0"/>
            </a:br>
            <a:r>
              <a:rPr lang="en-US" altLang="en-US" b="0" smtClean="0"/>
              <a:t>	</a:t>
            </a:r>
          </a:p>
        </p:txBody>
      </p:sp>
      <p:sp>
        <p:nvSpPr>
          <p:cNvPr id="18436" name="Rectangle 3"/>
          <p:cNvSpPr>
            <a:spLocks noGrp="1" noChangeArrowheads="1"/>
          </p:cNvSpPr>
          <p:nvPr>
            <p:ph type="body" idx="1"/>
          </p:nvPr>
        </p:nvSpPr>
        <p:spPr>
          <a:xfrm>
            <a:off x="1202931" y="1218112"/>
            <a:ext cx="6797530" cy="5320242"/>
          </a:xfrm>
        </p:spPr>
        <p:txBody>
          <a:bodyPr/>
          <a:lstStyle/>
          <a:p>
            <a:pPr marL="406344" indent="-406344">
              <a:lnSpc>
                <a:spcPct val="110000"/>
              </a:lnSpc>
            </a:pPr>
            <a:endParaRPr lang="en-US" altLang="en-US" b="1" smtClean="0"/>
          </a:p>
          <a:p>
            <a:pPr marL="406344" indent="-406344">
              <a:lnSpc>
                <a:spcPct val="110000"/>
              </a:lnSpc>
              <a:buNone/>
            </a:pPr>
            <a:r>
              <a:rPr lang="en-US" altLang="en-US" sz="2400" b="1"/>
              <a:t>     </a:t>
            </a:r>
          </a:p>
        </p:txBody>
      </p:sp>
      <p:sp>
        <p:nvSpPr>
          <p:cNvPr id="17413" name="Rectangle 4"/>
          <p:cNvSpPr>
            <a:spLocks noChangeArrowheads="1"/>
          </p:cNvSpPr>
          <p:nvPr/>
        </p:nvSpPr>
        <p:spPr bwMode="auto">
          <a:xfrm>
            <a:off x="1202931" y="1079887"/>
            <a:ext cx="6893634" cy="525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0" tIns="39730" rIns="79460" bIns="39730"/>
          <a:lstStyle/>
          <a:p>
            <a:pPr marL="406344" indent="-406344" defTabSz="794548">
              <a:lnSpc>
                <a:spcPct val="120000"/>
              </a:lnSpc>
              <a:spcBef>
                <a:spcPct val="20000"/>
              </a:spcBef>
              <a:buFontTx/>
              <a:buChar char="•"/>
            </a:pPr>
            <a:r>
              <a:rPr lang="en-US" altLang="en-US" sz="2100">
                <a:latin typeface="Tahoma" pitchFamily="34" charset="0"/>
              </a:rPr>
              <a:t>Example: </a:t>
            </a:r>
            <a:r>
              <a:rPr lang="en-US" altLang="en-US" sz="2100">
                <a:solidFill>
                  <a:srgbClr val="FF0000"/>
                </a:solidFill>
                <a:latin typeface="Palatino Linotype" pitchFamily="18" charset="0"/>
              </a:rPr>
              <a:t>P(outlook=overcast|no)=0 </a:t>
            </a:r>
            <a:r>
              <a:rPr lang="en-US" altLang="en-US">
                <a:latin typeface="Tahoma" pitchFamily="34" charset="0"/>
              </a:rPr>
              <a:t>in the play-tennis dataset</a:t>
            </a:r>
          </a:p>
          <a:p>
            <a:pPr marL="746174" lvl="1" indent="-348295" defTabSz="794548">
              <a:lnSpc>
                <a:spcPct val="120000"/>
              </a:lnSpc>
              <a:spcBef>
                <a:spcPct val="20000"/>
              </a:spcBef>
              <a:buFontTx/>
              <a:buChar char="–"/>
            </a:pPr>
            <a:r>
              <a:rPr lang="en-US" altLang="en-US">
                <a:latin typeface="Tahoma" pitchFamily="34" charset="0"/>
              </a:rPr>
              <a:t>Adding </a:t>
            </a:r>
            <a:r>
              <a:rPr lang="en-US" altLang="en-US" sz="2100" b="1" i="1">
                <a:solidFill>
                  <a:srgbClr val="FF0000"/>
                </a:solidFill>
                <a:latin typeface="Palatino Linotype" pitchFamily="18" charset="0"/>
              </a:rPr>
              <a:t>m</a:t>
            </a:r>
            <a:r>
              <a:rPr lang="en-US" altLang="en-US">
                <a:latin typeface="Tahoma" pitchFamily="34" charset="0"/>
              </a:rPr>
              <a:t> “virtual” examples (</a:t>
            </a:r>
            <a:r>
              <a:rPr lang="en-US" altLang="en-US" sz="2100" i="1">
                <a:solidFill>
                  <a:srgbClr val="FF0000"/>
                </a:solidFill>
                <a:latin typeface="Palatino Linotype" pitchFamily="18" charset="0"/>
              </a:rPr>
              <a:t>m</a:t>
            </a:r>
            <a:r>
              <a:rPr lang="en-US" altLang="en-US">
                <a:solidFill>
                  <a:srgbClr val="FF0000"/>
                </a:solidFill>
                <a:latin typeface="Tahoma" pitchFamily="34" charset="0"/>
              </a:rPr>
              <a:t>: up to 1% of #training example</a:t>
            </a:r>
            <a:r>
              <a:rPr lang="en-US" altLang="en-US">
                <a:latin typeface="Tahoma" pitchFamily="34" charset="0"/>
              </a:rPr>
              <a:t>)</a:t>
            </a:r>
          </a:p>
          <a:p>
            <a:pPr marL="1084794" lvl="2" indent="-290246" defTabSz="794548">
              <a:lnSpc>
                <a:spcPct val="120000"/>
              </a:lnSpc>
              <a:spcBef>
                <a:spcPct val="20000"/>
              </a:spcBef>
              <a:buFontTx/>
              <a:buChar char="•"/>
            </a:pPr>
            <a:r>
              <a:rPr lang="en-US" altLang="en-US" sz="1500">
                <a:latin typeface="Tahoma" pitchFamily="34" charset="0"/>
              </a:rPr>
              <a:t>In this dataset, # of training examples for the “no” class is 5.</a:t>
            </a:r>
          </a:p>
          <a:p>
            <a:pPr marL="1084794" lvl="2" indent="-290246" defTabSz="794548">
              <a:lnSpc>
                <a:spcPct val="120000"/>
              </a:lnSpc>
              <a:spcBef>
                <a:spcPct val="20000"/>
              </a:spcBef>
              <a:buFontTx/>
              <a:buChar char="•"/>
            </a:pPr>
            <a:r>
              <a:rPr lang="en-US" altLang="en-US" sz="1500">
                <a:latin typeface="Tahoma" pitchFamily="34" charset="0"/>
              </a:rPr>
              <a:t>We can only add </a:t>
            </a:r>
            <a:r>
              <a:rPr lang="en-US" altLang="en-US" b="1" i="1">
                <a:solidFill>
                  <a:srgbClr val="FF0000"/>
                </a:solidFill>
                <a:latin typeface="Palatino Linotype" pitchFamily="18" charset="0"/>
              </a:rPr>
              <a:t>m</a:t>
            </a:r>
            <a:r>
              <a:rPr lang="en-US" altLang="en-US" sz="1500" b="1">
                <a:solidFill>
                  <a:srgbClr val="FF0000"/>
                </a:solidFill>
                <a:latin typeface="Tahoma" pitchFamily="34" charset="0"/>
              </a:rPr>
              <a:t>=1</a:t>
            </a:r>
            <a:r>
              <a:rPr lang="en-US" altLang="en-US" sz="1500">
                <a:latin typeface="Tahoma" pitchFamily="34" charset="0"/>
              </a:rPr>
              <a:t> “virtual” example in our </a:t>
            </a:r>
            <a:r>
              <a:rPr lang="en-US" altLang="en-US">
                <a:latin typeface="Palatino Linotype" pitchFamily="18" charset="0"/>
              </a:rPr>
              <a:t>m</a:t>
            </a:r>
            <a:r>
              <a:rPr lang="en-US" altLang="en-US" sz="1500">
                <a:latin typeface="Tahoma" pitchFamily="34" charset="0"/>
              </a:rPr>
              <a:t>-esitmate remedy. </a:t>
            </a:r>
          </a:p>
          <a:p>
            <a:pPr marL="746174" lvl="1" indent="-348295" defTabSz="794548">
              <a:lnSpc>
                <a:spcPct val="120000"/>
              </a:lnSpc>
              <a:spcBef>
                <a:spcPct val="20000"/>
              </a:spcBef>
              <a:buFontTx/>
              <a:buChar char="–"/>
            </a:pPr>
            <a:r>
              <a:rPr lang="en-US" altLang="en-US">
                <a:latin typeface="Tahoma" pitchFamily="34" charset="0"/>
              </a:rPr>
              <a:t>The “outlook” feature can takes only 3 values. So </a:t>
            </a:r>
            <a:r>
              <a:rPr lang="en-US" altLang="en-US" sz="2100" b="1" i="1">
                <a:solidFill>
                  <a:srgbClr val="FF0000"/>
                </a:solidFill>
                <a:latin typeface="Palatino Linotype" pitchFamily="18" charset="0"/>
              </a:rPr>
              <a:t>p</a:t>
            </a:r>
            <a:r>
              <a:rPr lang="en-US" altLang="en-US" b="1" i="1">
                <a:solidFill>
                  <a:srgbClr val="FF0000"/>
                </a:solidFill>
                <a:latin typeface="Palatino Linotype" pitchFamily="18" charset="0"/>
              </a:rPr>
              <a:t>=1/3</a:t>
            </a:r>
            <a:r>
              <a:rPr lang="en-US" altLang="en-US">
                <a:latin typeface="Tahoma" pitchFamily="34" charset="0"/>
              </a:rPr>
              <a:t>.</a:t>
            </a:r>
          </a:p>
          <a:p>
            <a:pPr marL="746174" lvl="1" indent="-348295" defTabSz="794548">
              <a:lnSpc>
                <a:spcPct val="120000"/>
              </a:lnSpc>
              <a:spcBef>
                <a:spcPct val="20000"/>
              </a:spcBef>
              <a:buFontTx/>
              <a:buChar char="–"/>
            </a:pPr>
            <a:r>
              <a:rPr lang="en-US" altLang="en-US">
                <a:latin typeface="Tahoma" pitchFamily="34" charset="0"/>
              </a:rPr>
              <a:t>Re-estimate </a:t>
            </a:r>
            <a:r>
              <a:rPr lang="en-US" altLang="en-US">
                <a:solidFill>
                  <a:srgbClr val="FF0000"/>
                </a:solidFill>
                <a:latin typeface="Palatino Linotype" pitchFamily="18" charset="0"/>
              </a:rPr>
              <a:t>P(outlook|no)</a:t>
            </a:r>
            <a:r>
              <a:rPr lang="en-US" altLang="en-US">
                <a:latin typeface="Tahoma" pitchFamily="34" charset="0"/>
              </a:rPr>
              <a:t> with the </a:t>
            </a:r>
            <a:r>
              <a:rPr lang="en-US" altLang="en-US" sz="2100">
                <a:latin typeface="Palatino Linotype" pitchFamily="18" charset="0"/>
              </a:rPr>
              <a:t>m</a:t>
            </a:r>
            <a:r>
              <a:rPr lang="en-US" altLang="en-US">
                <a:latin typeface="Tahoma" pitchFamily="34" charset="0"/>
              </a:rPr>
              <a:t>-estimate</a:t>
            </a:r>
          </a:p>
          <a:p>
            <a:pPr marL="746174" lvl="1" indent="-348295" defTabSz="794548">
              <a:lnSpc>
                <a:spcPct val="120000"/>
              </a:lnSpc>
              <a:spcBef>
                <a:spcPct val="20000"/>
              </a:spcBef>
              <a:buFontTx/>
              <a:buChar char="–"/>
            </a:pPr>
            <a:endParaRPr lang="en-US" altLang="en-US">
              <a:latin typeface="Tahoma" pitchFamily="34" charset="0"/>
            </a:endParaRPr>
          </a:p>
          <a:p>
            <a:pPr marL="1084794" lvl="2" indent="-290246" defTabSz="794548">
              <a:lnSpc>
                <a:spcPct val="120000"/>
              </a:lnSpc>
              <a:spcBef>
                <a:spcPct val="20000"/>
              </a:spcBef>
            </a:pPr>
            <a:r>
              <a:rPr lang="en-US" altLang="en-US" sz="1500">
                <a:latin typeface="Tahoma" pitchFamily="34" charset="0"/>
              </a:rPr>
              <a:t> </a:t>
            </a:r>
          </a:p>
        </p:txBody>
      </p:sp>
      <p:sp>
        <p:nvSpPr>
          <p:cNvPr id="3" name="TextBox 2"/>
          <p:cNvSpPr txBox="1">
            <a:spLocks noRot="1" noChangeAspect="1" noMove="1" noResize="1" noEditPoints="1" noAdjustHandles="1" noChangeArrowheads="1" noChangeShapeType="1" noTextEdit="1"/>
          </p:cNvSpPr>
          <p:nvPr/>
        </p:nvSpPr>
        <p:spPr>
          <a:xfrm>
            <a:off x="1876746" y="4051016"/>
            <a:ext cx="5856997" cy="2215875"/>
          </a:xfrm>
          <a:prstGeom prst="rect">
            <a:avLst/>
          </a:prstGeom>
          <a:blipFill rotWithShape="1">
            <a:blip r:embed="rId2"/>
            <a:stretch>
              <a:fillRect/>
            </a:stretch>
          </a:blipFill>
        </p:spPr>
        <p:txBody>
          <a:bodyPr lIns="69659" tIns="34829" rIns="69659" bIns="34829"/>
          <a:lstStyle/>
          <a:p>
            <a:pPr>
              <a:defRPr/>
            </a:pPr>
            <a:r>
              <a:rPr lang="en-GB">
                <a:noFill/>
              </a:rPr>
              <a:t> </a:t>
            </a:r>
          </a:p>
        </p:txBody>
      </p:sp>
    </p:spTree>
    <p:extLst>
      <p:ext uri="{BB962C8B-B14F-4D97-AF65-F5344CB8AC3E}">
        <p14:creationId xmlns:p14="http://schemas.microsoft.com/office/powerpoint/2010/main" val="74037311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US" altLang="en-US" dirty="0"/>
              <a:t>Naïve Bayes Classification</a:t>
            </a:r>
            <a:r>
              <a:rPr lang="en-US" altLang="en-US" dirty="0" smtClean="0"/>
              <a:t>:-</a:t>
            </a:r>
            <a:br>
              <a:rPr lang="en-US" altLang="en-US" dirty="0" smtClean="0"/>
            </a:br>
            <a:r>
              <a:rPr lang="en-US" altLang="en-US" dirty="0" smtClean="0"/>
              <a:t>Things </a:t>
            </a:r>
            <a:r>
              <a:rPr lang="en-US" altLang="en-US" dirty="0" smtClean="0"/>
              <a:t>We’d Like to Do</a:t>
            </a:r>
          </a:p>
        </p:txBody>
      </p:sp>
      <p:sp>
        <p:nvSpPr>
          <p:cNvPr id="7171" name="Rectangle 3"/>
          <p:cNvSpPr>
            <a:spLocks noGrp="1" noChangeArrowheads="1"/>
          </p:cNvSpPr>
          <p:nvPr>
            <p:ph idx="1"/>
          </p:nvPr>
        </p:nvSpPr>
        <p:spPr/>
        <p:txBody>
          <a:bodyPr/>
          <a:lstStyle/>
          <a:p>
            <a:pPr eaLnBrk="1" hangingPunct="1">
              <a:lnSpc>
                <a:spcPct val="90000"/>
              </a:lnSpc>
            </a:pPr>
            <a:r>
              <a:rPr lang="en-US" altLang="en-US" sz="2400" smtClean="0"/>
              <a:t>Spam Classification</a:t>
            </a:r>
          </a:p>
          <a:p>
            <a:pPr lvl="1" eaLnBrk="1" hangingPunct="1">
              <a:lnSpc>
                <a:spcPct val="90000"/>
              </a:lnSpc>
            </a:pPr>
            <a:r>
              <a:rPr lang="en-US" altLang="en-US" sz="2400" smtClean="0"/>
              <a:t>Given an email, predict whether it is spam or not</a:t>
            </a:r>
          </a:p>
          <a:p>
            <a:pPr lvl="1" eaLnBrk="1" hangingPunct="1">
              <a:lnSpc>
                <a:spcPct val="90000"/>
              </a:lnSpc>
            </a:pPr>
            <a:endParaRPr lang="en-US" altLang="en-US" sz="2400" smtClean="0"/>
          </a:p>
          <a:p>
            <a:pPr eaLnBrk="1" hangingPunct="1">
              <a:lnSpc>
                <a:spcPct val="90000"/>
              </a:lnSpc>
            </a:pPr>
            <a:r>
              <a:rPr lang="en-US" altLang="en-US" sz="2400" smtClean="0"/>
              <a:t>Medical Diagnosis</a:t>
            </a:r>
          </a:p>
          <a:p>
            <a:pPr lvl="1" eaLnBrk="1" hangingPunct="1">
              <a:lnSpc>
                <a:spcPct val="90000"/>
              </a:lnSpc>
            </a:pPr>
            <a:r>
              <a:rPr lang="en-US" altLang="en-US" sz="2400" smtClean="0"/>
              <a:t>Given a list of symptoms, predict whether a patient has disease X or not</a:t>
            </a:r>
          </a:p>
          <a:p>
            <a:pPr lvl="1" eaLnBrk="1" hangingPunct="1">
              <a:lnSpc>
                <a:spcPct val="90000"/>
              </a:lnSpc>
            </a:pPr>
            <a:endParaRPr lang="en-US" altLang="en-US" sz="2400" smtClean="0"/>
          </a:p>
          <a:p>
            <a:pPr eaLnBrk="1" hangingPunct="1">
              <a:lnSpc>
                <a:spcPct val="90000"/>
              </a:lnSpc>
            </a:pPr>
            <a:r>
              <a:rPr lang="en-US" altLang="en-US" sz="2400" smtClean="0"/>
              <a:t>Weather</a:t>
            </a:r>
          </a:p>
          <a:p>
            <a:pPr lvl="1" eaLnBrk="1" hangingPunct="1">
              <a:lnSpc>
                <a:spcPct val="90000"/>
              </a:lnSpc>
            </a:pPr>
            <a:r>
              <a:rPr lang="en-US" altLang="en-US" sz="2400" smtClean="0"/>
              <a:t>Based on temperature, humidity, etc… predict if it will rain tomorrow</a:t>
            </a:r>
          </a:p>
        </p:txBody>
      </p:sp>
    </p:spTree>
    <p:extLst>
      <p:ext uri="{BB962C8B-B14F-4D97-AF65-F5344CB8AC3E}">
        <p14:creationId xmlns:p14="http://schemas.microsoft.com/office/powerpoint/2010/main" val="6846970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Bayesian Classification</a:t>
            </a:r>
          </a:p>
        </p:txBody>
      </p:sp>
      <p:sp>
        <p:nvSpPr>
          <p:cNvPr id="9219" name="Rectangle 3"/>
          <p:cNvSpPr>
            <a:spLocks noGrp="1" noChangeArrowheads="1"/>
          </p:cNvSpPr>
          <p:nvPr>
            <p:ph idx="1"/>
          </p:nvPr>
        </p:nvSpPr>
        <p:spPr/>
        <p:txBody>
          <a:bodyPr/>
          <a:lstStyle/>
          <a:p>
            <a:pPr eaLnBrk="1" hangingPunct="1"/>
            <a:r>
              <a:rPr lang="en-US" altLang="en-US" smtClean="0"/>
              <a:t>Problem statement:</a:t>
            </a:r>
          </a:p>
          <a:p>
            <a:pPr lvl="1" eaLnBrk="1" hangingPunct="1"/>
            <a:r>
              <a:rPr lang="en-US" altLang="en-US" smtClean="0"/>
              <a:t>Given features X</a:t>
            </a:r>
            <a:r>
              <a:rPr lang="en-US" altLang="en-US" baseline="-25000" smtClean="0"/>
              <a:t>1</a:t>
            </a:r>
            <a:r>
              <a:rPr lang="en-US" altLang="en-US" smtClean="0"/>
              <a:t>,X</a:t>
            </a:r>
            <a:r>
              <a:rPr lang="en-US" altLang="en-US" baseline="-25000" smtClean="0"/>
              <a:t>2</a:t>
            </a:r>
            <a:r>
              <a:rPr lang="en-US" altLang="en-US" smtClean="0"/>
              <a:t>,…,X</a:t>
            </a:r>
            <a:r>
              <a:rPr lang="en-US" altLang="en-US" baseline="-25000" smtClean="0"/>
              <a:t>n</a:t>
            </a:r>
            <a:endParaRPr lang="en-US" altLang="en-US" smtClean="0"/>
          </a:p>
          <a:p>
            <a:pPr lvl="1" eaLnBrk="1" hangingPunct="1"/>
            <a:r>
              <a:rPr lang="en-US" altLang="en-US" smtClean="0"/>
              <a:t>Predict a label Y</a:t>
            </a:r>
          </a:p>
        </p:txBody>
      </p:sp>
    </p:spTree>
    <p:extLst>
      <p:ext uri="{BB962C8B-B14F-4D97-AF65-F5344CB8AC3E}">
        <p14:creationId xmlns:p14="http://schemas.microsoft.com/office/powerpoint/2010/main" val="1607745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Another Application</a:t>
            </a:r>
          </a:p>
        </p:txBody>
      </p:sp>
      <p:sp>
        <p:nvSpPr>
          <p:cNvPr id="11267" name="Rectangle 3"/>
          <p:cNvSpPr>
            <a:spLocks noGrp="1" noChangeArrowheads="1"/>
          </p:cNvSpPr>
          <p:nvPr>
            <p:ph idx="1"/>
          </p:nvPr>
        </p:nvSpPr>
        <p:spPr>
          <a:xfrm>
            <a:off x="457200" y="1600200"/>
            <a:ext cx="8229600" cy="4724400"/>
          </a:xfrm>
        </p:spPr>
        <p:txBody>
          <a:bodyPr/>
          <a:lstStyle/>
          <a:p>
            <a:pPr eaLnBrk="1" hangingPunct="1"/>
            <a:r>
              <a:rPr lang="en-US" altLang="en-US" b="1" dirty="0" smtClean="0"/>
              <a:t>Digit Recognition</a:t>
            </a:r>
          </a:p>
          <a:p>
            <a:pPr eaLnBrk="1" hangingPunct="1"/>
            <a:endParaRPr lang="en-US" altLang="en-US" b="1" dirty="0" smtClean="0"/>
          </a:p>
          <a:p>
            <a:pPr eaLnBrk="1" hangingPunct="1"/>
            <a:endParaRPr lang="en-US" altLang="en-US" b="1" dirty="0" smtClean="0"/>
          </a:p>
          <a:p>
            <a:pPr eaLnBrk="1" hangingPunct="1"/>
            <a:endParaRPr lang="en-US" altLang="en-US" b="1" dirty="0" smtClean="0"/>
          </a:p>
          <a:p>
            <a:pPr eaLnBrk="1" hangingPunct="1"/>
            <a:endParaRPr lang="en-US" altLang="en-US" b="1" dirty="0" smtClean="0"/>
          </a:p>
          <a:p>
            <a:pPr eaLnBrk="1" hangingPunct="1"/>
            <a:endParaRPr lang="en-US" altLang="en-US" sz="2000" b="1" dirty="0" smtClean="0"/>
          </a:p>
          <a:p>
            <a:pPr eaLnBrk="1" hangingPunct="1"/>
            <a:r>
              <a:rPr lang="en-US" altLang="en-US" sz="2000" b="1" dirty="0" smtClean="0"/>
              <a:t>X</a:t>
            </a:r>
            <a:r>
              <a:rPr lang="en-US" altLang="en-US" sz="2000" b="1" baseline="-25000" dirty="0" smtClean="0"/>
              <a:t>1</a:t>
            </a:r>
            <a:r>
              <a:rPr lang="en-US" altLang="en-US" sz="2000" b="1" dirty="0" smtClean="0"/>
              <a:t>,…,</a:t>
            </a:r>
            <a:r>
              <a:rPr lang="en-US" altLang="en-US" sz="2000" b="1" dirty="0" err="1" smtClean="0"/>
              <a:t>X</a:t>
            </a:r>
            <a:r>
              <a:rPr lang="en-US" altLang="en-US" sz="2000" b="1" baseline="-25000" dirty="0" err="1" smtClean="0"/>
              <a:t>n</a:t>
            </a:r>
            <a:r>
              <a:rPr lang="en-US" altLang="en-US" sz="2000" b="1" dirty="0" smtClean="0"/>
              <a:t> </a:t>
            </a:r>
            <a:r>
              <a:rPr lang="en-US" altLang="en-US" sz="2000" b="1" dirty="0" smtClean="0">
                <a:latin typeface="Symbol" pitchFamily="18" charset="2"/>
                <a:sym typeface="Symbol" pitchFamily="18" charset="2"/>
              </a:rPr>
              <a:t></a:t>
            </a:r>
            <a:r>
              <a:rPr lang="en-US" altLang="en-US" sz="2000" b="1" dirty="0" smtClean="0"/>
              <a:t> {0,1} (Black vs. White pixels)</a:t>
            </a:r>
          </a:p>
          <a:p>
            <a:pPr eaLnBrk="1" hangingPunct="1"/>
            <a:r>
              <a:rPr lang="en-US" altLang="en-US" sz="2000" b="1" dirty="0" smtClean="0"/>
              <a:t>Y </a:t>
            </a:r>
            <a:r>
              <a:rPr lang="en-US" altLang="en-US" sz="2000" b="1" dirty="0" smtClean="0">
                <a:latin typeface="Symbol" pitchFamily="18" charset="2"/>
                <a:sym typeface="Symbol" pitchFamily="18" charset="2"/>
              </a:rPr>
              <a:t></a:t>
            </a:r>
            <a:r>
              <a:rPr lang="en-US" altLang="en-US" sz="2000" b="1" dirty="0" smtClean="0"/>
              <a:t> {5,6} (predict whether a digit is a 5 or a 6)</a:t>
            </a:r>
          </a:p>
          <a:p>
            <a:pPr eaLnBrk="1" hangingPunct="1"/>
            <a:endParaRPr lang="en-US" altLang="en-US" b="1" dirty="0" smtClean="0"/>
          </a:p>
        </p:txBody>
      </p:sp>
      <p:sp>
        <p:nvSpPr>
          <p:cNvPr id="11268" name="Rectangle 8"/>
          <p:cNvSpPr>
            <a:spLocks noChangeArrowheads="1"/>
          </p:cNvSpPr>
          <p:nvPr/>
        </p:nvSpPr>
        <p:spPr bwMode="auto">
          <a:xfrm>
            <a:off x="4597400" y="2819400"/>
            <a:ext cx="2286000" cy="12192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altLang="en-US" sz="2400"/>
              <a:t>Classifier</a:t>
            </a:r>
          </a:p>
        </p:txBody>
      </p:sp>
      <p:sp>
        <p:nvSpPr>
          <p:cNvPr id="11269" name="Text Box 9"/>
          <p:cNvSpPr txBox="1">
            <a:spLocks noChangeArrowheads="1"/>
          </p:cNvSpPr>
          <p:nvPr/>
        </p:nvSpPr>
        <p:spPr bwMode="auto">
          <a:xfrm>
            <a:off x="8001000" y="3276600"/>
            <a:ext cx="68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spcBef>
                <a:spcPct val="50000"/>
              </a:spcBef>
            </a:pPr>
            <a:r>
              <a:rPr lang="en-US" altLang="en-US" sz="4400" dirty="0">
                <a:latin typeface="Arial" charset="0"/>
              </a:rPr>
              <a:t>5</a:t>
            </a:r>
          </a:p>
        </p:txBody>
      </p:sp>
      <p:sp>
        <p:nvSpPr>
          <p:cNvPr id="11270" name="AutoShape 10"/>
          <p:cNvSpPr>
            <a:spLocks noChangeArrowheads="1"/>
          </p:cNvSpPr>
          <p:nvPr/>
        </p:nvSpPr>
        <p:spPr bwMode="auto">
          <a:xfrm>
            <a:off x="3810000" y="3352800"/>
            <a:ext cx="762000" cy="304800"/>
          </a:xfrm>
          <a:prstGeom prst="rightArrow">
            <a:avLst>
              <a:gd name="adj1" fmla="val 50000"/>
              <a:gd name="adj2" fmla="val 62500"/>
            </a:avLst>
          </a:prstGeom>
          <a:solidFill>
            <a:schemeClr val="tx1"/>
          </a:solidFill>
          <a:ln w="9525">
            <a:solidFill>
              <a:schemeClr val="tx1"/>
            </a:solidFill>
            <a:miter lim="800000"/>
            <a:headEnd/>
            <a:tailEnd/>
          </a:ln>
        </p:spPr>
        <p:txBody>
          <a:bodyPr wrap="none" anchor="ctr"/>
          <a:lstStyle/>
          <a:p>
            <a:endParaRPr lang="en-US" altLang="en-US"/>
          </a:p>
        </p:txBody>
      </p:sp>
      <p:sp>
        <p:nvSpPr>
          <p:cNvPr id="11271" name="AutoShape 11"/>
          <p:cNvSpPr>
            <a:spLocks noChangeArrowheads="1"/>
          </p:cNvSpPr>
          <p:nvPr/>
        </p:nvSpPr>
        <p:spPr bwMode="auto">
          <a:xfrm>
            <a:off x="7010400" y="3392714"/>
            <a:ext cx="762000" cy="304800"/>
          </a:xfrm>
          <a:prstGeom prst="rightArrow">
            <a:avLst>
              <a:gd name="adj1" fmla="val 50000"/>
              <a:gd name="adj2" fmla="val 62500"/>
            </a:avLst>
          </a:prstGeom>
          <a:solidFill>
            <a:schemeClr val="tx1"/>
          </a:solidFill>
          <a:ln w="9525">
            <a:solidFill>
              <a:schemeClr val="tx1"/>
            </a:solidFill>
            <a:miter lim="800000"/>
            <a:headEnd/>
            <a:tailEnd/>
          </a:ln>
        </p:spPr>
        <p:txBody>
          <a:bodyPr wrap="none" anchor="ctr"/>
          <a:lstStyle/>
          <a:p>
            <a:endParaRPr lang="en-US" altLang="en-US"/>
          </a:p>
        </p:txBody>
      </p:sp>
      <p:pic>
        <p:nvPicPr>
          <p:cNvPr id="11272" name="Picture 12" descr="fiv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400" y="2219325"/>
            <a:ext cx="34290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15071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28600"/>
            <a:ext cx="8229600" cy="1143000"/>
          </a:xfrm>
        </p:spPr>
        <p:txBody>
          <a:bodyPr/>
          <a:lstStyle/>
          <a:p>
            <a:pPr eaLnBrk="1" hangingPunct="1"/>
            <a:r>
              <a:rPr lang="en-US" altLang="en-US" smtClean="0"/>
              <a:t>The Bayes Classifier</a:t>
            </a:r>
          </a:p>
        </p:txBody>
      </p:sp>
      <p:sp>
        <p:nvSpPr>
          <p:cNvPr id="13315" name="Rectangle 3"/>
          <p:cNvSpPr>
            <a:spLocks noGrp="1" noChangeArrowheads="1"/>
          </p:cNvSpPr>
          <p:nvPr>
            <p:ph idx="1"/>
          </p:nvPr>
        </p:nvSpPr>
        <p:spPr/>
        <p:txBody>
          <a:bodyPr/>
          <a:lstStyle/>
          <a:p>
            <a:pPr eaLnBrk="1" hangingPunct="1"/>
            <a:r>
              <a:rPr lang="en-US" altLang="en-US" sz="2400" smtClean="0"/>
              <a:t>A good strategy is to predict:</a:t>
            </a:r>
          </a:p>
          <a:p>
            <a:pPr lvl="1" eaLnBrk="1" hangingPunct="1"/>
            <a:endParaRPr lang="en-US" altLang="en-US" sz="2400" smtClean="0"/>
          </a:p>
          <a:p>
            <a:pPr lvl="1" eaLnBrk="1" hangingPunct="1"/>
            <a:endParaRPr lang="en-US" altLang="en-US" sz="2400" smtClean="0"/>
          </a:p>
          <a:p>
            <a:pPr lvl="1" eaLnBrk="1" hangingPunct="1"/>
            <a:endParaRPr lang="en-US" altLang="en-US" sz="2400" smtClean="0"/>
          </a:p>
          <a:p>
            <a:pPr lvl="1" eaLnBrk="1" hangingPunct="1"/>
            <a:r>
              <a:rPr lang="en-US" altLang="en-US" sz="2400" smtClean="0"/>
              <a:t>(for example: what is the probability that the image represents a 5 given its pixels?)</a:t>
            </a:r>
          </a:p>
          <a:p>
            <a:pPr lvl="1" eaLnBrk="1" hangingPunct="1"/>
            <a:endParaRPr lang="en-US" altLang="en-US" sz="2400" smtClean="0"/>
          </a:p>
          <a:p>
            <a:pPr lvl="1" eaLnBrk="1" hangingPunct="1"/>
            <a:endParaRPr lang="en-US" altLang="en-US" sz="2400" smtClean="0"/>
          </a:p>
          <a:p>
            <a:pPr lvl="1" eaLnBrk="1" hangingPunct="1"/>
            <a:endParaRPr lang="en-US" altLang="en-US" sz="2400" smtClean="0"/>
          </a:p>
          <a:p>
            <a:pPr eaLnBrk="1" hangingPunct="1"/>
            <a:r>
              <a:rPr lang="en-US" altLang="en-US" sz="2400" smtClean="0"/>
              <a:t>So … How do we compute that?</a:t>
            </a:r>
          </a:p>
        </p:txBody>
      </p:sp>
      <p:pic>
        <p:nvPicPr>
          <p:cNvPr id="13316"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5600" y="2514600"/>
            <a:ext cx="3810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06501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The Bayes Classifier</a:t>
            </a:r>
          </a:p>
        </p:txBody>
      </p:sp>
      <p:sp>
        <p:nvSpPr>
          <p:cNvPr id="15363" name="Rectangle 3"/>
          <p:cNvSpPr>
            <a:spLocks noGrp="1" noChangeArrowheads="1"/>
          </p:cNvSpPr>
          <p:nvPr>
            <p:ph idx="1"/>
          </p:nvPr>
        </p:nvSpPr>
        <p:spPr/>
        <p:txBody>
          <a:bodyPr/>
          <a:lstStyle/>
          <a:p>
            <a:pPr eaLnBrk="1" hangingPunct="1">
              <a:lnSpc>
                <a:spcPct val="90000"/>
              </a:lnSpc>
            </a:pPr>
            <a:r>
              <a:rPr lang="en-US" altLang="en-US" sz="2400" smtClean="0"/>
              <a:t>Use Bayes Rule!</a:t>
            </a:r>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r>
              <a:rPr lang="en-US" altLang="en-US" sz="2400" smtClean="0"/>
              <a:t>Why did this help?  Well, we think that we might be able to specify how features are “generated” by the class label</a:t>
            </a:r>
          </a:p>
          <a:p>
            <a:pPr eaLnBrk="1" hangingPunct="1">
              <a:lnSpc>
                <a:spcPct val="90000"/>
              </a:lnSpc>
            </a:pPr>
            <a:endParaRPr lang="en-US" altLang="en-US" sz="2400" smtClean="0"/>
          </a:p>
        </p:txBody>
      </p:sp>
      <p:pic>
        <p:nvPicPr>
          <p:cNvPr id="1536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711450"/>
            <a:ext cx="678180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 Box 6"/>
          <p:cNvSpPr txBox="1">
            <a:spLocks noChangeArrowheads="1"/>
          </p:cNvSpPr>
          <p:nvPr/>
        </p:nvSpPr>
        <p:spPr bwMode="auto">
          <a:xfrm>
            <a:off x="5029200" y="4159250"/>
            <a:ext cx="243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spcBef>
                <a:spcPct val="50000"/>
              </a:spcBef>
            </a:pPr>
            <a:r>
              <a:rPr lang="en-US" altLang="en-US" sz="1600">
                <a:solidFill>
                  <a:schemeClr val="hlink"/>
                </a:solidFill>
                <a:latin typeface="Arial" charset="0"/>
              </a:rPr>
              <a:t>Normalization Constant</a:t>
            </a:r>
          </a:p>
        </p:txBody>
      </p:sp>
      <p:sp>
        <p:nvSpPr>
          <p:cNvPr id="15366" name="Text Box 7"/>
          <p:cNvSpPr txBox="1">
            <a:spLocks noChangeArrowheads="1"/>
          </p:cNvSpPr>
          <p:nvPr/>
        </p:nvSpPr>
        <p:spPr bwMode="auto">
          <a:xfrm>
            <a:off x="4495800" y="2406650"/>
            <a:ext cx="243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spcBef>
                <a:spcPct val="50000"/>
              </a:spcBef>
            </a:pPr>
            <a:r>
              <a:rPr lang="en-US" altLang="en-US" sz="1600">
                <a:solidFill>
                  <a:srgbClr val="0000FF"/>
                </a:solidFill>
                <a:latin typeface="Arial" charset="0"/>
              </a:rPr>
              <a:t>Likelihood</a:t>
            </a:r>
          </a:p>
        </p:txBody>
      </p:sp>
      <p:sp>
        <p:nvSpPr>
          <p:cNvPr id="15367" name="Text Box 8"/>
          <p:cNvSpPr txBox="1">
            <a:spLocks noChangeArrowheads="1"/>
          </p:cNvSpPr>
          <p:nvPr/>
        </p:nvSpPr>
        <p:spPr bwMode="auto">
          <a:xfrm>
            <a:off x="7696200" y="240665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spcBef>
                <a:spcPct val="50000"/>
              </a:spcBef>
            </a:pPr>
            <a:r>
              <a:rPr lang="en-US" altLang="en-US" sz="1600">
                <a:solidFill>
                  <a:srgbClr val="800080"/>
                </a:solidFill>
                <a:latin typeface="Arial" charset="0"/>
              </a:rPr>
              <a:t>Prior</a:t>
            </a:r>
          </a:p>
        </p:txBody>
      </p:sp>
      <p:sp>
        <p:nvSpPr>
          <p:cNvPr id="15368" name="Line 9"/>
          <p:cNvSpPr>
            <a:spLocks noChangeShapeType="1"/>
          </p:cNvSpPr>
          <p:nvPr/>
        </p:nvSpPr>
        <p:spPr bwMode="auto">
          <a:xfrm flipH="1">
            <a:off x="7924800" y="2711450"/>
            <a:ext cx="76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69" name="Line 10"/>
          <p:cNvSpPr>
            <a:spLocks noChangeShapeType="1"/>
          </p:cNvSpPr>
          <p:nvPr/>
        </p:nvSpPr>
        <p:spPr bwMode="auto">
          <a:xfrm>
            <a:off x="5029200" y="2711450"/>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0" name="Line 12"/>
          <p:cNvSpPr>
            <a:spLocks noChangeShapeType="1"/>
          </p:cNvSpPr>
          <p:nvPr/>
        </p:nvSpPr>
        <p:spPr bwMode="auto">
          <a:xfrm flipV="1">
            <a:off x="6172200" y="4006850"/>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077815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The Bayes Classifier</a:t>
            </a:r>
          </a:p>
        </p:txBody>
      </p:sp>
      <p:sp>
        <p:nvSpPr>
          <p:cNvPr id="17411" name="Rectangle 3"/>
          <p:cNvSpPr>
            <a:spLocks noGrp="1" noChangeArrowheads="1"/>
          </p:cNvSpPr>
          <p:nvPr>
            <p:ph idx="1"/>
          </p:nvPr>
        </p:nvSpPr>
        <p:spPr/>
        <p:txBody>
          <a:bodyPr/>
          <a:lstStyle/>
          <a:p>
            <a:pPr eaLnBrk="1" hangingPunct="1"/>
            <a:r>
              <a:rPr lang="en-US" altLang="en-US" sz="2000" smtClean="0"/>
              <a:t>Let’s expand this for our digit recognition task:</a:t>
            </a:r>
          </a:p>
          <a:p>
            <a:pPr eaLnBrk="1" hangingPunct="1"/>
            <a:endParaRPr lang="en-US" altLang="en-US" sz="2000" smtClean="0"/>
          </a:p>
          <a:p>
            <a:pPr eaLnBrk="1" hangingPunct="1"/>
            <a:endParaRPr lang="en-US" altLang="en-US" sz="2000" smtClean="0"/>
          </a:p>
          <a:p>
            <a:pPr eaLnBrk="1" hangingPunct="1"/>
            <a:endParaRPr lang="en-US" altLang="en-US" sz="2000" smtClean="0"/>
          </a:p>
          <a:p>
            <a:pPr eaLnBrk="1" hangingPunct="1"/>
            <a:endParaRPr lang="en-US" altLang="en-US" sz="2000" smtClean="0"/>
          </a:p>
          <a:p>
            <a:pPr eaLnBrk="1" hangingPunct="1"/>
            <a:endParaRPr lang="en-US" altLang="en-US" sz="2000" smtClean="0"/>
          </a:p>
          <a:p>
            <a:pPr eaLnBrk="1" hangingPunct="1"/>
            <a:endParaRPr lang="en-US" altLang="en-US" sz="2000" smtClean="0"/>
          </a:p>
          <a:p>
            <a:pPr eaLnBrk="1" hangingPunct="1"/>
            <a:endParaRPr lang="en-US" altLang="en-US" sz="2000" smtClean="0"/>
          </a:p>
          <a:p>
            <a:pPr eaLnBrk="1" hangingPunct="1"/>
            <a:r>
              <a:rPr lang="en-US" altLang="en-US" sz="2000" smtClean="0"/>
              <a:t>To classify, we’ll simply compute these two probabilities and predict based on which one is greater</a:t>
            </a:r>
          </a:p>
          <a:p>
            <a:pPr eaLnBrk="1" hangingPunct="1"/>
            <a:endParaRPr lang="en-US" altLang="en-US" sz="2000" smtClean="0"/>
          </a:p>
        </p:txBody>
      </p:sp>
      <p:pic>
        <p:nvPicPr>
          <p:cNvPr id="174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743200"/>
            <a:ext cx="89916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9654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Tahoma" pitchFamily="34" charset="0"/>
              </a:defRPr>
            </a:lvl1pPr>
            <a:lvl2pPr marL="565979" indent="-217684">
              <a:defRPr sz="1800">
                <a:solidFill>
                  <a:schemeClr val="tx1"/>
                </a:solidFill>
                <a:latin typeface="Tahoma" pitchFamily="34" charset="0"/>
              </a:defRPr>
            </a:lvl2pPr>
            <a:lvl3pPr marL="870737" indent="-174147">
              <a:defRPr sz="1500">
                <a:solidFill>
                  <a:schemeClr val="tx1"/>
                </a:solidFill>
                <a:latin typeface="Tahoma" pitchFamily="34" charset="0"/>
              </a:defRPr>
            </a:lvl3pPr>
            <a:lvl4pPr marL="1219032" indent="-174147">
              <a:defRPr sz="1500">
                <a:solidFill>
                  <a:schemeClr val="tx1"/>
                </a:solidFill>
                <a:latin typeface="Tahoma" pitchFamily="34" charset="0"/>
              </a:defRPr>
            </a:lvl4pPr>
            <a:lvl5pPr marL="1567327" indent="-174147">
              <a:defRPr sz="1200">
                <a:solidFill>
                  <a:schemeClr val="tx1"/>
                </a:solidFill>
                <a:latin typeface="Tahoma" pitchFamily="34" charset="0"/>
              </a:defRPr>
            </a:lvl5pPr>
            <a:lvl6pPr marL="1915622" indent="-174147" eaLnBrk="0" hangingPunct="0">
              <a:defRPr sz="1200">
                <a:solidFill>
                  <a:schemeClr val="tx1"/>
                </a:solidFill>
                <a:latin typeface="Tahoma" pitchFamily="34" charset="0"/>
              </a:defRPr>
            </a:lvl6pPr>
            <a:lvl7pPr marL="2263917" indent="-174147" eaLnBrk="0" hangingPunct="0">
              <a:defRPr sz="1200">
                <a:solidFill>
                  <a:schemeClr val="tx1"/>
                </a:solidFill>
                <a:latin typeface="Tahoma" pitchFamily="34" charset="0"/>
              </a:defRPr>
            </a:lvl7pPr>
            <a:lvl8pPr marL="2612212" indent="-174147" eaLnBrk="0" hangingPunct="0">
              <a:defRPr sz="1200">
                <a:solidFill>
                  <a:schemeClr val="tx1"/>
                </a:solidFill>
                <a:latin typeface="Tahoma" pitchFamily="34" charset="0"/>
              </a:defRPr>
            </a:lvl8pPr>
            <a:lvl9pPr marL="2960507" indent="-174147" eaLnBrk="0" hangingPunct="0">
              <a:defRPr sz="1200">
                <a:solidFill>
                  <a:schemeClr val="tx1"/>
                </a:solidFill>
                <a:latin typeface="Tahoma" pitchFamily="34" charset="0"/>
              </a:defRPr>
            </a:lvl9pPr>
          </a:lstStyle>
          <a:p>
            <a:pPr defTabSz="794548"/>
            <a:fld id="{1F951213-530E-4EDF-B124-428563DF9C6A}" type="slidenum">
              <a:rPr lang="en-GB" altLang="en-US" sz="1200">
                <a:latin typeface="Arial" charset="0"/>
              </a:rPr>
              <a:pPr defTabSz="794548"/>
              <a:t>3</a:t>
            </a:fld>
            <a:endParaRPr lang="en-GB" altLang="en-US" sz="1200">
              <a:latin typeface="Arial" charset="0"/>
            </a:endParaRPr>
          </a:p>
        </p:txBody>
      </p:sp>
      <p:sp>
        <p:nvSpPr>
          <p:cNvPr id="7171" name="Rectangle 2"/>
          <p:cNvSpPr>
            <a:spLocks noGrp="1" noChangeArrowheads="1"/>
          </p:cNvSpPr>
          <p:nvPr>
            <p:ph type="title"/>
          </p:nvPr>
        </p:nvSpPr>
        <p:spPr>
          <a:xfrm>
            <a:off x="1254762" y="43196"/>
            <a:ext cx="6954105" cy="1143240"/>
          </a:xfrm>
        </p:spPr>
        <p:txBody>
          <a:bodyPr>
            <a:normAutofit fontScale="90000"/>
          </a:bodyPr>
          <a:lstStyle/>
          <a:p>
            <a:pPr eaLnBrk="1" hangingPunct="1"/>
            <a:r>
              <a:rPr lang="en-US" altLang="en-US" b="0" smtClean="0"/>
              <a:t>Probabilistic Classification Principle	</a:t>
            </a:r>
          </a:p>
        </p:txBody>
      </p:sp>
      <p:sp>
        <p:nvSpPr>
          <p:cNvPr id="7172" name="Rectangle 3"/>
          <p:cNvSpPr>
            <a:spLocks noGrp="1" noChangeArrowheads="1"/>
          </p:cNvSpPr>
          <p:nvPr>
            <p:ph type="body" idx="1"/>
          </p:nvPr>
        </p:nvSpPr>
        <p:spPr>
          <a:xfrm>
            <a:off x="1222368" y="1219552"/>
            <a:ext cx="6797530" cy="5114343"/>
          </a:xfrm>
        </p:spPr>
        <p:txBody>
          <a:bodyPr/>
          <a:lstStyle/>
          <a:p>
            <a:pPr marL="406344" indent="-406344">
              <a:lnSpc>
                <a:spcPct val="110000"/>
              </a:lnSpc>
            </a:pPr>
            <a:endParaRPr lang="en-US" altLang="en-US" smtClean="0"/>
          </a:p>
          <a:p>
            <a:pPr marL="406344" indent="-406344">
              <a:lnSpc>
                <a:spcPct val="110000"/>
              </a:lnSpc>
              <a:buNone/>
            </a:pPr>
            <a:r>
              <a:rPr lang="en-US" altLang="en-US" sz="2400"/>
              <a:t>     </a:t>
            </a:r>
          </a:p>
        </p:txBody>
      </p:sp>
      <p:sp>
        <p:nvSpPr>
          <p:cNvPr id="7173" name="Rectangle 4"/>
          <p:cNvSpPr>
            <a:spLocks noChangeArrowheads="1"/>
          </p:cNvSpPr>
          <p:nvPr/>
        </p:nvSpPr>
        <p:spPr bwMode="auto">
          <a:xfrm>
            <a:off x="1202931" y="1218112"/>
            <a:ext cx="6893634" cy="511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0" tIns="39730" rIns="79460" bIns="39730"/>
          <a:lstStyle/>
          <a:p>
            <a:pPr marL="406344" indent="-406344" defTabSz="794548">
              <a:lnSpc>
                <a:spcPct val="110000"/>
              </a:lnSpc>
              <a:spcBef>
                <a:spcPct val="20000"/>
              </a:spcBef>
              <a:buFontTx/>
              <a:buChar char="•"/>
            </a:pPr>
            <a:r>
              <a:rPr lang="en-US" altLang="en-US" sz="2100">
                <a:latin typeface="Tahoma" pitchFamily="34" charset="0"/>
              </a:rPr>
              <a:t>Establishing a probabilistic model for classification</a:t>
            </a:r>
          </a:p>
          <a:p>
            <a:pPr marL="746174" lvl="1" indent="-348295" defTabSz="794548">
              <a:lnSpc>
                <a:spcPct val="110000"/>
              </a:lnSpc>
              <a:spcBef>
                <a:spcPct val="20000"/>
              </a:spcBef>
              <a:buFontTx/>
              <a:buChar char="–"/>
            </a:pPr>
            <a:r>
              <a:rPr lang="en-US" altLang="en-US" b="1">
                <a:solidFill>
                  <a:srgbClr val="FF0000"/>
                </a:solidFill>
                <a:latin typeface="Tahoma" pitchFamily="34" charset="0"/>
              </a:rPr>
              <a:t>Discriminative model</a:t>
            </a:r>
          </a:p>
          <a:p>
            <a:pPr marL="746174" lvl="1" indent="-348295" defTabSz="794548">
              <a:lnSpc>
                <a:spcPct val="110000"/>
              </a:lnSpc>
              <a:spcBef>
                <a:spcPct val="20000"/>
              </a:spcBef>
              <a:buFontTx/>
              <a:buChar char="–"/>
            </a:pPr>
            <a:endParaRPr lang="en-US" altLang="en-US">
              <a:latin typeface="Tahoma" pitchFamily="34" charset="0"/>
            </a:endParaRPr>
          </a:p>
        </p:txBody>
      </p:sp>
      <p:graphicFrame>
        <p:nvGraphicFramePr>
          <p:cNvPr id="7174" name="Object 13"/>
          <p:cNvGraphicFramePr>
            <a:graphicFrameLocks noChangeAspect="1"/>
          </p:cNvGraphicFramePr>
          <p:nvPr/>
        </p:nvGraphicFramePr>
        <p:xfrm>
          <a:off x="2368068" y="5965294"/>
          <a:ext cx="1781719" cy="469391"/>
        </p:xfrm>
        <a:graphic>
          <a:graphicData uri="http://schemas.openxmlformats.org/presentationml/2006/ole">
            <mc:AlternateContent xmlns:mc="http://schemas.openxmlformats.org/markup-compatibility/2006">
              <mc:Choice xmlns:v="urn:schemas-microsoft-com:vml" Requires="v">
                <p:oleObj spid="_x0000_s3114" name="Equation" r:id="rId3" imgW="1091726" imgH="215806" progId="Equation.3">
                  <p:embed/>
                </p:oleObj>
              </mc:Choice>
              <mc:Fallback>
                <p:oleObj name="Equation" r:id="rId3" imgW="1091726"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8068" y="5965294"/>
                        <a:ext cx="1781719" cy="4693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75" name="Group 32"/>
          <p:cNvGrpSpPr>
            <a:grpSpLocks/>
          </p:cNvGrpSpPr>
          <p:nvPr/>
        </p:nvGrpSpPr>
        <p:grpSpPr bwMode="auto">
          <a:xfrm>
            <a:off x="1719089" y="2976168"/>
            <a:ext cx="2798919" cy="2917134"/>
            <a:chOff x="3289300" y="3354573"/>
            <a:chExt cx="4114800" cy="3216090"/>
          </a:xfrm>
        </p:grpSpPr>
        <p:sp>
          <p:nvSpPr>
            <p:cNvPr id="11" name="TextBox 10"/>
            <p:cNvSpPr txBox="1"/>
            <p:nvPr/>
          </p:nvSpPr>
          <p:spPr>
            <a:xfrm>
              <a:off x="3289300" y="4008585"/>
              <a:ext cx="4114800" cy="1526933"/>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p:spPr>
          <p:txBody>
            <a:bodyPr>
              <a:spAutoFit/>
            </a:bodyPr>
            <a:lstStyle>
              <a:lvl1pPr>
                <a:defRPr sz="5000">
                  <a:solidFill>
                    <a:schemeClr val="tx1"/>
                  </a:solidFill>
                  <a:latin typeface="Times New Roman" pitchFamily="18" charset="0"/>
                </a:defRPr>
              </a:lvl1pPr>
              <a:lvl2pPr marL="742950" indent="-285750">
                <a:defRPr sz="5000">
                  <a:solidFill>
                    <a:schemeClr val="tx1"/>
                  </a:solidFill>
                  <a:latin typeface="Times New Roman" pitchFamily="18" charset="0"/>
                </a:defRPr>
              </a:lvl2pPr>
              <a:lvl3pPr marL="1143000" indent="-228600">
                <a:defRPr sz="5000">
                  <a:solidFill>
                    <a:schemeClr val="tx1"/>
                  </a:solidFill>
                  <a:latin typeface="Times New Roman" pitchFamily="18" charset="0"/>
                </a:defRPr>
              </a:lvl3pPr>
              <a:lvl4pPr marL="1600200" indent="-228600">
                <a:defRPr sz="5000">
                  <a:solidFill>
                    <a:schemeClr val="tx1"/>
                  </a:solidFill>
                  <a:latin typeface="Times New Roman" pitchFamily="18" charset="0"/>
                </a:defRPr>
              </a:lvl4pPr>
              <a:lvl5pPr marL="2057400" indent="-228600">
                <a:defRPr sz="5000">
                  <a:solidFill>
                    <a:schemeClr val="tx1"/>
                  </a:solidFill>
                  <a:latin typeface="Times New Roman" pitchFamily="18" charset="0"/>
                </a:defRPr>
              </a:lvl5pPr>
              <a:lvl6pPr marL="2514600" indent="-228600" eaLnBrk="0" fontAlgn="base" hangingPunct="0">
                <a:spcBef>
                  <a:spcPct val="0"/>
                </a:spcBef>
                <a:spcAft>
                  <a:spcPct val="0"/>
                </a:spcAft>
                <a:defRPr sz="5000">
                  <a:solidFill>
                    <a:schemeClr val="tx1"/>
                  </a:solidFill>
                  <a:latin typeface="Times New Roman" pitchFamily="18" charset="0"/>
                </a:defRPr>
              </a:lvl6pPr>
              <a:lvl7pPr marL="2971800" indent="-228600" eaLnBrk="0" fontAlgn="base" hangingPunct="0">
                <a:spcBef>
                  <a:spcPct val="0"/>
                </a:spcBef>
                <a:spcAft>
                  <a:spcPct val="0"/>
                </a:spcAft>
                <a:defRPr sz="5000">
                  <a:solidFill>
                    <a:schemeClr val="tx1"/>
                  </a:solidFill>
                  <a:latin typeface="Times New Roman" pitchFamily="18" charset="0"/>
                </a:defRPr>
              </a:lvl7pPr>
              <a:lvl8pPr marL="3429000" indent="-228600" eaLnBrk="0" fontAlgn="base" hangingPunct="0">
                <a:spcBef>
                  <a:spcPct val="0"/>
                </a:spcBef>
                <a:spcAft>
                  <a:spcPct val="0"/>
                </a:spcAft>
                <a:defRPr sz="5000">
                  <a:solidFill>
                    <a:schemeClr val="tx1"/>
                  </a:solidFill>
                  <a:latin typeface="Times New Roman" pitchFamily="18" charset="0"/>
                </a:defRPr>
              </a:lvl8pPr>
              <a:lvl9pPr marL="3886200" indent="-228600" eaLnBrk="0" fontAlgn="base" hangingPunct="0">
                <a:spcBef>
                  <a:spcPct val="0"/>
                </a:spcBef>
                <a:spcAft>
                  <a:spcPct val="0"/>
                </a:spcAft>
                <a:defRPr sz="5000">
                  <a:solidFill>
                    <a:schemeClr val="tx1"/>
                  </a:solidFill>
                  <a:latin typeface="Times New Roman" pitchFamily="18" charset="0"/>
                </a:defRPr>
              </a:lvl9pPr>
            </a:lstStyle>
            <a:p>
              <a:pPr algn="ctr" eaLnBrk="1" hangingPunct="1"/>
              <a:endParaRPr lang="en-GB" sz="2100"/>
            </a:p>
            <a:p>
              <a:pPr algn="ctr" eaLnBrk="1" hangingPunct="1"/>
              <a:r>
                <a:rPr lang="en-GB" sz="2100" b="1"/>
                <a:t>Discriminative </a:t>
              </a:r>
            </a:p>
            <a:p>
              <a:pPr algn="ctr" eaLnBrk="1" hangingPunct="1"/>
              <a:r>
                <a:rPr lang="en-GB" sz="2100" b="1"/>
                <a:t>Probabilistic Classifier</a:t>
              </a:r>
            </a:p>
            <a:p>
              <a:pPr algn="ctr" eaLnBrk="1" hangingPunct="1"/>
              <a:endParaRPr lang="en-US" sz="2100"/>
            </a:p>
          </p:txBody>
        </p:sp>
        <p:grpSp>
          <p:nvGrpSpPr>
            <p:cNvPr id="7179" name="Group 15"/>
            <p:cNvGrpSpPr>
              <a:grpSpLocks/>
            </p:cNvGrpSpPr>
            <p:nvPr/>
          </p:nvGrpSpPr>
          <p:grpSpPr bwMode="auto">
            <a:xfrm>
              <a:off x="3822700" y="5838031"/>
              <a:ext cx="395288" cy="715963"/>
              <a:chOff x="4037012" y="5838031"/>
              <a:chExt cx="395288" cy="715963"/>
            </a:xfrm>
          </p:grpSpPr>
          <p:sp>
            <p:nvSpPr>
              <p:cNvPr id="7194" name="Up Arrow 13"/>
              <p:cNvSpPr>
                <a:spLocks noChangeArrowheads="1"/>
              </p:cNvSpPr>
              <p:nvPr/>
            </p:nvSpPr>
            <p:spPr bwMode="auto">
              <a:xfrm>
                <a:off x="4127500" y="5838031"/>
                <a:ext cx="152400" cy="304800"/>
              </a:xfrm>
              <a:prstGeom prst="upArrow">
                <a:avLst>
                  <a:gd name="adj1" fmla="val 50000"/>
                  <a:gd name="adj2" fmla="val 50000"/>
                </a:avLst>
              </a:prstGeom>
              <a:solidFill>
                <a:schemeClr val="accent1"/>
              </a:solidFill>
              <a:ln w="9525" algn="ctr">
                <a:solidFill>
                  <a:schemeClr val="tx1"/>
                </a:solidFill>
                <a:round/>
                <a:headEnd/>
                <a:tailEnd/>
              </a:ln>
            </p:spPr>
            <p:txBody>
              <a:bodyPr/>
              <a:lstStyle/>
              <a:p>
                <a:pPr defTabSz="794548"/>
                <a:endParaRPr lang="en-US" altLang="en-US"/>
              </a:p>
            </p:txBody>
          </p:sp>
          <p:graphicFrame>
            <p:nvGraphicFramePr>
              <p:cNvPr id="7195" name="Object 9"/>
              <p:cNvGraphicFramePr>
                <a:graphicFrameLocks noChangeAspect="1"/>
              </p:cNvGraphicFramePr>
              <p:nvPr/>
            </p:nvGraphicFramePr>
            <p:xfrm>
              <a:off x="4037012" y="6066631"/>
              <a:ext cx="395288" cy="487363"/>
            </p:xfrm>
            <a:graphic>
              <a:graphicData uri="http://schemas.openxmlformats.org/presentationml/2006/ole">
                <mc:AlternateContent xmlns:mc="http://schemas.openxmlformats.org/markup-compatibility/2006">
                  <mc:Choice xmlns:v="urn:schemas-microsoft-com:vml" Requires="v">
                    <p:oleObj spid="_x0000_s3115" name="Equation" r:id="rId5" imgW="164957" imgH="203024" progId="Equation.3">
                      <p:embed/>
                    </p:oleObj>
                  </mc:Choice>
                  <mc:Fallback>
                    <p:oleObj name="Equation" r:id="rId5" imgW="164957" imgH="2030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7012" y="6066631"/>
                            <a:ext cx="395288" cy="487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180" name="Group 16"/>
            <p:cNvGrpSpPr>
              <a:grpSpLocks/>
            </p:cNvGrpSpPr>
            <p:nvPr/>
          </p:nvGrpSpPr>
          <p:grpSpPr bwMode="auto">
            <a:xfrm>
              <a:off x="4492625" y="5838031"/>
              <a:ext cx="427038" cy="716757"/>
              <a:chOff x="4021137" y="5838031"/>
              <a:chExt cx="427038" cy="716757"/>
            </a:xfrm>
          </p:grpSpPr>
          <p:sp>
            <p:nvSpPr>
              <p:cNvPr id="7192" name="Up Arrow 17"/>
              <p:cNvSpPr>
                <a:spLocks noChangeArrowheads="1"/>
              </p:cNvSpPr>
              <p:nvPr/>
            </p:nvSpPr>
            <p:spPr bwMode="auto">
              <a:xfrm>
                <a:off x="4127500" y="5838031"/>
                <a:ext cx="152400" cy="304800"/>
              </a:xfrm>
              <a:prstGeom prst="upArrow">
                <a:avLst>
                  <a:gd name="adj1" fmla="val 50000"/>
                  <a:gd name="adj2" fmla="val 50000"/>
                </a:avLst>
              </a:prstGeom>
              <a:solidFill>
                <a:schemeClr val="accent1"/>
              </a:solidFill>
              <a:ln w="9525" algn="ctr">
                <a:solidFill>
                  <a:schemeClr val="tx1"/>
                </a:solidFill>
                <a:round/>
                <a:headEnd/>
                <a:tailEnd/>
              </a:ln>
            </p:spPr>
            <p:txBody>
              <a:bodyPr/>
              <a:lstStyle/>
              <a:p>
                <a:pPr defTabSz="794548"/>
                <a:endParaRPr lang="en-US" altLang="en-US"/>
              </a:p>
            </p:txBody>
          </p:sp>
          <p:graphicFrame>
            <p:nvGraphicFramePr>
              <p:cNvPr id="7193" name="Object 11"/>
              <p:cNvGraphicFramePr>
                <a:graphicFrameLocks noChangeAspect="1"/>
              </p:cNvGraphicFramePr>
              <p:nvPr/>
            </p:nvGraphicFramePr>
            <p:xfrm>
              <a:off x="4021137" y="6065838"/>
              <a:ext cx="427038" cy="488950"/>
            </p:xfrm>
            <a:graphic>
              <a:graphicData uri="http://schemas.openxmlformats.org/presentationml/2006/ole">
                <mc:AlternateContent xmlns:mc="http://schemas.openxmlformats.org/markup-compatibility/2006">
                  <mc:Choice xmlns:v="urn:schemas-microsoft-com:vml" Requires="v">
                    <p:oleObj spid="_x0000_s3116" name="Equation" r:id="rId7" imgW="177569" imgH="202936" progId="Equation.3">
                      <p:embed/>
                    </p:oleObj>
                  </mc:Choice>
                  <mc:Fallback>
                    <p:oleObj name="Equation" r:id="rId7" imgW="177569" imgH="20293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21137" y="6065838"/>
                            <a:ext cx="427038" cy="4889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181" name="Group 19"/>
            <p:cNvGrpSpPr>
              <a:grpSpLocks/>
            </p:cNvGrpSpPr>
            <p:nvPr/>
          </p:nvGrpSpPr>
          <p:grpSpPr bwMode="auto">
            <a:xfrm>
              <a:off x="6613525" y="5838031"/>
              <a:ext cx="425450" cy="732632"/>
              <a:chOff x="4022725" y="5838031"/>
              <a:chExt cx="425450" cy="732632"/>
            </a:xfrm>
          </p:grpSpPr>
          <p:sp>
            <p:nvSpPr>
              <p:cNvPr id="7190" name="Up Arrow 20"/>
              <p:cNvSpPr>
                <a:spLocks noChangeArrowheads="1"/>
              </p:cNvSpPr>
              <p:nvPr/>
            </p:nvSpPr>
            <p:spPr bwMode="auto">
              <a:xfrm>
                <a:off x="4127500" y="5838031"/>
                <a:ext cx="152400" cy="304800"/>
              </a:xfrm>
              <a:prstGeom prst="upArrow">
                <a:avLst>
                  <a:gd name="adj1" fmla="val 50000"/>
                  <a:gd name="adj2" fmla="val 50000"/>
                </a:avLst>
              </a:prstGeom>
              <a:solidFill>
                <a:schemeClr val="accent1"/>
              </a:solidFill>
              <a:ln w="9525" algn="ctr">
                <a:solidFill>
                  <a:schemeClr val="tx1"/>
                </a:solidFill>
                <a:round/>
                <a:headEnd/>
                <a:tailEnd/>
              </a:ln>
            </p:spPr>
            <p:txBody>
              <a:bodyPr/>
              <a:lstStyle/>
              <a:p>
                <a:pPr defTabSz="794548"/>
                <a:endParaRPr lang="en-US" altLang="en-US"/>
              </a:p>
            </p:txBody>
          </p:sp>
          <p:graphicFrame>
            <p:nvGraphicFramePr>
              <p:cNvPr id="7191" name="Object 12"/>
              <p:cNvGraphicFramePr>
                <a:graphicFrameLocks noChangeAspect="1"/>
              </p:cNvGraphicFramePr>
              <p:nvPr/>
            </p:nvGraphicFramePr>
            <p:xfrm>
              <a:off x="4022725" y="6051550"/>
              <a:ext cx="425450" cy="519113"/>
            </p:xfrm>
            <a:graphic>
              <a:graphicData uri="http://schemas.openxmlformats.org/presentationml/2006/ole">
                <mc:AlternateContent xmlns:mc="http://schemas.openxmlformats.org/markup-compatibility/2006">
                  <mc:Choice xmlns:v="urn:schemas-microsoft-com:vml" Requires="v">
                    <p:oleObj spid="_x0000_s3117" name="Equation" r:id="rId9" imgW="177569" imgH="215619" progId="Equation.3">
                      <p:embed/>
                    </p:oleObj>
                  </mc:Choice>
                  <mc:Fallback>
                    <p:oleObj name="Equation" r:id="rId9" imgW="177569" imgH="21561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2725" y="6051550"/>
                            <a:ext cx="42545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182" name="Up Arrow 24"/>
            <p:cNvSpPr>
              <a:spLocks noChangeArrowheads="1"/>
            </p:cNvSpPr>
            <p:nvPr/>
          </p:nvSpPr>
          <p:spPr bwMode="auto">
            <a:xfrm>
              <a:off x="3746500" y="3704431"/>
              <a:ext cx="152400" cy="304800"/>
            </a:xfrm>
            <a:prstGeom prst="upArrow">
              <a:avLst>
                <a:gd name="adj1" fmla="val 50000"/>
                <a:gd name="adj2" fmla="val 50000"/>
              </a:avLst>
            </a:prstGeom>
            <a:solidFill>
              <a:schemeClr val="accent1"/>
            </a:solidFill>
            <a:ln w="9525" algn="ctr">
              <a:solidFill>
                <a:schemeClr val="tx1"/>
              </a:solidFill>
              <a:round/>
              <a:headEnd/>
              <a:tailEnd/>
            </a:ln>
          </p:spPr>
          <p:txBody>
            <a:bodyPr/>
            <a:lstStyle/>
            <a:p>
              <a:pPr defTabSz="794548"/>
              <a:endParaRPr lang="en-US" altLang="en-US"/>
            </a:p>
          </p:txBody>
        </p:sp>
        <p:graphicFrame>
          <p:nvGraphicFramePr>
            <p:cNvPr id="7183" name="Object 14"/>
            <p:cNvGraphicFramePr>
              <a:graphicFrameLocks noChangeAspect="1"/>
            </p:cNvGraphicFramePr>
            <p:nvPr/>
          </p:nvGraphicFramePr>
          <p:xfrm>
            <a:off x="3289300" y="3354573"/>
            <a:ext cx="914400" cy="349857"/>
          </p:xfrm>
          <a:graphic>
            <a:graphicData uri="http://schemas.openxmlformats.org/presentationml/2006/ole">
              <mc:AlternateContent xmlns:mc="http://schemas.openxmlformats.org/markup-compatibility/2006">
                <mc:Choice xmlns:v="urn:schemas-microsoft-com:vml" Requires="v">
                  <p:oleObj spid="_x0000_s3118" name="Equation" r:id="rId11" imgW="533169" imgH="203112" progId="Equation.3">
                    <p:embed/>
                  </p:oleObj>
                </mc:Choice>
                <mc:Fallback>
                  <p:oleObj name="Equation" r:id="rId11" imgW="533169" imgH="20311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89300" y="3354573"/>
                          <a:ext cx="914400" cy="34985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4" name="Up Arrow 26"/>
            <p:cNvSpPr>
              <a:spLocks noChangeArrowheads="1"/>
            </p:cNvSpPr>
            <p:nvPr/>
          </p:nvSpPr>
          <p:spPr bwMode="auto">
            <a:xfrm>
              <a:off x="4737100" y="3704431"/>
              <a:ext cx="152400" cy="304800"/>
            </a:xfrm>
            <a:prstGeom prst="upArrow">
              <a:avLst>
                <a:gd name="adj1" fmla="val 50000"/>
                <a:gd name="adj2" fmla="val 50000"/>
              </a:avLst>
            </a:prstGeom>
            <a:solidFill>
              <a:schemeClr val="accent1"/>
            </a:solidFill>
            <a:ln w="9525" algn="ctr">
              <a:solidFill>
                <a:schemeClr val="tx1"/>
              </a:solidFill>
              <a:round/>
              <a:headEnd/>
              <a:tailEnd/>
            </a:ln>
          </p:spPr>
          <p:txBody>
            <a:bodyPr/>
            <a:lstStyle/>
            <a:p>
              <a:pPr defTabSz="794548"/>
              <a:endParaRPr lang="en-US" altLang="en-US"/>
            </a:p>
          </p:txBody>
        </p:sp>
        <p:sp>
          <p:nvSpPr>
            <p:cNvPr id="7185" name="Up Arrow 27"/>
            <p:cNvSpPr>
              <a:spLocks noChangeArrowheads="1"/>
            </p:cNvSpPr>
            <p:nvPr/>
          </p:nvSpPr>
          <p:spPr bwMode="auto">
            <a:xfrm>
              <a:off x="6642100" y="3704431"/>
              <a:ext cx="152400" cy="304800"/>
            </a:xfrm>
            <a:prstGeom prst="upArrow">
              <a:avLst>
                <a:gd name="adj1" fmla="val 50000"/>
                <a:gd name="adj2" fmla="val 50000"/>
              </a:avLst>
            </a:prstGeom>
            <a:solidFill>
              <a:schemeClr val="accent1"/>
            </a:solidFill>
            <a:ln w="9525" algn="ctr">
              <a:solidFill>
                <a:schemeClr val="tx1"/>
              </a:solidFill>
              <a:round/>
              <a:headEnd/>
              <a:tailEnd/>
            </a:ln>
          </p:spPr>
          <p:txBody>
            <a:bodyPr/>
            <a:lstStyle/>
            <a:p>
              <a:pPr defTabSz="794548"/>
              <a:endParaRPr lang="en-US" altLang="en-US"/>
            </a:p>
          </p:txBody>
        </p:sp>
        <p:graphicFrame>
          <p:nvGraphicFramePr>
            <p:cNvPr id="7186" name="Object 15"/>
            <p:cNvGraphicFramePr>
              <a:graphicFrameLocks noChangeAspect="1"/>
            </p:cNvGraphicFramePr>
            <p:nvPr/>
          </p:nvGraphicFramePr>
          <p:xfrm>
            <a:off x="4356100" y="3357894"/>
            <a:ext cx="927101" cy="346537"/>
          </p:xfrm>
          <a:graphic>
            <a:graphicData uri="http://schemas.openxmlformats.org/presentationml/2006/ole">
              <mc:AlternateContent xmlns:mc="http://schemas.openxmlformats.org/markup-compatibility/2006">
                <mc:Choice xmlns:v="urn:schemas-microsoft-com:vml" Requires="v">
                  <p:oleObj spid="_x0000_s3119" name="Equation" r:id="rId13" imgW="545626" imgH="203024" progId="Equation.3">
                    <p:embed/>
                  </p:oleObj>
                </mc:Choice>
                <mc:Fallback>
                  <p:oleObj name="Equation" r:id="rId13" imgW="545626" imgH="20302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56100" y="3357894"/>
                          <a:ext cx="927101" cy="34653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7" name="Object 16"/>
            <p:cNvGraphicFramePr>
              <a:graphicFrameLocks noChangeAspect="1"/>
            </p:cNvGraphicFramePr>
            <p:nvPr/>
          </p:nvGraphicFramePr>
          <p:xfrm>
            <a:off x="6261100" y="3362641"/>
            <a:ext cx="914400" cy="341790"/>
          </p:xfrm>
          <a:graphic>
            <a:graphicData uri="http://schemas.openxmlformats.org/presentationml/2006/ole">
              <mc:AlternateContent xmlns:mc="http://schemas.openxmlformats.org/markup-compatibility/2006">
                <mc:Choice xmlns:v="urn:schemas-microsoft-com:vml" Requires="v">
                  <p:oleObj spid="_x0000_s3120" name="Equation" r:id="rId15" imgW="545626" imgH="203024" progId="Equation.3">
                    <p:embed/>
                  </p:oleObj>
                </mc:Choice>
                <mc:Fallback>
                  <p:oleObj name="Equation" r:id="rId15" imgW="545626" imgH="203024"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61100" y="3362641"/>
                          <a:ext cx="914400" cy="34179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8" name="Object 17"/>
            <p:cNvGraphicFramePr>
              <a:graphicFrameLocks noChangeAspect="1"/>
            </p:cNvGraphicFramePr>
            <p:nvPr/>
          </p:nvGraphicFramePr>
          <p:xfrm>
            <a:off x="5346700" y="5985676"/>
            <a:ext cx="838200" cy="233355"/>
          </p:xfrm>
          <a:graphic>
            <a:graphicData uri="http://schemas.openxmlformats.org/presentationml/2006/ole">
              <mc:AlternateContent xmlns:mc="http://schemas.openxmlformats.org/markup-compatibility/2006">
                <mc:Choice xmlns:v="urn:schemas-microsoft-com:vml" Requires="v">
                  <p:oleObj spid="_x0000_s3121" name="Equation" r:id="rId17" imgW="291847" imgH="114201" progId="Equation.3">
                    <p:embed/>
                  </p:oleObj>
                </mc:Choice>
                <mc:Fallback>
                  <p:oleObj name="Equation" r:id="rId17" imgW="291847" imgH="11420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46700" y="5985676"/>
                          <a:ext cx="838200" cy="23335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9" name="Object 18"/>
            <p:cNvGraphicFramePr>
              <a:graphicFrameLocks noChangeAspect="1"/>
            </p:cNvGraphicFramePr>
            <p:nvPr/>
          </p:nvGraphicFramePr>
          <p:xfrm>
            <a:off x="5346700" y="3704431"/>
            <a:ext cx="838200" cy="233362"/>
          </p:xfrm>
          <a:graphic>
            <a:graphicData uri="http://schemas.openxmlformats.org/presentationml/2006/ole">
              <mc:AlternateContent xmlns:mc="http://schemas.openxmlformats.org/markup-compatibility/2006">
                <mc:Choice xmlns:v="urn:schemas-microsoft-com:vml" Requires="v">
                  <p:oleObj spid="_x0000_s3122" name="Equation" r:id="rId19" imgW="291847" imgH="114201" progId="Equation.3">
                    <p:embed/>
                  </p:oleObj>
                </mc:Choice>
                <mc:Fallback>
                  <p:oleObj name="Equation" r:id="rId19" imgW="291847" imgH="11420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46700" y="3704431"/>
                          <a:ext cx="838200" cy="2333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176" name="TextBox 1"/>
          <p:cNvSpPr txBox="1">
            <a:spLocks noChangeArrowheads="1"/>
          </p:cNvSpPr>
          <p:nvPr/>
        </p:nvSpPr>
        <p:spPr bwMode="auto">
          <a:xfrm>
            <a:off x="4675664" y="2944491"/>
            <a:ext cx="2949016" cy="396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659" tIns="34829" rIns="69659" bIns="34829">
            <a:spAutoFit/>
          </a:bodyPr>
          <a:lstStyle>
            <a:lvl1pPr marL="285750" indent="-285750">
              <a:defRPr sz="5000">
                <a:solidFill>
                  <a:schemeClr val="tx1"/>
                </a:solidFill>
                <a:latin typeface="Times New Roman" pitchFamily="18" charset="0"/>
              </a:defRPr>
            </a:lvl1pPr>
            <a:lvl2pPr marL="742950" indent="-285750">
              <a:defRPr sz="5000">
                <a:solidFill>
                  <a:schemeClr val="tx1"/>
                </a:solidFill>
                <a:latin typeface="Times New Roman" pitchFamily="18" charset="0"/>
              </a:defRPr>
            </a:lvl2pPr>
            <a:lvl3pPr marL="1143000" indent="-228600">
              <a:defRPr sz="5000">
                <a:solidFill>
                  <a:schemeClr val="tx1"/>
                </a:solidFill>
                <a:latin typeface="Times New Roman" pitchFamily="18" charset="0"/>
              </a:defRPr>
            </a:lvl3pPr>
            <a:lvl4pPr marL="1600200" indent="-228600">
              <a:defRPr sz="5000">
                <a:solidFill>
                  <a:schemeClr val="tx1"/>
                </a:solidFill>
                <a:latin typeface="Times New Roman" pitchFamily="18" charset="0"/>
              </a:defRPr>
            </a:lvl4pPr>
            <a:lvl5pPr marL="2057400" indent="-228600">
              <a:defRPr sz="5000">
                <a:solidFill>
                  <a:schemeClr val="tx1"/>
                </a:solidFill>
                <a:latin typeface="Times New Roman" pitchFamily="18" charset="0"/>
              </a:defRPr>
            </a:lvl5pPr>
            <a:lvl6pPr marL="2514600" indent="-228600" eaLnBrk="0" fontAlgn="base" hangingPunct="0">
              <a:spcBef>
                <a:spcPct val="0"/>
              </a:spcBef>
              <a:spcAft>
                <a:spcPct val="0"/>
              </a:spcAft>
              <a:defRPr sz="5000">
                <a:solidFill>
                  <a:schemeClr val="tx1"/>
                </a:solidFill>
                <a:latin typeface="Times New Roman" pitchFamily="18" charset="0"/>
              </a:defRPr>
            </a:lvl6pPr>
            <a:lvl7pPr marL="2971800" indent="-228600" eaLnBrk="0" fontAlgn="base" hangingPunct="0">
              <a:spcBef>
                <a:spcPct val="0"/>
              </a:spcBef>
              <a:spcAft>
                <a:spcPct val="0"/>
              </a:spcAft>
              <a:defRPr sz="5000">
                <a:solidFill>
                  <a:schemeClr val="tx1"/>
                </a:solidFill>
                <a:latin typeface="Times New Roman" pitchFamily="18" charset="0"/>
              </a:defRPr>
            </a:lvl7pPr>
            <a:lvl8pPr marL="3429000" indent="-228600" eaLnBrk="0" fontAlgn="base" hangingPunct="0">
              <a:spcBef>
                <a:spcPct val="0"/>
              </a:spcBef>
              <a:spcAft>
                <a:spcPct val="0"/>
              </a:spcAft>
              <a:defRPr sz="5000">
                <a:solidFill>
                  <a:schemeClr val="tx1"/>
                </a:solidFill>
                <a:latin typeface="Times New Roman" pitchFamily="18" charset="0"/>
              </a:defRPr>
            </a:lvl8pPr>
            <a:lvl9pPr marL="3886200" indent="-228600" eaLnBrk="0" fontAlgn="base" hangingPunct="0">
              <a:spcBef>
                <a:spcPct val="0"/>
              </a:spcBef>
              <a:spcAft>
                <a:spcPct val="0"/>
              </a:spcAft>
              <a:defRPr sz="5000">
                <a:solidFill>
                  <a:schemeClr val="tx1"/>
                </a:solidFill>
                <a:latin typeface="Times New Roman" pitchFamily="18" charset="0"/>
              </a:defRPr>
            </a:lvl9pPr>
          </a:lstStyle>
          <a:p>
            <a:pPr eaLnBrk="1" hangingPunct="1">
              <a:buFont typeface="Arial" charset="0"/>
              <a:buChar char="•"/>
            </a:pPr>
            <a:r>
              <a:rPr lang="en-GB" altLang="en-US" sz="1700"/>
              <a:t>To train a discriminative classifier regardless its probabilistic or non-probabilistic nature</a:t>
            </a:r>
            <a:r>
              <a:rPr lang="en-GB" altLang="en-US" sz="1700" b="1"/>
              <a:t>, </a:t>
            </a:r>
            <a:r>
              <a:rPr lang="en-GB" altLang="en-US" sz="1700">
                <a:solidFill>
                  <a:srgbClr val="FF0000"/>
                </a:solidFill>
              </a:rPr>
              <a:t>all training examples of different classes must be jointly used to build up a single discriminative classifier.</a:t>
            </a:r>
          </a:p>
          <a:p>
            <a:pPr eaLnBrk="1" hangingPunct="1">
              <a:buFont typeface="Arial" charset="0"/>
              <a:buChar char="•"/>
            </a:pPr>
            <a:r>
              <a:rPr lang="en-GB" altLang="en-US" sz="1700">
                <a:solidFill>
                  <a:srgbClr val="FF0000"/>
                </a:solidFill>
              </a:rPr>
              <a:t>Output  </a:t>
            </a:r>
            <a:r>
              <a:rPr lang="en-GB" altLang="en-US" sz="1700" i="1">
                <a:solidFill>
                  <a:srgbClr val="FF0000"/>
                </a:solidFill>
              </a:rPr>
              <a:t>L</a:t>
            </a:r>
            <a:r>
              <a:rPr lang="en-GB" altLang="en-US" sz="1700">
                <a:solidFill>
                  <a:srgbClr val="FF0000"/>
                </a:solidFill>
              </a:rPr>
              <a:t> probabilities for </a:t>
            </a:r>
            <a:r>
              <a:rPr lang="en-GB" altLang="en-US" sz="1700" i="1">
                <a:solidFill>
                  <a:srgbClr val="FF0000"/>
                </a:solidFill>
              </a:rPr>
              <a:t>L</a:t>
            </a:r>
            <a:r>
              <a:rPr lang="en-GB" altLang="en-US" sz="1700">
                <a:solidFill>
                  <a:srgbClr val="FF0000"/>
                </a:solidFill>
              </a:rPr>
              <a:t> class labels in a probabilistic classifier </a:t>
            </a:r>
            <a:r>
              <a:rPr lang="en-GB" altLang="en-US" sz="1700"/>
              <a:t>while a single label is achieved by a non-probabilistic classifier </a:t>
            </a:r>
            <a:r>
              <a:rPr lang="en-GB" altLang="en-US" sz="1500"/>
              <a:t>.</a:t>
            </a:r>
          </a:p>
          <a:p>
            <a:pPr eaLnBrk="1" hangingPunct="1">
              <a:buFont typeface="Arial" charset="0"/>
              <a:buChar char="•"/>
            </a:pPr>
            <a:endParaRPr lang="en-GB" altLang="en-US" sz="1500"/>
          </a:p>
        </p:txBody>
      </p:sp>
      <p:graphicFrame>
        <p:nvGraphicFramePr>
          <p:cNvPr id="7177" name="Object 6"/>
          <p:cNvGraphicFramePr>
            <a:graphicFrameLocks noChangeAspect="1"/>
          </p:cNvGraphicFramePr>
          <p:nvPr>
            <p:extLst>
              <p:ext uri="{D42A27DB-BD31-4B8C-83A1-F6EECF244321}">
                <p14:modId xmlns:p14="http://schemas.microsoft.com/office/powerpoint/2010/main" val="3010718512"/>
              </p:ext>
            </p:extLst>
          </p:nvPr>
        </p:nvGraphicFramePr>
        <p:xfrm>
          <a:off x="2613188" y="2253364"/>
          <a:ext cx="4397212" cy="515466"/>
        </p:xfrm>
        <a:graphic>
          <a:graphicData uri="http://schemas.openxmlformats.org/presentationml/2006/ole">
            <mc:AlternateContent xmlns:mc="http://schemas.openxmlformats.org/markup-compatibility/2006">
              <mc:Choice xmlns:v="urn:schemas-microsoft-com:vml" Requires="v">
                <p:oleObj spid="_x0000_s3123" name="Equation" r:id="rId20" imgW="2145369" imgH="215806" progId="Equation.3">
                  <p:embed/>
                </p:oleObj>
              </mc:Choice>
              <mc:Fallback>
                <p:oleObj name="Equation" r:id="rId20" imgW="2145369" imgH="215806"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13188" y="2253364"/>
                        <a:ext cx="4397212" cy="515466"/>
                      </a:xfrm>
                      <a:prstGeom prst="rect">
                        <a:avLst/>
                      </a:prstGeom>
                      <a:solidFill>
                        <a:srgbClr val="CCFFFF"/>
                      </a:solidFill>
                      <a:ln w="9525">
                        <a:solidFill>
                          <a:schemeClr val="accent1"/>
                        </a:solidFill>
                        <a:miter lim="800000"/>
                        <a:headEnd/>
                        <a:tailEnd/>
                      </a:ln>
                      <a:effectLst/>
                      <a:extLst/>
                    </p:spPr>
                  </p:pic>
                </p:oleObj>
              </mc:Fallback>
            </mc:AlternateContent>
          </a:graphicData>
        </a:graphic>
      </p:graphicFrame>
    </p:spTree>
    <p:extLst>
      <p:ext uri="{BB962C8B-B14F-4D97-AF65-F5344CB8AC3E}">
        <p14:creationId xmlns:p14="http://schemas.microsoft.com/office/powerpoint/2010/main" val="169136976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Model Parameters</a:t>
            </a:r>
          </a:p>
        </p:txBody>
      </p:sp>
      <p:sp>
        <p:nvSpPr>
          <p:cNvPr id="19459" name="Rectangle 3"/>
          <p:cNvSpPr>
            <a:spLocks noGrp="1" noChangeArrowheads="1"/>
          </p:cNvSpPr>
          <p:nvPr>
            <p:ph idx="1"/>
          </p:nvPr>
        </p:nvSpPr>
        <p:spPr/>
        <p:txBody>
          <a:bodyPr>
            <a:normAutofit lnSpcReduction="10000"/>
          </a:bodyPr>
          <a:lstStyle/>
          <a:p>
            <a:pPr eaLnBrk="1" hangingPunct="1"/>
            <a:r>
              <a:rPr lang="en-US" altLang="en-US" sz="2400" dirty="0" smtClean="0"/>
              <a:t>For the Bayes classifier, we need to “learn” two functions, the likelihood and the </a:t>
            </a:r>
            <a:r>
              <a:rPr lang="en-US" altLang="en-US" sz="2400" dirty="0" smtClean="0"/>
              <a:t>prior</a:t>
            </a:r>
          </a:p>
          <a:p>
            <a:pPr eaLnBrk="1" hangingPunct="1"/>
            <a:r>
              <a:rPr lang="en-US" altLang="en-US" sz="2400" dirty="0" smtClean="0"/>
              <a:t>How </a:t>
            </a:r>
            <a:r>
              <a:rPr lang="en-US" altLang="en-US" sz="2400" dirty="0" smtClean="0"/>
              <a:t>many parameters are required to specify the prior for our digit recognition example</a:t>
            </a:r>
            <a:r>
              <a:rPr lang="en-US" altLang="en-US" sz="2400" dirty="0" smtClean="0"/>
              <a:t>?</a:t>
            </a:r>
          </a:p>
          <a:p>
            <a:r>
              <a:rPr lang="en-US" altLang="en-US" sz="2400" dirty="0"/>
              <a:t>How many parameters are required to specify the likelihood?</a:t>
            </a:r>
          </a:p>
          <a:p>
            <a:pPr lvl="1"/>
            <a:r>
              <a:rPr lang="en-US" altLang="en-US" sz="2400" dirty="0"/>
              <a:t>(Supposing that each image is 30x30 pixels)</a:t>
            </a:r>
          </a:p>
          <a:p>
            <a:pPr lvl="1"/>
            <a:endParaRPr lang="en-US" altLang="en-US" sz="2400" dirty="0"/>
          </a:p>
          <a:p>
            <a:pPr lvl="1">
              <a:buNone/>
            </a:pPr>
            <a:r>
              <a:rPr lang="en-US" altLang="en-US" sz="9600" dirty="0"/>
              <a:t>					?</a:t>
            </a:r>
          </a:p>
          <a:p>
            <a:pPr eaLnBrk="1" hangingPunct="1"/>
            <a:endParaRPr lang="en-US" altLang="en-US" sz="2400" dirty="0" smtClean="0"/>
          </a:p>
        </p:txBody>
      </p:sp>
    </p:spTree>
    <p:extLst>
      <p:ext uri="{BB962C8B-B14F-4D97-AF65-F5344CB8AC3E}">
        <p14:creationId xmlns:p14="http://schemas.microsoft.com/office/powerpoint/2010/main" val="12355388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Model Parameters</a:t>
            </a:r>
          </a:p>
        </p:txBody>
      </p:sp>
      <p:sp>
        <p:nvSpPr>
          <p:cNvPr id="23555" name="Rectangle 3"/>
          <p:cNvSpPr>
            <a:spLocks noGrp="1" noChangeArrowheads="1"/>
          </p:cNvSpPr>
          <p:nvPr>
            <p:ph idx="1"/>
          </p:nvPr>
        </p:nvSpPr>
        <p:spPr/>
        <p:txBody>
          <a:bodyPr/>
          <a:lstStyle/>
          <a:p>
            <a:pPr eaLnBrk="1" hangingPunct="1"/>
            <a:r>
              <a:rPr lang="en-US" altLang="en-US" sz="2400" smtClean="0"/>
              <a:t>The problem with explicitly modeling P(X</a:t>
            </a:r>
            <a:r>
              <a:rPr lang="en-US" altLang="en-US" sz="2400" baseline="-25000" smtClean="0"/>
              <a:t>1</a:t>
            </a:r>
            <a:r>
              <a:rPr lang="en-US" altLang="en-US" sz="2400" smtClean="0"/>
              <a:t>,…,X</a:t>
            </a:r>
            <a:r>
              <a:rPr lang="en-US" altLang="en-US" sz="2400" baseline="-25000" smtClean="0"/>
              <a:t>n</a:t>
            </a:r>
            <a:r>
              <a:rPr lang="en-US" altLang="en-US" sz="2400" smtClean="0"/>
              <a:t>|Y) is that there are usually way too many parameters:</a:t>
            </a:r>
          </a:p>
          <a:p>
            <a:pPr lvl="1" eaLnBrk="1" hangingPunct="1"/>
            <a:r>
              <a:rPr lang="en-US" altLang="en-US" sz="2400" smtClean="0"/>
              <a:t>We’ll run out of space</a:t>
            </a:r>
          </a:p>
          <a:p>
            <a:pPr lvl="1" eaLnBrk="1" hangingPunct="1"/>
            <a:r>
              <a:rPr lang="en-US" altLang="en-US" sz="2400" smtClean="0"/>
              <a:t>We’ll run out of time</a:t>
            </a:r>
          </a:p>
          <a:p>
            <a:pPr lvl="1" eaLnBrk="1" hangingPunct="1"/>
            <a:r>
              <a:rPr lang="en-US" altLang="en-US" sz="2400" smtClean="0"/>
              <a:t>And we’ll need tons of training data (which is usually not available)</a:t>
            </a:r>
          </a:p>
        </p:txBody>
      </p:sp>
    </p:spTree>
    <p:extLst>
      <p:ext uri="{BB962C8B-B14F-4D97-AF65-F5344CB8AC3E}">
        <p14:creationId xmlns:p14="http://schemas.microsoft.com/office/powerpoint/2010/main" val="27032254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The Naïve Bayes Model</a:t>
            </a:r>
          </a:p>
        </p:txBody>
      </p:sp>
      <p:sp>
        <p:nvSpPr>
          <p:cNvPr id="25603" name="Rectangle 3"/>
          <p:cNvSpPr>
            <a:spLocks noGrp="1" noChangeArrowheads="1"/>
          </p:cNvSpPr>
          <p:nvPr>
            <p:ph idx="1"/>
          </p:nvPr>
        </p:nvSpPr>
        <p:spPr/>
        <p:txBody>
          <a:bodyPr/>
          <a:lstStyle/>
          <a:p>
            <a:pPr eaLnBrk="1" hangingPunct="1">
              <a:lnSpc>
                <a:spcPct val="90000"/>
              </a:lnSpc>
            </a:pPr>
            <a:r>
              <a:rPr lang="en-US" altLang="en-US" sz="2400" smtClean="0"/>
              <a:t>The </a:t>
            </a:r>
            <a:r>
              <a:rPr lang="en-US" altLang="en-US" sz="2400" i="1" smtClean="0"/>
              <a:t>Naïve Bayes Assumption</a:t>
            </a:r>
            <a:r>
              <a:rPr lang="en-US" altLang="en-US" sz="2400" smtClean="0"/>
              <a:t>: Assume that all features are independent </a:t>
            </a:r>
            <a:r>
              <a:rPr lang="en-US" altLang="en-US" sz="2400" b="1" smtClean="0"/>
              <a:t>given the class label Y</a:t>
            </a:r>
            <a:endParaRPr lang="en-US" altLang="en-US" sz="2400" smtClean="0"/>
          </a:p>
          <a:p>
            <a:pPr eaLnBrk="1" hangingPunct="1">
              <a:lnSpc>
                <a:spcPct val="90000"/>
              </a:lnSpc>
            </a:pPr>
            <a:r>
              <a:rPr lang="en-US" altLang="en-US" sz="2400" smtClean="0"/>
              <a:t>Equationally speaking:</a:t>
            </a:r>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r>
              <a:rPr lang="en-US" altLang="en-US" sz="2400" smtClean="0"/>
              <a:t>(We will discuss the validity of this assumption later)</a:t>
            </a:r>
          </a:p>
        </p:txBody>
      </p:sp>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3438525"/>
            <a:ext cx="460057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4784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Why is this useful?</a:t>
            </a:r>
          </a:p>
        </p:txBody>
      </p:sp>
      <p:sp>
        <p:nvSpPr>
          <p:cNvPr id="27651" name="Rectangle 3"/>
          <p:cNvSpPr>
            <a:spLocks noGrp="1" noChangeArrowheads="1"/>
          </p:cNvSpPr>
          <p:nvPr>
            <p:ph idx="1"/>
          </p:nvPr>
        </p:nvSpPr>
        <p:spPr/>
        <p:txBody>
          <a:bodyPr/>
          <a:lstStyle/>
          <a:p>
            <a:pPr eaLnBrk="1" hangingPunct="1"/>
            <a:r>
              <a:rPr lang="en-US" altLang="en-US" sz="2400" smtClean="0"/>
              <a:t># of parameters for modeling P(X</a:t>
            </a:r>
            <a:r>
              <a:rPr lang="en-US" altLang="en-US" sz="2400" baseline="-25000" smtClean="0"/>
              <a:t>1</a:t>
            </a:r>
            <a:r>
              <a:rPr lang="en-US" altLang="en-US" sz="2400" smtClean="0"/>
              <a:t>,…,X</a:t>
            </a:r>
            <a:r>
              <a:rPr lang="en-US" altLang="en-US" sz="2400" baseline="-25000" smtClean="0"/>
              <a:t>n</a:t>
            </a:r>
            <a:r>
              <a:rPr lang="en-US" altLang="en-US" sz="2400" smtClean="0"/>
              <a:t>|Y):</a:t>
            </a:r>
          </a:p>
          <a:p>
            <a:pPr eaLnBrk="1" hangingPunct="1"/>
            <a:endParaRPr lang="en-US" altLang="en-US" sz="2400" smtClean="0"/>
          </a:p>
          <a:p>
            <a:pPr lvl="1" eaLnBrk="1" hangingPunct="1">
              <a:buFont typeface="Wingdings" pitchFamily="2" charset="2"/>
              <a:buChar char="§"/>
            </a:pPr>
            <a:r>
              <a:rPr lang="en-US" altLang="en-US" sz="2000" smtClean="0"/>
              <a:t>2(2</a:t>
            </a:r>
            <a:r>
              <a:rPr lang="en-US" altLang="en-US" sz="2000" baseline="30000" smtClean="0"/>
              <a:t>n</a:t>
            </a:r>
            <a:r>
              <a:rPr lang="en-US" altLang="en-US" sz="2000" smtClean="0"/>
              <a:t>-1)</a:t>
            </a:r>
          </a:p>
          <a:p>
            <a:pPr eaLnBrk="1" hangingPunct="1"/>
            <a:endParaRPr lang="en-US" altLang="en-US" sz="2400" smtClean="0"/>
          </a:p>
          <a:p>
            <a:pPr eaLnBrk="1" hangingPunct="1"/>
            <a:r>
              <a:rPr lang="en-US" altLang="en-US" sz="2400" smtClean="0"/>
              <a:t># of parameters for modeling P(X</a:t>
            </a:r>
            <a:r>
              <a:rPr lang="en-US" altLang="en-US" sz="2400" baseline="-25000" smtClean="0"/>
              <a:t>1</a:t>
            </a:r>
            <a:r>
              <a:rPr lang="en-US" altLang="en-US" sz="2400" smtClean="0"/>
              <a:t>|Y),…,P(X</a:t>
            </a:r>
            <a:r>
              <a:rPr lang="en-US" altLang="en-US" sz="2400" baseline="-25000" smtClean="0"/>
              <a:t>n</a:t>
            </a:r>
            <a:r>
              <a:rPr lang="en-US" altLang="en-US" sz="2400" smtClean="0"/>
              <a:t>|Y)</a:t>
            </a:r>
          </a:p>
          <a:p>
            <a:pPr eaLnBrk="1" hangingPunct="1"/>
            <a:endParaRPr lang="en-US" altLang="en-US" sz="2400" smtClean="0"/>
          </a:p>
          <a:p>
            <a:pPr lvl="1" eaLnBrk="1" hangingPunct="1">
              <a:buFont typeface="Wingdings" pitchFamily="2" charset="2"/>
              <a:buChar char="§"/>
            </a:pPr>
            <a:r>
              <a:rPr lang="en-US" altLang="en-US" sz="2000" smtClean="0"/>
              <a:t>2n</a:t>
            </a:r>
          </a:p>
          <a:p>
            <a:pPr eaLnBrk="1" hangingPunct="1">
              <a:buFont typeface="Wingdings" pitchFamily="2" charset="2"/>
              <a:buNone/>
            </a:pPr>
            <a:endParaRPr lang="en-US" altLang="en-US" sz="2000" smtClean="0"/>
          </a:p>
        </p:txBody>
      </p:sp>
    </p:spTree>
    <p:extLst>
      <p:ext uri="{BB962C8B-B14F-4D97-AF65-F5344CB8AC3E}">
        <p14:creationId xmlns:p14="http://schemas.microsoft.com/office/powerpoint/2010/main" val="38954196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Naïve Bayes Training</a:t>
            </a:r>
          </a:p>
        </p:txBody>
      </p:sp>
      <p:sp>
        <p:nvSpPr>
          <p:cNvPr id="29699" name="Rectangle 3"/>
          <p:cNvSpPr>
            <a:spLocks noGrp="1" noChangeArrowheads="1"/>
          </p:cNvSpPr>
          <p:nvPr>
            <p:ph idx="1"/>
          </p:nvPr>
        </p:nvSpPr>
        <p:spPr/>
        <p:txBody>
          <a:bodyPr/>
          <a:lstStyle/>
          <a:p>
            <a:pPr eaLnBrk="1" hangingPunct="1"/>
            <a:r>
              <a:rPr lang="en-US" altLang="en-US" sz="2000" smtClean="0"/>
              <a:t>Now that we’ve decided to use a Naïve Bayes classifier, we need to train it with some data:</a:t>
            </a:r>
          </a:p>
        </p:txBody>
      </p:sp>
      <p:pic>
        <p:nvPicPr>
          <p:cNvPr id="29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062288"/>
            <a:ext cx="275748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062288"/>
            <a:ext cx="26479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 Box 6"/>
          <p:cNvSpPr txBox="1">
            <a:spLocks noChangeArrowheads="1"/>
          </p:cNvSpPr>
          <p:nvPr/>
        </p:nvSpPr>
        <p:spPr bwMode="auto">
          <a:xfrm>
            <a:off x="3581400" y="6186488"/>
            <a:ext cx="297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spcBef>
                <a:spcPct val="50000"/>
              </a:spcBef>
            </a:pPr>
            <a:r>
              <a:rPr lang="en-US" altLang="en-US" sz="1800">
                <a:latin typeface="Arial" charset="0"/>
              </a:rPr>
              <a:t>MNIST Training Data</a:t>
            </a:r>
          </a:p>
        </p:txBody>
      </p:sp>
    </p:spTree>
    <p:extLst>
      <p:ext uri="{BB962C8B-B14F-4D97-AF65-F5344CB8AC3E}">
        <p14:creationId xmlns:p14="http://schemas.microsoft.com/office/powerpoint/2010/main" val="24148510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t>Naïve Bayes Training</a:t>
            </a:r>
          </a:p>
        </p:txBody>
      </p:sp>
      <p:sp>
        <p:nvSpPr>
          <p:cNvPr id="31747" name="Rectangle 3"/>
          <p:cNvSpPr>
            <a:spLocks noGrp="1" noChangeArrowheads="1"/>
          </p:cNvSpPr>
          <p:nvPr>
            <p:ph idx="1"/>
          </p:nvPr>
        </p:nvSpPr>
        <p:spPr/>
        <p:txBody>
          <a:bodyPr/>
          <a:lstStyle/>
          <a:p>
            <a:pPr eaLnBrk="1" hangingPunct="1"/>
            <a:r>
              <a:rPr lang="en-US" altLang="en-US" sz="2000" smtClean="0"/>
              <a:t>Training in Naïve Bayes is </a:t>
            </a:r>
            <a:r>
              <a:rPr lang="en-US" altLang="en-US" sz="2000" b="1" smtClean="0"/>
              <a:t>easy</a:t>
            </a:r>
            <a:r>
              <a:rPr lang="en-US" altLang="en-US" sz="2000" smtClean="0"/>
              <a:t>:</a:t>
            </a:r>
          </a:p>
          <a:p>
            <a:pPr lvl="1" eaLnBrk="1" hangingPunct="1"/>
            <a:r>
              <a:rPr lang="en-US" altLang="en-US" sz="2000" smtClean="0"/>
              <a:t>Estimate P(Y=v) as the fraction of records with Y=v</a:t>
            </a:r>
          </a:p>
          <a:p>
            <a:pPr lvl="1" eaLnBrk="1" hangingPunct="1"/>
            <a:endParaRPr lang="en-US" altLang="en-US" sz="2000" smtClean="0"/>
          </a:p>
          <a:p>
            <a:pPr lvl="1" eaLnBrk="1" hangingPunct="1"/>
            <a:endParaRPr lang="en-US" altLang="en-US" sz="2000" smtClean="0"/>
          </a:p>
          <a:p>
            <a:pPr lvl="1" eaLnBrk="1" hangingPunct="1"/>
            <a:endParaRPr lang="en-US" altLang="en-US" sz="2000" smtClean="0"/>
          </a:p>
          <a:p>
            <a:pPr lvl="1" eaLnBrk="1" hangingPunct="1"/>
            <a:endParaRPr lang="en-US" altLang="en-US" sz="2000" smtClean="0"/>
          </a:p>
          <a:p>
            <a:pPr lvl="1" eaLnBrk="1" hangingPunct="1"/>
            <a:r>
              <a:rPr lang="en-US" altLang="en-US" sz="2000" smtClean="0"/>
              <a:t>Estimate P(X</a:t>
            </a:r>
            <a:r>
              <a:rPr lang="en-US" altLang="en-US" sz="2000" baseline="-25000" smtClean="0"/>
              <a:t>i</a:t>
            </a:r>
            <a:r>
              <a:rPr lang="en-US" altLang="en-US" sz="2000" smtClean="0"/>
              <a:t>=u|Y=v) as the fraction of records with Y=v for which X</a:t>
            </a:r>
            <a:r>
              <a:rPr lang="en-US" altLang="en-US" sz="2000" baseline="-25000" smtClean="0"/>
              <a:t>i</a:t>
            </a:r>
            <a:r>
              <a:rPr lang="en-US" altLang="en-US" sz="2000" smtClean="0"/>
              <a:t>=u</a:t>
            </a:r>
          </a:p>
          <a:p>
            <a:pPr lvl="1" eaLnBrk="1" hangingPunct="1"/>
            <a:endParaRPr lang="en-US" altLang="en-US" sz="2000" smtClean="0"/>
          </a:p>
          <a:p>
            <a:pPr eaLnBrk="1" hangingPunct="1"/>
            <a:endParaRPr lang="en-US" altLang="en-US" sz="2000" smtClean="0"/>
          </a:p>
          <a:p>
            <a:pPr eaLnBrk="1" hangingPunct="1"/>
            <a:endParaRPr lang="en-US" altLang="en-US" sz="2000" smtClean="0"/>
          </a:p>
          <a:p>
            <a:pPr eaLnBrk="1" hangingPunct="1"/>
            <a:r>
              <a:rPr lang="en-US" altLang="en-US" sz="2000" smtClean="0"/>
              <a:t>(This corresponds to Maximum Likelihood estimation of model parameters)</a:t>
            </a:r>
          </a:p>
        </p:txBody>
      </p:sp>
      <p:pic>
        <p:nvPicPr>
          <p:cNvPr id="31748"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33600" y="4191000"/>
            <a:ext cx="4724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24200" y="2743200"/>
            <a:ext cx="2819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68158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Naïve Bayes Training</a:t>
            </a:r>
          </a:p>
        </p:txBody>
      </p:sp>
      <p:sp>
        <p:nvSpPr>
          <p:cNvPr id="33795" name="Rectangle 3"/>
          <p:cNvSpPr>
            <a:spLocks noGrp="1" noChangeArrowheads="1"/>
          </p:cNvSpPr>
          <p:nvPr>
            <p:ph idx="1"/>
          </p:nvPr>
        </p:nvSpPr>
        <p:spPr/>
        <p:txBody>
          <a:bodyPr/>
          <a:lstStyle/>
          <a:p>
            <a:pPr eaLnBrk="1" hangingPunct="1"/>
            <a:r>
              <a:rPr lang="en-US" altLang="en-US" sz="2400" smtClean="0"/>
              <a:t>In practice, some of these counts can be zero</a:t>
            </a:r>
          </a:p>
          <a:p>
            <a:pPr eaLnBrk="1" hangingPunct="1"/>
            <a:r>
              <a:rPr lang="en-US" altLang="en-US" sz="2400" smtClean="0"/>
              <a:t>Fix this by adding “virtual” counts:</a:t>
            </a:r>
          </a:p>
          <a:p>
            <a:pPr lvl="1" eaLnBrk="1" hangingPunct="1"/>
            <a:endParaRPr lang="en-US" altLang="en-US" sz="2400" smtClean="0"/>
          </a:p>
          <a:p>
            <a:pPr lvl="1" eaLnBrk="1" hangingPunct="1"/>
            <a:endParaRPr lang="en-US" altLang="en-US" sz="2400" smtClean="0"/>
          </a:p>
          <a:p>
            <a:pPr lvl="1" eaLnBrk="1" hangingPunct="1"/>
            <a:endParaRPr lang="en-US" altLang="en-US" sz="2400" smtClean="0"/>
          </a:p>
          <a:p>
            <a:pPr lvl="1" eaLnBrk="1" hangingPunct="1"/>
            <a:endParaRPr lang="en-US" altLang="en-US" sz="2400" smtClean="0"/>
          </a:p>
          <a:p>
            <a:pPr lvl="1" eaLnBrk="1" hangingPunct="1"/>
            <a:r>
              <a:rPr lang="en-US" altLang="en-US" sz="2400" smtClean="0"/>
              <a:t>(This is like putting a prior on parameters and doing MAP estimation instead of MLE)</a:t>
            </a:r>
          </a:p>
          <a:p>
            <a:pPr lvl="1" eaLnBrk="1" hangingPunct="1"/>
            <a:r>
              <a:rPr lang="en-US" altLang="en-US" sz="2400" smtClean="0"/>
              <a:t>This is called </a:t>
            </a:r>
            <a:r>
              <a:rPr lang="en-US" altLang="en-US" sz="2400" i="1" smtClean="0"/>
              <a:t>Smoothing</a:t>
            </a:r>
          </a:p>
          <a:p>
            <a:pPr eaLnBrk="1" hangingPunct="1"/>
            <a:endParaRPr lang="en-US" altLang="en-US" sz="2400" i="1" smtClean="0"/>
          </a:p>
        </p:txBody>
      </p:sp>
      <p:pic>
        <p:nvPicPr>
          <p:cNvPr id="33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971800"/>
            <a:ext cx="51054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11655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Naïve Bayes Training</a:t>
            </a:r>
          </a:p>
        </p:txBody>
      </p:sp>
      <p:sp>
        <p:nvSpPr>
          <p:cNvPr id="35843" name="Rectangle 3"/>
          <p:cNvSpPr>
            <a:spLocks noGrp="1" noChangeArrowheads="1"/>
          </p:cNvSpPr>
          <p:nvPr>
            <p:ph idx="1"/>
          </p:nvPr>
        </p:nvSpPr>
        <p:spPr/>
        <p:txBody>
          <a:bodyPr/>
          <a:lstStyle/>
          <a:p>
            <a:pPr eaLnBrk="1" hangingPunct="1"/>
            <a:r>
              <a:rPr lang="en-US" altLang="en-US" sz="2000" smtClean="0"/>
              <a:t>For binary digits, training amounts to averaging all of the training fives together and all of the training sixes together.</a:t>
            </a:r>
          </a:p>
        </p:txBody>
      </p:sp>
      <p:pic>
        <p:nvPicPr>
          <p:cNvPr id="35844" name="Picture 5" descr="trainparams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1290" r="8064"/>
          <a:stretch>
            <a:fillRect/>
          </a:stretch>
        </p:blipFill>
        <p:spPr bwMode="auto">
          <a:xfrm>
            <a:off x="838200" y="2597150"/>
            <a:ext cx="7620000"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67870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t>Naïve Bayes Classification</a:t>
            </a:r>
          </a:p>
        </p:txBody>
      </p:sp>
      <p:sp>
        <p:nvSpPr>
          <p:cNvPr id="37891" name="Rectangle 3"/>
          <p:cNvSpPr>
            <a:spLocks noGrp="1" noChangeArrowheads="1"/>
          </p:cNvSpPr>
          <p:nvPr>
            <p:ph idx="1"/>
          </p:nvPr>
        </p:nvSpPr>
        <p:spPr/>
        <p:txBody>
          <a:bodyPr/>
          <a:lstStyle/>
          <a:p>
            <a:pPr eaLnBrk="1" hangingPunct="1"/>
            <a:endParaRPr lang="en-US" altLang="en-US" smtClean="0"/>
          </a:p>
        </p:txBody>
      </p:sp>
      <p:pic>
        <p:nvPicPr>
          <p:cNvPr id="37892" name="Picture 4" descr="classificationexample"/>
          <p:cNvPicPr>
            <a:picLocks noChangeAspect="1" noChangeArrowheads="1"/>
          </p:cNvPicPr>
          <p:nvPr/>
        </p:nvPicPr>
        <p:blipFill>
          <a:blip r:embed="rId3">
            <a:extLst>
              <a:ext uri="{28A0092B-C50C-407E-A947-70E740481C1C}">
                <a14:useLocalDpi xmlns:a14="http://schemas.microsoft.com/office/drawing/2010/main" val="0"/>
              </a:ext>
            </a:extLst>
          </a:blip>
          <a:srcRect l="11189" r="9790"/>
          <a:stretch>
            <a:fillRect/>
          </a:stretch>
        </p:blipFill>
        <p:spPr bwMode="auto">
          <a:xfrm>
            <a:off x="0" y="2286000"/>
            <a:ext cx="9144000"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03877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ltLang="zh-TW" sz="4000" dirty="0" smtClean="0"/>
              <a:t>Another </a:t>
            </a:r>
            <a:r>
              <a:rPr lang="en-US" altLang="zh-TW" sz="4000" dirty="0"/>
              <a:t>Example of the Naïve Bayes Classifier</a:t>
            </a:r>
          </a:p>
        </p:txBody>
      </p:sp>
      <p:graphicFrame>
        <p:nvGraphicFramePr>
          <p:cNvPr id="12063" name="Group 799"/>
          <p:cNvGraphicFramePr>
            <a:graphicFrameLocks noGrp="1"/>
          </p:cNvGraphicFramePr>
          <p:nvPr>
            <p:ph sz="half" idx="1"/>
          </p:nvPr>
        </p:nvGraphicFramePr>
        <p:xfrm>
          <a:off x="250825" y="1600200"/>
          <a:ext cx="8642350" cy="3208340"/>
        </p:xfrm>
        <a:graphic>
          <a:graphicData uri="http://schemas.openxmlformats.org/drawingml/2006/table">
            <a:tbl>
              <a:tblPr/>
              <a:tblGrid>
                <a:gridCol w="1008063"/>
                <a:gridCol w="550862"/>
                <a:gridCol w="530225"/>
                <a:gridCol w="576263"/>
                <a:gridCol w="503237"/>
                <a:gridCol w="504825"/>
                <a:gridCol w="863600"/>
                <a:gridCol w="576263"/>
                <a:gridCol w="503237"/>
                <a:gridCol w="649288"/>
                <a:gridCol w="503237"/>
                <a:gridCol w="587375"/>
                <a:gridCol w="639763"/>
                <a:gridCol w="646112"/>
              </a:tblGrid>
              <a:tr h="349250">
                <a:tc gridSpan="1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1" i="0" u="none" strike="noStrike" cap="none" normalizeH="0" baseline="0" smtClean="0">
                          <a:ln>
                            <a:noFill/>
                          </a:ln>
                          <a:solidFill>
                            <a:schemeClr val="tx1"/>
                          </a:solidFill>
                          <a:effectLst/>
                          <a:latin typeface="Arial" charset="0"/>
                          <a:ea typeface="新細明體" pitchFamily="18" charset="-120"/>
                        </a:rPr>
                        <a:t>The weather data, with counts and probabilities</a:t>
                      </a:r>
                    </a:p>
                  </a:txBody>
                  <a:tcP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7663">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outlook</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temperature</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humidity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windy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play</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420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Arial" charset="0"/>
                        <a:ea typeface="新細明體" pitchFamily="18" charset="-120"/>
                      </a:endParaRP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yes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no</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Arial" charset="0"/>
                        <a:ea typeface="新細明體"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yes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no</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Arial" charset="0"/>
                        <a:ea typeface="新細明體"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yes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no</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Arial" charset="0"/>
                        <a:ea typeface="新細明體"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yes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no</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yes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no</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sunny</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3</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hot</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high</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3</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4</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false</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9</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5</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overcast</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4</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mild</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4</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normal</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true</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3</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3</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Arial" charset="0"/>
                        <a:ea typeface="新細明體"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Arial" charset="0"/>
                        <a:ea typeface="新細明體" pitchFamily="18" charset="-120"/>
                      </a:endParaRP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rainy</a:t>
                      </a:r>
                    </a:p>
                  </a:txBody>
                  <a:tcPr horzOverflow="overflow">
                    <a:lnL cap="flat">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3</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2</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cool</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3</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1</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Arial" charset="0"/>
                        <a:ea typeface="新細明體"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Arial" charset="0"/>
                        <a:ea typeface="新細明體"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Arial" charset="0"/>
                        <a:ea typeface="新細明體"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Arial" charset="0"/>
                        <a:ea typeface="新細明體"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Arial" charset="0"/>
                        <a:ea typeface="新細明體"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Arial" charset="0"/>
                        <a:ea typeface="新細明體"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Arial" charset="0"/>
                        <a:ea typeface="新細明體"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Arial" charset="0"/>
                        <a:ea typeface="新細明體" pitchFamily="18" charset="-120"/>
                      </a:endParaRPr>
                    </a:p>
                  </a:txBody>
                  <a:tcPr horzOverflow="overflow">
                    <a:lnL>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sunny</a:t>
                      </a:r>
                    </a:p>
                  </a:txBody>
                  <a:tcP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2/9</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3/5</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hot</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2/9</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2/5</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high</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3/9</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4/5</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false</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6/9</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2/5</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9/14</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5/14</a:t>
                      </a:r>
                    </a:p>
                  </a:txBody>
                  <a:tcP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overcast</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4/9</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0/5</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mild</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4/9</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2/5</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normal</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6/9</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1/5</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true</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3/9</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3/5</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Arial" charset="0"/>
                        <a:ea typeface="新細明體"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Arial" charset="0"/>
                        <a:ea typeface="新細明體" pitchFamily="18" charset="-120"/>
                      </a:endParaRP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rainy</a:t>
                      </a:r>
                    </a:p>
                  </a:txBody>
                  <a:tcPr horzOverflow="overflow">
                    <a:lnL cap="flat">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3/9</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2/5</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cool</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3/9</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1/5</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Arial" charset="0"/>
                        <a:ea typeface="新細明體"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Arial" charset="0"/>
                        <a:ea typeface="新細明體"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Arial" charset="0"/>
                        <a:ea typeface="新細明體"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Arial" charset="0"/>
                        <a:ea typeface="新細明體"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Arial" charset="0"/>
                        <a:ea typeface="新細明體"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Arial" charset="0"/>
                        <a:ea typeface="新細明體"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Arial" charset="0"/>
                        <a:ea typeface="新細明體" pitchFamily="18" charset="-12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dirty="0" smtClean="0">
                        <a:ln>
                          <a:noFill/>
                        </a:ln>
                        <a:solidFill>
                          <a:schemeClr val="tx1"/>
                        </a:solidFill>
                        <a:effectLst/>
                        <a:latin typeface="Arial" charset="0"/>
                        <a:ea typeface="新細明體" pitchFamily="18" charset="-120"/>
                      </a:endParaRPr>
                    </a:p>
                  </a:txBody>
                  <a:tcPr horzOverflow="overflow">
                    <a:lnL>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007" name="Group 743"/>
          <p:cNvGraphicFramePr>
            <a:graphicFrameLocks noGrp="1"/>
          </p:cNvGraphicFramePr>
          <p:nvPr>
            <p:ph sz="half" idx="2"/>
          </p:nvPr>
        </p:nvGraphicFramePr>
        <p:xfrm>
          <a:off x="468313" y="5443538"/>
          <a:ext cx="8424862" cy="1081088"/>
        </p:xfrm>
        <a:graphic>
          <a:graphicData uri="http://schemas.openxmlformats.org/drawingml/2006/table">
            <a:tbl>
              <a:tblPr/>
              <a:tblGrid>
                <a:gridCol w="1685925"/>
                <a:gridCol w="1685925"/>
                <a:gridCol w="1681162"/>
                <a:gridCol w="1685925"/>
                <a:gridCol w="1685925"/>
              </a:tblGrid>
              <a:tr h="360226">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smtClean="0">
                          <a:ln>
                            <a:noFill/>
                          </a:ln>
                          <a:solidFill>
                            <a:schemeClr val="tx1"/>
                          </a:solidFill>
                          <a:effectLst/>
                          <a:latin typeface="Arial" charset="0"/>
                          <a:ea typeface="新細明體" pitchFamily="18" charset="-120"/>
                        </a:rPr>
                        <a:t>A new day</a:t>
                      </a:r>
                    </a:p>
                  </a:txBody>
                  <a:tcPr marT="45703" marB="45703"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56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outlook</a:t>
                      </a:r>
                    </a:p>
                  </a:txBody>
                  <a:tcPr marT="45703" marB="45703"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temperature</a:t>
                      </a:r>
                    </a:p>
                  </a:txBody>
                  <a:tcPr marT="45703" marB="4570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humidity</a:t>
                      </a:r>
                    </a:p>
                  </a:txBody>
                  <a:tcPr marT="45703" marB="4570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windy</a:t>
                      </a:r>
                    </a:p>
                  </a:txBody>
                  <a:tcPr marT="45703" marB="45703"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play</a:t>
                      </a:r>
                    </a:p>
                  </a:txBody>
                  <a:tcPr marT="45703" marB="45703"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4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sunny</a:t>
                      </a:r>
                    </a:p>
                  </a:txBody>
                  <a:tcPr marT="45703" marB="45703" horzOverflow="overflow">
                    <a:lnL cap="flat">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cool</a:t>
                      </a:r>
                    </a:p>
                  </a:txBody>
                  <a:tcPr marT="45703" marB="45703"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high</a:t>
                      </a:r>
                    </a:p>
                  </a:txBody>
                  <a:tcPr marT="45703" marB="45703"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true</a:t>
                      </a:r>
                    </a:p>
                  </a:txBody>
                  <a:tcPr marT="45703" marB="45703"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charset="0"/>
                          <a:ea typeface="新細明體" pitchFamily="18" charset="-120"/>
                        </a:rPr>
                        <a:t>?</a:t>
                      </a:r>
                    </a:p>
                  </a:txBody>
                  <a:tcPr marT="45703" marB="45703" horzOverflow="overflow">
                    <a:lnL>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42301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Tahoma" pitchFamily="34" charset="0"/>
              </a:defRPr>
            </a:lvl1pPr>
            <a:lvl2pPr marL="565979" indent="-217684">
              <a:defRPr sz="1800">
                <a:solidFill>
                  <a:schemeClr val="tx1"/>
                </a:solidFill>
                <a:latin typeface="Tahoma" pitchFamily="34" charset="0"/>
              </a:defRPr>
            </a:lvl2pPr>
            <a:lvl3pPr marL="870737" indent="-174147">
              <a:defRPr sz="1500">
                <a:solidFill>
                  <a:schemeClr val="tx1"/>
                </a:solidFill>
                <a:latin typeface="Tahoma" pitchFamily="34" charset="0"/>
              </a:defRPr>
            </a:lvl3pPr>
            <a:lvl4pPr marL="1219032" indent="-174147">
              <a:defRPr sz="1500">
                <a:solidFill>
                  <a:schemeClr val="tx1"/>
                </a:solidFill>
                <a:latin typeface="Tahoma" pitchFamily="34" charset="0"/>
              </a:defRPr>
            </a:lvl4pPr>
            <a:lvl5pPr marL="1567327" indent="-174147">
              <a:defRPr sz="1200">
                <a:solidFill>
                  <a:schemeClr val="tx1"/>
                </a:solidFill>
                <a:latin typeface="Tahoma" pitchFamily="34" charset="0"/>
              </a:defRPr>
            </a:lvl5pPr>
            <a:lvl6pPr marL="1915622" indent="-174147" eaLnBrk="0" hangingPunct="0">
              <a:defRPr sz="1200">
                <a:solidFill>
                  <a:schemeClr val="tx1"/>
                </a:solidFill>
                <a:latin typeface="Tahoma" pitchFamily="34" charset="0"/>
              </a:defRPr>
            </a:lvl6pPr>
            <a:lvl7pPr marL="2263917" indent="-174147" eaLnBrk="0" hangingPunct="0">
              <a:defRPr sz="1200">
                <a:solidFill>
                  <a:schemeClr val="tx1"/>
                </a:solidFill>
                <a:latin typeface="Tahoma" pitchFamily="34" charset="0"/>
              </a:defRPr>
            </a:lvl7pPr>
            <a:lvl8pPr marL="2612212" indent="-174147" eaLnBrk="0" hangingPunct="0">
              <a:defRPr sz="1200">
                <a:solidFill>
                  <a:schemeClr val="tx1"/>
                </a:solidFill>
                <a:latin typeface="Tahoma" pitchFamily="34" charset="0"/>
              </a:defRPr>
            </a:lvl8pPr>
            <a:lvl9pPr marL="2960507" indent="-174147" eaLnBrk="0" hangingPunct="0">
              <a:defRPr sz="1200">
                <a:solidFill>
                  <a:schemeClr val="tx1"/>
                </a:solidFill>
                <a:latin typeface="Tahoma" pitchFamily="34" charset="0"/>
              </a:defRPr>
            </a:lvl9pPr>
          </a:lstStyle>
          <a:p>
            <a:pPr defTabSz="794548"/>
            <a:fld id="{EE09C9E7-3778-47CE-9715-1F727808E2F3}" type="slidenum">
              <a:rPr lang="en-GB" altLang="en-US" sz="1200">
                <a:latin typeface="Arial" charset="0"/>
              </a:rPr>
              <a:pPr defTabSz="794548"/>
              <a:t>4</a:t>
            </a:fld>
            <a:endParaRPr lang="en-GB" altLang="en-US" sz="1200">
              <a:latin typeface="Arial" charset="0"/>
            </a:endParaRPr>
          </a:p>
        </p:txBody>
      </p:sp>
      <p:sp>
        <p:nvSpPr>
          <p:cNvPr id="8195" name="Rectangle 2"/>
          <p:cNvSpPr>
            <a:spLocks noGrp="1" noChangeArrowheads="1"/>
          </p:cNvSpPr>
          <p:nvPr>
            <p:ph type="title"/>
          </p:nvPr>
        </p:nvSpPr>
        <p:spPr>
          <a:xfrm>
            <a:off x="1254762" y="43196"/>
            <a:ext cx="6954105" cy="1143240"/>
          </a:xfrm>
        </p:spPr>
        <p:txBody>
          <a:bodyPr>
            <a:normAutofit fontScale="90000"/>
          </a:bodyPr>
          <a:lstStyle/>
          <a:p>
            <a:pPr eaLnBrk="1" hangingPunct="1"/>
            <a:r>
              <a:rPr lang="en-US" altLang="en-US" b="0" smtClean="0"/>
              <a:t>Probabilistic Classification Principle	</a:t>
            </a:r>
          </a:p>
        </p:txBody>
      </p:sp>
      <p:sp>
        <p:nvSpPr>
          <p:cNvPr id="8196" name="Rectangle 3"/>
          <p:cNvSpPr>
            <a:spLocks noGrp="1" noChangeArrowheads="1"/>
          </p:cNvSpPr>
          <p:nvPr>
            <p:ph type="body" idx="1"/>
          </p:nvPr>
        </p:nvSpPr>
        <p:spPr>
          <a:xfrm>
            <a:off x="1202931" y="1147560"/>
            <a:ext cx="6797530" cy="5114343"/>
          </a:xfrm>
        </p:spPr>
        <p:txBody>
          <a:bodyPr/>
          <a:lstStyle/>
          <a:p>
            <a:pPr marL="406344" indent="-406344">
              <a:lnSpc>
                <a:spcPct val="110000"/>
              </a:lnSpc>
            </a:pPr>
            <a:endParaRPr lang="en-US" altLang="en-US" smtClean="0"/>
          </a:p>
          <a:p>
            <a:pPr marL="406344" indent="-406344">
              <a:lnSpc>
                <a:spcPct val="110000"/>
              </a:lnSpc>
              <a:buNone/>
            </a:pPr>
            <a:r>
              <a:rPr lang="en-US" altLang="en-US" sz="2400"/>
              <a:t>     </a:t>
            </a:r>
          </a:p>
        </p:txBody>
      </p:sp>
      <p:sp>
        <p:nvSpPr>
          <p:cNvPr id="8197" name="Rectangle 4"/>
          <p:cNvSpPr>
            <a:spLocks noChangeArrowheads="1"/>
          </p:cNvSpPr>
          <p:nvPr/>
        </p:nvSpPr>
        <p:spPr bwMode="auto">
          <a:xfrm>
            <a:off x="1202931" y="1218112"/>
            <a:ext cx="6893634" cy="511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0" tIns="39730" rIns="79460" bIns="39730"/>
          <a:lstStyle/>
          <a:p>
            <a:pPr marL="406344" indent="-406344" defTabSz="794548">
              <a:lnSpc>
                <a:spcPct val="110000"/>
              </a:lnSpc>
              <a:spcBef>
                <a:spcPct val="20000"/>
              </a:spcBef>
              <a:buFontTx/>
              <a:buChar char="•"/>
            </a:pPr>
            <a:r>
              <a:rPr lang="en-US" altLang="en-US" sz="2100">
                <a:latin typeface="Tahoma" pitchFamily="34" charset="0"/>
              </a:rPr>
              <a:t>Establishing a probabilistic model for classification (cont.)</a:t>
            </a:r>
          </a:p>
          <a:p>
            <a:pPr marL="746174" lvl="1" indent="-348295" defTabSz="794548">
              <a:lnSpc>
                <a:spcPct val="110000"/>
              </a:lnSpc>
              <a:spcBef>
                <a:spcPct val="20000"/>
              </a:spcBef>
              <a:buFontTx/>
              <a:buChar char="–"/>
            </a:pPr>
            <a:r>
              <a:rPr lang="en-US" altLang="en-US" b="1">
                <a:solidFill>
                  <a:srgbClr val="FF0000"/>
                </a:solidFill>
                <a:latin typeface="Tahoma" pitchFamily="34" charset="0"/>
              </a:rPr>
              <a:t>Generative model (must be probabilistic)</a:t>
            </a:r>
          </a:p>
          <a:p>
            <a:pPr marL="406344" indent="-406344" defTabSz="794548">
              <a:lnSpc>
                <a:spcPct val="110000"/>
              </a:lnSpc>
              <a:spcBef>
                <a:spcPct val="20000"/>
              </a:spcBef>
            </a:pPr>
            <a:r>
              <a:rPr lang="en-US" altLang="en-US" sz="2400">
                <a:latin typeface="Tahoma" pitchFamily="34" charset="0"/>
              </a:rPr>
              <a:t>        </a:t>
            </a:r>
          </a:p>
        </p:txBody>
      </p:sp>
      <p:graphicFrame>
        <p:nvGraphicFramePr>
          <p:cNvPr id="8198" name="Object 6"/>
          <p:cNvGraphicFramePr>
            <a:graphicFrameLocks noChangeAspect="1"/>
          </p:cNvGraphicFramePr>
          <p:nvPr>
            <p:extLst>
              <p:ext uri="{D42A27DB-BD31-4B8C-83A1-F6EECF244321}">
                <p14:modId xmlns:p14="http://schemas.microsoft.com/office/powerpoint/2010/main" val="2822956687"/>
              </p:ext>
            </p:extLst>
          </p:nvPr>
        </p:nvGraphicFramePr>
        <p:xfrm>
          <a:off x="1744976" y="2438400"/>
          <a:ext cx="5189223" cy="514026"/>
        </p:xfrm>
        <a:graphic>
          <a:graphicData uri="http://schemas.openxmlformats.org/presentationml/2006/ole">
            <mc:AlternateContent xmlns:mc="http://schemas.openxmlformats.org/markup-compatibility/2006">
              <mc:Choice xmlns:v="urn:schemas-microsoft-com:vml" Requires="v">
                <p:oleObj spid="_x0000_s4150" name="Equation" r:id="rId3" imgW="2145369" imgH="215806" progId="Equation.3">
                  <p:embed/>
                </p:oleObj>
              </mc:Choice>
              <mc:Fallback>
                <p:oleObj name="Equation" r:id="rId3" imgW="2145369"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4976" y="2438400"/>
                        <a:ext cx="5189223" cy="514026"/>
                      </a:xfrm>
                      <a:prstGeom prst="rect">
                        <a:avLst/>
                      </a:prstGeom>
                      <a:solidFill>
                        <a:srgbClr val="CCFFFF"/>
                      </a:solidFill>
                      <a:ln w="9525">
                        <a:solidFill>
                          <a:schemeClr val="accent1"/>
                        </a:solidFill>
                        <a:miter lim="800000"/>
                        <a:headEnd/>
                        <a:tailEnd/>
                      </a:ln>
                      <a:effectLst/>
                      <a:extLst/>
                    </p:spPr>
                  </p:pic>
                </p:oleObj>
              </mc:Fallback>
            </mc:AlternateContent>
          </a:graphicData>
        </a:graphic>
      </p:graphicFrame>
      <p:grpSp>
        <p:nvGrpSpPr>
          <p:cNvPr id="8199" name="Group 30"/>
          <p:cNvGrpSpPr>
            <a:grpSpLocks/>
          </p:cNvGrpSpPr>
          <p:nvPr/>
        </p:nvGrpSpPr>
        <p:grpSpPr bwMode="auto">
          <a:xfrm>
            <a:off x="1047435" y="3220942"/>
            <a:ext cx="2030080" cy="1866044"/>
            <a:chOff x="850900" y="3708400"/>
            <a:chExt cx="3276600" cy="2586831"/>
          </a:xfrm>
        </p:grpSpPr>
        <p:sp>
          <p:nvSpPr>
            <p:cNvPr id="12" name="TextBox 11"/>
            <p:cNvSpPr txBox="1"/>
            <p:nvPr/>
          </p:nvSpPr>
          <p:spPr>
            <a:xfrm>
              <a:off x="850900" y="4315187"/>
              <a:ext cx="3276600" cy="1023984"/>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p:spPr>
          <p:txBody>
            <a:bodyPr>
              <a:spAutoFit/>
            </a:bodyPr>
            <a:lstStyle>
              <a:lvl1pPr>
                <a:defRPr sz="5000">
                  <a:solidFill>
                    <a:schemeClr val="tx1"/>
                  </a:solidFill>
                  <a:latin typeface="Times New Roman" pitchFamily="18" charset="0"/>
                </a:defRPr>
              </a:lvl1pPr>
              <a:lvl2pPr marL="742950" indent="-285750">
                <a:defRPr sz="5000">
                  <a:solidFill>
                    <a:schemeClr val="tx1"/>
                  </a:solidFill>
                  <a:latin typeface="Times New Roman" pitchFamily="18" charset="0"/>
                </a:defRPr>
              </a:lvl2pPr>
              <a:lvl3pPr marL="1143000" indent="-228600">
                <a:defRPr sz="5000">
                  <a:solidFill>
                    <a:schemeClr val="tx1"/>
                  </a:solidFill>
                  <a:latin typeface="Times New Roman" pitchFamily="18" charset="0"/>
                </a:defRPr>
              </a:lvl3pPr>
              <a:lvl4pPr marL="1600200" indent="-228600">
                <a:defRPr sz="5000">
                  <a:solidFill>
                    <a:schemeClr val="tx1"/>
                  </a:solidFill>
                  <a:latin typeface="Times New Roman" pitchFamily="18" charset="0"/>
                </a:defRPr>
              </a:lvl4pPr>
              <a:lvl5pPr marL="2057400" indent="-228600">
                <a:defRPr sz="5000">
                  <a:solidFill>
                    <a:schemeClr val="tx1"/>
                  </a:solidFill>
                  <a:latin typeface="Times New Roman" pitchFamily="18" charset="0"/>
                </a:defRPr>
              </a:lvl5pPr>
              <a:lvl6pPr marL="2514600" indent="-228600" eaLnBrk="0" fontAlgn="base" hangingPunct="0">
                <a:spcBef>
                  <a:spcPct val="0"/>
                </a:spcBef>
                <a:spcAft>
                  <a:spcPct val="0"/>
                </a:spcAft>
                <a:defRPr sz="5000">
                  <a:solidFill>
                    <a:schemeClr val="tx1"/>
                  </a:solidFill>
                  <a:latin typeface="Times New Roman" pitchFamily="18" charset="0"/>
                </a:defRPr>
              </a:lvl6pPr>
              <a:lvl7pPr marL="2971800" indent="-228600" eaLnBrk="0" fontAlgn="base" hangingPunct="0">
                <a:spcBef>
                  <a:spcPct val="0"/>
                </a:spcBef>
                <a:spcAft>
                  <a:spcPct val="0"/>
                </a:spcAft>
                <a:defRPr sz="5000">
                  <a:solidFill>
                    <a:schemeClr val="tx1"/>
                  </a:solidFill>
                  <a:latin typeface="Times New Roman" pitchFamily="18" charset="0"/>
                </a:defRPr>
              </a:lvl7pPr>
              <a:lvl8pPr marL="3429000" indent="-228600" eaLnBrk="0" fontAlgn="base" hangingPunct="0">
                <a:spcBef>
                  <a:spcPct val="0"/>
                </a:spcBef>
                <a:spcAft>
                  <a:spcPct val="0"/>
                </a:spcAft>
                <a:defRPr sz="5000">
                  <a:solidFill>
                    <a:schemeClr val="tx1"/>
                  </a:solidFill>
                  <a:latin typeface="Times New Roman" pitchFamily="18" charset="0"/>
                </a:defRPr>
              </a:lvl8pPr>
              <a:lvl9pPr marL="3886200" indent="-228600" eaLnBrk="0" fontAlgn="base" hangingPunct="0">
                <a:spcBef>
                  <a:spcPct val="0"/>
                </a:spcBef>
                <a:spcAft>
                  <a:spcPct val="0"/>
                </a:spcAft>
                <a:defRPr sz="5000">
                  <a:solidFill>
                    <a:schemeClr val="tx1"/>
                  </a:solidFill>
                  <a:latin typeface="Times New Roman" pitchFamily="18" charset="0"/>
                </a:defRPr>
              </a:lvl9pPr>
            </a:lstStyle>
            <a:p>
              <a:pPr algn="ctr" eaLnBrk="1" hangingPunct="1"/>
              <a:r>
                <a:rPr lang="en-GB" sz="1400" b="1"/>
                <a:t>Generative</a:t>
              </a:r>
            </a:p>
            <a:p>
              <a:pPr algn="ctr" eaLnBrk="1" hangingPunct="1"/>
              <a:r>
                <a:rPr lang="en-GB" sz="1400" b="1"/>
                <a:t>Probabilistic Model</a:t>
              </a:r>
            </a:p>
            <a:p>
              <a:pPr algn="ctr" eaLnBrk="1" hangingPunct="1"/>
              <a:r>
                <a:rPr lang="en-GB" sz="1400" b="1"/>
                <a:t>for Class </a:t>
              </a:r>
              <a:r>
                <a:rPr lang="en-GB" sz="1400" b="1" i="1"/>
                <a:t>1</a:t>
              </a:r>
              <a:endParaRPr lang="en-US" sz="1400" b="1" i="1"/>
            </a:p>
          </p:txBody>
        </p:sp>
        <p:sp>
          <p:nvSpPr>
            <p:cNvPr id="8219" name="Up Arrow 17"/>
            <p:cNvSpPr>
              <a:spLocks noChangeArrowheads="1"/>
            </p:cNvSpPr>
            <p:nvPr/>
          </p:nvSpPr>
          <p:spPr bwMode="auto">
            <a:xfrm>
              <a:off x="2374900" y="4009231"/>
              <a:ext cx="152400" cy="304800"/>
            </a:xfrm>
            <a:prstGeom prst="upArrow">
              <a:avLst>
                <a:gd name="adj1" fmla="val 50000"/>
                <a:gd name="adj2" fmla="val 50000"/>
              </a:avLst>
            </a:prstGeom>
            <a:solidFill>
              <a:schemeClr val="accent1"/>
            </a:solidFill>
            <a:ln w="9525" algn="ctr">
              <a:solidFill>
                <a:schemeClr val="tx1"/>
              </a:solidFill>
              <a:round/>
              <a:headEnd/>
              <a:tailEnd/>
            </a:ln>
          </p:spPr>
          <p:txBody>
            <a:bodyPr/>
            <a:lstStyle/>
            <a:p>
              <a:pPr defTabSz="794548"/>
              <a:endParaRPr lang="en-US" altLang="en-US"/>
            </a:p>
          </p:txBody>
        </p:sp>
        <p:graphicFrame>
          <p:nvGraphicFramePr>
            <p:cNvPr id="8220" name="Object 10"/>
            <p:cNvGraphicFramePr>
              <a:graphicFrameLocks noChangeAspect="1"/>
            </p:cNvGraphicFramePr>
            <p:nvPr/>
          </p:nvGraphicFramePr>
          <p:xfrm>
            <a:off x="1993900" y="3708400"/>
            <a:ext cx="906463" cy="346075"/>
          </p:xfrm>
          <a:graphic>
            <a:graphicData uri="http://schemas.openxmlformats.org/presentationml/2006/ole">
              <mc:AlternateContent xmlns:mc="http://schemas.openxmlformats.org/markup-compatibility/2006">
                <mc:Choice xmlns:v="urn:schemas-microsoft-com:vml" Requires="v">
                  <p:oleObj spid="_x0000_s4151" name="Equation" r:id="rId5" imgW="533169" imgH="203112" progId="Equation.3">
                    <p:embed/>
                  </p:oleObj>
                </mc:Choice>
                <mc:Fallback>
                  <p:oleObj name="Equation" r:id="rId5" imgW="533169"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3900" y="3708400"/>
                          <a:ext cx="906463" cy="346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21" name="Group 29"/>
            <p:cNvGrpSpPr>
              <a:grpSpLocks/>
            </p:cNvGrpSpPr>
            <p:nvPr/>
          </p:nvGrpSpPr>
          <p:grpSpPr bwMode="auto">
            <a:xfrm>
              <a:off x="911225" y="5562599"/>
              <a:ext cx="3216275" cy="732632"/>
              <a:chOff x="1155700" y="6187889"/>
              <a:chExt cx="3216275" cy="732632"/>
            </a:xfrm>
          </p:grpSpPr>
          <p:grpSp>
            <p:nvGrpSpPr>
              <p:cNvPr id="8222" name="Group 15"/>
              <p:cNvGrpSpPr>
                <a:grpSpLocks/>
              </p:cNvGrpSpPr>
              <p:nvPr/>
            </p:nvGrpSpPr>
            <p:grpSpPr bwMode="auto">
              <a:xfrm>
                <a:off x="1155700" y="6187889"/>
                <a:ext cx="395288" cy="715963"/>
                <a:chOff x="4037012" y="5838031"/>
                <a:chExt cx="395288" cy="715963"/>
              </a:xfrm>
            </p:grpSpPr>
            <p:sp>
              <p:nvSpPr>
                <p:cNvPr id="8230" name="Up Arrow 27"/>
                <p:cNvSpPr>
                  <a:spLocks noChangeArrowheads="1"/>
                </p:cNvSpPr>
                <p:nvPr/>
              </p:nvSpPr>
              <p:spPr bwMode="auto">
                <a:xfrm>
                  <a:off x="4127500" y="5838031"/>
                  <a:ext cx="152400" cy="304800"/>
                </a:xfrm>
                <a:prstGeom prst="upArrow">
                  <a:avLst>
                    <a:gd name="adj1" fmla="val 50000"/>
                    <a:gd name="adj2" fmla="val 50000"/>
                  </a:avLst>
                </a:prstGeom>
                <a:solidFill>
                  <a:schemeClr val="accent1"/>
                </a:solidFill>
                <a:ln w="9525" algn="ctr">
                  <a:solidFill>
                    <a:schemeClr val="tx1"/>
                  </a:solidFill>
                  <a:round/>
                  <a:headEnd/>
                  <a:tailEnd/>
                </a:ln>
              </p:spPr>
              <p:txBody>
                <a:bodyPr/>
                <a:lstStyle/>
                <a:p>
                  <a:pPr defTabSz="794548"/>
                  <a:endParaRPr lang="en-US" altLang="en-US"/>
                </a:p>
              </p:txBody>
            </p:sp>
            <p:graphicFrame>
              <p:nvGraphicFramePr>
                <p:cNvPr id="8231" name="Object 9"/>
                <p:cNvGraphicFramePr>
                  <a:graphicFrameLocks noChangeAspect="1"/>
                </p:cNvGraphicFramePr>
                <p:nvPr/>
              </p:nvGraphicFramePr>
              <p:xfrm>
                <a:off x="4037012" y="6066631"/>
                <a:ext cx="395288" cy="487363"/>
              </p:xfrm>
              <a:graphic>
                <a:graphicData uri="http://schemas.openxmlformats.org/presentationml/2006/ole">
                  <mc:AlternateContent xmlns:mc="http://schemas.openxmlformats.org/markup-compatibility/2006">
                    <mc:Choice xmlns:v="urn:schemas-microsoft-com:vml" Requires="v">
                      <p:oleObj spid="_x0000_s4152" name="Equation" r:id="rId7" imgW="164957" imgH="203024" progId="Equation.3">
                        <p:embed/>
                      </p:oleObj>
                    </mc:Choice>
                    <mc:Fallback>
                      <p:oleObj name="Equation" r:id="rId7" imgW="164957" imgH="2030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7012" y="6066631"/>
                              <a:ext cx="395288" cy="487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23" name="Group 16"/>
              <p:cNvGrpSpPr>
                <a:grpSpLocks/>
              </p:cNvGrpSpPr>
              <p:nvPr/>
            </p:nvGrpSpPr>
            <p:grpSpPr bwMode="auto">
              <a:xfrm>
                <a:off x="1825625" y="6187889"/>
                <a:ext cx="427038" cy="716757"/>
                <a:chOff x="4021137" y="5838031"/>
                <a:chExt cx="427038" cy="716757"/>
              </a:xfrm>
            </p:grpSpPr>
            <p:sp>
              <p:nvSpPr>
                <p:cNvPr id="8228" name="Up Arrow 25"/>
                <p:cNvSpPr>
                  <a:spLocks noChangeArrowheads="1"/>
                </p:cNvSpPr>
                <p:nvPr/>
              </p:nvSpPr>
              <p:spPr bwMode="auto">
                <a:xfrm>
                  <a:off x="4127500" y="5838031"/>
                  <a:ext cx="152400" cy="304800"/>
                </a:xfrm>
                <a:prstGeom prst="upArrow">
                  <a:avLst>
                    <a:gd name="adj1" fmla="val 50000"/>
                    <a:gd name="adj2" fmla="val 50000"/>
                  </a:avLst>
                </a:prstGeom>
                <a:solidFill>
                  <a:schemeClr val="accent1"/>
                </a:solidFill>
                <a:ln w="9525" algn="ctr">
                  <a:solidFill>
                    <a:schemeClr val="tx1"/>
                  </a:solidFill>
                  <a:round/>
                  <a:headEnd/>
                  <a:tailEnd/>
                </a:ln>
              </p:spPr>
              <p:txBody>
                <a:bodyPr/>
                <a:lstStyle/>
                <a:p>
                  <a:pPr defTabSz="794548"/>
                  <a:endParaRPr lang="en-US" altLang="en-US"/>
                </a:p>
              </p:txBody>
            </p:sp>
            <p:graphicFrame>
              <p:nvGraphicFramePr>
                <p:cNvPr id="8229" name="Object 7"/>
                <p:cNvGraphicFramePr>
                  <a:graphicFrameLocks noChangeAspect="1"/>
                </p:cNvGraphicFramePr>
                <p:nvPr/>
              </p:nvGraphicFramePr>
              <p:xfrm>
                <a:off x="4021137" y="6065838"/>
                <a:ext cx="427038" cy="488950"/>
              </p:xfrm>
              <a:graphic>
                <a:graphicData uri="http://schemas.openxmlformats.org/presentationml/2006/ole">
                  <mc:AlternateContent xmlns:mc="http://schemas.openxmlformats.org/markup-compatibility/2006">
                    <mc:Choice xmlns:v="urn:schemas-microsoft-com:vml" Requires="v">
                      <p:oleObj spid="_x0000_s4153" name="Equation" r:id="rId9" imgW="177569" imgH="202936" progId="Equation.3">
                        <p:embed/>
                      </p:oleObj>
                    </mc:Choice>
                    <mc:Fallback>
                      <p:oleObj name="Equation" r:id="rId9" imgW="177569" imgH="20293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1137" y="6065838"/>
                              <a:ext cx="427038" cy="4889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24" name="Group 19"/>
              <p:cNvGrpSpPr>
                <a:grpSpLocks/>
              </p:cNvGrpSpPr>
              <p:nvPr/>
            </p:nvGrpSpPr>
            <p:grpSpPr bwMode="auto">
              <a:xfrm>
                <a:off x="3946525" y="6187889"/>
                <a:ext cx="425450" cy="732632"/>
                <a:chOff x="4022725" y="5838031"/>
                <a:chExt cx="425450" cy="732632"/>
              </a:xfrm>
            </p:grpSpPr>
            <p:sp>
              <p:nvSpPr>
                <p:cNvPr id="8226" name="Up Arrow 23"/>
                <p:cNvSpPr>
                  <a:spLocks noChangeArrowheads="1"/>
                </p:cNvSpPr>
                <p:nvPr/>
              </p:nvSpPr>
              <p:spPr bwMode="auto">
                <a:xfrm>
                  <a:off x="4127500" y="5838031"/>
                  <a:ext cx="152400" cy="304800"/>
                </a:xfrm>
                <a:prstGeom prst="upArrow">
                  <a:avLst>
                    <a:gd name="adj1" fmla="val 50000"/>
                    <a:gd name="adj2" fmla="val 50000"/>
                  </a:avLst>
                </a:prstGeom>
                <a:solidFill>
                  <a:schemeClr val="accent1"/>
                </a:solidFill>
                <a:ln w="9525" algn="ctr">
                  <a:solidFill>
                    <a:schemeClr val="tx1"/>
                  </a:solidFill>
                  <a:round/>
                  <a:headEnd/>
                  <a:tailEnd/>
                </a:ln>
              </p:spPr>
              <p:txBody>
                <a:bodyPr/>
                <a:lstStyle/>
                <a:p>
                  <a:pPr defTabSz="794548"/>
                  <a:endParaRPr lang="en-US" altLang="en-US"/>
                </a:p>
              </p:txBody>
            </p:sp>
            <p:graphicFrame>
              <p:nvGraphicFramePr>
                <p:cNvPr id="8227" name="Object 8"/>
                <p:cNvGraphicFramePr>
                  <a:graphicFrameLocks noChangeAspect="1"/>
                </p:cNvGraphicFramePr>
                <p:nvPr/>
              </p:nvGraphicFramePr>
              <p:xfrm>
                <a:off x="4022725" y="6051550"/>
                <a:ext cx="425450" cy="519113"/>
              </p:xfrm>
              <a:graphic>
                <a:graphicData uri="http://schemas.openxmlformats.org/presentationml/2006/ole">
                  <mc:AlternateContent xmlns:mc="http://schemas.openxmlformats.org/markup-compatibility/2006">
                    <mc:Choice xmlns:v="urn:schemas-microsoft-com:vml" Requires="v">
                      <p:oleObj spid="_x0000_s4154" name="Equation" r:id="rId11" imgW="177569" imgH="215619" progId="Equation.3">
                        <p:embed/>
                      </p:oleObj>
                    </mc:Choice>
                    <mc:Fallback>
                      <p:oleObj name="Equation" r:id="rId11" imgW="177569" imgH="21561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22725" y="6051550"/>
                              <a:ext cx="42545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225" name="Object 12"/>
              <p:cNvGraphicFramePr>
                <a:graphicFrameLocks noChangeAspect="1"/>
              </p:cNvGraphicFramePr>
              <p:nvPr/>
            </p:nvGraphicFramePr>
            <p:xfrm>
              <a:off x="2679700" y="6335534"/>
              <a:ext cx="838200" cy="233355"/>
            </p:xfrm>
            <a:graphic>
              <a:graphicData uri="http://schemas.openxmlformats.org/presentationml/2006/ole">
                <mc:AlternateContent xmlns:mc="http://schemas.openxmlformats.org/markup-compatibility/2006">
                  <mc:Choice xmlns:v="urn:schemas-microsoft-com:vml" Requires="v">
                    <p:oleObj spid="_x0000_s4155" name="Equation" r:id="rId13" imgW="291847" imgH="114201" progId="Equation.3">
                      <p:embed/>
                    </p:oleObj>
                  </mc:Choice>
                  <mc:Fallback>
                    <p:oleObj name="Equation" r:id="rId13" imgW="291847" imgH="1142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79700" y="6335534"/>
                            <a:ext cx="838200" cy="23335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8200" name="Object 24"/>
          <p:cNvGraphicFramePr>
            <a:graphicFrameLocks noChangeAspect="1"/>
          </p:cNvGraphicFramePr>
          <p:nvPr/>
        </p:nvGraphicFramePr>
        <p:xfrm>
          <a:off x="3145545" y="3981183"/>
          <a:ext cx="286155" cy="106549"/>
        </p:xfrm>
        <a:graphic>
          <a:graphicData uri="http://schemas.openxmlformats.org/presentationml/2006/ole">
            <mc:AlternateContent xmlns:mc="http://schemas.openxmlformats.org/markup-compatibility/2006">
              <mc:Choice xmlns:v="urn:schemas-microsoft-com:vml" Requires="v">
                <p:oleObj spid="_x0000_s4156" name="Equation" r:id="rId15" imgW="291847" imgH="114201" progId="Equation.3">
                  <p:embed/>
                </p:oleObj>
              </mc:Choice>
              <mc:Fallback>
                <p:oleObj name="Equation" r:id="rId15" imgW="291847" imgH="1142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45545" y="3981183"/>
                        <a:ext cx="286155" cy="10654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1" name="Object 25"/>
          <p:cNvGraphicFramePr>
            <a:graphicFrameLocks noChangeAspect="1"/>
          </p:cNvGraphicFramePr>
          <p:nvPr/>
        </p:nvGraphicFramePr>
        <p:xfrm>
          <a:off x="2446895" y="5294324"/>
          <a:ext cx="1606787" cy="423316"/>
        </p:xfrm>
        <a:graphic>
          <a:graphicData uri="http://schemas.openxmlformats.org/presentationml/2006/ole">
            <mc:AlternateContent xmlns:mc="http://schemas.openxmlformats.org/markup-compatibility/2006">
              <mc:Choice xmlns:v="urn:schemas-microsoft-com:vml" Requires="v">
                <p:oleObj spid="_x0000_s4157" name="Equation" r:id="rId16" imgW="1091726" imgH="215806" progId="Equation.3">
                  <p:embed/>
                </p:oleObj>
              </mc:Choice>
              <mc:Fallback>
                <p:oleObj name="Equation" r:id="rId16" imgW="1091726" imgH="215806"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46895" y="5294324"/>
                        <a:ext cx="1606787" cy="42331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02" name="Group 30"/>
          <p:cNvGrpSpPr>
            <a:grpSpLocks/>
          </p:cNvGrpSpPr>
          <p:nvPr/>
        </p:nvGrpSpPr>
        <p:grpSpPr bwMode="auto">
          <a:xfrm>
            <a:off x="3474893" y="3220942"/>
            <a:ext cx="2030080" cy="1866044"/>
            <a:chOff x="850900" y="3708400"/>
            <a:chExt cx="3276600" cy="2586831"/>
          </a:xfrm>
        </p:grpSpPr>
        <p:sp>
          <p:nvSpPr>
            <p:cNvPr id="56" name="TextBox 55"/>
            <p:cNvSpPr txBox="1"/>
            <p:nvPr/>
          </p:nvSpPr>
          <p:spPr>
            <a:xfrm>
              <a:off x="850900" y="4315187"/>
              <a:ext cx="3276600" cy="1023984"/>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p:spPr>
          <p:txBody>
            <a:bodyPr>
              <a:spAutoFit/>
            </a:bodyPr>
            <a:lstStyle>
              <a:lvl1pPr>
                <a:defRPr sz="5000">
                  <a:solidFill>
                    <a:schemeClr val="tx1"/>
                  </a:solidFill>
                  <a:latin typeface="Times New Roman" pitchFamily="18" charset="0"/>
                </a:defRPr>
              </a:lvl1pPr>
              <a:lvl2pPr marL="742950" indent="-285750">
                <a:defRPr sz="5000">
                  <a:solidFill>
                    <a:schemeClr val="tx1"/>
                  </a:solidFill>
                  <a:latin typeface="Times New Roman" pitchFamily="18" charset="0"/>
                </a:defRPr>
              </a:lvl2pPr>
              <a:lvl3pPr marL="1143000" indent="-228600">
                <a:defRPr sz="5000">
                  <a:solidFill>
                    <a:schemeClr val="tx1"/>
                  </a:solidFill>
                  <a:latin typeface="Times New Roman" pitchFamily="18" charset="0"/>
                </a:defRPr>
              </a:lvl3pPr>
              <a:lvl4pPr marL="1600200" indent="-228600">
                <a:defRPr sz="5000">
                  <a:solidFill>
                    <a:schemeClr val="tx1"/>
                  </a:solidFill>
                  <a:latin typeface="Times New Roman" pitchFamily="18" charset="0"/>
                </a:defRPr>
              </a:lvl4pPr>
              <a:lvl5pPr marL="2057400" indent="-228600">
                <a:defRPr sz="5000">
                  <a:solidFill>
                    <a:schemeClr val="tx1"/>
                  </a:solidFill>
                  <a:latin typeface="Times New Roman" pitchFamily="18" charset="0"/>
                </a:defRPr>
              </a:lvl5pPr>
              <a:lvl6pPr marL="2514600" indent="-228600" eaLnBrk="0" fontAlgn="base" hangingPunct="0">
                <a:spcBef>
                  <a:spcPct val="0"/>
                </a:spcBef>
                <a:spcAft>
                  <a:spcPct val="0"/>
                </a:spcAft>
                <a:defRPr sz="5000">
                  <a:solidFill>
                    <a:schemeClr val="tx1"/>
                  </a:solidFill>
                  <a:latin typeface="Times New Roman" pitchFamily="18" charset="0"/>
                </a:defRPr>
              </a:lvl6pPr>
              <a:lvl7pPr marL="2971800" indent="-228600" eaLnBrk="0" fontAlgn="base" hangingPunct="0">
                <a:spcBef>
                  <a:spcPct val="0"/>
                </a:spcBef>
                <a:spcAft>
                  <a:spcPct val="0"/>
                </a:spcAft>
                <a:defRPr sz="5000">
                  <a:solidFill>
                    <a:schemeClr val="tx1"/>
                  </a:solidFill>
                  <a:latin typeface="Times New Roman" pitchFamily="18" charset="0"/>
                </a:defRPr>
              </a:lvl7pPr>
              <a:lvl8pPr marL="3429000" indent="-228600" eaLnBrk="0" fontAlgn="base" hangingPunct="0">
                <a:spcBef>
                  <a:spcPct val="0"/>
                </a:spcBef>
                <a:spcAft>
                  <a:spcPct val="0"/>
                </a:spcAft>
                <a:defRPr sz="5000">
                  <a:solidFill>
                    <a:schemeClr val="tx1"/>
                  </a:solidFill>
                  <a:latin typeface="Times New Roman" pitchFamily="18" charset="0"/>
                </a:defRPr>
              </a:lvl8pPr>
              <a:lvl9pPr marL="3886200" indent="-228600" eaLnBrk="0" fontAlgn="base" hangingPunct="0">
                <a:spcBef>
                  <a:spcPct val="0"/>
                </a:spcBef>
                <a:spcAft>
                  <a:spcPct val="0"/>
                </a:spcAft>
                <a:defRPr sz="5000">
                  <a:solidFill>
                    <a:schemeClr val="tx1"/>
                  </a:solidFill>
                  <a:latin typeface="Times New Roman" pitchFamily="18" charset="0"/>
                </a:defRPr>
              </a:lvl9pPr>
            </a:lstStyle>
            <a:p>
              <a:pPr algn="ctr" eaLnBrk="1" hangingPunct="1"/>
              <a:r>
                <a:rPr lang="en-GB" sz="1400" b="1"/>
                <a:t>Generative</a:t>
              </a:r>
            </a:p>
            <a:p>
              <a:pPr algn="ctr" eaLnBrk="1" hangingPunct="1"/>
              <a:r>
                <a:rPr lang="en-GB" sz="1400" b="1"/>
                <a:t>Probabilistic Model</a:t>
              </a:r>
            </a:p>
            <a:p>
              <a:pPr algn="ctr" eaLnBrk="1" hangingPunct="1"/>
              <a:r>
                <a:rPr lang="en-GB" sz="1400" b="1"/>
                <a:t>for Class </a:t>
              </a:r>
              <a:r>
                <a:rPr lang="en-GB" sz="1400" b="1" i="1"/>
                <a:t>L</a:t>
              </a:r>
              <a:endParaRPr lang="en-US" sz="1400" b="1" i="1"/>
            </a:p>
          </p:txBody>
        </p:sp>
        <p:sp>
          <p:nvSpPr>
            <p:cNvPr id="8205" name="Up Arrow 17"/>
            <p:cNvSpPr>
              <a:spLocks noChangeArrowheads="1"/>
            </p:cNvSpPr>
            <p:nvPr/>
          </p:nvSpPr>
          <p:spPr bwMode="auto">
            <a:xfrm>
              <a:off x="2374900" y="4009231"/>
              <a:ext cx="152400" cy="304800"/>
            </a:xfrm>
            <a:prstGeom prst="upArrow">
              <a:avLst>
                <a:gd name="adj1" fmla="val 50000"/>
                <a:gd name="adj2" fmla="val 50000"/>
              </a:avLst>
            </a:prstGeom>
            <a:solidFill>
              <a:schemeClr val="accent1"/>
            </a:solidFill>
            <a:ln w="9525" algn="ctr">
              <a:solidFill>
                <a:schemeClr val="tx1"/>
              </a:solidFill>
              <a:round/>
              <a:headEnd/>
              <a:tailEnd/>
            </a:ln>
          </p:spPr>
          <p:txBody>
            <a:bodyPr/>
            <a:lstStyle/>
            <a:p>
              <a:pPr defTabSz="794548"/>
              <a:endParaRPr lang="en-US" altLang="en-US"/>
            </a:p>
          </p:txBody>
        </p:sp>
        <p:graphicFrame>
          <p:nvGraphicFramePr>
            <p:cNvPr id="8206" name="Object 55"/>
            <p:cNvGraphicFramePr>
              <a:graphicFrameLocks noChangeAspect="1"/>
            </p:cNvGraphicFramePr>
            <p:nvPr/>
          </p:nvGraphicFramePr>
          <p:xfrm>
            <a:off x="1993900" y="3708400"/>
            <a:ext cx="906463" cy="346075"/>
          </p:xfrm>
          <a:graphic>
            <a:graphicData uri="http://schemas.openxmlformats.org/presentationml/2006/ole">
              <mc:AlternateContent xmlns:mc="http://schemas.openxmlformats.org/markup-compatibility/2006">
                <mc:Choice xmlns:v="urn:schemas-microsoft-com:vml" Requires="v">
                  <p:oleObj spid="_x0000_s4158" name="Equation" r:id="rId18" imgW="533169" imgH="203112" progId="Equation.3">
                    <p:embed/>
                  </p:oleObj>
                </mc:Choice>
                <mc:Fallback>
                  <p:oleObj name="Equation" r:id="rId18" imgW="533169" imgH="203112"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93900" y="3708400"/>
                          <a:ext cx="906463" cy="346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07" name="Group 29"/>
            <p:cNvGrpSpPr>
              <a:grpSpLocks/>
            </p:cNvGrpSpPr>
            <p:nvPr/>
          </p:nvGrpSpPr>
          <p:grpSpPr bwMode="auto">
            <a:xfrm>
              <a:off x="911225" y="5562599"/>
              <a:ext cx="3216275" cy="732632"/>
              <a:chOff x="1155700" y="6187889"/>
              <a:chExt cx="3216275" cy="732632"/>
            </a:xfrm>
          </p:grpSpPr>
          <p:grpSp>
            <p:nvGrpSpPr>
              <p:cNvPr id="8208" name="Group 15"/>
              <p:cNvGrpSpPr>
                <a:grpSpLocks/>
              </p:cNvGrpSpPr>
              <p:nvPr/>
            </p:nvGrpSpPr>
            <p:grpSpPr bwMode="auto">
              <a:xfrm>
                <a:off x="1155700" y="6187889"/>
                <a:ext cx="395288" cy="715963"/>
                <a:chOff x="4037012" y="5838031"/>
                <a:chExt cx="395288" cy="715963"/>
              </a:xfrm>
            </p:grpSpPr>
            <p:sp>
              <p:nvSpPr>
                <p:cNvPr id="8216" name="Up Arrow 27"/>
                <p:cNvSpPr>
                  <a:spLocks noChangeArrowheads="1"/>
                </p:cNvSpPr>
                <p:nvPr/>
              </p:nvSpPr>
              <p:spPr bwMode="auto">
                <a:xfrm>
                  <a:off x="4127500" y="5838031"/>
                  <a:ext cx="152400" cy="304800"/>
                </a:xfrm>
                <a:prstGeom prst="upArrow">
                  <a:avLst>
                    <a:gd name="adj1" fmla="val 50000"/>
                    <a:gd name="adj2" fmla="val 50000"/>
                  </a:avLst>
                </a:prstGeom>
                <a:solidFill>
                  <a:schemeClr val="accent1"/>
                </a:solidFill>
                <a:ln w="9525" algn="ctr">
                  <a:solidFill>
                    <a:schemeClr val="tx1"/>
                  </a:solidFill>
                  <a:round/>
                  <a:headEnd/>
                  <a:tailEnd/>
                </a:ln>
              </p:spPr>
              <p:txBody>
                <a:bodyPr/>
                <a:lstStyle/>
                <a:p>
                  <a:pPr defTabSz="794548"/>
                  <a:endParaRPr lang="en-US" altLang="en-US"/>
                </a:p>
              </p:txBody>
            </p:sp>
            <p:graphicFrame>
              <p:nvGraphicFramePr>
                <p:cNvPr id="8217" name="Object 56"/>
                <p:cNvGraphicFramePr>
                  <a:graphicFrameLocks noChangeAspect="1"/>
                </p:cNvGraphicFramePr>
                <p:nvPr/>
              </p:nvGraphicFramePr>
              <p:xfrm>
                <a:off x="4037012" y="6066631"/>
                <a:ext cx="395288" cy="487363"/>
              </p:xfrm>
              <a:graphic>
                <a:graphicData uri="http://schemas.openxmlformats.org/presentationml/2006/ole">
                  <mc:AlternateContent xmlns:mc="http://schemas.openxmlformats.org/markup-compatibility/2006">
                    <mc:Choice xmlns:v="urn:schemas-microsoft-com:vml" Requires="v">
                      <p:oleObj spid="_x0000_s4159" name="Equation" r:id="rId20" imgW="164957" imgH="203024" progId="Equation.3">
                        <p:embed/>
                      </p:oleObj>
                    </mc:Choice>
                    <mc:Fallback>
                      <p:oleObj name="Equation" r:id="rId20" imgW="164957" imgH="2030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7012" y="6066631"/>
                              <a:ext cx="395288" cy="487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09" name="Group 16"/>
              <p:cNvGrpSpPr>
                <a:grpSpLocks/>
              </p:cNvGrpSpPr>
              <p:nvPr/>
            </p:nvGrpSpPr>
            <p:grpSpPr bwMode="auto">
              <a:xfrm>
                <a:off x="1825625" y="6187889"/>
                <a:ext cx="427038" cy="716757"/>
                <a:chOff x="4021137" y="5838031"/>
                <a:chExt cx="427038" cy="716757"/>
              </a:xfrm>
            </p:grpSpPr>
            <p:sp>
              <p:nvSpPr>
                <p:cNvPr id="8214" name="Up Arrow 25"/>
                <p:cNvSpPr>
                  <a:spLocks noChangeArrowheads="1"/>
                </p:cNvSpPr>
                <p:nvPr/>
              </p:nvSpPr>
              <p:spPr bwMode="auto">
                <a:xfrm>
                  <a:off x="4127500" y="5838031"/>
                  <a:ext cx="152400" cy="304800"/>
                </a:xfrm>
                <a:prstGeom prst="upArrow">
                  <a:avLst>
                    <a:gd name="adj1" fmla="val 50000"/>
                    <a:gd name="adj2" fmla="val 50000"/>
                  </a:avLst>
                </a:prstGeom>
                <a:solidFill>
                  <a:schemeClr val="accent1"/>
                </a:solidFill>
                <a:ln w="9525" algn="ctr">
                  <a:solidFill>
                    <a:schemeClr val="tx1"/>
                  </a:solidFill>
                  <a:round/>
                  <a:headEnd/>
                  <a:tailEnd/>
                </a:ln>
              </p:spPr>
              <p:txBody>
                <a:bodyPr/>
                <a:lstStyle/>
                <a:p>
                  <a:pPr defTabSz="794548"/>
                  <a:endParaRPr lang="en-US" altLang="en-US"/>
                </a:p>
              </p:txBody>
            </p:sp>
            <p:graphicFrame>
              <p:nvGraphicFramePr>
                <p:cNvPr id="8215" name="Object 57"/>
                <p:cNvGraphicFramePr>
                  <a:graphicFrameLocks noChangeAspect="1"/>
                </p:cNvGraphicFramePr>
                <p:nvPr/>
              </p:nvGraphicFramePr>
              <p:xfrm>
                <a:off x="4021137" y="6065838"/>
                <a:ext cx="427038" cy="488950"/>
              </p:xfrm>
              <a:graphic>
                <a:graphicData uri="http://schemas.openxmlformats.org/presentationml/2006/ole">
                  <mc:AlternateContent xmlns:mc="http://schemas.openxmlformats.org/markup-compatibility/2006">
                    <mc:Choice xmlns:v="urn:schemas-microsoft-com:vml" Requires="v">
                      <p:oleObj spid="_x0000_s4160" name="Equation" r:id="rId21" imgW="177569" imgH="202936" progId="Equation.3">
                        <p:embed/>
                      </p:oleObj>
                    </mc:Choice>
                    <mc:Fallback>
                      <p:oleObj name="Equation" r:id="rId21" imgW="177569" imgH="20293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1137" y="6065838"/>
                              <a:ext cx="427038" cy="4889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10" name="Group 19"/>
              <p:cNvGrpSpPr>
                <a:grpSpLocks/>
              </p:cNvGrpSpPr>
              <p:nvPr/>
            </p:nvGrpSpPr>
            <p:grpSpPr bwMode="auto">
              <a:xfrm>
                <a:off x="3946525" y="6187889"/>
                <a:ext cx="425450" cy="732632"/>
                <a:chOff x="4022725" y="5838031"/>
                <a:chExt cx="425450" cy="732632"/>
              </a:xfrm>
            </p:grpSpPr>
            <p:sp>
              <p:nvSpPr>
                <p:cNvPr id="8212" name="Up Arrow 23"/>
                <p:cNvSpPr>
                  <a:spLocks noChangeArrowheads="1"/>
                </p:cNvSpPr>
                <p:nvPr/>
              </p:nvSpPr>
              <p:spPr bwMode="auto">
                <a:xfrm>
                  <a:off x="4127500" y="5838031"/>
                  <a:ext cx="152400" cy="304800"/>
                </a:xfrm>
                <a:prstGeom prst="upArrow">
                  <a:avLst>
                    <a:gd name="adj1" fmla="val 50000"/>
                    <a:gd name="adj2" fmla="val 50000"/>
                  </a:avLst>
                </a:prstGeom>
                <a:solidFill>
                  <a:schemeClr val="accent1"/>
                </a:solidFill>
                <a:ln w="9525" algn="ctr">
                  <a:solidFill>
                    <a:schemeClr val="tx1"/>
                  </a:solidFill>
                  <a:round/>
                  <a:headEnd/>
                  <a:tailEnd/>
                </a:ln>
              </p:spPr>
              <p:txBody>
                <a:bodyPr/>
                <a:lstStyle/>
                <a:p>
                  <a:pPr defTabSz="794548"/>
                  <a:endParaRPr lang="en-US" altLang="en-US"/>
                </a:p>
              </p:txBody>
            </p:sp>
            <p:graphicFrame>
              <p:nvGraphicFramePr>
                <p:cNvPr id="8213" name="Object 58"/>
                <p:cNvGraphicFramePr>
                  <a:graphicFrameLocks noChangeAspect="1"/>
                </p:cNvGraphicFramePr>
                <p:nvPr/>
              </p:nvGraphicFramePr>
              <p:xfrm>
                <a:off x="4022725" y="6051550"/>
                <a:ext cx="425450" cy="519113"/>
              </p:xfrm>
              <a:graphic>
                <a:graphicData uri="http://schemas.openxmlformats.org/presentationml/2006/ole">
                  <mc:AlternateContent xmlns:mc="http://schemas.openxmlformats.org/markup-compatibility/2006">
                    <mc:Choice xmlns:v="urn:schemas-microsoft-com:vml" Requires="v">
                      <p:oleObj spid="_x0000_s4161" name="Equation" r:id="rId22" imgW="177569" imgH="215619" progId="Equation.3">
                        <p:embed/>
                      </p:oleObj>
                    </mc:Choice>
                    <mc:Fallback>
                      <p:oleObj name="Equation" r:id="rId22" imgW="177569" imgH="21561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22725" y="6051550"/>
                              <a:ext cx="42545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211" name="Object 59"/>
              <p:cNvGraphicFramePr>
                <a:graphicFrameLocks noChangeAspect="1"/>
              </p:cNvGraphicFramePr>
              <p:nvPr/>
            </p:nvGraphicFramePr>
            <p:xfrm>
              <a:off x="2679700" y="6335534"/>
              <a:ext cx="838200" cy="233355"/>
            </p:xfrm>
            <a:graphic>
              <a:graphicData uri="http://schemas.openxmlformats.org/presentationml/2006/ole">
                <mc:AlternateContent xmlns:mc="http://schemas.openxmlformats.org/markup-compatibility/2006">
                  <mc:Choice xmlns:v="urn:schemas-microsoft-com:vml" Requires="v">
                    <p:oleObj spid="_x0000_s4162" name="Equation" r:id="rId23" imgW="291847" imgH="114201" progId="Equation.3">
                      <p:embed/>
                    </p:oleObj>
                  </mc:Choice>
                  <mc:Fallback>
                    <p:oleObj name="Equation" r:id="rId23" imgW="291847" imgH="1142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79700" y="6335534"/>
                            <a:ext cx="838200" cy="23335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8203" name="TextBox 1"/>
          <p:cNvSpPr txBox="1">
            <a:spLocks noChangeArrowheads="1"/>
          </p:cNvSpPr>
          <p:nvPr/>
        </p:nvSpPr>
        <p:spPr bwMode="auto">
          <a:xfrm>
            <a:off x="5556805" y="3082717"/>
            <a:ext cx="2487928" cy="419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659" tIns="34829" rIns="69659" bIns="34829">
            <a:spAutoFit/>
          </a:bodyPr>
          <a:lstStyle>
            <a:lvl1pPr marL="285750" indent="-285750">
              <a:defRPr sz="5000">
                <a:solidFill>
                  <a:schemeClr val="tx1"/>
                </a:solidFill>
                <a:latin typeface="Times New Roman" pitchFamily="18" charset="0"/>
              </a:defRPr>
            </a:lvl1pPr>
            <a:lvl2pPr marL="742950" indent="-285750">
              <a:defRPr sz="5000">
                <a:solidFill>
                  <a:schemeClr val="tx1"/>
                </a:solidFill>
                <a:latin typeface="Times New Roman" pitchFamily="18" charset="0"/>
              </a:defRPr>
            </a:lvl2pPr>
            <a:lvl3pPr marL="1143000" indent="-228600">
              <a:defRPr sz="5000">
                <a:solidFill>
                  <a:schemeClr val="tx1"/>
                </a:solidFill>
                <a:latin typeface="Times New Roman" pitchFamily="18" charset="0"/>
              </a:defRPr>
            </a:lvl3pPr>
            <a:lvl4pPr marL="1600200" indent="-228600">
              <a:defRPr sz="5000">
                <a:solidFill>
                  <a:schemeClr val="tx1"/>
                </a:solidFill>
                <a:latin typeface="Times New Roman" pitchFamily="18" charset="0"/>
              </a:defRPr>
            </a:lvl4pPr>
            <a:lvl5pPr marL="2057400" indent="-228600">
              <a:defRPr sz="5000">
                <a:solidFill>
                  <a:schemeClr val="tx1"/>
                </a:solidFill>
                <a:latin typeface="Times New Roman" pitchFamily="18" charset="0"/>
              </a:defRPr>
            </a:lvl5pPr>
            <a:lvl6pPr marL="2514600" indent="-228600" eaLnBrk="0" fontAlgn="base" hangingPunct="0">
              <a:spcBef>
                <a:spcPct val="0"/>
              </a:spcBef>
              <a:spcAft>
                <a:spcPct val="0"/>
              </a:spcAft>
              <a:defRPr sz="5000">
                <a:solidFill>
                  <a:schemeClr val="tx1"/>
                </a:solidFill>
                <a:latin typeface="Times New Roman" pitchFamily="18" charset="0"/>
              </a:defRPr>
            </a:lvl6pPr>
            <a:lvl7pPr marL="2971800" indent="-228600" eaLnBrk="0" fontAlgn="base" hangingPunct="0">
              <a:spcBef>
                <a:spcPct val="0"/>
              </a:spcBef>
              <a:spcAft>
                <a:spcPct val="0"/>
              </a:spcAft>
              <a:defRPr sz="5000">
                <a:solidFill>
                  <a:schemeClr val="tx1"/>
                </a:solidFill>
                <a:latin typeface="Times New Roman" pitchFamily="18" charset="0"/>
              </a:defRPr>
            </a:lvl7pPr>
            <a:lvl8pPr marL="3429000" indent="-228600" eaLnBrk="0" fontAlgn="base" hangingPunct="0">
              <a:spcBef>
                <a:spcPct val="0"/>
              </a:spcBef>
              <a:spcAft>
                <a:spcPct val="0"/>
              </a:spcAft>
              <a:defRPr sz="5000">
                <a:solidFill>
                  <a:schemeClr val="tx1"/>
                </a:solidFill>
                <a:latin typeface="Times New Roman" pitchFamily="18" charset="0"/>
              </a:defRPr>
            </a:lvl8pPr>
            <a:lvl9pPr marL="3886200" indent="-228600" eaLnBrk="0" fontAlgn="base" hangingPunct="0">
              <a:spcBef>
                <a:spcPct val="0"/>
              </a:spcBef>
              <a:spcAft>
                <a:spcPct val="0"/>
              </a:spcAft>
              <a:defRPr sz="5000">
                <a:solidFill>
                  <a:schemeClr val="tx1"/>
                </a:solidFill>
                <a:latin typeface="Times New Roman" pitchFamily="18" charset="0"/>
              </a:defRPr>
            </a:lvl9pPr>
          </a:lstStyle>
          <a:p>
            <a:pPr eaLnBrk="1" hangingPunct="1">
              <a:buFont typeface="Arial" charset="0"/>
              <a:buChar char="•"/>
            </a:pPr>
            <a:r>
              <a:rPr lang="en-GB" altLang="en-US" sz="1700" i="1"/>
              <a:t>L</a:t>
            </a:r>
            <a:r>
              <a:rPr lang="en-GB" altLang="en-US" sz="1700"/>
              <a:t> probabilistic models have to be trained independently </a:t>
            </a:r>
          </a:p>
          <a:p>
            <a:pPr eaLnBrk="1" hangingPunct="1">
              <a:buFont typeface="Arial" charset="0"/>
              <a:buChar char="•"/>
            </a:pPr>
            <a:r>
              <a:rPr lang="en-GB" altLang="en-US" sz="1700">
                <a:solidFill>
                  <a:srgbClr val="FF0000"/>
                </a:solidFill>
              </a:rPr>
              <a:t>Each is trained on only the examples of the same label</a:t>
            </a:r>
          </a:p>
          <a:p>
            <a:pPr eaLnBrk="1" hangingPunct="1">
              <a:buFont typeface="Arial" charset="0"/>
              <a:buChar char="•"/>
            </a:pPr>
            <a:r>
              <a:rPr lang="en-GB" altLang="en-US" sz="1700">
                <a:solidFill>
                  <a:srgbClr val="FF0000"/>
                </a:solidFill>
              </a:rPr>
              <a:t>Output  </a:t>
            </a:r>
            <a:r>
              <a:rPr lang="en-GB" altLang="en-US" sz="1700" i="1">
                <a:solidFill>
                  <a:srgbClr val="FF0000"/>
                </a:solidFill>
              </a:rPr>
              <a:t>L</a:t>
            </a:r>
            <a:r>
              <a:rPr lang="en-GB" altLang="en-US" sz="1700">
                <a:solidFill>
                  <a:srgbClr val="FF0000"/>
                </a:solidFill>
              </a:rPr>
              <a:t> probabilities for a given input with </a:t>
            </a:r>
            <a:r>
              <a:rPr lang="en-GB" altLang="en-US" sz="1700" i="1">
                <a:solidFill>
                  <a:srgbClr val="FF0000"/>
                </a:solidFill>
              </a:rPr>
              <a:t>L</a:t>
            </a:r>
            <a:r>
              <a:rPr lang="en-GB" altLang="en-US" sz="1700">
                <a:solidFill>
                  <a:srgbClr val="FF0000"/>
                </a:solidFill>
              </a:rPr>
              <a:t> models</a:t>
            </a:r>
          </a:p>
          <a:p>
            <a:pPr eaLnBrk="1" hangingPunct="1">
              <a:buFont typeface="Arial" charset="0"/>
              <a:buChar char="•"/>
            </a:pPr>
            <a:r>
              <a:rPr lang="en-GB" altLang="en-US" sz="1700"/>
              <a:t>“Generative” means that such a model produces data subject to the distribution via sampling.</a:t>
            </a:r>
          </a:p>
          <a:p>
            <a:pPr eaLnBrk="1" hangingPunct="1">
              <a:buFont typeface="Arial" charset="0"/>
              <a:buChar char="•"/>
            </a:pPr>
            <a:endParaRPr lang="en-GB" altLang="en-US" sz="1500"/>
          </a:p>
          <a:p>
            <a:pPr eaLnBrk="1" hangingPunct="1">
              <a:buFont typeface="Arial" charset="0"/>
              <a:buChar char="•"/>
            </a:pPr>
            <a:endParaRPr lang="en-GB" altLang="en-US" sz="1500"/>
          </a:p>
        </p:txBody>
      </p:sp>
    </p:spTree>
    <p:extLst>
      <p:ext uri="{BB962C8B-B14F-4D97-AF65-F5344CB8AC3E}">
        <p14:creationId xmlns:p14="http://schemas.microsoft.com/office/powerpoint/2010/main" val="241275322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8"/>
          <p:cNvSpPr>
            <a:spLocks noGrp="1" noChangeArrowheads="1"/>
          </p:cNvSpPr>
          <p:nvPr>
            <p:ph type="title"/>
          </p:nvPr>
        </p:nvSpPr>
        <p:spPr/>
        <p:txBody>
          <a:bodyPr/>
          <a:lstStyle/>
          <a:p>
            <a:pPr eaLnBrk="1" hangingPunct="1"/>
            <a:endParaRPr lang="en-US" altLang="en-US" smtClean="0"/>
          </a:p>
        </p:txBody>
      </p:sp>
      <p:sp>
        <p:nvSpPr>
          <p:cNvPr id="40963" name="Rectangle 3"/>
          <p:cNvSpPr>
            <a:spLocks noGrp="1" noChangeArrowheads="1"/>
          </p:cNvSpPr>
          <p:nvPr>
            <p:ph type="body" sz="half" idx="1"/>
          </p:nvPr>
        </p:nvSpPr>
        <p:spPr>
          <a:xfrm>
            <a:off x="457200" y="1600200"/>
            <a:ext cx="8218488" cy="4525963"/>
          </a:xfrm>
        </p:spPr>
        <p:txBody>
          <a:bodyPr/>
          <a:lstStyle/>
          <a:p>
            <a:pPr eaLnBrk="1" hangingPunct="1"/>
            <a:r>
              <a:rPr lang="en-US" altLang="zh-TW" sz="2800" smtClean="0"/>
              <a:t>Likelihood of yes</a:t>
            </a:r>
          </a:p>
          <a:p>
            <a:pPr eaLnBrk="1" hangingPunct="1"/>
            <a:endParaRPr lang="en-US" altLang="zh-TW" sz="2800" smtClean="0"/>
          </a:p>
          <a:p>
            <a:pPr eaLnBrk="1" hangingPunct="1"/>
            <a:endParaRPr lang="en-US" altLang="zh-TW" sz="2800" smtClean="0"/>
          </a:p>
          <a:p>
            <a:pPr eaLnBrk="1" hangingPunct="1"/>
            <a:r>
              <a:rPr lang="en-US" altLang="zh-TW" sz="2800" smtClean="0"/>
              <a:t>Likelihood of no</a:t>
            </a:r>
          </a:p>
          <a:p>
            <a:pPr eaLnBrk="1" hangingPunct="1"/>
            <a:endParaRPr lang="en-US" altLang="zh-TW" sz="2800" smtClean="0"/>
          </a:p>
          <a:p>
            <a:pPr eaLnBrk="1" hangingPunct="1"/>
            <a:endParaRPr lang="en-US" altLang="zh-TW" sz="2800" smtClean="0"/>
          </a:p>
          <a:p>
            <a:pPr eaLnBrk="1" hangingPunct="1"/>
            <a:r>
              <a:rPr lang="en-US" altLang="zh-TW" sz="2800" smtClean="0"/>
              <a:t>Therefore, the prediction is No</a:t>
            </a:r>
          </a:p>
        </p:txBody>
      </p:sp>
      <p:graphicFrame>
        <p:nvGraphicFramePr>
          <p:cNvPr id="40964" name="Object 4"/>
          <p:cNvGraphicFramePr>
            <a:graphicFrameLocks noGrp="1" noChangeAspect="1"/>
          </p:cNvGraphicFramePr>
          <p:nvPr>
            <p:ph sz="quarter" idx="2"/>
          </p:nvPr>
        </p:nvGraphicFramePr>
        <p:xfrm>
          <a:off x="900113" y="2136775"/>
          <a:ext cx="4319587" cy="936625"/>
        </p:xfrm>
        <a:graphic>
          <a:graphicData uri="http://schemas.openxmlformats.org/presentationml/2006/ole">
            <mc:AlternateContent xmlns:mc="http://schemas.openxmlformats.org/markup-compatibility/2006">
              <mc:Choice xmlns:v="urn:schemas-microsoft-com:vml" Requires="v">
                <p:oleObj spid="_x0000_s12292" name="Equation" r:id="rId3" imgW="1815312" imgH="393529" progId="Equation.3">
                  <p:embed/>
                </p:oleObj>
              </mc:Choice>
              <mc:Fallback>
                <p:oleObj name="Equation" r:id="rId3" imgW="1815312" imgH="393529"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136775"/>
                        <a:ext cx="4319587"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5" name="Object 7"/>
          <p:cNvGraphicFramePr>
            <a:graphicFrameLocks noGrp="1" noChangeAspect="1"/>
          </p:cNvGraphicFramePr>
          <p:nvPr>
            <p:ph sz="quarter" idx="3"/>
          </p:nvPr>
        </p:nvGraphicFramePr>
        <p:xfrm>
          <a:off x="900113" y="3716338"/>
          <a:ext cx="4248150" cy="927100"/>
        </p:xfrm>
        <a:graphic>
          <a:graphicData uri="http://schemas.openxmlformats.org/presentationml/2006/ole">
            <mc:AlternateContent xmlns:mc="http://schemas.openxmlformats.org/markup-compatibility/2006">
              <mc:Choice xmlns:v="urn:schemas-microsoft-com:vml" Requires="v">
                <p:oleObj spid="_x0000_s12293" name="Equation" r:id="rId5" imgW="1803400" imgH="393700" progId="Equation.3">
                  <p:embed/>
                </p:oleObj>
              </mc:Choice>
              <mc:Fallback>
                <p:oleObj name="Equation" r:id="rId5" imgW="1803400" imgH="3937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716338"/>
                        <a:ext cx="424815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339945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Tahoma" pitchFamily="34" charset="0"/>
              </a:defRPr>
            </a:lvl1pPr>
            <a:lvl2pPr marL="565979" indent="-217684">
              <a:defRPr sz="1800">
                <a:solidFill>
                  <a:schemeClr val="tx1"/>
                </a:solidFill>
                <a:latin typeface="Tahoma" pitchFamily="34" charset="0"/>
              </a:defRPr>
            </a:lvl2pPr>
            <a:lvl3pPr marL="870737" indent="-174147">
              <a:defRPr sz="1500">
                <a:solidFill>
                  <a:schemeClr val="tx1"/>
                </a:solidFill>
                <a:latin typeface="Tahoma" pitchFamily="34" charset="0"/>
              </a:defRPr>
            </a:lvl3pPr>
            <a:lvl4pPr marL="1219032" indent="-174147">
              <a:defRPr sz="1500">
                <a:solidFill>
                  <a:schemeClr val="tx1"/>
                </a:solidFill>
                <a:latin typeface="Tahoma" pitchFamily="34" charset="0"/>
              </a:defRPr>
            </a:lvl4pPr>
            <a:lvl5pPr marL="1567327" indent="-174147">
              <a:defRPr sz="1200">
                <a:solidFill>
                  <a:schemeClr val="tx1"/>
                </a:solidFill>
                <a:latin typeface="Tahoma" pitchFamily="34" charset="0"/>
              </a:defRPr>
            </a:lvl5pPr>
            <a:lvl6pPr marL="1915622" indent="-174147" eaLnBrk="0" hangingPunct="0">
              <a:defRPr sz="1200">
                <a:solidFill>
                  <a:schemeClr val="tx1"/>
                </a:solidFill>
                <a:latin typeface="Tahoma" pitchFamily="34" charset="0"/>
              </a:defRPr>
            </a:lvl6pPr>
            <a:lvl7pPr marL="2263917" indent="-174147" eaLnBrk="0" hangingPunct="0">
              <a:defRPr sz="1200">
                <a:solidFill>
                  <a:schemeClr val="tx1"/>
                </a:solidFill>
                <a:latin typeface="Tahoma" pitchFamily="34" charset="0"/>
              </a:defRPr>
            </a:lvl7pPr>
            <a:lvl8pPr marL="2612212" indent="-174147" eaLnBrk="0" hangingPunct="0">
              <a:defRPr sz="1200">
                <a:solidFill>
                  <a:schemeClr val="tx1"/>
                </a:solidFill>
                <a:latin typeface="Tahoma" pitchFamily="34" charset="0"/>
              </a:defRPr>
            </a:lvl8pPr>
            <a:lvl9pPr marL="2960507" indent="-174147" eaLnBrk="0" hangingPunct="0">
              <a:defRPr sz="1200">
                <a:solidFill>
                  <a:schemeClr val="tx1"/>
                </a:solidFill>
                <a:latin typeface="Tahoma" pitchFamily="34" charset="0"/>
              </a:defRPr>
            </a:lvl9pPr>
          </a:lstStyle>
          <a:p>
            <a:pPr defTabSz="794548"/>
            <a:fld id="{B8208533-C1C3-4D5E-BD0F-457A2B41CE8E}" type="slidenum">
              <a:rPr lang="en-GB" altLang="en-US" sz="1200">
                <a:latin typeface="Arial" charset="0"/>
              </a:rPr>
              <a:pPr defTabSz="794548"/>
              <a:t>41</a:t>
            </a:fld>
            <a:endParaRPr lang="en-GB" altLang="en-US" sz="1200">
              <a:latin typeface="Arial" charset="0"/>
            </a:endParaRPr>
          </a:p>
        </p:txBody>
      </p:sp>
      <p:sp>
        <p:nvSpPr>
          <p:cNvPr id="19459" name="Rectangle 2"/>
          <p:cNvSpPr>
            <a:spLocks noGrp="1" noChangeArrowheads="1"/>
          </p:cNvSpPr>
          <p:nvPr>
            <p:ph type="title"/>
          </p:nvPr>
        </p:nvSpPr>
        <p:spPr>
          <a:xfrm>
            <a:off x="1202930" y="-96470"/>
            <a:ext cx="7005937" cy="1143241"/>
          </a:xfrm>
        </p:spPr>
        <p:txBody>
          <a:bodyPr/>
          <a:lstStyle/>
          <a:p>
            <a:pPr eaLnBrk="1" hangingPunct="1"/>
            <a:r>
              <a:rPr lang="en-US" altLang="en-US" b="0" smtClean="0"/>
              <a:t>Summary</a:t>
            </a:r>
            <a:r>
              <a:rPr lang="en-US" altLang="en-US" smtClean="0"/>
              <a:t>	</a:t>
            </a:r>
          </a:p>
        </p:txBody>
      </p:sp>
      <p:sp>
        <p:nvSpPr>
          <p:cNvPr id="18436" name="Rectangle 3"/>
          <p:cNvSpPr>
            <a:spLocks noGrp="1" noChangeArrowheads="1"/>
          </p:cNvSpPr>
          <p:nvPr>
            <p:ph type="body" idx="1"/>
          </p:nvPr>
        </p:nvSpPr>
        <p:spPr>
          <a:xfrm>
            <a:off x="1151099" y="1078447"/>
            <a:ext cx="6893634" cy="5529019"/>
          </a:xfrm>
        </p:spPr>
        <p:txBody>
          <a:bodyPr>
            <a:normAutofit fontScale="62500" lnSpcReduction="20000"/>
          </a:bodyPr>
          <a:lstStyle/>
          <a:p>
            <a:pPr marL="406344" indent="-406344"/>
            <a:r>
              <a:rPr lang="en-US" altLang="en-US" dirty="0" smtClean="0"/>
              <a:t>Probabilistic Classification Principle</a:t>
            </a:r>
          </a:p>
          <a:p>
            <a:pPr marL="754639" lvl="1" indent="-406344"/>
            <a:r>
              <a:rPr lang="en-US" altLang="en-US" sz="3200" dirty="0" smtClean="0"/>
              <a:t>Discriminative vs. Generative models: learning P(</a:t>
            </a:r>
            <a:r>
              <a:rPr lang="en-US" altLang="en-US" sz="3200" dirty="0" err="1" smtClean="0"/>
              <a:t>c|x</a:t>
            </a:r>
            <a:r>
              <a:rPr lang="en-US" altLang="en-US" sz="3200" dirty="0" smtClean="0"/>
              <a:t>) vs. P(</a:t>
            </a:r>
            <a:r>
              <a:rPr lang="en-US" altLang="en-US" sz="3200" dirty="0" err="1" smtClean="0"/>
              <a:t>x|c</a:t>
            </a:r>
            <a:r>
              <a:rPr lang="en-US" altLang="en-US" sz="3200" dirty="0" smtClean="0"/>
              <a:t>)</a:t>
            </a:r>
          </a:p>
          <a:p>
            <a:pPr marL="754639" lvl="1" indent="-406344"/>
            <a:r>
              <a:rPr lang="en-US" altLang="en-US" sz="3200" dirty="0" smtClean="0"/>
              <a:t>Generative models for classification: MAP and Bayesian rule</a:t>
            </a:r>
          </a:p>
          <a:p>
            <a:pPr marL="406344" indent="-406344"/>
            <a:r>
              <a:rPr lang="en-US" altLang="en-US" dirty="0" smtClean="0"/>
              <a:t>Naïve Bayes: the </a:t>
            </a:r>
            <a:r>
              <a:rPr lang="en-US" altLang="en-US" dirty="0" smtClean="0">
                <a:solidFill>
                  <a:srgbClr val="FF0000"/>
                </a:solidFill>
              </a:rPr>
              <a:t>conditional independence </a:t>
            </a:r>
            <a:r>
              <a:rPr lang="en-US" altLang="en-US" dirty="0" smtClean="0"/>
              <a:t>assumption</a:t>
            </a:r>
          </a:p>
          <a:p>
            <a:pPr marL="754639" lvl="1" indent="-406344"/>
            <a:r>
              <a:rPr lang="en-US" altLang="en-US" sz="3200" dirty="0" smtClean="0"/>
              <a:t>Training and test are very efficient.</a:t>
            </a:r>
          </a:p>
          <a:p>
            <a:pPr marL="754639" lvl="1" indent="-406344"/>
            <a:r>
              <a:rPr lang="en-US" altLang="en-US" sz="3200" dirty="0" smtClean="0"/>
              <a:t>Two different data types lead to two different learning algorithms.</a:t>
            </a:r>
          </a:p>
          <a:p>
            <a:pPr marL="754639" lvl="1" indent="-406344"/>
            <a:r>
              <a:rPr lang="en-US" altLang="en-US" sz="3200" dirty="0" smtClean="0"/>
              <a:t>Working well sometimes for data violating the assumption!</a:t>
            </a:r>
          </a:p>
          <a:p>
            <a:pPr marL="406344" indent="-406344"/>
            <a:r>
              <a:rPr lang="en-US" altLang="en-US" dirty="0" smtClean="0"/>
              <a:t>Naïve Bayes: a popular </a:t>
            </a:r>
            <a:r>
              <a:rPr lang="en-US" altLang="en-US" dirty="0" smtClean="0">
                <a:solidFill>
                  <a:srgbClr val="FF0000"/>
                </a:solidFill>
              </a:rPr>
              <a:t>generative</a:t>
            </a:r>
            <a:r>
              <a:rPr lang="en-US" altLang="en-US" dirty="0" smtClean="0"/>
              <a:t> model for classification</a:t>
            </a:r>
          </a:p>
          <a:p>
            <a:pPr marL="754639" lvl="1" indent="-406344"/>
            <a:r>
              <a:rPr lang="en-US" altLang="en-US" sz="3200" dirty="0" smtClean="0"/>
              <a:t>Performance competitive to most of state-of-the-art classifiers even in presence of violating independence assumption</a:t>
            </a:r>
          </a:p>
          <a:p>
            <a:pPr marL="754639" lvl="1" indent="-406344"/>
            <a:r>
              <a:rPr lang="en-US" altLang="en-US" sz="3200" dirty="0" smtClean="0"/>
              <a:t>Many successful applications, e.g., spam mail filtering</a:t>
            </a:r>
          </a:p>
          <a:p>
            <a:pPr marL="754639" lvl="1" indent="-406344"/>
            <a:r>
              <a:rPr lang="en-GB" altLang="en-US" sz="3200" dirty="0" smtClean="0"/>
              <a:t>A good candidate of a base learner in ensemble learning</a:t>
            </a:r>
            <a:endParaRPr lang="en-US" altLang="en-US" sz="3200" dirty="0" smtClean="0"/>
          </a:p>
          <a:p>
            <a:pPr marL="754639" lvl="1" indent="-406344"/>
            <a:r>
              <a:rPr lang="en-US" altLang="en-US" sz="3200" dirty="0" smtClean="0"/>
              <a:t>Apart from classification, naïve Bayes can do more…</a:t>
            </a:r>
            <a:r>
              <a:rPr lang="en-US" altLang="en-US" sz="3200" dirty="0"/>
              <a:t> </a:t>
            </a:r>
          </a:p>
          <a:p>
            <a:pPr marL="406344" indent="-406344">
              <a:lnSpc>
                <a:spcPct val="110000"/>
              </a:lnSpc>
              <a:buNone/>
            </a:pPr>
            <a:r>
              <a:rPr lang="en-US" altLang="en-US" sz="1800" dirty="0"/>
              <a:t>     </a:t>
            </a:r>
            <a:endParaRPr lang="en-US" altLang="en-US" sz="1500" dirty="0">
              <a:solidFill>
                <a:schemeClr val="accent2"/>
              </a:solidFill>
            </a:endParaRPr>
          </a:p>
          <a:p>
            <a:pPr marL="754639" lvl="1" indent="-406344">
              <a:lnSpc>
                <a:spcPct val="110000"/>
              </a:lnSpc>
              <a:buNone/>
            </a:pPr>
            <a:r>
              <a:rPr lang="en-US" altLang="en-US" sz="1500" dirty="0"/>
              <a:t>     </a:t>
            </a:r>
          </a:p>
        </p:txBody>
      </p:sp>
    </p:spTree>
    <p:extLst>
      <p:ext uri="{BB962C8B-B14F-4D97-AF65-F5344CB8AC3E}">
        <p14:creationId xmlns:p14="http://schemas.microsoft.com/office/powerpoint/2010/main" val="107237852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Tahoma" pitchFamily="34" charset="0"/>
              </a:defRPr>
            </a:lvl1pPr>
            <a:lvl2pPr marL="565979" indent="-217684">
              <a:defRPr sz="1800">
                <a:solidFill>
                  <a:schemeClr val="tx1"/>
                </a:solidFill>
                <a:latin typeface="Tahoma" pitchFamily="34" charset="0"/>
              </a:defRPr>
            </a:lvl2pPr>
            <a:lvl3pPr marL="870737" indent="-174147">
              <a:defRPr sz="1500">
                <a:solidFill>
                  <a:schemeClr val="tx1"/>
                </a:solidFill>
                <a:latin typeface="Tahoma" pitchFamily="34" charset="0"/>
              </a:defRPr>
            </a:lvl3pPr>
            <a:lvl4pPr marL="1219032" indent="-174147">
              <a:defRPr sz="1500">
                <a:solidFill>
                  <a:schemeClr val="tx1"/>
                </a:solidFill>
                <a:latin typeface="Tahoma" pitchFamily="34" charset="0"/>
              </a:defRPr>
            </a:lvl4pPr>
            <a:lvl5pPr marL="1567327" indent="-174147">
              <a:defRPr sz="1200">
                <a:solidFill>
                  <a:schemeClr val="tx1"/>
                </a:solidFill>
                <a:latin typeface="Tahoma" pitchFamily="34" charset="0"/>
              </a:defRPr>
            </a:lvl5pPr>
            <a:lvl6pPr marL="1915622" indent="-174147" eaLnBrk="0" hangingPunct="0">
              <a:defRPr sz="1200">
                <a:solidFill>
                  <a:schemeClr val="tx1"/>
                </a:solidFill>
                <a:latin typeface="Tahoma" pitchFamily="34" charset="0"/>
              </a:defRPr>
            </a:lvl6pPr>
            <a:lvl7pPr marL="2263917" indent="-174147" eaLnBrk="0" hangingPunct="0">
              <a:defRPr sz="1200">
                <a:solidFill>
                  <a:schemeClr val="tx1"/>
                </a:solidFill>
                <a:latin typeface="Tahoma" pitchFamily="34" charset="0"/>
              </a:defRPr>
            </a:lvl7pPr>
            <a:lvl8pPr marL="2612212" indent="-174147" eaLnBrk="0" hangingPunct="0">
              <a:defRPr sz="1200">
                <a:solidFill>
                  <a:schemeClr val="tx1"/>
                </a:solidFill>
                <a:latin typeface="Tahoma" pitchFamily="34" charset="0"/>
              </a:defRPr>
            </a:lvl8pPr>
            <a:lvl9pPr marL="2960507" indent="-174147" eaLnBrk="0" hangingPunct="0">
              <a:defRPr sz="1200">
                <a:solidFill>
                  <a:schemeClr val="tx1"/>
                </a:solidFill>
                <a:latin typeface="Tahoma" pitchFamily="34" charset="0"/>
              </a:defRPr>
            </a:lvl9pPr>
          </a:lstStyle>
          <a:p>
            <a:pPr defTabSz="794548"/>
            <a:fld id="{EB23CAC0-6571-4A9C-8366-DCCCFADE7BBD}" type="slidenum">
              <a:rPr lang="en-GB" altLang="en-US" sz="1200">
                <a:latin typeface="Arial" charset="0"/>
              </a:rPr>
              <a:pPr defTabSz="794548"/>
              <a:t>5</a:t>
            </a:fld>
            <a:endParaRPr lang="en-GB" altLang="en-US" sz="1200">
              <a:latin typeface="Arial" charset="0"/>
            </a:endParaRPr>
          </a:p>
        </p:txBody>
      </p:sp>
      <p:sp>
        <p:nvSpPr>
          <p:cNvPr id="9219" name="Rectangle 2"/>
          <p:cNvSpPr>
            <a:spLocks noGrp="1" noChangeArrowheads="1"/>
          </p:cNvSpPr>
          <p:nvPr>
            <p:ph type="title"/>
          </p:nvPr>
        </p:nvSpPr>
        <p:spPr>
          <a:xfrm>
            <a:off x="1254762" y="43196"/>
            <a:ext cx="6954105" cy="1143240"/>
          </a:xfrm>
        </p:spPr>
        <p:txBody>
          <a:bodyPr>
            <a:normAutofit fontScale="90000"/>
          </a:bodyPr>
          <a:lstStyle/>
          <a:p>
            <a:pPr eaLnBrk="1" hangingPunct="1"/>
            <a:r>
              <a:rPr lang="en-US" altLang="en-US" b="0" smtClean="0"/>
              <a:t>Probabilistic Classification Principle	</a:t>
            </a:r>
          </a:p>
        </p:txBody>
      </p:sp>
      <p:sp>
        <p:nvSpPr>
          <p:cNvPr id="9220" name="Rectangle 3"/>
          <p:cNvSpPr>
            <a:spLocks noGrp="1" noChangeArrowheads="1"/>
          </p:cNvSpPr>
          <p:nvPr>
            <p:ph type="body" idx="1"/>
          </p:nvPr>
        </p:nvSpPr>
        <p:spPr>
          <a:xfrm>
            <a:off x="1202931" y="1218112"/>
            <a:ext cx="6797530" cy="5114343"/>
          </a:xfrm>
        </p:spPr>
        <p:txBody>
          <a:bodyPr/>
          <a:lstStyle/>
          <a:p>
            <a:pPr marL="406344" indent="-406344">
              <a:lnSpc>
                <a:spcPct val="110000"/>
              </a:lnSpc>
            </a:pPr>
            <a:endParaRPr lang="en-US" altLang="en-US" smtClean="0"/>
          </a:p>
          <a:p>
            <a:pPr marL="406344" indent="-406344">
              <a:lnSpc>
                <a:spcPct val="110000"/>
              </a:lnSpc>
              <a:buNone/>
            </a:pPr>
            <a:r>
              <a:rPr lang="en-US" altLang="en-US" sz="2400"/>
              <a:t>     </a:t>
            </a:r>
          </a:p>
        </p:txBody>
      </p:sp>
      <p:sp>
        <p:nvSpPr>
          <p:cNvPr id="9221" name="Rectangle 4"/>
          <p:cNvSpPr>
            <a:spLocks noChangeArrowheads="1"/>
          </p:cNvSpPr>
          <p:nvPr/>
        </p:nvSpPr>
        <p:spPr bwMode="auto">
          <a:xfrm>
            <a:off x="1202931" y="1147560"/>
            <a:ext cx="6893634" cy="525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0" tIns="39730" rIns="79460" bIns="39730"/>
          <a:lstStyle/>
          <a:p>
            <a:pPr marL="406344" indent="-406344" defTabSz="794548">
              <a:lnSpc>
                <a:spcPct val="110000"/>
              </a:lnSpc>
              <a:spcBef>
                <a:spcPct val="20000"/>
              </a:spcBef>
              <a:buFontTx/>
              <a:buChar char="•"/>
            </a:pPr>
            <a:r>
              <a:rPr lang="en-US" altLang="en-US" sz="2100" b="1" dirty="0">
                <a:solidFill>
                  <a:srgbClr val="FF0000"/>
                </a:solidFill>
                <a:latin typeface="Tahoma" pitchFamily="34" charset="0"/>
              </a:rPr>
              <a:t>M</a:t>
            </a:r>
            <a:r>
              <a:rPr lang="en-US" altLang="en-US" sz="2100" dirty="0">
                <a:latin typeface="Tahoma" pitchFamily="34" charset="0"/>
              </a:rPr>
              <a:t>aximum </a:t>
            </a:r>
            <a:r>
              <a:rPr lang="en-US" altLang="en-US" sz="2100" b="1" dirty="0">
                <a:solidFill>
                  <a:srgbClr val="FF0000"/>
                </a:solidFill>
                <a:latin typeface="Tahoma" pitchFamily="34" charset="0"/>
              </a:rPr>
              <a:t>A</a:t>
            </a:r>
            <a:r>
              <a:rPr lang="en-US" altLang="en-US" sz="2100" dirty="0">
                <a:latin typeface="Tahoma" pitchFamily="34" charset="0"/>
              </a:rPr>
              <a:t> </a:t>
            </a:r>
            <a:r>
              <a:rPr lang="en-US" altLang="en-US" sz="2100" b="1" dirty="0">
                <a:solidFill>
                  <a:srgbClr val="FF0000"/>
                </a:solidFill>
                <a:latin typeface="Tahoma" pitchFamily="34" charset="0"/>
              </a:rPr>
              <a:t>P</a:t>
            </a:r>
            <a:r>
              <a:rPr lang="en-US" altLang="en-US" sz="2100" dirty="0">
                <a:latin typeface="Tahoma" pitchFamily="34" charset="0"/>
              </a:rPr>
              <a:t>osterior (</a:t>
            </a:r>
            <a:r>
              <a:rPr lang="en-US" altLang="en-US" sz="2100" b="1" dirty="0">
                <a:solidFill>
                  <a:srgbClr val="FF0000"/>
                </a:solidFill>
                <a:latin typeface="Tahoma" pitchFamily="34" charset="0"/>
              </a:rPr>
              <a:t>MAP</a:t>
            </a:r>
            <a:r>
              <a:rPr lang="en-US" altLang="en-US" sz="2100" dirty="0">
                <a:latin typeface="Tahoma" pitchFamily="34" charset="0"/>
              </a:rPr>
              <a:t>) classification rule</a:t>
            </a:r>
          </a:p>
          <a:p>
            <a:pPr marL="746174" lvl="1" indent="-348295" defTabSz="794548">
              <a:lnSpc>
                <a:spcPct val="110000"/>
              </a:lnSpc>
              <a:spcBef>
                <a:spcPct val="20000"/>
              </a:spcBef>
              <a:buFontTx/>
              <a:buChar char="–"/>
            </a:pPr>
            <a:r>
              <a:rPr lang="en-US" altLang="en-US" dirty="0">
                <a:latin typeface="Tahoma" pitchFamily="34" charset="0"/>
              </a:rPr>
              <a:t>For an input </a:t>
            </a:r>
            <a:r>
              <a:rPr lang="en-US" altLang="en-US" sz="2100" b="1" i="1" dirty="0">
                <a:cs typeface="Times New Roman" pitchFamily="18" charset="0"/>
              </a:rPr>
              <a:t>x</a:t>
            </a:r>
            <a:r>
              <a:rPr lang="en-US" altLang="en-US" dirty="0">
                <a:latin typeface="Tahoma" pitchFamily="34" charset="0"/>
              </a:rPr>
              <a:t>, find the largest one from L probabilities output by a discriminative probabilistic classifier</a:t>
            </a:r>
          </a:p>
          <a:p>
            <a:pPr marL="746174" lvl="1" indent="-348295" defTabSz="794548">
              <a:lnSpc>
                <a:spcPct val="110000"/>
              </a:lnSpc>
              <a:spcBef>
                <a:spcPct val="20000"/>
              </a:spcBef>
              <a:buFontTx/>
              <a:buChar char="–"/>
            </a:pPr>
            <a:r>
              <a:rPr lang="en-US" altLang="en-US" dirty="0">
                <a:latin typeface="Tahoma" pitchFamily="34" charset="0"/>
              </a:rPr>
              <a:t>Assign </a:t>
            </a:r>
            <a:r>
              <a:rPr lang="en-US" altLang="en-US" sz="2100" b="1" i="1" dirty="0">
                <a:latin typeface="Palatino Linotype" pitchFamily="18" charset="0"/>
              </a:rPr>
              <a:t>x</a:t>
            </a:r>
            <a:r>
              <a:rPr lang="en-US" altLang="en-US" dirty="0">
                <a:latin typeface="Tahoma" pitchFamily="34" charset="0"/>
              </a:rPr>
              <a:t> to label </a:t>
            </a:r>
            <a:r>
              <a:rPr lang="en-US" altLang="en-US" i="1" dirty="0">
                <a:latin typeface="Palatino Linotype" pitchFamily="18" charset="0"/>
              </a:rPr>
              <a:t>c*  </a:t>
            </a:r>
            <a:r>
              <a:rPr lang="en-US" altLang="en-US" dirty="0">
                <a:latin typeface="Tahoma" pitchFamily="34" charset="0"/>
              </a:rPr>
              <a:t>if            is the largest.</a:t>
            </a:r>
          </a:p>
          <a:p>
            <a:pPr marL="406344" indent="-406344" defTabSz="794548">
              <a:lnSpc>
                <a:spcPct val="110000"/>
              </a:lnSpc>
              <a:spcBef>
                <a:spcPct val="20000"/>
              </a:spcBef>
              <a:buFontTx/>
              <a:buChar char="•"/>
            </a:pPr>
            <a:r>
              <a:rPr lang="en-US" altLang="en-US" sz="2100" dirty="0">
                <a:latin typeface="Tahoma" pitchFamily="34" charset="0"/>
              </a:rPr>
              <a:t>Generative classification with the MAP rule</a:t>
            </a:r>
          </a:p>
          <a:p>
            <a:pPr marL="746174" lvl="1" indent="-348295" defTabSz="794548">
              <a:lnSpc>
                <a:spcPct val="110000"/>
              </a:lnSpc>
              <a:spcBef>
                <a:spcPct val="20000"/>
              </a:spcBef>
              <a:buFontTx/>
              <a:buChar char="–"/>
            </a:pPr>
            <a:r>
              <a:rPr lang="en-US" altLang="en-US" dirty="0">
                <a:latin typeface="Tahoma" pitchFamily="34" charset="0"/>
              </a:rPr>
              <a:t>Apply Bayesian rule to convert them into posterior probabilities</a:t>
            </a:r>
          </a:p>
          <a:p>
            <a:pPr marL="746174" lvl="1" indent="-348295" defTabSz="794548">
              <a:lnSpc>
                <a:spcPct val="110000"/>
              </a:lnSpc>
              <a:spcBef>
                <a:spcPct val="20000"/>
              </a:spcBef>
              <a:buFontTx/>
              <a:buChar char="–"/>
            </a:pPr>
            <a:endParaRPr lang="en-GB" altLang="en-US" dirty="0">
              <a:latin typeface="Tahoma" pitchFamily="34" charset="0"/>
            </a:endParaRPr>
          </a:p>
          <a:p>
            <a:pPr marL="746174" lvl="1" indent="-348295" defTabSz="794548">
              <a:lnSpc>
                <a:spcPct val="110000"/>
              </a:lnSpc>
              <a:spcBef>
                <a:spcPct val="20000"/>
              </a:spcBef>
              <a:buFontTx/>
              <a:buChar char="–"/>
            </a:pPr>
            <a:endParaRPr lang="en-GB" altLang="en-US" dirty="0">
              <a:latin typeface="Tahoma" pitchFamily="34" charset="0"/>
            </a:endParaRPr>
          </a:p>
          <a:p>
            <a:pPr marL="746174" lvl="1" indent="-348295" defTabSz="794548">
              <a:lnSpc>
                <a:spcPct val="110000"/>
              </a:lnSpc>
              <a:spcBef>
                <a:spcPct val="20000"/>
              </a:spcBef>
            </a:pPr>
            <a:endParaRPr lang="en-GB" altLang="en-US" dirty="0">
              <a:latin typeface="Tahoma" pitchFamily="34" charset="0"/>
            </a:endParaRPr>
          </a:p>
          <a:p>
            <a:pPr marL="746174" lvl="1" indent="-348295" defTabSz="794548">
              <a:lnSpc>
                <a:spcPct val="110000"/>
              </a:lnSpc>
              <a:spcBef>
                <a:spcPct val="20000"/>
              </a:spcBef>
              <a:buFontTx/>
              <a:buChar char="–"/>
            </a:pPr>
            <a:endParaRPr lang="en-GB" altLang="en-US" dirty="0" smtClean="0">
              <a:latin typeface="Tahoma" pitchFamily="34" charset="0"/>
            </a:endParaRPr>
          </a:p>
          <a:p>
            <a:pPr marL="746174" lvl="1" indent="-348295" defTabSz="794548">
              <a:lnSpc>
                <a:spcPct val="110000"/>
              </a:lnSpc>
              <a:spcBef>
                <a:spcPct val="20000"/>
              </a:spcBef>
              <a:buFontTx/>
              <a:buChar char="–"/>
            </a:pPr>
            <a:endParaRPr lang="en-GB" altLang="en-US" dirty="0">
              <a:latin typeface="Tahoma" pitchFamily="34" charset="0"/>
            </a:endParaRPr>
          </a:p>
          <a:p>
            <a:pPr marL="397879" lvl="1" defTabSz="794548">
              <a:lnSpc>
                <a:spcPct val="110000"/>
              </a:lnSpc>
              <a:spcBef>
                <a:spcPct val="20000"/>
              </a:spcBef>
            </a:pPr>
            <a:endParaRPr lang="en-GB" altLang="en-US" dirty="0">
              <a:latin typeface="Tahoma" pitchFamily="34" charset="0"/>
            </a:endParaRPr>
          </a:p>
          <a:p>
            <a:pPr marL="746174" lvl="1" indent="-348295" defTabSz="794548">
              <a:lnSpc>
                <a:spcPct val="80000"/>
              </a:lnSpc>
              <a:spcBef>
                <a:spcPct val="20000"/>
              </a:spcBef>
              <a:buFontTx/>
              <a:buChar char="–"/>
            </a:pPr>
            <a:r>
              <a:rPr lang="en-GB" altLang="en-US" dirty="0">
                <a:latin typeface="Tahoma" pitchFamily="34" charset="0"/>
              </a:rPr>
              <a:t>Then apply the MAP rule to assign a label</a:t>
            </a:r>
            <a:endParaRPr lang="en-US" altLang="en-US" dirty="0">
              <a:latin typeface="Tahoma" pitchFamily="34" charset="0"/>
            </a:endParaRPr>
          </a:p>
        </p:txBody>
      </p:sp>
      <p:graphicFrame>
        <p:nvGraphicFramePr>
          <p:cNvPr id="9222" name="Object 7"/>
          <p:cNvGraphicFramePr>
            <a:graphicFrameLocks noChangeAspect="1"/>
          </p:cNvGraphicFramePr>
          <p:nvPr/>
        </p:nvGraphicFramePr>
        <p:xfrm>
          <a:off x="5425066" y="2115138"/>
          <a:ext cx="1945854" cy="355642"/>
        </p:xfrm>
        <a:graphic>
          <a:graphicData uri="http://schemas.openxmlformats.org/presentationml/2006/ole">
            <mc:AlternateContent xmlns:mc="http://schemas.openxmlformats.org/markup-compatibility/2006">
              <mc:Choice xmlns:v="urn:schemas-microsoft-com:vml" Requires="v">
                <p:oleObj spid="_x0000_s5134" name="Equation" r:id="rId3" imgW="1384300" imgH="203200" progId="Equation.3">
                  <p:embed/>
                </p:oleObj>
              </mc:Choice>
              <mc:Fallback>
                <p:oleObj name="Equation" r:id="rId3" imgW="13843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5066" y="2115138"/>
                        <a:ext cx="1945854" cy="3556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8"/>
          <p:cNvGraphicFramePr>
            <a:graphicFrameLocks noChangeAspect="1"/>
          </p:cNvGraphicFramePr>
          <p:nvPr>
            <p:extLst>
              <p:ext uri="{D42A27DB-BD31-4B8C-83A1-F6EECF244321}">
                <p14:modId xmlns:p14="http://schemas.microsoft.com/office/powerpoint/2010/main" val="1669818761"/>
              </p:ext>
            </p:extLst>
          </p:nvPr>
        </p:nvGraphicFramePr>
        <p:xfrm>
          <a:off x="1828800" y="4084920"/>
          <a:ext cx="4648200" cy="1451368"/>
        </p:xfrm>
        <a:graphic>
          <a:graphicData uri="http://schemas.openxmlformats.org/presentationml/2006/ole">
            <mc:AlternateContent xmlns:mc="http://schemas.openxmlformats.org/markup-compatibility/2006">
              <mc:Choice xmlns:v="urn:schemas-microsoft-com:vml" Requires="v">
                <p:oleObj spid="_x0000_s5135" name="Equation" r:id="rId5" imgW="2373870" imgH="634725" progId="Equation.3">
                  <p:embed/>
                </p:oleObj>
              </mc:Choice>
              <mc:Fallback>
                <p:oleObj name="Equation" r:id="rId5" imgW="2373870" imgH="63472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4084920"/>
                        <a:ext cx="4648200" cy="1451368"/>
                      </a:xfrm>
                      <a:prstGeom prst="rect">
                        <a:avLst/>
                      </a:prstGeom>
                      <a:solidFill>
                        <a:srgbClr val="CCFFFF"/>
                      </a:solidFill>
                      <a:ln>
                        <a:noFill/>
                      </a:ln>
                      <a:effectLst/>
                      <a:extLst/>
                    </p:spPr>
                  </p:pic>
                </p:oleObj>
              </mc:Fallback>
            </mc:AlternateContent>
          </a:graphicData>
        </a:graphic>
      </p:graphicFrame>
      <p:graphicFrame>
        <p:nvGraphicFramePr>
          <p:cNvPr id="9224" name="Object 8"/>
          <p:cNvGraphicFramePr>
            <a:graphicFrameLocks noChangeAspect="1"/>
          </p:cNvGraphicFramePr>
          <p:nvPr/>
        </p:nvGraphicFramePr>
        <p:xfrm>
          <a:off x="3950018" y="2598928"/>
          <a:ext cx="829309" cy="400278"/>
        </p:xfrm>
        <a:graphic>
          <a:graphicData uri="http://schemas.openxmlformats.org/presentationml/2006/ole">
            <mc:AlternateContent xmlns:mc="http://schemas.openxmlformats.org/markup-compatibility/2006">
              <mc:Choice xmlns:v="urn:schemas-microsoft-com:vml" Requires="v">
                <p:oleObj spid="_x0000_s5136" name="Equation" r:id="rId7" imgW="634725" imgH="228501" progId="Equation.3">
                  <p:embed/>
                </p:oleObj>
              </mc:Choice>
              <mc:Fallback>
                <p:oleObj name="Equation" r:id="rId7" imgW="634725"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0018" y="2598928"/>
                        <a:ext cx="829309" cy="40027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1"/>
          <p:cNvGrpSpPr>
            <a:grpSpLocks/>
          </p:cNvGrpSpPr>
          <p:nvPr/>
        </p:nvGrpSpPr>
        <p:grpSpPr bwMode="auto">
          <a:xfrm>
            <a:off x="4343400" y="4464972"/>
            <a:ext cx="3884292" cy="784830"/>
            <a:chOff x="4965700" y="4923631"/>
            <a:chExt cx="5486400" cy="865141"/>
          </a:xfrm>
        </p:grpSpPr>
        <p:cxnSp>
          <p:nvCxnSpPr>
            <p:cNvPr id="9226" name="Straight Arrow Connector 9"/>
            <p:cNvCxnSpPr>
              <a:cxnSpLocks noChangeShapeType="1"/>
            </p:cNvCxnSpPr>
            <p:nvPr/>
          </p:nvCxnSpPr>
          <p:spPr bwMode="auto">
            <a:xfrm flipH="1">
              <a:off x="4965700" y="5304631"/>
              <a:ext cx="3276600" cy="0"/>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9227" name="TextBox 10"/>
            <p:cNvSpPr txBox="1">
              <a:spLocks noChangeArrowheads="1"/>
            </p:cNvSpPr>
            <p:nvPr/>
          </p:nvSpPr>
          <p:spPr bwMode="auto">
            <a:xfrm>
              <a:off x="8242300" y="4923631"/>
              <a:ext cx="2209800" cy="865141"/>
            </a:xfrm>
            <a:prstGeom prst="rect">
              <a:avLst/>
            </a:prstGeom>
            <a:solidFill>
              <a:srgbClr val="C6D8D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000">
                  <a:solidFill>
                    <a:schemeClr val="tx1"/>
                  </a:solidFill>
                  <a:latin typeface="Times New Roman" pitchFamily="18" charset="0"/>
                </a:defRPr>
              </a:lvl1pPr>
              <a:lvl2pPr marL="742950" indent="-285750">
                <a:defRPr sz="5000">
                  <a:solidFill>
                    <a:schemeClr val="tx1"/>
                  </a:solidFill>
                  <a:latin typeface="Times New Roman" pitchFamily="18" charset="0"/>
                </a:defRPr>
              </a:lvl2pPr>
              <a:lvl3pPr marL="1143000" indent="-228600">
                <a:defRPr sz="5000">
                  <a:solidFill>
                    <a:schemeClr val="tx1"/>
                  </a:solidFill>
                  <a:latin typeface="Times New Roman" pitchFamily="18" charset="0"/>
                </a:defRPr>
              </a:lvl3pPr>
              <a:lvl4pPr marL="1600200" indent="-228600">
                <a:defRPr sz="5000">
                  <a:solidFill>
                    <a:schemeClr val="tx1"/>
                  </a:solidFill>
                  <a:latin typeface="Times New Roman" pitchFamily="18" charset="0"/>
                </a:defRPr>
              </a:lvl4pPr>
              <a:lvl5pPr marL="2057400" indent="-228600">
                <a:defRPr sz="5000">
                  <a:solidFill>
                    <a:schemeClr val="tx1"/>
                  </a:solidFill>
                  <a:latin typeface="Times New Roman" pitchFamily="18" charset="0"/>
                </a:defRPr>
              </a:lvl5pPr>
              <a:lvl6pPr marL="2514600" indent="-228600" eaLnBrk="0" fontAlgn="base" hangingPunct="0">
                <a:spcBef>
                  <a:spcPct val="0"/>
                </a:spcBef>
                <a:spcAft>
                  <a:spcPct val="0"/>
                </a:spcAft>
                <a:defRPr sz="5000">
                  <a:solidFill>
                    <a:schemeClr val="tx1"/>
                  </a:solidFill>
                  <a:latin typeface="Times New Roman" pitchFamily="18" charset="0"/>
                </a:defRPr>
              </a:lvl6pPr>
              <a:lvl7pPr marL="2971800" indent="-228600" eaLnBrk="0" fontAlgn="base" hangingPunct="0">
                <a:spcBef>
                  <a:spcPct val="0"/>
                </a:spcBef>
                <a:spcAft>
                  <a:spcPct val="0"/>
                </a:spcAft>
                <a:defRPr sz="5000">
                  <a:solidFill>
                    <a:schemeClr val="tx1"/>
                  </a:solidFill>
                  <a:latin typeface="Times New Roman" pitchFamily="18" charset="0"/>
                </a:defRPr>
              </a:lvl7pPr>
              <a:lvl8pPr marL="3429000" indent="-228600" eaLnBrk="0" fontAlgn="base" hangingPunct="0">
                <a:spcBef>
                  <a:spcPct val="0"/>
                </a:spcBef>
                <a:spcAft>
                  <a:spcPct val="0"/>
                </a:spcAft>
                <a:defRPr sz="5000">
                  <a:solidFill>
                    <a:schemeClr val="tx1"/>
                  </a:solidFill>
                  <a:latin typeface="Times New Roman" pitchFamily="18" charset="0"/>
                </a:defRPr>
              </a:lvl8pPr>
              <a:lvl9pPr marL="3886200" indent="-228600" eaLnBrk="0" fontAlgn="base" hangingPunct="0">
                <a:spcBef>
                  <a:spcPct val="0"/>
                </a:spcBef>
                <a:spcAft>
                  <a:spcPct val="0"/>
                </a:spcAft>
                <a:defRPr sz="5000">
                  <a:solidFill>
                    <a:schemeClr val="tx1"/>
                  </a:solidFill>
                  <a:latin typeface="Times New Roman" pitchFamily="18" charset="0"/>
                </a:defRPr>
              </a:lvl9pPr>
            </a:lstStyle>
            <a:p>
              <a:r>
                <a:rPr lang="en-GB" altLang="en-US" sz="1500" dirty="0">
                  <a:solidFill>
                    <a:srgbClr val="FF0000"/>
                  </a:solidFill>
                </a:rPr>
                <a:t>Common factor for all </a:t>
              </a:r>
              <a:r>
                <a:rPr lang="en-GB" altLang="en-US" sz="1500" i="1" dirty="0">
                  <a:solidFill>
                    <a:srgbClr val="FF0000"/>
                  </a:solidFill>
                </a:rPr>
                <a:t>L</a:t>
              </a:r>
              <a:r>
                <a:rPr lang="en-GB" altLang="en-US" sz="1500" dirty="0">
                  <a:solidFill>
                    <a:srgbClr val="FF0000"/>
                  </a:solidFill>
                </a:rPr>
                <a:t> probabilities</a:t>
              </a:r>
              <a:r>
                <a:rPr lang="en-GB" altLang="en-US" sz="1500" dirty="0"/>
                <a:t> </a:t>
              </a:r>
            </a:p>
          </p:txBody>
        </p:sp>
      </p:grpSp>
    </p:spTree>
    <p:extLst>
      <p:ext uri="{BB962C8B-B14F-4D97-AF65-F5344CB8AC3E}">
        <p14:creationId xmlns:p14="http://schemas.microsoft.com/office/powerpoint/2010/main" val="24565127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pPr marL="0" indent="0">
              <a:buNone/>
            </a:pPr>
            <a:r>
              <a:rPr lang="en-US" dirty="0" smtClean="0"/>
              <a:t>Principle of</a:t>
            </a:r>
            <a:r>
              <a:rPr lang="en-US" b="1" dirty="0" smtClean="0"/>
              <a:t> probabilistic model?</a:t>
            </a:r>
            <a:endParaRPr lang="en-US" b="1" dirty="0"/>
          </a:p>
        </p:txBody>
      </p:sp>
      <p:sp>
        <p:nvSpPr>
          <p:cNvPr id="3" name="Content Placeholder 2"/>
          <p:cNvSpPr>
            <a:spLocks noGrp="1"/>
          </p:cNvSpPr>
          <p:nvPr>
            <p:ph idx="1"/>
          </p:nvPr>
        </p:nvSpPr>
        <p:spPr>
          <a:xfrm>
            <a:off x="228600" y="1066800"/>
            <a:ext cx="8686800" cy="5562600"/>
          </a:xfrm>
        </p:spPr>
        <p:txBody>
          <a:bodyPr>
            <a:normAutofit fontScale="85000" lnSpcReduction="10000"/>
          </a:bodyPr>
          <a:lstStyle/>
          <a:p>
            <a:pPr marL="0" indent="0">
              <a:buNone/>
            </a:pPr>
            <a:r>
              <a:rPr lang="en-US" dirty="0"/>
              <a:t>Probabilistic modeling is a statistical approach that uses the effect of random occurrences or actions to forecast the possibility of future results. It is a quantitative modeling method that projects several possible outcomes that might even go beyond what has happened recently. Probabilistic modeling considers new situations and a wide range of uncertainty while not underestimating dangers. The three primary building blocks of probabilistic modeling are adequate probability distributions, correct use of input information for these distribution functions, and proper accounting for the linkages and interactions between variables. The downside of the probabilistic modeling technique is that it needs meticulous development, a process that depends on several assumptions and large input data</a:t>
            </a:r>
          </a:p>
        </p:txBody>
      </p:sp>
    </p:spTree>
    <p:extLst>
      <p:ext uri="{BB962C8B-B14F-4D97-AF65-F5344CB8AC3E}">
        <p14:creationId xmlns:p14="http://schemas.microsoft.com/office/powerpoint/2010/main" val="4032645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1447800"/>
          </a:xfrm>
        </p:spPr>
        <p:txBody>
          <a:bodyPr>
            <a:normAutofit/>
          </a:bodyPr>
          <a:lstStyle/>
          <a:p>
            <a:pPr marL="0" indent="0">
              <a:buNone/>
            </a:pPr>
            <a:r>
              <a:rPr lang="en-US" dirty="0" smtClean="0"/>
              <a:t>Importance of probabilistic</a:t>
            </a:r>
            <a:br>
              <a:rPr lang="en-US" dirty="0" smtClean="0"/>
            </a:br>
            <a:r>
              <a:rPr lang="en-US" dirty="0" smtClean="0"/>
              <a:t>model:-                              </a:t>
            </a:r>
            <a:endParaRPr lang="en-US" dirty="0"/>
          </a:p>
        </p:txBody>
      </p:sp>
      <p:sp>
        <p:nvSpPr>
          <p:cNvPr id="3" name="Content Placeholder 2"/>
          <p:cNvSpPr>
            <a:spLocks noGrp="1"/>
          </p:cNvSpPr>
          <p:nvPr>
            <p:ph idx="1"/>
          </p:nvPr>
        </p:nvSpPr>
        <p:spPr>
          <a:xfrm>
            <a:off x="457200" y="1828800"/>
            <a:ext cx="8305800" cy="4312920"/>
          </a:xfrm>
        </p:spPr>
        <p:txBody>
          <a:bodyPr/>
          <a:lstStyle/>
          <a:p>
            <a:pPr marL="45720" indent="0">
              <a:buNone/>
            </a:pPr>
            <a:r>
              <a:rPr lang="en-US" dirty="0"/>
              <a:t>One of the most significant advantages of the probabilistic modeling technique is that it provides a comprehensive understanding of the uncertainty associated with predictions. Using this method, we can quickly determine how confident any mobile learning model is and how accurate its prediction is</a:t>
            </a:r>
          </a:p>
        </p:txBody>
      </p:sp>
    </p:spTree>
    <p:extLst>
      <p:ext uri="{BB962C8B-B14F-4D97-AF65-F5344CB8AC3E}">
        <p14:creationId xmlns:p14="http://schemas.microsoft.com/office/powerpoint/2010/main" val="3810910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6512511" cy="1143000"/>
          </a:xfrm>
        </p:spPr>
        <p:txBody>
          <a:bodyPr/>
          <a:lstStyle/>
          <a:p>
            <a:pPr marL="0" indent="0">
              <a:buNone/>
            </a:pPr>
            <a:r>
              <a:rPr lang="en-US" dirty="0" smtClean="0"/>
              <a:t>Examples:-</a:t>
            </a:r>
            <a:endParaRPr lang="en-US" dirty="0"/>
          </a:p>
        </p:txBody>
      </p:sp>
      <p:sp>
        <p:nvSpPr>
          <p:cNvPr id="3" name="Content Placeholder 2"/>
          <p:cNvSpPr>
            <a:spLocks noGrp="1"/>
          </p:cNvSpPr>
          <p:nvPr>
            <p:ph idx="1"/>
          </p:nvPr>
        </p:nvSpPr>
        <p:spPr>
          <a:xfrm>
            <a:off x="457200" y="1600200"/>
            <a:ext cx="8001000" cy="4389120"/>
          </a:xfrm>
        </p:spPr>
        <p:txBody>
          <a:bodyPr>
            <a:normAutofit lnSpcReduction="10000"/>
          </a:bodyPr>
          <a:lstStyle/>
          <a:p>
            <a:pPr marL="45720" indent="0">
              <a:buNone/>
            </a:pPr>
            <a:r>
              <a:rPr lang="en-US" sz="3600" b="1" dirty="0" smtClean="0"/>
              <a:t>Generalized Linear model:-</a:t>
            </a:r>
          </a:p>
          <a:p>
            <a:pPr marL="45720" indent="0">
              <a:buNone/>
            </a:pPr>
            <a:r>
              <a:rPr lang="en-US" dirty="0" smtClean="0"/>
              <a:t>One </a:t>
            </a:r>
            <a:r>
              <a:rPr lang="en-US" dirty="0"/>
              <a:t>of the better applications of probabilistic modeling is </a:t>
            </a:r>
            <a:r>
              <a:rPr lang="en-US" dirty="0" smtClean="0"/>
              <a:t>generalized </a:t>
            </a:r>
            <a:r>
              <a:rPr lang="en-US" dirty="0"/>
              <a:t>linear models. This vastly </a:t>
            </a:r>
            <a:r>
              <a:rPr lang="en-US" dirty="0" smtClean="0"/>
              <a:t>generalizes </a:t>
            </a:r>
            <a:r>
              <a:rPr lang="en-US" dirty="0"/>
              <a:t>linear regression using exponential families. The expected return of a specified unknown factor (the response variable, a random variable) is predicted by ordinary linear regression as a linear combination of a collection of observed value</a:t>
            </a:r>
          </a:p>
        </p:txBody>
      </p:sp>
    </p:spTree>
    <p:extLst>
      <p:ext uri="{BB962C8B-B14F-4D97-AF65-F5344CB8AC3E}">
        <p14:creationId xmlns:p14="http://schemas.microsoft.com/office/powerpoint/2010/main" val="2994997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Weather and Traffic:-</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Weather and traffic are two everyday phenomena that are both unpredictable and appear to have a link with one another. You are all aware that if the weather is cold and snow is falling, traffic will be quite difficult and you will be detained for an extended period of time. We could even go so far as to predict a substantial association between snowy weather and higher traffic mishaps. Based on available data, we can develop a basic mathematical model of traffic accidents as a function of snowy weather to aid in the analysis of our hypothesis. All of these models are based on probabilistic modeling. It is one of the most effective approaches for assessing weather and traffic relationships</a:t>
            </a:r>
            <a:endParaRPr lang="en-US" dirty="0"/>
          </a:p>
        </p:txBody>
      </p:sp>
    </p:spTree>
    <p:extLst>
      <p:ext uri="{BB962C8B-B14F-4D97-AF65-F5344CB8AC3E}">
        <p14:creationId xmlns:p14="http://schemas.microsoft.com/office/powerpoint/2010/main" val="444571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TotalTime>
  <Words>2556</Words>
  <Application>Microsoft Office PowerPoint</Application>
  <PresentationFormat>On-screen Show (4:3)</PresentationFormat>
  <Paragraphs>511</Paragraphs>
  <Slides>41</Slides>
  <Notes>17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41</vt:i4>
      </vt:variant>
    </vt:vector>
  </HeadingPairs>
  <TitlesOfParts>
    <vt:vector size="44" baseType="lpstr">
      <vt:lpstr>Office Theme</vt:lpstr>
      <vt:lpstr>Equation</vt:lpstr>
      <vt:lpstr>Microsoft Equation 3.0</vt:lpstr>
      <vt:lpstr>Probabilistic model:-</vt:lpstr>
      <vt:lpstr>Probability Basics </vt:lpstr>
      <vt:lpstr>Probabilistic Classification Principle </vt:lpstr>
      <vt:lpstr>Probabilistic Classification Principle </vt:lpstr>
      <vt:lpstr>Probabilistic Classification Principle </vt:lpstr>
      <vt:lpstr>Principle of probabilistic model?</vt:lpstr>
      <vt:lpstr>Importance of probabilistic model:-                              </vt:lpstr>
      <vt:lpstr>Examples:-</vt:lpstr>
      <vt:lpstr>Weather and Traffic:-</vt:lpstr>
      <vt:lpstr>Straight Line Modeling:-</vt:lpstr>
      <vt:lpstr>Conclusion:-</vt:lpstr>
      <vt:lpstr>Naïve Bayes algorithm:-</vt:lpstr>
      <vt:lpstr>Bayesian rule:-</vt:lpstr>
      <vt:lpstr>Naïve Bayes </vt:lpstr>
      <vt:lpstr>Naïve Bayes </vt:lpstr>
      <vt:lpstr>Example </vt:lpstr>
      <vt:lpstr>Example </vt:lpstr>
      <vt:lpstr>Example </vt:lpstr>
      <vt:lpstr>Bayes’ Rule</vt:lpstr>
      <vt:lpstr>Naïve Bayes  </vt:lpstr>
      <vt:lpstr>Naïve Bayes  </vt:lpstr>
      <vt:lpstr> Zero conditional probability  </vt:lpstr>
      <vt:lpstr> Zero conditional probability  </vt:lpstr>
      <vt:lpstr>Naïve Bayes Classification:- Things We’d Like to Do</vt:lpstr>
      <vt:lpstr>Bayesian Classification</vt:lpstr>
      <vt:lpstr>Another Application</vt:lpstr>
      <vt:lpstr>The Bayes Classifier</vt:lpstr>
      <vt:lpstr>The Bayes Classifier</vt:lpstr>
      <vt:lpstr>The Bayes Classifier</vt:lpstr>
      <vt:lpstr>Model Parameters</vt:lpstr>
      <vt:lpstr>Model Parameters</vt:lpstr>
      <vt:lpstr>The Naïve Bayes Model</vt:lpstr>
      <vt:lpstr>Why is this useful?</vt:lpstr>
      <vt:lpstr>Naïve Bayes Training</vt:lpstr>
      <vt:lpstr>Naïve Bayes Training</vt:lpstr>
      <vt:lpstr>Naïve Bayes Training</vt:lpstr>
      <vt:lpstr>Naïve Bayes Training</vt:lpstr>
      <vt:lpstr>Naïve Bayes Classification</vt:lpstr>
      <vt:lpstr>Another Example of the Naïve Bayes Classifier</vt:lpstr>
      <vt:lpstr>PowerPoint Presentation</vt:lpstr>
      <vt:lpstr>Summary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model:-</dc:title>
  <dc:creator>User</dc:creator>
  <cp:lastModifiedBy>User</cp:lastModifiedBy>
  <cp:revision>19</cp:revision>
  <dcterms:created xsi:type="dcterms:W3CDTF">2006-08-16T00:00:00Z</dcterms:created>
  <dcterms:modified xsi:type="dcterms:W3CDTF">2022-12-24T21:43:45Z</dcterms:modified>
</cp:coreProperties>
</file>