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6" d="100"/>
          <a:sy n="56" d="100"/>
        </p:scale>
        <p:origin x="3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0802" y="3993231"/>
            <a:ext cx="33488467" cy="97947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llama Iqbal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3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ackground&#10;Allama Iqbal was born on 9 November 1877 in Sialkot within the&#10;Punjab Province of British India (now in Pakista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777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7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y Is Allama Iqbal&#10;Famous?&#10;Allama Iqbal, was a poet, philosopher, and politician, as well as an&#10;academic, barrister and s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0"/>
            <a:ext cx="1207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llama Iqbal's Higher&#10;Education in Europe&#10;Iqbal proceeded to Europe for higher studies in 1905 and stayed there&#10;for thre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0" y="452718"/>
            <a:ext cx="11545889" cy="599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3756" y="1899126"/>
            <a:ext cx="38036881" cy="33923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Allama Iqbal's Death&#10;Allama Iqbal died on 21st April, 1938 due to throat&#10;infection. He was buried infront of the &quot;Badshah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467" y="372533"/>
            <a:ext cx="12327467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79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2022-06-16T18:34:13Z</dcterms:created>
  <dcterms:modified xsi:type="dcterms:W3CDTF">2022-06-16T18:50:02Z</dcterms:modified>
</cp:coreProperties>
</file>