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81" r:id="rId17"/>
    <p:sldId id="270" r:id="rId18"/>
    <p:sldId id="271" r:id="rId19"/>
    <p:sldId id="272" r:id="rId20"/>
    <p:sldId id="288" r:id="rId21"/>
    <p:sldId id="289" r:id="rId22"/>
    <p:sldId id="287" r:id="rId23"/>
    <p:sldId id="274" r:id="rId24"/>
    <p:sldId id="282" r:id="rId25"/>
    <p:sldId id="275" r:id="rId26"/>
    <p:sldId id="276" r:id="rId27"/>
    <p:sldId id="277" r:id="rId28"/>
    <p:sldId id="284" r:id="rId29"/>
    <p:sldId id="278" r:id="rId30"/>
    <p:sldId id="285" r:id="rId31"/>
    <p:sldId id="279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05:38:53.50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2036 372,'-1960'0,"1899"-7,60 7,0 0,0-1,0 1,1-1,-1 1,0-1,0 1,1-1,-1 1,0-1,1 0,-1 1,0-1,1 0,-1 0,1 1,0-1,-1 0,1 0,0 0,-1 0,1 0,0 1,0-1,-1 0,1 0,0 0,0 0,0 0,0 0,1 0,-1 0,0 0,0 1,0-1,1 0,-1 0,0 0,1 0,-1 1,1-1,-1 0,1 0,-1 1,1-1,0 0,-1 1,1-1,0 0,0 1,-1-1,1 1,0 0,0-1,0 1,-1-1,1 1,0 0,0 0,0 0,0-1,0 1,0 0,0 0,0 0,242-130,-170 98,1 3,2 4,1 3,0 3,1 4,1 3,23 2,566 1,-354 14,-93-4,-220-1,0-1,1 1,-1 0,0 0,0 0,0-1,1 1,-1 0,0 1,0-1,1 0,-1 0,0 0,0 1,0-1,1 1,-1-1,0 1,0-1,0 1,0 0,0-1,0 1,0 0,0 0,0 0,0 0,-1 0,1 0,0 0,-1 0,1 0,-1 0,1 0,-1 0,1 0,-1 1,0-1,1 0,-1 0,0 1,0-1,0 0,0 0,0 1,0-1,0 0,-1 0,1 0,0 1,-1-1,1 0,-1 0,1 0,-1 0,1 0,-1 0,0 0,0 0,1 0,-1 0,0 0,-1 0,-63 64,61-62,-54 40,-2-4,-2-2,-1-2,-2-4,-35 11,-80 41,128-57,-1-2,-1-2,0-3,-2-2,0-2,-1-3,0-3,-1-2,0-2,-1-3,-216-11,424-7,556-204,-606 192,-32 7,1 2,1 3,0 4,1 2,0 4,9 2,-17 6,-32 1,0-2,-1-1,1-1,0-1,-1-2,1-1,-1-2,17-5,378-126,-288 74,-136 63,0 0,0 1,0-1,0 0,0 0,0 0,0 0,0 1,0-1,0 0,0 0,-1 0,1 0,0 1,-1-1,1 0,0 0,-1 1,1-1,-1 0,1 1,-1-1,0 1,1-1,-1 0,1 1,-1-1,0 1,0 0,1-1,-1 1,0-1,0 1,1 0,-1 0,0 0,0-1,0 1,0 0,1 0,-1 0,0 0,0 0,0 0,0 1,1-1,-1 0,0 0,0 0,0 1,1-1,-1 1,0-1,0 0,1 1,-1-1,0 1,1 0,-1-1,1 1,-1-1,1 1,-1 0,1-1,-1 1,1 0,0 0,-1 0,-192 136,149-99,-209 149,30-33,308-203,157-175,-19 44,-205 159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10:13:49.27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239 14,'1'-1,"-1"0,1 0,0 0,0 0,-1 0,1 1,0-1,0 0,0 0,0 1,0-1,0 1,0-1,0 1,1-1,-1 1,0 0,0-1,0 1,0 0,1 0,-1 0,0 0,0 0,0 0,0 0,1 0,-1 1,0-1,0 0,0 1,0-1,0 1,0-1,0 1,0-1,0 1,0 0,0 0,0-1,0 1,0 0,0 0,-1 0,1 0,0 0,-1 0,1 0,-1 0,1 0,-1 0,1 0,-1 1,0-1,0 0,29 137,-19-47,-8-82,0 1,0 0,-2 0,1 0,-1-1,0 1,-1 0,0 0,-1 0,0-1,0 1,-1 0,0-1,-1 0,0 0,-1 0,1 0,-2-1,1 0,-1 0,0 0,-1-1,0 0,-1 1,5-5,-1 0,1 0,-1 0,0 0,0 0,0-1,0 1,0-1,-1 0,1-1,-1 1,1-1,-1 0,1 0,-1 0,0-1,0 1,1-1,-1 0,0-1,1 1,-1-1,0 0,1 0,-1 0,1-1,-1 0,1 1,0-2,-1 1,1 0,0-1,1 0,-1 0,0 0,1 0,0-1,-1 1,1-1,1 0,-1 0,1 0,-1 0,1 0,0 0,0-2,-7-11,0-1,1 0,0 0,2-1,0 0,1-1,1 1,1-1,1 1,1-1,0 0,1 0,3-18,-2 40,-1-1,1 0,-1 1,1-1,0 0,-1 1,1-1,0 0,0 0,0 0,0 0,0 0,0 0,0 0,0 0,0 0,1 0,-1-1,0 1,1 0,-1-1,0 1,1-1,-1 0,1 1,-1-1,1 0,-1 0,0 0,1 0,-1 0,1 0,-1 0,1 0,-1-1,0 1,1-1,-1 1,1-1,-1 1,0-1,0 0,1 0,-1 1,0-1,0 0,0 0,0 0,0 0,0 0,0-1,0 1,0 0,-1 0,1-1,0 1,-1 0,1-2,59 279,22-63,-114-274,26 42,0 1,1 0,1-1,0 0,2 0,0 0,1 0,1-1,1 1,0 0,2 0,0 0,1 0,1 1,2-4,1 15,0 0,1 0,0 1,0 0,0 1,1 0,0 1,0-1,0 2,0 0,1 0,-1 1,1 0,0 0,0 2,-1-1,1 1,0 1,0 0,-1 0,1 1,8 3,26-2,1411 3,-1049 32,-99 5,-167-16,290 70,-393-83,-335-10,-129 13,4 33,320-32,0-5,0-4,-1-5,0-4,-10-5,-80 2,-384 3,808 2,217 31,-92 31,-234-42,2-6,0-5,0-6,125-10,-101 2,-921 3,1813 0,-1760 1,326 36,159-2,-757-35,769-1,220 1,0 0,-1 0,1-1,0 1,1-1,-1 0,0 0,0 0,0 0,0 0,1-1,-1 1,0-1,1 0,0 0,-1 0,1 0,0 0,0 0,0-1,0 1,0-1,1 1,-1-1,1 1,0-1,-1 0,1 0,1 0,-1 0,0 0,1 0,-1 0,1 0,0 0,0 0,0 0,0 0,1 0,-1 0,2-3,48-118,-44 114,-1 0,1 1,1-1,0 1,0 0,0 1,1 0,1 0,-1 1,1 0,1 0,-1 1,1 1,0-1,0 1,1 1,-1 0,1 1,0 0,0 0,0 1,1 1,-1-1,10 2,-16 4,0 1,0 0,-1 0,1 0,-1 1,0-1,-1 1,1 0,-1 0,0 0,-1 1,1-1,-1 1,-1-1,1 1,-1 0,0 0,-1-1,1 1,-1 0,-1 0,1 0,-1-1,-1 1,1 0,-1 1,1 13,1 45,1-42,0 0,-2-1,0 1,-2-1,-1 0,-1 0,-5 18,2-32,0-1,0 0,0 0,-1 0,-1-2,1 1,-1-1,0 0,0-1,0 0,-1-1,0 0,0-1,0 0,0 0,-1-1,1-1,-1 0,1 0,-1-2,1 1,-1-1,1-1,0 0,-9-3,-14 4,20-1,1 0,0 0,0-1,0-1,0 0,0-1,1 0,0-1,0 0,1-1,-1-1,1 1,1-2,0 0,0 0,1 0,0-2,0 1,1-1,0 0,1 0,1-1,-2-5,-11-15</inkml:trace>
  <inkml:trace contextRef="#ctx0" brushRef="#br0" timeOffset="3140.196">1291 848,'654'1,"-364"35,6-1,-616-34,-446-2,420 38,330-34,-1 1,1 1,0 0,0 1,1 0,0 2,0 0,0 0,1 2,0 0,1 0,0 1,1 1,0 0,1 0,1 1,-1 1,2 0,0 0,1 1,0 0,-5 16,-84 108,-89 71,160-183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10:13:19.26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2106 264,'-586'0,"529"-6,100-16,168-10,-148 24,1 2,-1 2,1 4,52 6,-111-6,0 0,1 0,-1 0,0 1,0 0,0 0,0 0,-1 0,1 1,0 0,0 0,-1 0,1 0,-1 1,0 0,0 0,0 0,0 0,0 1,-1-1,1 1,-1 0,0 0,0 1,-1-1,2 2,-7-2,1-1,-1 0,1 1,-1-1,0 0,0 0,0-1,-1 1,1-1,0 1,-1-1,0 0,0 0,1-1,-1 1,0-1,0 0,0 0,-1 0,1 0,0-1,0 0,0 0,-1 0,1 0,0-1,-1 0,1 2,-433-2,264 50,174-48,-1-1,1 0,-1 1,1-1,-1 0,0 1,1-1,-1 1,0-1,1 1,-1-1,0 0,0 1,1-1,-1 1,0-1,0 1,0 0,0-1,1 1,-1-1,0 1,0-1,0 1,0-1,0 1,-1-1,1 1,0-1,0 1,0 0,0-1,0 1,-1-1,1 1,0-1,-1 0,1 1,0-1,-1 1,1-1,0 1,-1-1,1 0,-1 1,1-1,-1 0,1 1,58 2,-55-3,377 35,-192-8,-270-18,-1117-10,1200 0,-1 0,0 0,1 1,-1-1,0 0,1 0,-1 0,0 1,0-1,1 0,-1 0,0 0,0 0,0 0,0 1,0-1,0 0,-1 0,1 0,0 0,0 1,-1-1,1 0,0 0,-1 0,1 1,-1-1,1 0,-1 1,1-1,-1 0,1 1,-1-1,0 1,1-1,-1 1,0-1,1 1,-1-1,0 1,0 0,0-1,1 1,-1 0,0 0,0 0,0-1,0 1,1 0,-1 0,0 0,0 0,0 1,0-1,0 0,1 0,-1 0,0 1,0-1,0 0,1 1,-1-1,0 1,1-1,-1 1,59-36,276-100,-163 76,-172 59,1 0,-1-1,1 1,-1 0,0 0,1-1,-1 1,1-1,-1 1,1 0,-1-1,1 1,-1-1,1 1,0-1,-1 1,1-1,0 0,-1 1,1-1,0 1,-1-1,1 0,0 1,0-1,0 0,0 1,0-1,0 0,0 1,0-1,0 1,0-1,0 0,0 1,0-1,1 0,-1 1,0-1,0 0,1 1,-1-1,0 1,1-1,-1 1,1-1,-1 1,1-1,-1 1,1-1,-1 1,1 0,-1-1,1 1,-1 0,1-1,0 1,-1 0,1 0,0 0,-59-7,-493 8,298-38,35 15,195 19,0-1,1-1,0-1,0-1,0-1,1-1,0-1,0-1,1-1,-10-8,30 21,1 0,0 0,-1 1,0-1,1 0,-1 0,0 0,1 1,-1-1,0 0,0 1,0-1,0 0,0 0,-1 1,1-1,0 0,0 0,-1 1,1-1,-1 0,1 0,-1 0,0 0,1 0,-1 0,0 0,0 0,1 0,-1 0,0 0,0 0,0 0,0-1,0 1,-1 0,1-1,0 1,0-1,0 1,0-1,-1 0,1 0,0 1,0-1,-1 0,1 0,0 0,-1 0,1 0,0 0,0-1,-1 1,1 0,0-1,0 1,0-1,-1 1,1-1,0 0,0 0,41 345,-40-334,1-1,1 1,0-1,0 1,1-1,0 1,0-1,1 0,1-1,-1 1,1-1,1 1,0-2,0 1,0-1,1 1,0-2,0 1,1-1,0 0,0-1,0 0,1 0,0-1,0 0,0 0,0-1,8 2,120 18,-134-23,1 0,-1 0,0 0,0 0,0-1,1 1,-1-1,0 0,0 0,0 0,0 0,0-1,0 1,0-1,-1 1,1-1,0 0,-1 0,1-1,-1 1,0 0,0-1,0 1,0-1,0 0,-1 0,1 0,-1 1,0-1,0-1,0 1,0 0,0 0,0 0,-1 0,0-1,0 1,0 0,0 0,0-2,-3-3,1 1,-1-1,-1 1,1 0,-1 0,0 0,-1 0,0 1,0 0,0 0,-1 0,0 0,0 1,0 0,-1 0,1 1,-1 0,0 0,0 1,-1-1,1 2,-1-1,0 1,0 0,-2 0,-82-45,90 47,1-1,-1 0,0 0,1 0,-1 0,1-1,-1 1,1 0,-1-1,1 1,0-1,0 1,0-1,0 0,0 1,0-1,0 0,0 0,1 1,-1-1,1 0,-1 0,1 0,0 0,0 0,0 0,0 0,0 0,0 0,0 0,1 1,-1-1,1 0,0 0,-1 0,1 0,0 1,0-1,0 0,0 1,0-1,0 1,1-1,-1 1,0-1,1 1,-1 0,1 0,-1 0,1 0,0 0,0 0,-1 0,1 1,0-1,0 0,0 1,0 0,0-1,0 1,-1 0,1 0,0 0,1 0,392-2,47 76,-187-35,-221-29</inkml:trace>
  <inkml:trace contextRef="#ctx0" brushRef="#br0" timeOffset="3842.312">473 373,'197'52,"-89"-13,-57-30,0-2,1-2,-1-2,1-2,29-5,11 2,-53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05:39:44.11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1713 39,'-2'6,"-1"0,1 0,-1 0,0-1,0 1,-1-1,1 0,-1 0,-1 0,1-1,0 1,-1-1,0 0,0 0,0-1,-1 0,1 1,-1-2,0 1,0-1,0 0,-5 1,-46 13,-2-3,0-2,0-3,0-2,-1-3,0-3,-53-6,-29 2,-74 3,214 2,0 0,0-1,0 1,0-1,0 0,0 0,0 0,1 0,-1 0,0 0,0 0,0-1,0 1,0-1,0 1,0-1,1 0,-1 1,0-1,1 0,-1 0,0 0,1-1,-1 1,1 0,0-1,-1 1,1 0,0-1,0 0,0 1,0-1,0 0,0 1,0-1,1 0,-1 0,1 0,-1 0,1 1,0-1,0 0,0 0,0 0,0 0,0 0,0 0,0 0,1 0,-1 0,1 1,0-1,-1 0,2-1,9-8,2 1,-1 0,2 0,-1 1,1 1,0 0,1 1,0 1,0 0,0 1,1 1,0 0,0 1,0 1,0 0,0 1,5 1,0-3,442-9,-276 16,-77-4,-101 13,-42 1,27-12,-212 71,-52-65,807-10,-504 1,-22-1,0 1,0 0,0 1,0 0,-1 0,1 1,0 1,0-1,0 2,-1 0,1 0,-1 1,0 0,0 1,0 0,-1 0,0 1,0 0,7 8,-15-14,0 1,0 0,-1 0,1 0,0 0,-1 0,1 0,-1 0,0 0,1 0,-1 0,0 0,0 1,1-1,-1 0,0 0,0 0,0 0,0 0,-1 1,1-1,0 0,0 0,-1 0,1 0,0 0,-1 0,1 0,-1 0,0 0,1 0,-1 0,0 0,1 0,-1-1,0 1,0 0,0 0,0-1,0 1,0 0,0-1,0 1,0-1,0 0,0 1,0-1,0 0,0 0,0 1,-1-1,0 0,-63 9,65-9,-304 46,228-33,0-3,0-4,-1-2,0-5,-13-3,-57 1,-312 2,451 1,-1 0,1 0,0-1,0 0,0 0,0-1,0 0,0 0,0-1,1 0,-1 0,1-1,0 0,0-1,0 1,1-1,0 0,-1-1,2 0,-1 0,1 0,0 0,0-1,1 0,-1 0,2 0,-1-1,1 0,-2-4,4 5,-1 1,1 0,-1 0,-1 0,1 0,-1 0,0 0,-1 1,1-1,-1 1,0 0,0 0,-1 0,0 1,1 0,-2 0,1 0,0 0,-1 1,-5-3,5 2,0 1,0 0,0 0,0 0,-1 1,1 0,-1 0,1 1,-1 0,0 0,0 0,1 1,-1 0,0 0,0 1,0 0,1 0,-1 0,0 1,1 0,-1 1,1-1,0 1,0 0,0 1,0-1,1 1,-1 0,1 1,0 0,0-1,1 1,-1 1,1-1,0 1,1-1,-1 1,1 0,0 1,1-1,-2 5,3-7,0 0,0 0,1 0,-1 0,1 0,0 1,0-1,1 0,-1 0,1 0,0 0,0 0,0 0,0 0,1 0,0 0,0-1,0 1,0 0,0-1,1 0,0 0,-1 0,1 0,0 0,1 0,-1-1,0 1,1-1,-1 0,1 0,0 0,0-1,0 1,0-1,0 0,0 0,0 0,0-1,0 1,0-1,0 0,3 0,182 3,-153-4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05:39:45.25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10:12:21.23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1971 287,'-1048'0,"1013"0</inkml:trace>
  <inkml:trace contextRef="#ctx0" brushRef="#br0" timeOffset="19438.022">1680 432,'-472'0,"1128"0,-655 0,1 1,0 0,-1-1,1 1,0 0,0-1,0 0,-1 1,1-1,0 0,0 0,0 0,0 0,0 0,-1-1,1 1,0 0,0-1,0 1,-1-1,1 0,0 0,-1 0,1 1,-1-2,1 1,-1 0,1 0,-1 0,0-1,1 1,-1 0,0-1,0 1,0-1,0 0,0 1,-1-1,1 0,0 1,-1-1,1 0,-1 0,0 0,1 0,-1 1,0-1,0 0,0-2,-9-7,0-1,0 2,-1-1,0 1,-1 0,0 1,-1 1,0 0,0 0,-1 1,0 1,0 0,0 0,-1 2,-12-3,0-4,-66-22,-1 5,-1 3,-2 5,0 4,-1 4,-29 2,-225-24,796 92,-132-37,-302-21,0 1,0 0,0 1,-1 0,1 1,-1 0,0 1,1 0,-2 0,1 1,0 1,7 5,-53 7,-512-12,323 0,226-6,0 1,0 0,0 0,0-1,-1 1,1 0,0 0,-1 0,1 0,-1 0,1 0,-1 0,1 0,-1 0,0 0,0 0,1 0,-1 0,0 0,0 0,0 0,0 0,0 0,0 0,0 1,-1-1,1 0,0 0,-1 0,1 0,0 0,-1 0,1 0,-1 0,0-1,1 1,-1 0,0 0,1 0,-1-1,0 1,0 0,0 0,0-1,0 1,0-1,0 1,0-1,0 0,0 1,0-1,0 0,0 1,0-1,0 0,0 0,0 0,0 0,0 0,0 0,0 0,0-1,-1 1,1 0,0-1,0 1,82 38,358 51,-175-45,-1008-48,1619 4,-777-7,-98 7,0 0,-1 0,1 0,0-1,0 1,-1 0,1 0,0-1,0 1,-1 0,1 0,0-1,0 1,0 0,0-1,0 1,-1 0,1-1,0 1,0 0,0-1,0 1,0 0,0-1,0 1,0 0,0-1,0 1,0 0,0-1,0 1,1 0,-1-1,0 1,0 0,0-1,0 1,1 0,-1-1,0 1,0 0,0 0,1-1,-1 1,0 0,1 0,-1 0,0-1,-42-7,-329-44,337 40,61-2,461 11,-1145 3,1054 0,-756 0,1251 0,-1592 0,1003 0,-1252 0,933-1,0-1,-1-1,1 0,0-2,1 0,-1 0,1-2,0 1,0-2,1 0,0-1,0-1,1 0,1 0,-1-1,2-1,-2-1,13 12,0-1,0 1,0 0,0 0,0 0,-1 0,1-1,-1 1,1 0,-1 0,1 0,-1 0,1 0,-1 0,0 0,0 0,1 1,-1-1,0 0,0 0,0 1,0-1,0 0,0 1,0-1,0 1,0-1,0 1,-1 0,1-1,0 1,0 0,0 0,0 0,-1 0,1 0,0 0,0 0,0 0,0 0,-1 0,1 1,0-1,0 1,0-1,0 1,0-1,0 1,0-1,0 1,0 0,0 0,0-1,0 1,1 0,-1 0,0 0,1 0,-1 0,0 0,1 0,-1 0,1 0,0 0,-1 1,1-1,0 0,0 0,-1 1,86 210,60 109,-75-162,-64-141,-13-32,-11-33,-1 4,-2 0,-2 2,-2 0,-2 2,-1 0,-2 2,-27-25,-35-47,-92-85,183 194,1-1,-1 0,0 0,0 1,0-1,1 1,-1-1,0 1,0-1,0 1,0-1,0 1,0 0,0-1,0 1,0 0,0 0,0 0,0 0,0 0,0 0,0 0,0 0,0 0,0 1,0-1,0 0,0 1,0-1,1 0,-1 1,0-1,0 1,0 0,0-1,1 1,-1 0,0-1,0 1,1 0,-1 0,1-1,-1 1,1 0,-1 0,1 0,-1 0,1 0,0 0,0 0,-1 0,1 0,0 0,0 0,0 0,0 0,0 0,0 0,0 0,-4 75,4-68,5 234,-5-240,1-1,-1 1,1 0,-1 0,1 0,-1-1,0 1,0 0,0 0,0 0,0 0,-1-1,1 1,0 0,-1 0,0 0,1-1,-1 1,0 0,0-1,0 1,0-1,0 1,0-1,0 1,0-1,-1 0,1 1,0-1,-1 0,1 0,-1 0,0 0,1 0,-1-1,0 1,1 0,-1-1,0 1,0-1,0 0,1 0,-1 1,0-1,0 0,0 0,0-1,1 1,-1 0,0-1,0 1,0-1,1 1,-1-1,0 0,1 0,-1 0,1 0,-1 0,1 0,-1 0,0-1,-5-7,-1 0,1-1,1 0,-1 0,2-1,-1 1,2-1,-1 0,2-1,-1 1,2-1,-1 1,2-1,-1 0,2 0,-1 0,2 0,-1 0,4 6,0-1,0 1,0-1,1 1,0 0,0 1,1-1,-1 1,1 0,0 1,1-1,-1 1,1 0,-1 1,1 0,0 0,1 0,2 0,17-10,-9 7,0 0,0 2,0 0,1 1,0 1,-1 0,1 2,0 0,-1 1,1 1,-1 1,1 0,-1 1,0 1,15 7,-13-7,20 13,-60 1,-133-4,153-14,1-1,-1 1,1-1,-1 1,1-1,-1 1,1-1,-1 1,1-1,-1 1,0 0,1-1,-1 1,0 0,0-1,1 1,-1 0,0 0,0-1,0 1,0 0,0 0,0-1,0 1,0 0,0-1,0 1,-1 0,1 0,0-1,0 1,-1 0,1-1,0 1,-1-1,1 1,-1 0,1-1,-1 1,1-1,-1 1,1-1,-1 1,1-1,-1 1,0-1,1 0,-1 1,0-1,1 0,-1 0,0 0,1 1,-1-1,0 0,0 0,1 0,-1 0,0 0,0 0,0 0,72 31,-53-24,212 83,-229-90,0 0,0 1,0-1,0 1,0-1,-1 1,1 0,0-1,0 1,-1 0,1-1,0 1,-1 0,1 0,0 0,-1-1,1 1,-1 0,0 0,1 0,-1 0,0 0,1 0,-1 0,0 0,0 0,0 0,0 0,0 0,0 0,0 0,0 0,-1 0,1 0,0 0,0 0,-1 0,1 0,-1 0,1 0,-1-1,1 1,-1 0,0 0,1 0,-1-1,0 1,1 0,-1-1,0 1,0-1,0 1,0-1,0 1,-64 29,42-21,21-8,-1-1,1 0,0 0,0 1,0-1,0 1,0 0,0-1,0 1,0 0,0 0,0 1,0-1,0 0,1 1,-1-1,1 0,-1 1,1 0,-1-1,1 1,0 0,0 0,0 0,0 0,0 0,0 0,1 0,-1 0,0 0,1 0,0 0,0 1,-1-1,1 0,0 0,1 0,-1 0,0 1,1-1,-1 0,1 0,0 0,-1 0,1 0,0 0,0 0,0 0,1 0,-1-1,209 107,-208-108,0 1,0-1,0 1,0 0,0 0,0 0,-1 0,1 0,0 1,-1-1,1 0,-1 1,1-1,-1 1,0 0,1-1,-1 1,0 0,0 0,0 0,0 0,-1-1,1 1,0 0,-1 1,0-1,1 0,-1 0,0 0,0 0,0 0,0 0,0 0,-1 0,1 0,-1 0,1 0,-1 0,0 0,0 0,0 0,0 0,0 0,0-1,0 1,-1 0,1-1,0 1,-1-1,0 1,1-1,-1 0,0 0,1 0,-1 0,-1 1,-62 24,125-3,-47-20,0 1,0 0,-1 0,0 1,1 1,-2 0,1 1,-1 0,0 1,0 0,4 5,-15-12,1 0,-1 0,0 0,1 0,-1 0,0 0,0 0,1 0,-1 0,0 0,0 0,0 0,0 0,-1 0,1 0,0 0,0 0,-1 0,1 0,0 0,-1 0,1-1,-1 1,1 0,-1 0,0 0,1 0,-1-1,0 1,1 0,-1-1,0 1,0 0,0-1,0 1,1-1,-1 0,0 1,0-1,0 0,0 1,0-1,0 0,0 0,0 0,0 0,0 0,0 0,0 0,0 0,0 0,0 0,-59 6,58-6,39-1,23-3,0 3,0 2,0 3,0 3,19 5,-77-10,1-1,-1 1,0-1,1 0,-1 0,1 0,-1 0,1 0,0-1,-1 1,1-1,0 1,-1-1,1 0,0 0,0-1,-1 1,1 0,0-1,-1 0,1 1,-1-1,1 0,-1 0,1-1,-1 1,0-1,1 1,-1-1,0 1,0-1,0 0,0 0,0 0,-1 0,1-1,-1 1,1 0,-1-1,0 1,0-1,0 1,0-1,0 1,-1-1,1 0,-1 1,0-1,0 0,0 1,0-1,0 0,0 0,-1 1,1-1,-1 0,0 1,0-1,0 1,0-1,0 1,0 0,-1-1,1 1,-3-2,-13-9,0 1,-1 1,0 0,-1 1,0 2,-1 0,0 0,0 2,-1 1,1 0,-1 2,0 0,0 1,-11 2,25-1,-105-10,62 8,0-1,1-3,0-3,0-1,1-2,-19-10,63 23,0-1,1 0,-1 0,1-1,-1 1,1-1,-1 1,1-1,0 0,0 0,0-1,0 1,0 0,1-1,-1 0,1 0,0 0,-1 0,1 0,1 0,-1 0,0-1,1 1,0-1,-1 1,1-1,1 0,-1 1,0-4,11-2,0 0,1 0,0 1,1 1,-1 0,1 0,1 1,-1 1,1 0,0 0,0 2,0-1,1 2,10-2,126-16,-106 16,-1-1,0-3,0-1,-1-2,-1-2,19-8,-57 20,1 1,-1-1,1 0,-1 0,0 0,0 0,1 0,-1-1,0 0,0 1,0-1,0 0,-1-1,1 1,0 0,-1-1,0 1,1-1,-1 0,0 0,-1 0,1 0,0 0,-1 0,0 0,1-1,-1 1,-1 0,1-1,0 1,-1-1,0 1,0-1,0 1,0-1,0 1,-1-1,1 1,-1-1,0 1,0 0,-1 0,1-1,0 1,-1 0,0 0,0 0,0 0,0 1,-1-2,-18-11,-1 1,0 1,-1 1,0 1,-1 1,0 1,0 1,-1 1,0 2,0 0,-1 1,1 2,-1 1,0 0,-91 2,237 0,-95-3,0 1,0 1,0 1,-1 1,1 2,0 0,14 6,-56 5,-37-9,4-6,-99 23,148-23,0 1,1 0,-1 0,1-1,-1 1,1 0,-1 0,1 0,0-1,0 1,-1 0,1 0,0 0,0 0,0 0,0 0,0 0,0-1,0 1,0 0,0 0,0 0,0 0,1 0,-1 0,0-1,1 1,-1 0,0 0,1 0,-1-1,1 1,0 0,-1 0,1-1,-1 1,1-1,0 1,0 0,-1-1,1 0,0 1,0-1,0 1,-1-1,1 0,0 1,0-1,0 0,0 0,0 0,0 0,0 0,-1 0,1 0,0 0,1 1,241 91,-243-92,-1 0,1 1,-1-1,1 0,-1 1,1-1,0 1,-1-1,1 1,0-1,-1 1,1-1,0 1,0-1,-1 1,1-1,0 1,0 0,0-1,0 1,0-1,0 1,0 0,0-1,0 1,0-1,0 1,0 0,0-1,0 1,1-1,-1 1,0-1,0 1,1-1,-1 1,0-1,1 1,-1-1,0 1,1-1,-1 1,1-1,-1 0,1 1,-1-1,1 0,-1 0,1 1,-1-1,1 0,-1 0,1 0,0 1,-1-1,1 0,-1 0,1 0,0 0,-1 0,1 0,-1 0,1 0,-1-1,1 1,0 0,-1 0,-46 8,-326-9,1047 1,-795 1,1-6,0-4,-92-21,-86-47,267 64,51 0,497 13,-428-1,-122-13,-470-66,418 73,14 1,130 4,225 3,-246-10,-48-7,-64-14,-371-61,290 44,177 27,204 34,-135 0,-91-14,1 0,0 0,-1 0,1 0,0 0,-1 1,1-1,-1 1,1-1,0 1,-1 0,0 0,1-1,-1 1,1 0,-1 0,0 0,0 1,1-1,-1 0,0 0,0 1,0-1,0 0,-1 1,1-1,0 1,-1-1,1 1,-1 0,1-1,-1 1,0 0,1-1,-1 1,0-1,0 1,0 0,-1-1,1 1,0 0,0-1,-1 1,1 0,-1-1,0 1,1-1,-1 1,0-1,0 0,0 1,0-1,0 0,0 0,0 1,-1-1,1 0,0 0,-1 0,1 0,-1-1,1 1,-7 14,-1-2,0 1,-1-1,0 0,-1-1,0 0,-1-1,-1-1,0 1,0-2,0 0,-2-1,1 0,-1-1,0 0,0-2,0 1,-4-1,13-5,1 1,0-1,-1 0,1-1,0 1,-1-1,1 0,0-1,0 1,0-1,0 0,0 0,0-1,0 1,1-1,-1 0,1 0,0-1,0 1,0-1,0 0,1 0,-1 0,1-1,0 1,1-1,-1 1,1-1,0 0,0 0,0 0,0 0,1-1,0 1,0 0,1-1,0 1,-1 0,2-1,-1 1,1 0,0-4,-2 4,0 1,0 0,1 0,0 0,-1-1,1 1,0 0,1 0,-1 0,1-1,0 1,0 0,0 0,1 0,-1 0,1 0,0 1,0-1,0 0,1 1,-1-1,1 1,0 0,0 0,0 0,0 0,1 1,-1-1,1 1,-1 0,1 0,0 0,0 0,0 1,0 0,0 0,0 0,0 0,0 0,1 1,-1 0,0 0,0 0,0 0,1 1,2 0,-3 0,0 0,1 0,-1 0,0 1,0 0,0 0,0 0,0 0,0 0,-1 1,1 0,-1-1,0 1,0 1,0-1,0 0,0 1,-1-1,1 1,-1 0,0 0,0 0,-1 0,1 0,-1 0,0 1,0-1,0 0,-1 1,0-4,-1-1,1 1,-1-1,0 0,0 1,1-1,-1 0,0 1,1-1,-1 0,0 0,0 0,1 0,-1 0,0 0,0 0,0 0,1 0,-1 0,0 0,0-1,1 1,-1 0,0 0,1-1,-1 1,0 0,1-1,-1 1,0-1,1 1,-1-1,1 1,-1-1,1 0,-1 1,1-1,-1 1,1-1,0 0,-1 0,1 1,0-1,0 0,-1 1,1-1,0 0,0 0,0 1,0-1,0 0,0 0,0 0,0 1,0-1,0 0,1 0,-1 1,0-1,1 0,-1-37,10 60,-6 53,-3-36</inkml:trace>
  <inkml:trace contextRef="#ctx0" brushRef="#br0" timeOffset="22914.231">192 214,'29'-103,"-31"101,0 1,0 0,0 1,0-1,-1 0,1 0,0 1,0-1,-1 1,1 0,0 0,-1 0,1 0,0 0,0 0,-1 1,1-1,0 1,0-1,0 1,-1 0,1 0,0 0,0 0,0 0,0 1,1-1,-1 1,0-1,0 1,1-1,-1 1,1 0,0 0,-1 0,1 0,0 0,0 1,-1-1,-7 4,2 1,-1 0,1 0,0 1,0 0,1 0,0 0,1 1,0 0,0 0,0 0,2 1,-1-1,1 1,0 0,1 0,0 0,1 0,0 5,5-10,0 0,0-1,1 0,-1 1,1-1,0-1,0 1,1-1,-1 0,1 0,-1 0,1-1,0 0,0 0,0 0,0-1,0 0,0 0,1-1,-1 0,0 0,0 0,1-1,-1 1,0-2,4 0,1 2,93-5,-253-20,148 25,0 0,1 0,-1 0,0 0,0 0,0 0,1 0,-1 0,0-1,0 1,0 0,1-1,-1 1,0 0,0-1,1 1,-1-1,0 1,1-1,-1 1,1-1,-1 0,1 1,-1-1,1 0,-1 1,1-1,0 0,-1 0,1 1,0-1,-1 0,1 0,0 0,0 1,0-1,0 0,0 0,0 0,0 1,0-1,0 0,0 0,0 0,1 0,-1 1,0-1,1 0,-1 0,0 1,1-1,-1 0,1 1,-1-1,1 0,-1 1,1-1,0 1,-1-1,1 1,0-1,-1 1,1-1,0 1,0 0,-1-1,1 1,0 0,0 0,61-14,-55 13,226-67,-195 97,0-13,0-2,1-2,0-1,1-2,38 3,-22-2,319 77,-321-60,-80-9,-381-12,362-7</inkml:trace>
  <inkml:trace contextRef="#ctx0" brushRef="#br0" timeOffset="28535.055">1499 613,'102'1,"-37"2,-1-3,0-3,0-3,49-11,-108 17,0-1,0 1,0-1,0 1,-1-1,1-1,0 1,0-1,-1 0,1 0,-1 0,1-1,-1 1,0-1,0 0,0 0,0-1,-1 1,0-1,1 1,-1-1,0 0,-1-1,1 1,-1 0,0-1,0 1,0-1,0 0,-1 0,0 0,0 1,0-1,-1 0,0 0,0 0,0 0,0 0,-1 0,0 0,0 0,0 0,0 0,-1 1,-1-4,-8-3,1 0,-2 1,1 0,-2 1,1 0,-1 1,0 0,-1 1,0 0,0 1,0 1,-1 1,-1-1,-42-17,20 5,-1 2,0 2,0 2,-2 1,1 2,-1 2,0 1,0 3,-10 1,-142-16,209 9,72 11,-1 5,1 3,82 22,-75-2,-95-30,0 0,-1 0,1 0,0 0,-1 0,1 0,0 0,-1 0,0 0,1 0,-1 0,0 0,1 0,-1 0,0 0,0-1,0 1,1 0,-1 0,0-1,0 1,0-1,0 1,0-1,0 0,0 1,-1-1,1 0,0 1,0-1,0 0,0 0,0 0,0 0,-1 0,1 0,0-1,0 1,0 0,0-1,0 1,0 0,-1-1,-198 0,189 5,31 7,40 9,178 19,-749-42,1123 3,-1340 0,1067 0,-1357 0,1529-64,-364 55,-123 7,-44 2,-528-5,442-30,106 34,-1 0,1 0,-1 0,1-1,0 1,-1 0,1 0,0 0,0-1,0 1,0 0,0 0,0 0,0-1,1 1,-1 0,0 0,1 0,-1 0,0-1,1 1,0 0,-1 0,1 0,0 0,-1 0,1 0,0 0,0 1,0-1,0 0,0 0,0 1,0-1,0 0,0 1,0-1,0 1,0 0,0-1,1 1,-1 0,0-1,0 1,0 0,1 0,-1 0,0 0,0 0,0 1,1-1,-1 0,404-42,191-17,-549 56,-37-2,-29-1,-93-8,0 5,0 6,-54 6,28-1,61-4,49 0,0 0,0 2,-1 2,1 0,0 2,0 1,0 1,-3 3,31-9,1 0,0 0,0 0,0 0,0 0,0 1,-1-1,1 0,0 0,0 1,-1-1,1 1,0-1,0 1,-1-1,1 1,0-1,-1 1,1 0,-1-1,1 1,-1 0,1-1,-1 1,1 0,-1 0,0-1,1 1,-1 0,0 0,0 0,0 0,0-1,1 1,-1 0,0 0,-1 0,1 0,0 0,0-1,0 1,0 0,-1 0,1 0,0 0,-1-1,1 1,0 0,-1 0,1-1,-1 1,1 0,-1-1,0 1,1-1,-1 1,0-1,1 1,-1-1,0 1,0-1,1 1,-1-1,0 0,0 0,0 1,0-1,49 24,1-3,0-1,2-2,0-3,26 3,-26-4,1156 284,-1106-268,-79-8,-71-14,-454-17,339-1,78 7,35 2,-1-1,1-3,0-2,1-3,-7-3,59 13,-1-1,1 0,-1 0,1 1,-1-1,0 0,1 0,-1-1,0 1,0 0,0 0,0-1,0 1,0 0,0-1,0 1,0-1,-1 1,1-1,-1 1,1-1,-1 0,0 1,1-1,-1 1,0-1,0 0,0 1,0-1,-1 0,1 1,0-1,-1 0,1 1,-1-1,1 1,-1-1,0 1,0-1,1 1,-1-1,0 1,0 0,-1 0,1-1,0 1,0 0,0 0,-1 0,1 0,-1 0,1 1,-1-1,1 0,-1 1,1-1,-1 1,0-1,1 1,-1 0,1 0,-1 0,0 0,0 0,58-23,0 2,2 3,0 2,0 3,36-2,146-38,-232 52,-1-1,1-1,-1 1,0-1,0 0,0-1,0 0,0 0,-1 0,0-1,0 0,0 0,-1 0,6-7,-11 10,1 1,-1-1,1 0,-1 0,0 1,0-1,1 0,-1 0,0 0,-1 0,1 1,0-1,-1 0,1 0,-1 1,1-1,-1 0,0 1,1-1,-1 0,0 1,0-1,0 1,-1 0,1-1,0 1,0 0,-1-1,1 1,-1 0,1 0,-1 0,1 1,-1-1,0 0,1 0,-1 1,0-1,0 1,0 0,1-1,-1 1,-1 0,-39-13,-1 1,0 2,0 2,-1 2,-17 1,0-2,-219-19,99 12,2-9,-31-13,187 28,33 3,42 2,376 5,-375-1,-53 0,0-1,0 1,0-1,0 0,0 1,0-1,-1 0,1 1,0-1,0 1,1-1,-1 0,0 1,0-1,0 0,0 1,0-1,0 0,0 1,1-1,-1 0,0 1,0-1,0 0,1 1,-1-1,0 0,0 1,1-1,-1 0,0 0,1 0,-1 1,0-1,1 0,-44 10,-127 3,118-11</inkml:trace>
  <inkml:trace contextRef="#ctx0" brushRef="#br0" timeOffset="33758.887">447 540,'-6'-2,"0"0,1-1,-1 0,0-1,1 1,0-1,0 0,0 0,0 0,1-1,-1 0,1 0,1 0,-1 0,1-1,-1 1,2-1,-1 0,1 0,-2-4,-78-160,60 102,50 220,-26-143,1 3,0-1,0 1,-2 1,1-1,-1 0,-1 0,0 0,-1 1,0-1,-1 0,0 0,-1 0,-1 2,3-12,1-1,-1 0,1 0,-1 0,1 0,-1 0,0 0,1-1,-1 1,0 0,0 0,0 0,0-1,0 1,0 0,0-1,0 1,0-1,0 1,0-1,0 1,0-1,0 0,0 0,0 0,-1 1,1-1,0 0,0 0,0 0,0-1,-1 1,1 0,0 0,0-1,0 1,0 0,0-1,0 0,0 1,0-1,0 1,0-1,0 0,0 0,0 1,1-1,-1 0,0 0,0 0,0-1,-37-51,24 21,2-2,2 0,1 0,1-1,2 1,1-8,5 41,-6-68,1 19,4 92,1-15,1 0,1-1,2 1,0 0,2-1,1 0,6 15,-13-42,0 0,1 1,-1-1,0 1,1-1,-1 1,1-1,-1 1,1-1,-1 1,1-1,-1 1,1-1,-1 1,1 0,-1 0,1-1,0 1,-1 0,1 0,0-1,-1 1,1 0,0 0,-1 0,1 0,0 0,-1 0,1 0,0 0,-1 1,1-1,0 0,-1 0,1 0,-1 1,1-1,0 0,-1 1,1-1,-1 0,1 1,-1-1,1 1,-1-1,1 1,-1-1,0 1,1-1,-1 1,0 0,1-1,-1 1,0-1,0 1,1 0,-1 0,9-60,-8-206,-2 264,1-1,0 1,0-1,-1 0,1 1,0-1,0 0,1 1,-1-1,0 1,0-1,1 0,-1 1,1-1,-1 1,1-1,0 1,0 0,0-1,-1 1,1 0,1-1,-1 1,0 0,0 0,0 0,0 0,1 0,-1 0,1 0,-1 1,0-1,1 0,-1 1,1-1,0 1,-1-1,1 1,-1 0,1 0,0 0,-1 0,1 0,-1 0,1 0,0 0,-1 1,1-1,-1 1,1-1,-1 1,1 0,-1-1,1 1,-1 0,0 0,1 0,-1 0,0 0,0 0,0 0,0 1,0-1,0 0,0 1,0-1,0 0,-1 1,1-1,0 2,8 20,0 0,-2 1,-1 0,0 0,-2 0,-1 1,-1 0,-1-1,-1 1,-1 0,-3 12,2 12,-2 109,-18-178,-8-150,8-31,21 200,0 0,0 0,0 1,0-1,0 0,0 1,0-1,-1 1,1-1,0 1,0-1,0 1,-1 0,1 0,0-1,-1 1,1 0,0 0,0 0,-1 1,1-1,0 0,0 0,-1 1,1-1,0 1,0-1,0 1,-1-1,1 1,0 0,0-1,0 1,0 0,0 0,1 0,-1 0,0 0,0 0,0 0,1 0,-1 0,1 0,-1 1,1-1,-1 0,1 0,0 0,-1 1,1-1,0 0,0 1,-9 15,1 0,0 0,2 1,0 0,1 0,0 1,2-1,0 1,1 0,1 14,-11 69,2-78,18-65,-5 30,0 1,1 0,0 0,1 0,0 0,1 1,-1 0,2 0,-1 0,1 1,1 0,-1 0,2 1,-1 0,1 1,-1-1,8-2,41-20,-90 28,-111 76,156-57,7-14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E348-5A89-4B51-BFE0-C896E967B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52971-B7A0-44EC-96D6-A3350CF13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F424-2DFC-4631-817E-7BC6B6CA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F28F-8D1D-40A5-86D0-138AFCC54F7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9B03-F13E-4655-954D-DB5E4F68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C01E8-06B6-4765-8C35-71EE8E62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035-2411-472D-AD60-ECECEA6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4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D644-B469-443F-AA35-8E92BE32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132EC-8FA1-427B-AC48-D30CD326B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A1CB-BC97-450C-86AF-CB1BE000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F28F-8D1D-40A5-86D0-138AFCC54F7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CBBD-7FAF-4B52-9E34-9048C5D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0B0C-EF88-437A-AE7A-369256BC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035-2411-472D-AD60-ECECEA6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3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0BE63-6065-44E5-B570-6F63A72C3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BC3DB-6099-4607-92D1-C84A4371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CC513-1EB8-47A0-8B48-02BE2B91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F28F-8D1D-40A5-86D0-138AFCC54F7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AC18-E4A6-4224-85CF-E6FF011A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6E7D1-E6AE-4AE9-9669-002DB4F1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035-2411-472D-AD60-ECECEA6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3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4582-91FE-490A-B23D-A1460A27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CE32-0530-4A1D-A362-C7F6FC52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4E7A-2306-4162-B00F-C58E3A32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F28F-8D1D-40A5-86D0-138AFCC54F7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FD1F-225E-4911-AC77-F5673BDD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CEF0-5EA3-49DD-8ABA-EDC933DF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035-2411-472D-AD60-ECECEA6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2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20B1-C6BD-48E9-8B88-20C9FB24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D2CB2-E36A-44B0-9411-A45E25BE2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0B56F-BBA0-482B-ABE9-222E2058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F28F-8D1D-40A5-86D0-138AFCC54F7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206BF-E26D-4226-AA7A-5E1B65CF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076EA-81BD-44B3-A5E5-53E4DF2E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035-2411-472D-AD60-ECECEA6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2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7A23-F8EC-414D-A7F3-77B88DE6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41EB-A59D-46FC-ABD5-D0182768D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69325-6D8A-4A9F-8BC8-E2F6DC6A3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48C24-90F3-4043-8CD6-D2EE0DE5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F28F-8D1D-40A5-86D0-138AFCC54F7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83EB1-D397-4AA5-9218-A1E803B1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CB618-447A-4B21-8191-BC0B497E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035-2411-472D-AD60-ECECEA6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DA8B-EBD8-4350-AD9B-597600F2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5FAC-8E12-4013-B133-07AF7787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05DA2-5AE3-4DF4-A397-12E5D5396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AD4FE-AF6B-48CC-883A-B2E4689B0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9141D-F57A-4DFD-8F24-22BC81225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153E4-0A86-47EA-ABDF-B028B778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F28F-8D1D-40A5-86D0-138AFCC54F7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7E721-F13C-4F01-88BA-DADEBA90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4B879-01CA-4F12-8D97-BD40413C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035-2411-472D-AD60-ECECEA6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28A0-5FD4-4D44-8483-B4B65B47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533BC-9FA1-43B4-B7FD-805AD4A8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F28F-8D1D-40A5-86D0-138AFCC54F7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89B67-924B-43EC-99BB-4695CDE3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B6E47-C620-493C-B9FF-733D1268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035-2411-472D-AD60-ECECEA6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63983-56B5-4CA1-A7F9-9B5C5E1D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F28F-8D1D-40A5-86D0-138AFCC54F7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09895-AA7B-4C79-BE99-6CA65494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1CF2B-51D9-4597-84B5-6956F144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035-2411-472D-AD60-ECECEA6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4443-C2A6-4A5A-B082-80D961A3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46FB-F6F2-4FBD-850B-87F88EE4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FBFE9-399B-43AA-B40E-33DF5FE61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8D9BA-1DA2-42D8-8638-27D71319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F28F-8D1D-40A5-86D0-138AFCC54F7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9A7AB-3E3C-4314-8665-5560EBEA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6A2C6-D8D9-4676-AD00-E6CFEED6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035-2411-472D-AD60-ECECEA6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D169-669A-4FC8-8E05-540CC17C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849B3-2FE0-4451-9242-F045A018B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0CD80-C0E7-4619-B97C-B1B948D80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D3324-403F-4DFF-9A16-CE05277C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F28F-8D1D-40A5-86D0-138AFCC54F7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E297D-7CCE-4265-9AF4-42071E95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ECFC1-CD91-4D6C-B8A5-EAD01803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035-2411-472D-AD60-ECECEA6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1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42A4F-1B2F-4069-81B0-52B2D19B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380DA-B243-40AD-A119-196D32BF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15E0A-A559-4BB6-A6C9-B8359FBF8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F28F-8D1D-40A5-86D0-138AFCC54F7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6343-5BAA-4827-911F-4CE333F1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170A8-D094-4B1E-A993-5923909DC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6035-2411-472D-AD60-ECECEA6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5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1.png"/><Relationship Id="rId4" Type="http://schemas.openxmlformats.org/officeDocument/2006/relationships/customXml" Target="../ink/ink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7AC513-E2D3-47B0-BB79-E9F3C373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B2FA06-5A7B-483C-8585-5B58942CD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434" y="23763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en-US" sz="8900" b="1" dirty="0"/>
              <a:t>Chapter 7</a:t>
            </a:r>
            <a:br>
              <a:rPr lang="en-US" altLang="en-US" sz="8000" b="1" dirty="0"/>
            </a:br>
            <a:br>
              <a:rPr lang="en-US" altLang="en-US" sz="4400" b="1" dirty="0"/>
            </a:br>
            <a:r>
              <a:rPr lang="en-US" altLang="en-US" sz="9800" b="1" dirty="0"/>
              <a:t>Transmission Media</a:t>
            </a:r>
            <a:br>
              <a:rPr lang="en-US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0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D33B-3FA6-4AB2-8C68-8DE77010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SHILDED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TWISTED PAIR CABLE(STP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A85303-FE19-4034-A16B-BAAEF5448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89" b="15518"/>
          <a:stretch/>
        </p:blipFill>
        <p:spPr>
          <a:xfrm>
            <a:off x="0" y="1690688"/>
            <a:ext cx="12191999" cy="40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3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F7DE-6ADB-45CF-9B2A-856128EF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UTP &amp;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STP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78C1EDE-20B7-4604-BEC9-64AF32CEA1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4219"/>
            <a:ext cx="10515600" cy="417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62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3045-8CC8-42FF-B410-6F056CEA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22AAB-9A31-4AE1-9410-817B249C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9A2F923-6C38-4F5E-8E96-B4E2E993E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235131"/>
            <a:ext cx="10920549" cy="599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57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D158-E07A-4256-B62C-73DD79BD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COAXIAL CABLE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BD4D19-58B5-4C7A-90BA-ABD6F437D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54" y="1690688"/>
            <a:ext cx="12035246" cy="40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8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51CF-8BE8-47A3-BC1E-56A4939A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COAXIAL CABLE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1EA862-D154-43D8-85D6-80217A09F59A}"/>
                  </a:ext>
                </a:extLst>
              </p14:cNvPr>
              <p14:cNvContentPartPr/>
              <p14:nvPr/>
            </p14:nvContentPartPr>
            <p14:xfrm>
              <a:off x="1736846" y="4842669"/>
              <a:ext cx="792720" cy="221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1EA862-D154-43D8-85D6-80217A09F5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4206" y="4780029"/>
                <a:ext cx="918360" cy="3470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508B83-CF24-4CD6-8ACA-9E6D493DE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05D1E318-2F52-4888-A171-39F798E4B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690688"/>
            <a:ext cx="10515599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33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FF8C-81B5-41FE-BF20-A580061D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COAXIAL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CABLE CATEGORIS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6026DE-5575-4507-98CA-5AC666314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18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3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B86C56-CFB4-4543-8F80-C5150FAF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7C8A8-BE5F-4C50-8F92-F4853DE3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COAXIAL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CABLE CATEGORIS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7853-3B0B-40C9-BCED-7B8D87538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50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36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9876-56B8-45B8-8DCF-1219F48C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FIBER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OPTIC CABLE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F14730-A467-4476-AA4F-9659397BD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828" y="2011680"/>
            <a:ext cx="10515600" cy="34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4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9876-56B8-45B8-8DCF-1219F48C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FIBER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OPTIC CABLE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C9CEC9-51BE-481F-9518-EBC6BF699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03" y="1504630"/>
            <a:ext cx="8436429" cy="3239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81AD26-F9F2-4F6B-874B-CBFD1504B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6" t="6753" r="8036" b="16150"/>
          <a:stretch/>
        </p:blipFill>
        <p:spPr>
          <a:xfrm>
            <a:off x="5495451" y="4140926"/>
            <a:ext cx="5797045" cy="23519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708E06-9C8B-4661-9CAF-BA3860F9A794}"/>
                  </a:ext>
                </a:extLst>
              </p14:cNvPr>
              <p14:cNvContentPartPr/>
              <p14:nvPr/>
            </p14:nvContentPartPr>
            <p14:xfrm>
              <a:off x="5758046" y="4335789"/>
              <a:ext cx="716760" cy="108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708E06-9C8B-4661-9CAF-BA3860F9A7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5046" y="4272789"/>
                <a:ext cx="8424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FF539E-E524-4A36-BF80-DACB225CD12A}"/>
                  </a:ext>
                </a:extLst>
              </p14:cNvPr>
              <p14:cNvContentPartPr/>
              <p14:nvPr/>
            </p14:nvContentPartPr>
            <p14:xfrm>
              <a:off x="3553046" y="650514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FF539E-E524-4A36-BF80-DACB225CD1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0046" y="6442509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02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4A09-7AC1-421B-B523-0634612B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FIBER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OPTIC CABLE</a:t>
            </a:r>
          </a:p>
        </p:txBody>
      </p:sp>
      <p:pic>
        <p:nvPicPr>
          <p:cNvPr id="4" name="Picture 6" descr="f-pict">
            <a:extLst>
              <a:ext uri="{FF2B5EF4-FFF2-40B4-BE49-F238E27FC236}">
                <a16:creationId xmlns:a16="http://schemas.microsoft.com/office/drawing/2014/main" id="{EEEF0B81-BE70-4E30-BA3D-5AC1F8F370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9" y="4522707"/>
            <a:ext cx="2968031" cy="183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715C3A-B523-42CA-A653-0BD56C2246C8}"/>
                  </a:ext>
                </a:extLst>
              </p14:cNvPr>
              <p14:cNvContentPartPr/>
              <p14:nvPr/>
            </p14:nvContentPartPr>
            <p14:xfrm>
              <a:off x="5286446" y="3071109"/>
              <a:ext cx="848880" cy="376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715C3A-B523-42CA-A653-0BD56C2246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7446" y="3062109"/>
                <a:ext cx="866520" cy="39456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0AA3DF66-60AA-4010-BE48-6FFD46735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099" y="1782434"/>
            <a:ext cx="7982472" cy="298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77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C99F-919D-4FF2-8B90-9A96357D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TRANSMISSION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MEDIUM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92301C-2AF1-4D70-9845-320A20562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469" y="1825625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6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9F75-6A1E-45E5-BBDD-29878E7C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PK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UNGUIDED MEDIA: WIRELESS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D95877-E1E7-4B16-9690-51D7B443A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10" b="7743"/>
          <a:stretch/>
        </p:blipFill>
        <p:spPr>
          <a:xfrm>
            <a:off x="1110342" y="2142309"/>
            <a:ext cx="10515599" cy="313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4C1-17C9-462F-984C-C2D24EB1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5744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Electromagnetic spectrum for wireless communication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0FC4A-AC5C-4EEE-A76A-3F1C3ADB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3" y="2535914"/>
            <a:ext cx="546811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2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DA17-6415-4A69-BC09-1C40D635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Wireless transmission waves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EB5605A-5FF1-4835-8A3E-B0786387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7" y="2173742"/>
            <a:ext cx="82391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770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7CDF-0EB4-4224-AD89-E10D81C1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WIRELESS OR UNGUIDED MEDIA OR UNBOUND TRANSMISSION MEDIA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BEC7B-2C8D-474E-8653-E3A529BB1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91"/>
          <a:stretch/>
        </p:blipFill>
        <p:spPr>
          <a:xfrm>
            <a:off x="838201" y="1823153"/>
            <a:ext cx="10515599" cy="40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58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7CDF-0EB4-4224-AD89-E10D81C1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WIRELESS OR UNGUIDED MEDIA OR UNBOUND TRANSMISSION MEDIA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CCFB6A1-BBEF-43DF-9C2E-BB79C87C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670177" cy="3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85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AB09-135D-4C18-8165-E2ED9784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CONTINUED……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44712E-1F3C-419F-8B46-3D443441B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7989"/>
            <a:ext cx="10515600" cy="35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63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3D34-1FC3-4370-B60B-6AAC781B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ELECTROMAGNETIC WAVES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B93B4C-2B8E-42D3-972F-8F5E01492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482" y="1290362"/>
            <a:ext cx="10779035" cy="2818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23D73-CDE3-43FD-A519-09B7D9EC4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923" y="3856693"/>
            <a:ext cx="7761701" cy="2818489"/>
          </a:xfrm>
          <a:prstGeom prst="rect">
            <a:avLst/>
          </a:prstGeom>
        </p:spPr>
      </p:pic>
      <p:sp>
        <p:nvSpPr>
          <p:cNvPr id="3" name="AutoShape 2" descr="D:\Radio-waves-rays-light-gamma-ultraviolet-electromagnetic.webp">
            <a:extLst>
              <a:ext uri="{FF2B5EF4-FFF2-40B4-BE49-F238E27FC236}">
                <a16:creationId xmlns:a16="http://schemas.microsoft.com/office/drawing/2014/main" id="{2960DABB-A78C-4186-A4CE-36A7F89DC5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:\Radio-waves-rays-light-gamma-ultraviolet-electromagnetic.webp">
            <a:extLst>
              <a:ext uri="{FF2B5EF4-FFF2-40B4-BE49-F238E27FC236}">
                <a16:creationId xmlns:a16="http://schemas.microsoft.com/office/drawing/2014/main" id="{2122B364-EB6A-4FA8-A6A6-4AC341284E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34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20EF-57BF-4C11-93F7-EDAEC478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RADIO WAVES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881118-549D-4760-A6EA-093F29ADE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343" y="1289481"/>
            <a:ext cx="10515600" cy="4279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5F369-B7DE-45F5-8F61-E5436424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977" y="2114917"/>
            <a:ext cx="2063931" cy="1514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6F0A8F-1A91-4421-8D28-32AD76A9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070" y="5055326"/>
            <a:ext cx="2825930" cy="18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86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EA5B04-AEE9-4E7C-89D0-04D15401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692" y="770709"/>
            <a:ext cx="7628708" cy="45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2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731-7BE0-4803-88CA-4C5CD7ED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MICROWAVE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3BC5BA-BBDC-4734-8661-283972FA1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123" y="1201147"/>
            <a:ext cx="9681754" cy="4062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671A1D-A5B7-48FC-9D53-398642A03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682" y="4598126"/>
            <a:ext cx="6528318" cy="2259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E922CF-8B8C-4BB4-BF42-7F7AD5B68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17" y="4794069"/>
            <a:ext cx="5161804" cy="206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4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5965-64C3-440C-AB63-0C31E656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TYPES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OF TRANSMISSION MEDIUM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4873DA-53F9-4A73-9CF1-992EAF678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526" y="2011680"/>
            <a:ext cx="10228217" cy="38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11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1AFF3F-FD92-4691-A4DF-FF392E64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10" y="878524"/>
            <a:ext cx="8638903" cy="48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11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7F57-4A54-419E-B556-4A60B1E6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INFRARED WAVES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86AD65-10CA-47A1-8507-32E92BB1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9202"/>
            <a:ext cx="10515600" cy="3441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78910-87A6-467C-B70E-4312FCD23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360" y="4331609"/>
            <a:ext cx="213857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88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A767D2-DAE2-48ED-BA67-A2F2B7668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204" y="980708"/>
            <a:ext cx="8142515" cy="489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9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D089-4585-46A9-810D-995B042D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TYPES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OF TRANSMISSION MEDIUM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9CADE8-614B-49AA-AEFF-0B42FB555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72" y="2155371"/>
            <a:ext cx="8974182" cy="4219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8AF4F5-328C-4B3E-BF5A-D40714429C91}"/>
                  </a:ext>
                </a:extLst>
              </p14:cNvPr>
              <p14:cNvContentPartPr/>
              <p14:nvPr/>
            </p14:nvContentPartPr>
            <p14:xfrm>
              <a:off x="8189716" y="2928022"/>
              <a:ext cx="1057320" cy="22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8AF4F5-328C-4B3E-BF5A-D40714429C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6716" y="2865022"/>
                <a:ext cx="1182960" cy="3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29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67BD-5DC7-4982-8836-3982EF13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3869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WIRED OR GUIDED OR BOUND TRANSMISION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MEDIA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1300B7-8A6A-4DB9-8D71-85D4E5E49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96" b="7251"/>
          <a:stretch/>
        </p:blipFill>
        <p:spPr>
          <a:xfrm>
            <a:off x="-1" y="1690689"/>
            <a:ext cx="1219200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1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2FFB-5EC1-4FDF-8F9A-A0844210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TWISTED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PAIR CABLE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EA600C-A79B-438B-A788-F09F9356F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449977"/>
            <a:ext cx="12192000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4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4F06-4960-4076-BEA8-F88E1B09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TWISTED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PAIR CABLE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87A7FD-498B-4A0B-B7A2-30B475E3F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4926"/>
            <a:ext cx="10515599" cy="43368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93850D-A532-45E4-AD91-5DB4CEAD8C0F}"/>
                  </a:ext>
                </a:extLst>
              </p14:cNvPr>
              <p14:cNvContentPartPr/>
              <p14:nvPr/>
            </p14:nvContentPartPr>
            <p14:xfrm>
              <a:off x="1272446" y="2333469"/>
              <a:ext cx="1170720" cy="568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93850D-A532-45E4-AD91-5DB4CEAD8C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9446" y="2270829"/>
                <a:ext cx="1296360" cy="6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203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7EA2-D005-4E58-A7BA-D9EC295D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TYPES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TWISTED PAIR CABLE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61AE00-E4B6-41E6-BB51-515469DCC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625" y="1690688"/>
            <a:ext cx="9472749" cy="35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7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4226-CE37-4B71-9A3D-78918582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UNSHILDED-TWISTED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PAIR CABLE(UTP)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170F71-8B03-4D8D-8684-323EBC9B4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19" y="1690688"/>
            <a:ext cx="10034451" cy="440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6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125</TotalTime>
  <Words>107</Words>
  <Application>Microsoft Office PowerPoint</Application>
  <PresentationFormat>Widescreen</PresentationFormat>
  <Paragraphs>28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</vt:lpstr>
      <vt:lpstr>Times New Roman</vt:lpstr>
      <vt:lpstr>Office Theme</vt:lpstr>
      <vt:lpstr>Chapter 7  Transmission Media </vt:lpstr>
      <vt:lpstr>TRANSMISSION MEDIUM</vt:lpstr>
      <vt:lpstr>TYPES OF TRANSMISSION MEDIUM</vt:lpstr>
      <vt:lpstr>TYPES OF TRANSMISSION MEDIUM</vt:lpstr>
      <vt:lpstr>WIRED OR GUIDED OR BOUND TRANSMISION MEDIA</vt:lpstr>
      <vt:lpstr>TWISTED PAIR CABLE</vt:lpstr>
      <vt:lpstr>TWISTED PAIR CABLE</vt:lpstr>
      <vt:lpstr>TYPES OF TWISTED PAIR CABLE</vt:lpstr>
      <vt:lpstr>UNSHILDED-TWISTED PAIR CABLE(UTP)</vt:lpstr>
      <vt:lpstr>SHILDED TWISTED PAIR CABLE(STP)</vt:lpstr>
      <vt:lpstr>UTP &amp; STP</vt:lpstr>
      <vt:lpstr>PowerPoint Presentation</vt:lpstr>
      <vt:lpstr>COAXIAL CABLE</vt:lpstr>
      <vt:lpstr>COAXIAL CABLE</vt:lpstr>
      <vt:lpstr>COAXIAL CABLE CATEGORIS</vt:lpstr>
      <vt:lpstr>COAXIAL CABLE CATEGORIS</vt:lpstr>
      <vt:lpstr>FIBER OPTIC CABLE</vt:lpstr>
      <vt:lpstr>FIBER OPTIC CABLE</vt:lpstr>
      <vt:lpstr>FIBER OPTIC CABLE</vt:lpstr>
      <vt:lpstr>UNGUIDED MEDIA: WIRELESS</vt:lpstr>
      <vt:lpstr>Electromagnetic spectrum for wireless communication</vt:lpstr>
      <vt:lpstr>Wireless transmission waves</vt:lpstr>
      <vt:lpstr>WIRELESS OR UNGUIDED MEDIA OR UNBOUND TRANSMISSION MEDIA</vt:lpstr>
      <vt:lpstr>WIRELESS OR UNGUIDED MEDIA OR UNBOUND TRANSMISSION MEDIA</vt:lpstr>
      <vt:lpstr>CONTINUED……</vt:lpstr>
      <vt:lpstr>ELECTROMAGNETIC WAVES</vt:lpstr>
      <vt:lpstr>RADIO WAVES</vt:lpstr>
      <vt:lpstr>PowerPoint Presentation</vt:lpstr>
      <vt:lpstr>MICROWAVE</vt:lpstr>
      <vt:lpstr>PowerPoint Presentation</vt:lpstr>
      <vt:lpstr>INFRARED WAVES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 Transmission Media</dc:title>
  <dc:creator>Lasani</dc:creator>
  <cp:lastModifiedBy>Lasani</cp:lastModifiedBy>
  <cp:revision>23</cp:revision>
  <dcterms:created xsi:type="dcterms:W3CDTF">2023-03-26T09:57:05Z</dcterms:created>
  <dcterms:modified xsi:type="dcterms:W3CDTF">2023-03-30T04:53:45Z</dcterms:modified>
</cp:coreProperties>
</file>