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72" r:id="rId4"/>
  </p:sldMasterIdLst>
  <p:notesMasterIdLst>
    <p:notesMasterId r:id="rId9"/>
  </p:notesMasterIdLst>
  <p:handoutMasterIdLst>
    <p:handoutMasterId r:id="rId10"/>
  </p:handoutMasterIdLst>
  <p:sldIdLst>
    <p:sldId id="256" r:id="rId5"/>
    <p:sldId id="263" r:id="rId6"/>
    <p:sldId id="265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48" autoAdjust="0"/>
  </p:normalViewPr>
  <p:slideViewPr>
    <p:cSldViewPr snapToGrid="0">
      <p:cViewPr varScale="1">
        <p:scale>
          <a:sx n="73" d="100"/>
          <a:sy n="73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44646B-21C0-410B-BA17-64C59EB2927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89392C-F5C5-4C38-94CE-455C7F4027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29A4FD-FAFB-4CDA-9DC5-D20CA18269A9}" type="datetimeFigureOut">
              <a:rPr lang="en-US" smtClean="0"/>
              <a:t>4/3/2023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F3D2C-86D2-4CEA-B1B8-750885E16DD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D5F72-69F2-4B4B-A943-B04C4B1E36A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EBA49-8001-49C3-9348-7448336215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9060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91E35E-F34C-4F0E-B8A1-D9F5F49CB3AD}" type="datetimeFigureOut">
              <a:rPr lang="en-US" smtClean="0"/>
              <a:t>4/3/2023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3F15BC-4AA1-41C4-8C26-91A7E3BB93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467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052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7734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1841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06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CISCO Switch MAC Table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Autofit/>
          </a:bodyPr>
          <a:lstStyle/>
          <a:p>
            <a:r>
              <a:rPr lang="en-US" sz="2900" b="1" dirty="0">
                <a:solidFill>
                  <a:srgbClr val="FFC000"/>
                </a:solidFill>
              </a:rPr>
              <a:t>Prepared by: Mehboob </a:t>
            </a:r>
            <a:r>
              <a:rPr lang="en-US" sz="2900" b="1" dirty="0" err="1">
                <a:solidFill>
                  <a:srgbClr val="FFC000"/>
                </a:solidFill>
              </a:rPr>
              <a:t>nawaz</a:t>
            </a:r>
            <a:endParaRPr lang="en-US" sz="29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switch maintain mac table </a:t>
            </a:r>
            <a:r>
              <a:rPr lang="en-US" sz="3200" b="1" dirty="0">
                <a:solidFill>
                  <a:srgbClr val="FFC000"/>
                </a:solidFill>
                <a:latin typeface="+mn-lt"/>
                <a:ea typeface="+mn-ea"/>
                <a:cs typeface="+mn-cs"/>
              </a:rPr>
              <a:t>(Mac table)</a:t>
            </a:r>
          </a:p>
        </p:txBody>
      </p:sp>
      <p:pic>
        <p:nvPicPr>
          <p:cNvPr id="4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1717990"/>
            <a:ext cx="12192000" cy="5140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93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mac table is maintained for multiple switches </a:t>
            </a:r>
            <a:r>
              <a:rPr lang="en-US" sz="2900" b="1" dirty="0">
                <a:solidFill>
                  <a:srgbClr val="FFC000"/>
                </a:solidFill>
                <a:latin typeface="+mn-lt"/>
                <a:ea typeface="+mn-ea"/>
                <a:cs typeface="+mn-cs"/>
              </a:rPr>
              <a:t>(two or More than two switches) 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1920240"/>
            <a:ext cx="12192000" cy="493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980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53019" y="2405451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Thanks for Watching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8042148" y="1038215"/>
            <a:ext cx="4149852" cy="1195534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FFC000"/>
                </a:solidFill>
              </a:rPr>
              <a:t>Repeat the steps until you learn</a:t>
            </a:r>
          </a:p>
        </p:txBody>
      </p:sp>
      <p:pic>
        <p:nvPicPr>
          <p:cNvPr id="13" name="Picture 2" descr="Please Like Share And Subscribe My Channel - YouTub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602" y="1871864"/>
            <a:ext cx="7488548" cy="353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b385d60f68dd989dca1fdc827799d85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11b479caf7b199da365455750e457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F5C8BF1-B0E4-49A1-808F-40F2AD30E743}">
  <ds:schemaRefs>
    <ds:schemaRef ds:uri="http://schemas.microsoft.com/office/infopath/2007/PartnerControls"/>
    <ds:schemaRef ds:uri="71af3243-3dd4-4a8d-8c0d-dd76da1f02a5"/>
    <ds:schemaRef ds:uri="http://purl.org/dc/dcmitype/"/>
    <ds:schemaRef ds:uri="http://purl.org/dc/elements/1.1/"/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16c05727-aa75-4e4a-9b5f-8a80a1165891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E3852F5D-AAE7-473B-9767-8875B60BC6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3FC8A1C-A436-42C0-AC33-FAFFFAF219B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0</TotalTime>
  <Words>47</Words>
  <Application>Microsoft Office PowerPoint</Application>
  <PresentationFormat>Widescreen</PresentationFormat>
  <Paragraphs>10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Gill Sans MT</vt:lpstr>
      <vt:lpstr>Wingdings 2</vt:lpstr>
      <vt:lpstr>Dividend</vt:lpstr>
      <vt:lpstr>CISCO Switch MAC Table</vt:lpstr>
      <vt:lpstr>How switch maintain mac table (Mac table)</vt:lpstr>
      <vt:lpstr>How mac table is maintained for multiple switches (two or More than two switches)  </vt:lpstr>
      <vt:lpstr>Thanks for Watching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2021-12-28T04:20:22Z</dcterms:created>
  <dcterms:modified xsi:type="dcterms:W3CDTF">2023-04-03T08:29:14Z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