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6" r:id="rId6"/>
    <p:sldId id="277" r:id="rId7"/>
    <p:sldId id="278" r:id="rId8"/>
    <p:sldId id="279" r:id="rId9"/>
    <p:sldId id="291" r:id="rId10"/>
    <p:sldId id="288" r:id="rId11"/>
    <p:sldId id="286" r:id="rId12"/>
    <p:sldId id="287" r:id="rId13"/>
    <p:sldId id="285" r:id="rId14"/>
    <p:sldId id="284" r:id="rId15"/>
    <p:sldId id="282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48" autoAdjust="0"/>
  </p:normalViewPr>
  <p:slideViewPr>
    <p:cSldViewPr snapToGrid="0">
      <p:cViewPr>
        <p:scale>
          <a:sx n="60" d="100"/>
          <a:sy n="60" d="100"/>
        </p:scale>
        <p:origin x="109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5090366"/>
            <a:ext cx="10993549" cy="895244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How to </a:t>
            </a:r>
            <a:r>
              <a:rPr lang="en-US" sz="4000" dirty="0" smtClean="0">
                <a:solidFill>
                  <a:schemeClr val="bg1"/>
                </a:solidFill>
              </a:rPr>
              <a:t>make switchport </a:t>
            </a:r>
            <a:r>
              <a:rPr lang="en-US" sz="4000" dirty="0" smtClean="0">
                <a:solidFill>
                  <a:schemeClr val="bg1"/>
                </a:solidFill>
              </a:rPr>
              <a:t>as a Trunk, Access or Desirable port in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VLAN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1017136"/>
            <a:ext cx="10993546" cy="484822"/>
          </a:xfrm>
        </p:spPr>
        <p:txBody>
          <a:bodyPr>
            <a:noAutofit/>
          </a:bodyPr>
          <a:lstStyle/>
          <a:p>
            <a:r>
              <a:rPr lang="en-US" sz="2900" b="1" dirty="0">
                <a:solidFill>
                  <a:srgbClr val="FFC000"/>
                </a:solidFill>
              </a:rPr>
              <a:t>Prepared by: Fahad Burhan Ahmad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012" y="743948"/>
            <a:ext cx="10515600" cy="706029"/>
          </a:xfrm>
        </p:spPr>
        <p:txBody>
          <a:bodyPr/>
          <a:lstStyle/>
          <a:p>
            <a:r>
              <a:rPr lang="en-US" b="1" u="sng" dirty="0" smtClean="0"/>
              <a:t>Delete VLAN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241" y="1449977"/>
            <a:ext cx="10092548" cy="5852159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To </a:t>
            </a:r>
            <a:r>
              <a:rPr lang="en-US" sz="2400" b="1" dirty="0"/>
              <a:t>delete interfaces manually from </a:t>
            </a:r>
            <a:r>
              <a:rPr lang="en-US" sz="2400" b="1" dirty="0" smtClean="0"/>
              <a:t>VLAN</a:t>
            </a:r>
          </a:p>
          <a:p>
            <a:endParaRPr lang="en-US" sz="2400" dirty="0"/>
          </a:p>
          <a:p>
            <a:r>
              <a:rPr lang="en-US" sz="2400" dirty="0"/>
              <a:t>Switch(</a:t>
            </a:r>
            <a:r>
              <a:rPr lang="en-US" sz="2400" dirty="0" err="1"/>
              <a:t>config</a:t>
            </a:r>
            <a:r>
              <a:rPr lang="en-US" sz="2400" dirty="0"/>
              <a:t>)#interface range </a:t>
            </a:r>
            <a:r>
              <a:rPr lang="en-US" sz="2400" dirty="0" err="1"/>
              <a:t>fastEthernet</a:t>
            </a:r>
            <a:r>
              <a:rPr lang="en-US" sz="2400" dirty="0"/>
              <a:t> </a:t>
            </a:r>
            <a:r>
              <a:rPr lang="en-US" sz="2400" dirty="0" smtClean="0"/>
              <a:t>0/1-10</a:t>
            </a:r>
          </a:p>
          <a:p>
            <a:endParaRPr lang="en-US" sz="2400" dirty="0"/>
          </a:p>
          <a:p>
            <a:r>
              <a:rPr lang="en-US" sz="2400" dirty="0"/>
              <a:t>Switch(</a:t>
            </a:r>
            <a:r>
              <a:rPr lang="en-US" sz="2400" dirty="0" err="1"/>
              <a:t>config</a:t>
            </a:r>
            <a:r>
              <a:rPr lang="en-US" sz="2400" dirty="0"/>
              <a:t>-if-range)#no switchport access </a:t>
            </a:r>
            <a:r>
              <a:rPr lang="en-US" sz="2400" dirty="0" err="1"/>
              <a:t>vlan</a:t>
            </a:r>
            <a:r>
              <a:rPr lang="en-US" sz="2400" dirty="0"/>
              <a:t> </a:t>
            </a:r>
            <a:r>
              <a:rPr lang="en-US" sz="2400" dirty="0" smtClean="0"/>
              <a:t>10</a:t>
            </a:r>
          </a:p>
          <a:p>
            <a:endParaRPr lang="en-US" sz="2400" dirty="0"/>
          </a:p>
          <a:p>
            <a:r>
              <a:rPr lang="en-US" sz="2400" dirty="0"/>
              <a:t>Switch(</a:t>
            </a:r>
            <a:r>
              <a:rPr lang="en-US" sz="2400" dirty="0" err="1"/>
              <a:t>config</a:t>
            </a:r>
            <a:r>
              <a:rPr lang="en-US" sz="2400" dirty="0"/>
              <a:t>-if-range)#exit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25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87"/>
            <a:ext cx="12192000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01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57" y="777558"/>
            <a:ext cx="10515600" cy="789986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Important Note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137" y="2060950"/>
            <a:ext cx="11646568" cy="415398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To get traffic of all VLAN’s *</a:t>
            </a:r>
          </a:p>
          <a:p>
            <a:pPr marL="0" indent="0" defTabSz="914400">
              <a:lnSpc>
                <a:spcPct val="70000"/>
              </a:lnSpc>
              <a:spcBef>
                <a:spcPts val="1000"/>
              </a:spcBef>
              <a:buNone/>
            </a:pPr>
            <a:endParaRPr lang="en-US" sz="3600" dirty="0">
              <a:solidFill>
                <a:schemeClr val="tx1"/>
              </a:solidFill>
            </a:endParaRPr>
          </a:p>
          <a:p>
            <a:pPr marL="0" indent="0" defTabSz="914400">
              <a:lnSpc>
                <a:spcPct val="70000"/>
              </a:lnSpc>
              <a:spcBef>
                <a:spcPts val="1000"/>
              </a:spcBef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Create </a:t>
            </a:r>
            <a:r>
              <a:rPr lang="en-US" sz="3600" dirty="0">
                <a:solidFill>
                  <a:schemeClr val="tx1"/>
                </a:solidFill>
              </a:rPr>
              <a:t>all </a:t>
            </a:r>
            <a:r>
              <a:rPr lang="en-US" sz="3600" dirty="0" err="1">
                <a:solidFill>
                  <a:schemeClr val="tx1"/>
                </a:solidFill>
              </a:rPr>
              <a:t>vlans</a:t>
            </a:r>
            <a:r>
              <a:rPr lang="en-US" sz="3600" dirty="0">
                <a:solidFill>
                  <a:schemeClr val="tx1"/>
                </a:solidFill>
              </a:rPr>
              <a:t> same like you created in other </a:t>
            </a:r>
            <a:r>
              <a:rPr lang="en-US" sz="3600" dirty="0" smtClean="0">
                <a:solidFill>
                  <a:schemeClr val="tx1"/>
                </a:solidFill>
              </a:rPr>
              <a:t>switches</a:t>
            </a:r>
          </a:p>
          <a:p>
            <a:pPr marL="0" indent="0" defTabSz="914400">
              <a:lnSpc>
                <a:spcPct val="70000"/>
              </a:lnSpc>
              <a:spcBef>
                <a:spcPts val="1000"/>
              </a:spcBef>
              <a:buNone/>
            </a:pPr>
            <a:endParaRPr lang="en-US" sz="3600" dirty="0">
              <a:solidFill>
                <a:schemeClr val="tx1"/>
              </a:solidFill>
            </a:endParaRPr>
          </a:p>
          <a:p>
            <a:pPr marL="0" indent="0" defTabSz="914400">
              <a:lnSpc>
                <a:spcPct val="70000"/>
              </a:lnSpc>
              <a:spcBef>
                <a:spcPts val="1000"/>
              </a:spcBef>
              <a:buNone/>
            </a:pPr>
            <a:r>
              <a:rPr lang="en-US" sz="3600" dirty="0" err="1">
                <a:solidFill>
                  <a:schemeClr val="tx1"/>
                </a:solidFill>
              </a:rPr>
              <a:t>Vlan</a:t>
            </a:r>
            <a:r>
              <a:rPr lang="en-US" sz="3600" dirty="0">
                <a:solidFill>
                  <a:schemeClr val="tx1"/>
                </a:solidFill>
              </a:rPr>
              <a:t> 10</a:t>
            </a:r>
          </a:p>
          <a:p>
            <a:pPr marL="0" indent="0" defTabSz="914400">
              <a:lnSpc>
                <a:spcPct val="70000"/>
              </a:lnSpc>
              <a:spcBef>
                <a:spcPts val="1000"/>
              </a:spcBef>
              <a:buNone/>
            </a:pPr>
            <a:r>
              <a:rPr lang="en-US" sz="3600" dirty="0" err="1">
                <a:solidFill>
                  <a:schemeClr val="tx1"/>
                </a:solidFill>
              </a:rPr>
              <a:t>Vlan</a:t>
            </a:r>
            <a:r>
              <a:rPr lang="en-US" sz="3600" dirty="0">
                <a:solidFill>
                  <a:schemeClr val="tx1"/>
                </a:solidFill>
              </a:rPr>
              <a:t> 20</a:t>
            </a:r>
          </a:p>
          <a:p>
            <a:pPr marL="0" indent="0" defTabSz="914400">
              <a:lnSpc>
                <a:spcPct val="70000"/>
              </a:lnSpc>
              <a:spcBef>
                <a:spcPts val="1000"/>
              </a:spcBef>
              <a:buNone/>
            </a:pPr>
            <a:r>
              <a:rPr lang="en-US" sz="3600" dirty="0" err="1">
                <a:solidFill>
                  <a:schemeClr val="tx1"/>
                </a:solidFill>
              </a:rPr>
              <a:t>Vlan</a:t>
            </a:r>
            <a:r>
              <a:rPr lang="en-US" sz="3600" dirty="0">
                <a:solidFill>
                  <a:schemeClr val="tx1"/>
                </a:solidFill>
              </a:rPr>
              <a:t> 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423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3132" y="2131131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Thanks for Watching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042148" y="1038215"/>
            <a:ext cx="4149852" cy="119553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Repeat the steps until you learn</a:t>
            </a:r>
            <a:endParaRPr lang="en-US" sz="3200" b="1" dirty="0">
              <a:solidFill>
                <a:srgbClr val="FFC000"/>
              </a:solidFill>
            </a:endParaRPr>
          </a:p>
        </p:txBody>
      </p:sp>
      <p:pic>
        <p:nvPicPr>
          <p:cNvPr id="13" name="Picture 2" descr="Please Like Share And Subscribe My Channel - YouTub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02" y="1871864"/>
            <a:ext cx="7488548" cy="353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314" y="3695971"/>
            <a:ext cx="2704829" cy="270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40080"/>
            <a:ext cx="12192001" cy="63339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195" y="5934402"/>
            <a:ext cx="7580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Access Port just transfer the data to specific VLAN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6087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4" y="640080"/>
            <a:ext cx="12096466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2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13954"/>
            <a:ext cx="12192001" cy="624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42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27018"/>
            <a:ext cx="12192001" cy="627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8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868" y="413398"/>
            <a:ext cx="11029616" cy="1013800"/>
          </a:xfrm>
        </p:spPr>
        <p:txBody>
          <a:bodyPr/>
          <a:lstStyle/>
          <a:p>
            <a:r>
              <a:rPr lang="en-US" dirty="0" smtClean="0"/>
              <a:t>VLAN Port membership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63" y="1876927"/>
            <a:ext cx="11153221" cy="452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6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700" b="1" u="sng" dirty="0"/>
              <a:t>VLAN 10 UIIT Configuration Commands </a:t>
            </a:r>
            <a:r>
              <a:rPr lang="en-US" dirty="0" smtClean="0">
                <a:solidFill>
                  <a:srgbClr val="FFC000"/>
                </a:solidFill>
              </a:rPr>
              <a:t>(Single Port)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idx="1"/>
          </p:nvPr>
        </p:nvSpPr>
        <p:spPr>
          <a:xfrm>
            <a:off x="385012" y="1900440"/>
            <a:ext cx="11614484" cy="4957560"/>
          </a:xfrm>
        </p:spPr>
        <p:txBody>
          <a:bodyPr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Switch(</a:t>
            </a:r>
            <a:r>
              <a:rPr lang="en-US" sz="2800" dirty="0" err="1">
                <a:solidFill>
                  <a:schemeClr val="tx1"/>
                </a:solidFill>
              </a:rPr>
              <a:t>config</a:t>
            </a:r>
            <a:r>
              <a:rPr lang="en-US" sz="2800" dirty="0">
                <a:solidFill>
                  <a:schemeClr val="tx1"/>
                </a:solidFill>
              </a:rPr>
              <a:t>)#</a:t>
            </a:r>
            <a:r>
              <a:rPr lang="en-US" sz="2800" dirty="0" err="1">
                <a:solidFill>
                  <a:schemeClr val="tx1"/>
                </a:solidFill>
              </a:rPr>
              <a:t>vlan</a:t>
            </a:r>
            <a:r>
              <a:rPr lang="en-US" sz="2800" dirty="0">
                <a:solidFill>
                  <a:schemeClr val="tx1"/>
                </a:solidFill>
              </a:rPr>
              <a:t> 10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Switch(</a:t>
            </a:r>
            <a:r>
              <a:rPr lang="en-US" sz="2800" dirty="0" err="1">
                <a:solidFill>
                  <a:schemeClr val="tx1"/>
                </a:solidFill>
              </a:rPr>
              <a:t>config-vlan</a:t>
            </a:r>
            <a:r>
              <a:rPr lang="en-US" sz="2800" dirty="0">
                <a:solidFill>
                  <a:schemeClr val="tx1"/>
                </a:solidFill>
              </a:rPr>
              <a:t>)#</a:t>
            </a:r>
            <a:r>
              <a:rPr lang="en-US" sz="2800" dirty="0" err="1">
                <a:solidFill>
                  <a:schemeClr val="tx1"/>
                </a:solidFill>
              </a:rPr>
              <a:t>int</a:t>
            </a:r>
            <a:r>
              <a:rPr lang="en-US" sz="2800" dirty="0">
                <a:solidFill>
                  <a:schemeClr val="tx1"/>
                </a:solidFill>
              </a:rPr>
              <a:t> fa 0/1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Switch(</a:t>
            </a:r>
            <a:r>
              <a:rPr lang="en-US" sz="2800" dirty="0" err="1">
                <a:solidFill>
                  <a:schemeClr val="tx1"/>
                </a:solidFill>
              </a:rPr>
              <a:t>config</a:t>
            </a:r>
            <a:r>
              <a:rPr lang="en-US" sz="2800" dirty="0">
                <a:solidFill>
                  <a:schemeClr val="tx1"/>
                </a:solidFill>
              </a:rPr>
              <a:t>-if)#switchport mode access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Switch(</a:t>
            </a:r>
            <a:r>
              <a:rPr lang="en-US" sz="2800" dirty="0" err="1">
                <a:solidFill>
                  <a:schemeClr val="tx1"/>
                </a:solidFill>
              </a:rPr>
              <a:t>config</a:t>
            </a:r>
            <a:r>
              <a:rPr lang="en-US" sz="2800" dirty="0">
                <a:solidFill>
                  <a:schemeClr val="tx1"/>
                </a:solidFill>
              </a:rPr>
              <a:t>-if)#switchport access </a:t>
            </a:r>
            <a:r>
              <a:rPr lang="en-US" sz="2800" dirty="0" err="1">
                <a:solidFill>
                  <a:schemeClr val="tx1"/>
                </a:solidFill>
              </a:rPr>
              <a:t>vlan</a:t>
            </a:r>
            <a:r>
              <a:rPr lang="en-US" sz="2800" dirty="0">
                <a:solidFill>
                  <a:schemeClr val="tx1"/>
                </a:solidFill>
              </a:rPr>
              <a:t> 10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Switch(</a:t>
            </a:r>
            <a:r>
              <a:rPr lang="en-US" sz="2800" dirty="0" err="1">
                <a:solidFill>
                  <a:schemeClr val="tx1"/>
                </a:solidFill>
              </a:rPr>
              <a:t>config</a:t>
            </a:r>
            <a:r>
              <a:rPr lang="en-US" sz="2800" dirty="0">
                <a:solidFill>
                  <a:schemeClr val="tx1"/>
                </a:solidFill>
              </a:rPr>
              <a:t>-if)#exit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Switch(</a:t>
            </a:r>
            <a:r>
              <a:rPr lang="en-US" sz="2800" dirty="0" err="1">
                <a:solidFill>
                  <a:schemeClr val="tx1"/>
                </a:solidFill>
              </a:rPr>
              <a:t>config</a:t>
            </a:r>
            <a:r>
              <a:rPr lang="en-US" sz="2800" dirty="0">
                <a:solidFill>
                  <a:schemeClr val="tx1"/>
                </a:solidFill>
              </a:rPr>
              <a:t>)#exit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Switch#show</a:t>
            </a:r>
            <a:r>
              <a:rPr lang="en-US" sz="2800" dirty="0">
                <a:solidFill>
                  <a:schemeClr val="tx1"/>
                </a:solidFill>
              </a:rPr>
              <a:t> run </a:t>
            </a:r>
            <a:r>
              <a:rPr lang="en-US" sz="2400" dirty="0" smtClean="0"/>
              <a:t>					</a:t>
            </a:r>
            <a:endParaRPr lang="en-US" sz="2400" dirty="0" smtClean="0"/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7288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57" y="777558"/>
            <a:ext cx="10515600" cy="789986"/>
          </a:xfrm>
        </p:spPr>
        <p:txBody>
          <a:bodyPr>
            <a:noAutofit/>
          </a:bodyPr>
          <a:lstStyle/>
          <a:p>
            <a:r>
              <a:rPr lang="en-US" sz="2700" b="1" u="sng" dirty="0" smtClean="0"/>
              <a:t>VLAN 20 UIMS </a:t>
            </a:r>
            <a:r>
              <a:rPr lang="en-US" sz="2700" b="1" u="sng" dirty="0"/>
              <a:t>Configuration Commands </a:t>
            </a:r>
            <a:r>
              <a:rPr lang="en-US" sz="2700" dirty="0" smtClean="0">
                <a:solidFill>
                  <a:srgbClr val="FFC000"/>
                </a:solidFill>
              </a:rPr>
              <a:t>(multiple Port)</a:t>
            </a:r>
            <a:endParaRPr lang="en-US" sz="2700" b="1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1112" y="1793968"/>
            <a:ext cx="10182719" cy="5064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Switch&gt;enable</a:t>
            </a:r>
          </a:p>
          <a:p>
            <a:r>
              <a:rPr lang="en-US" dirty="0" err="1"/>
              <a:t>Switch#conf</a:t>
            </a:r>
            <a:r>
              <a:rPr lang="en-US" dirty="0"/>
              <a:t> </a:t>
            </a:r>
            <a:r>
              <a:rPr lang="en-US" dirty="0" err="1"/>
              <a:t>ter</a:t>
            </a:r>
            <a:endParaRPr lang="en-US" dirty="0"/>
          </a:p>
          <a:p>
            <a:r>
              <a:rPr lang="en-US" dirty="0" smtClean="0"/>
              <a:t>Switch(</a:t>
            </a:r>
            <a:r>
              <a:rPr lang="en-US" dirty="0" err="1" smtClean="0"/>
              <a:t>config</a:t>
            </a:r>
            <a:r>
              <a:rPr lang="en-US" dirty="0"/>
              <a:t>)#</a:t>
            </a:r>
            <a:r>
              <a:rPr lang="en-US" dirty="0" err="1"/>
              <a:t>vlan</a:t>
            </a:r>
            <a:r>
              <a:rPr lang="en-US" dirty="0"/>
              <a:t> 20</a:t>
            </a:r>
          </a:p>
          <a:p>
            <a:r>
              <a:rPr lang="en-US" dirty="0" smtClean="0"/>
              <a:t>Switch(</a:t>
            </a:r>
            <a:r>
              <a:rPr lang="en-US" dirty="0" err="1" smtClean="0"/>
              <a:t>config-vlan</a:t>
            </a:r>
            <a:r>
              <a:rPr lang="en-US" dirty="0"/>
              <a:t>)#</a:t>
            </a:r>
            <a:r>
              <a:rPr lang="en-US" dirty="0" err="1"/>
              <a:t>int</a:t>
            </a:r>
            <a:r>
              <a:rPr lang="en-US" dirty="0"/>
              <a:t> range fa 0/22-23</a:t>
            </a:r>
          </a:p>
          <a:p>
            <a:r>
              <a:rPr lang="en-US" dirty="0"/>
              <a:t>Switch(</a:t>
            </a:r>
            <a:r>
              <a:rPr lang="en-US" dirty="0" err="1"/>
              <a:t>config</a:t>
            </a:r>
            <a:r>
              <a:rPr lang="en-US" dirty="0"/>
              <a:t>-if-range)#switchport mode access</a:t>
            </a:r>
          </a:p>
          <a:p>
            <a:r>
              <a:rPr lang="en-US" dirty="0"/>
              <a:t>Switch(</a:t>
            </a:r>
            <a:r>
              <a:rPr lang="en-US" dirty="0" err="1"/>
              <a:t>config</a:t>
            </a:r>
            <a:r>
              <a:rPr lang="en-US" dirty="0"/>
              <a:t>-if-range)#switchport access </a:t>
            </a:r>
            <a:r>
              <a:rPr lang="en-US" dirty="0" err="1"/>
              <a:t>vlan</a:t>
            </a:r>
            <a:r>
              <a:rPr lang="en-US" dirty="0"/>
              <a:t> 20</a:t>
            </a:r>
          </a:p>
          <a:p>
            <a:r>
              <a:rPr lang="en-US" dirty="0"/>
              <a:t>Switch(</a:t>
            </a:r>
            <a:r>
              <a:rPr lang="en-US" dirty="0" err="1"/>
              <a:t>config</a:t>
            </a:r>
            <a:r>
              <a:rPr lang="en-US" dirty="0"/>
              <a:t>-if-range)#exit</a:t>
            </a:r>
          </a:p>
          <a:p>
            <a:r>
              <a:rPr lang="en-US" dirty="0"/>
              <a:t>Switch(</a:t>
            </a:r>
            <a:r>
              <a:rPr lang="en-US" dirty="0" err="1"/>
              <a:t>config</a:t>
            </a:r>
            <a:r>
              <a:rPr lang="en-US" dirty="0"/>
              <a:t>)#exit</a:t>
            </a:r>
          </a:p>
          <a:p>
            <a:r>
              <a:rPr lang="en-US" dirty="0" err="1" smtClean="0"/>
              <a:t>Switch#show</a:t>
            </a:r>
            <a:r>
              <a:rPr lang="en-US" dirty="0" smtClean="0"/>
              <a:t> run or show </a:t>
            </a:r>
            <a:r>
              <a:rPr lang="en-US" dirty="0" err="1" smtClean="0"/>
              <a:t>vlan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22869" y="1824452"/>
            <a:ext cx="5569131" cy="5064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67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634" y="686118"/>
            <a:ext cx="10515600" cy="789986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creating Trunk Port</a:t>
            </a:r>
            <a:endParaRPr lang="en-US" sz="3200" b="1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12074" y="1959431"/>
            <a:ext cx="7848600" cy="6383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/>
              <a:t>To make port </a:t>
            </a:r>
            <a:r>
              <a:rPr lang="en-US" b="1" dirty="0" smtClean="0"/>
              <a:t>trunk</a:t>
            </a:r>
            <a:endParaRPr lang="en-US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Switch&gt;enable</a:t>
            </a:r>
            <a:endParaRPr lang="en-US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/>
              <a:t>Switch#conf</a:t>
            </a:r>
            <a:r>
              <a:rPr lang="en-US" dirty="0"/>
              <a:t> </a:t>
            </a:r>
            <a:r>
              <a:rPr lang="en-US" dirty="0" err="1" smtClean="0"/>
              <a:t>ter</a:t>
            </a:r>
            <a:endParaRPr lang="en-US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Switch(</a:t>
            </a:r>
            <a:r>
              <a:rPr lang="en-US" dirty="0" err="1" smtClean="0"/>
              <a:t>config</a:t>
            </a:r>
            <a:r>
              <a:rPr lang="en-US" dirty="0"/>
              <a:t>)#</a:t>
            </a:r>
            <a:r>
              <a:rPr lang="en-US" dirty="0" err="1"/>
              <a:t>int</a:t>
            </a:r>
            <a:r>
              <a:rPr lang="en-US" dirty="0"/>
              <a:t> fa 0/24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Switch(</a:t>
            </a:r>
            <a:r>
              <a:rPr lang="en-US" dirty="0" err="1" smtClean="0"/>
              <a:t>config</a:t>
            </a:r>
            <a:r>
              <a:rPr lang="en-US" dirty="0" smtClean="0"/>
              <a:t>-if</a:t>
            </a:r>
            <a:r>
              <a:rPr lang="en-US" dirty="0"/>
              <a:t>)#switchport mode </a:t>
            </a:r>
            <a:r>
              <a:rPr lang="en-US" dirty="0" smtClean="0"/>
              <a:t>trunk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/>
              <a:t>Switch#show</a:t>
            </a:r>
            <a:r>
              <a:rPr lang="en-US" dirty="0" smtClean="0"/>
              <a:t> </a:t>
            </a:r>
            <a:r>
              <a:rPr lang="en-US" dirty="0" err="1" smtClean="0"/>
              <a:t>vlan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/>
              <a:t>Switch#show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trunk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626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5C8BF1-B0E4-49A1-808F-40F2AD30E743}">
  <ds:schemaRefs>
    <ds:schemaRef ds:uri="http://schemas.microsoft.com/office/2006/documentManagement/types"/>
    <ds:schemaRef ds:uri="http://schemas.microsoft.com/office/2006/metadata/properties"/>
    <ds:schemaRef ds:uri="71af3243-3dd4-4a8d-8c0d-dd76da1f02a5"/>
    <ds:schemaRef ds:uri="http://purl.org/dc/terms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16c05727-aa75-4e4a-9b5f-8a80a1165891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198</Words>
  <Application>Microsoft Office PowerPoint</Application>
  <PresentationFormat>Widescreen</PresentationFormat>
  <Paragraphs>51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Wingdings 2</vt:lpstr>
      <vt:lpstr>Dividend</vt:lpstr>
      <vt:lpstr>How to make switchport as a Trunk, Access or Desirable port in VLAN</vt:lpstr>
      <vt:lpstr>PowerPoint Presentation</vt:lpstr>
      <vt:lpstr>PowerPoint Presentation</vt:lpstr>
      <vt:lpstr>PowerPoint Presentation</vt:lpstr>
      <vt:lpstr>PowerPoint Presentation</vt:lpstr>
      <vt:lpstr>VLAN Port membership</vt:lpstr>
      <vt:lpstr>VLAN 10 UIIT Configuration Commands (Single Port)</vt:lpstr>
      <vt:lpstr>VLAN 20 UIMS Configuration Commands (multiple Port)</vt:lpstr>
      <vt:lpstr>creating Trunk Port</vt:lpstr>
      <vt:lpstr>Delete VLAN</vt:lpstr>
      <vt:lpstr>PowerPoint Presentation</vt:lpstr>
      <vt:lpstr>Important Note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2021-12-28T04:20:22Z</dcterms:created>
  <dcterms:modified xsi:type="dcterms:W3CDTF">2023-04-16T09:44:54Z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