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8" r:id="rId2"/>
    <p:sldId id="257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4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9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0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0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1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3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AC7915-13B9-4407-8EBC-CF434BC52B7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69FF35-62D5-413C-ABAA-0F8FF58F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8" y="2090394"/>
            <a:ext cx="11157033" cy="2425045"/>
          </a:xfrm>
        </p:spPr>
        <p:txBody>
          <a:bodyPr>
            <a:normAutofit/>
          </a:bodyPr>
          <a:lstStyle/>
          <a:p>
            <a:r>
              <a:rPr lang="en-GB" sz="5400" b="1" dirty="0" err="1" smtClean="0">
                <a:latin typeface="Bernard MT Condensed" panose="02050806060905020404" pitchFamily="18" charset="0"/>
              </a:rPr>
              <a:t>Xeebec</a:t>
            </a:r>
            <a:r>
              <a:rPr lang="en-GB" sz="5400" b="1" dirty="0" smtClean="0">
                <a:latin typeface="Bernard MT Condensed" panose="02050806060905020404" pitchFamily="18" charset="0"/>
              </a:rPr>
              <a:t> Networks</a:t>
            </a:r>
            <a:endParaRPr lang="en-US" sz="5400" b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445" y="157899"/>
            <a:ext cx="10018713" cy="1752599"/>
          </a:xfrm>
        </p:spPr>
        <p:txBody>
          <a:bodyPr/>
          <a:lstStyle/>
          <a:p>
            <a:r>
              <a:rPr lang="en-GB" dirty="0" smtClean="0"/>
              <a:t>Output for remote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80" y="1562612"/>
            <a:ext cx="6268824" cy="5152413"/>
          </a:xfrm>
        </p:spPr>
      </p:pic>
    </p:spTree>
    <p:extLst>
      <p:ext uri="{BB962C8B-B14F-4D97-AF65-F5344CB8AC3E}">
        <p14:creationId xmlns:p14="http://schemas.microsoft.com/office/powerpoint/2010/main" val="576083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backup on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19" y="2211712"/>
            <a:ext cx="6804495" cy="3746028"/>
          </a:xfrm>
        </p:spPr>
      </p:pic>
    </p:spTree>
    <p:extLst>
      <p:ext uri="{BB962C8B-B14F-4D97-AF65-F5344CB8AC3E}">
        <p14:creationId xmlns:p14="http://schemas.microsoft.com/office/powerpoint/2010/main" val="42862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 backup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55" y="2262433"/>
            <a:ext cx="6586749" cy="2883697"/>
          </a:xfrm>
        </p:spPr>
      </p:pic>
    </p:spTree>
    <p:extLst>
      <p:ext uri="{BB962C8B-B14F-4D97-AF65-F5344CB8AC3E}">
        <p14:creationId xmlns:p14="http://schemas.microsoft.com/office/powerpoint/2010/main" val="289934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 reserve from DHCP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97" y="2799762"/>
            <a:ext cx="10026352" cy="1237018"/>
          </a:xfrm>
        </p:spPr>
      </p:pic>
    </p:spTree>
    <p:extLst>
      <p:ext uri="{BB962C8B-B14F-4D97-AF65-F5344CB8AC3E}">
        <p14:creationId xmlns:p14="http://schemas.microsoft.com/office/powerpoint/2010/main" val="245919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RIP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61" y="1932495"/>
            <a:ext cx="7456291" cy="4251489"/>
          </a:xfrm>
        </p:spPr>
      </p:pic>
    </p:spTree>
    <p:extLst>
      <p:ext uri="{BB962C8B-B14F-4D97-AF65-F5344CB8AC3E}">
        <p14:creationId xmlns:p14="http://schemas.microsoft.com/office/powerpoint/2010/main" val="11165027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Switch-1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2177"/>
            <a:ext cx="10018713" cy="3689023"/>
          </a:xfrm>
        </p:spPr>
        <p:txBody>
          <a:bodyPr/>
          <a:lstStyle/>
          <a:p>
            <a:r>
              <a:rPr lang="en-GB" dirty="0" smtClean="0"/>
              <a:t>Create a host name and set password</a:t>
            </a:r>
          </a:p>
          <a:p>
            <a:r>
              <a:rPr lang="en-GB" dirty="0" smtClean="0"/>
              <a:t>Create a switch banner</a:t>
            </a:r>
          </a:p>
          <a:p>
            <a:r>
              <a:rPr lang="en-GB" dirty="0" smtClean="0"/>
              <a:t>Configure a port banding on switch</a:t>
            </a:r>
          </a:p>
          <a:p>
            <a:r>
              <a:rPr lang="en-GB" dirty="0" smtClean="0"/>
              <a:t>Configure a </a:t>
            </a:r>
            <a:r>
              <a:rPr lang="en-GB" dirty="0" err="1" smtClean="0"/>
              <a:t>vlan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92312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Hostname, banner and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91" y="2121031"/>
            <a:ext cx="7619751" cy="2331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92" y="4585646"/>
            <a:ext cx="7619750" cy="13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 banding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4" y="2514409"/>
            <a:ext cx="9683650" cy="3552292"/>
          </a:xfrm>
        </p:spPr>
      </p:pic>
    </p:spTree>
    <p:extLst>
      <p:ext uri="{BB962C8B-B14F-4D97-AF65-F5344CB8AC3E}">
        <p14:creationId xmlns:p14="http://schemas.microsoft.com/office/powerpoint/2010/main" val="351383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Vlan</a:t>
            </a:r>
            <a:r>
              <a:rPr lang="en-GB" dirty="0" smtClean="0"/>
              <a:t>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693" y="2014254"/>
            <a:ext cx="7421948" cy="3704920"/>
          </a:xfrm>
        </p:spPr>
      </p:pic>
    </p:spTree>
    <p:extLst>
      <p:ext uri="{BB962C8B-B14F-4D97-AF65-F5344CB8AC3E}">
        <p14:creationId xmlns:p14="http://schemas.microsoft.com/office/powerpoint/2010/main" val="3778918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Configuring trunk ports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28" y="2551521"/>
            <a:ext cx="9121292" cy="2193946"/>
          </a:xfrm>
        </p:spPr>
      </p:pic>
    </p:spTree>
    <p:extLst>
      <p:ext uri="{BB962C8B-B14F-4D97-AF65-F5344CB8AC3E}">
        <p14:creationId xmlns:p14="http://schemas.microsoft.com/office/powerpoint/2010/main" val="2574212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348" y="949751"/>
            <a:ext cx="10018713" cy="2349631"/>
          </a:xfrm>
        </p:spPr>
        <p:txBody>
          <a:bodyPr/>
          <a:lstStyle/>
          <a:p>
            <a:r>
              <a:rPr lang="en-GB" dirty="0" smtClean="0"/>
              <a:t>Group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4215"/>
            <a:ext cx="10018713" cy="3886986"/>
          </a:xfrm>
        </p:spPr>
        <p:txBody>
          <a:bodyPr/>
          <a:lstStyle/>
          <a:p>
            <a:r>
              <a:rPr lang="en-GB" dirty="0" smtClean="0"/>
              <a:t>Hasnain Iftekhar (21-Arid-578)</a:t>
            </a:r>
          </a:p>
          <a:p>
            <a:r>
              <a:rPr lang="en-GB" dirty="0" err="1" smtClean="0"/>
              <a:t>Arslan</a:t>
            </a:r>
            <a:r>
              <a:rPr lang="en-GB" dirty="0" smtClean="0"/>
              <a:t> Afzal (21-Arid-557)</a:t>
            </a:r>
          </a:p>
          <a:p>
            <a:r>
              <a:rPr lang="en-GB" dirty="0" smtClean="0"/>
              <a:t>Noman </a:t>
            </a:r>
            <a:r>
              <a:rPr lang="en-GB" dirty="0" err="1" smtClean="0"/>
              <a:t>Amjad</a:t>
            </a:r>
            <a:r>
              <a:rPr lang="en-GB" dirty="0" smtClean="0"/>
              <a:t> (21-Arid-654)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98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Switch-2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115" y="1818587"/>
            <a:ext cx="10018713" cy="3124201"/>
          </a:xfrm>
        </p:spPr>
        <p:txBody>
          <a:bodyPr/>
          <a:lstStyle/>
          <a:p>
            <a:r>
              <a:rPr lang="en-GB" dirty="0" smtClean="0"/>
              <a:t>Hostname and password configuration</a:t>
            </a:r>
          </a:p>
          <a:p>
            <a:r>
              <a:rPr lang="en-GB" dirty="0" smtClean="0"/>
              <a:t>Set banner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vlan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0299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Password and banner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87" y="2253007"/>
            <a:ext cx="7875756" cy="2809187"/>
          </a:xfrm>
        </p:spPr>
      </p:pic>
    </p:spTree>
    <p:extLst>
      <p:ext uri="{BB962C8B-B14F-4D97-AF65-F5344CB8AC3E}">
        <p14:creationId xmlns:p14="http://schemas.microsoft.com/office/powerpoint/2010/main" val="374157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</a:t>
            </a:r>
            <a:r>
              <a:rPr lang="en-GB" dirty="0" err="1" smtClean="0"/>
              <a:t>Vlan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62" y="2121031"/>
            <a:ext cx="8000261" cy="2623037"/>
          </a:xfrm>
        </p:spPr>
      </p:pic>
    </p:spTree>
    <p:extLst>
      <p:ext uri="{BB962C8B-B14F-4D97-AF65-F5344CB8AC3E}">
        <p14:creationId xmlns:p14="http://schemas.microsoft.com/office/powerpoint/2010/main" val="3269035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Trunk 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55" y="2165868"/>
            <a:ext cx="5950874" cy="3791443"/>
          </a:xfrm>
        </p:spPr>
      </p:pic>
    </p:spTree>
    <p:extLst>
      <p:ext uri="{BB962C8B-B14F-4D97-AF65-F5344CB8AC3E}">
        <p14:creationId xmlns:p14="http://schemas.microsoft.com/office/powerpoint/2010/main" val="31407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28" y="1168137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We only configure a password, hostname and banner on swtich-3 as a switch1 or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7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Computers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28" y="952108"/>
            <a:ext cx="10018713" cy="3839852"/>
          </a:xfrm>
        </p:spPr>
        <p:txBody>
          <a:bodyPr/>
          <a:lstStyle/>
          <a:p>
            <a:r>
              <a:rPr lang="en-GB" dirty="0" smtClean="0"/>
              <a:t>We assign dynamic IP in the computer.</a:t>
            </a:r>
          </a:p>
          <a:p>
            <a:r>
              <a:rPr lang="en-GB" dirty="0" err="1" smtClean="0"/>
              <a:t>Vlan</a:t>
            </a:r>
            <a:r>
              <a:rPr lang="en-GB" dirty="0" smtClean="0"/>
              <a:t> Computer are connected with each other through a static IP</a:t>
            </a:r>
          </a:p>
        </p:txBody>
      </p:sp>
    </p:spTree>
    <p:extLst>
      <p:ext uri="{BB962C8B-B14F-4D97-AF65-F5344CB8AC3E}">
        <p14:creationId xmlns:p14="http://schemas.microsoft.com/office/powerpoint/2010/main" val="121852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Server and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Server are used for backup configurations </a:t>
            </a:r>
            <a:r>
              <a:rPr lang="en-US" dirty="0" smtClean="0"/>
              <a:t>and also for data</a:t>
            </a:r>
          </a:p>
          <a:p>
            <a:r>
              <a:rPr lang="en-GB" dirty="0" smtClean="0"/>
              <a:t>Printer are connected with static </a:t>
            </a:r>
            <a:r>
              <a:rPr lang="en-GB" dirty="0" err="1" smtClean="0"/>
              <a:t>ip</a:t>
            </a:r>
            <a:r>
              <a:rPr lang="en-GB" dirty="0" smtClean="0"/>
              <a:t> with operation floor and accounting department</a:t>
            </a:r>
          </a:p>
        </p:txBody>
      </p:sp>
    </p:spTree>
    <p:extLst>
      <p:ext uri="{BB962C8B-B14F-4D97-AF65-F5344CB8AC3E}">
        <p14:creationId xmlns:p14="http://schemas.microsoft.com/office/powerpoint/2010/main" val="205193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28" y="1384954"/>
            <a:ext cx="10018713" cy="3124201"/>
          </a:xfrm>
        </p:spPr>
        <p:txBody>
          <a:bodyPr/>
          <a:lstStyle/>
          <a:p>
            <a:r>
              <a:rPr lang="en-GB" dirty="0" smtClean="0"/>
              <a:t>Home router are used for smartphone </a:t>
            </a:r>
            <a:r>
              <a:rPr lang="en-GB" dirty="0" err="1" smtClean="0"/>
              <a:t>wifi</a:t>
            </a:r>
            <a:r>
              <a:rPr lang="en-GB" dirty="0" smtClean="0"/>
              <a:t> and also smart </a:t>
            </a:r>
            <a:r>
              <a:rPr lang="en-GB" dirty="0" err="1" smtClean="0"/>
              <a:t>tv</a:t>
            </a:r>
            <a:r>
              <a:rPr lang="en-GB" dirty="0" smtClean="0"/>
              <a:t> etc.</a:t>
            </a:r>
          </a:p>
          <a:p>
            <a:r>
              <a:rPr lang="en-GB" dirty="0" smtClean="0"/>
              <a:t>It is connect with switch-1 and assign a dynamic 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2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31" y="1498862"/>
            <a:ext cx="11524679" cy="3107702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02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Company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691" y="1989056"/>
            <a:ext cx="10258687" cy="4216922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It is a </a:t>
            </a:r>
            <a:r>
              <a:rPr lang="en-US" dirty="0" err="1"/>
              <a:t>xeebec</a:t>
            </a:r>
            <a:r>
              <a:rPr lang="en-US" dirty="0"/>
              <a:t> IT creative - work-place company held in Rawalpindi . This company works on different fields web or software developing , Call center that can sell cars insurance. This company also do the insurance of different things like life insurance ,house insurance etc. </a:t>
            </a:r>
            <a:endParaRPr lang="en-US" dirty="0" smtClean="0"/>
          </a:p>
          <a:p>
            <a:r>
              <a:rPr lang="en-US" dirty="0"/>
              <a:t>In this a lot of network tools is using. A lot of switch ,router and PC are connected by different ways and manage by different ways. </a:t>
            </a:r>
          </a:p>
          <a:p>
            <a:r>
              <a:rPr lang="en-US" dirty="0"/>
              <a:t>All the </a:t>
            </a:r>
            <a:r>
              <a:rPr lang="en-US" dirty="0" err="1"/>
              <a:t>system,router,switch</a:t>
            </a:r>
            <a:r>
              <a:rPr lang="en-US" dirty="0"/>
              <a:t> are used in this company  is HP brand . The 30 to 40 PC are used at same time they connected with different switch and routers. The switch used by this company has 24 ports.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764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177" y="0"/>
            <a:ext cx="10018713" cy="1752599"/>
          </a:xfrm>
        </p:spPr>
        <p:txBody>
          <a:bodyPr/>
          <a:lstStyle/>
          <a:p>
            <a:r>
              <a:rPr lang="en-GB" dirty="0" smtClean="0"/>
              <a:t>Our design network for </a:t>
            </a:r>
            <a:r>
              <a:rPr lang="en-GB" dirty="0" err="1" smtClean="0"/>
              <a:t>Xeebec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118" y="1461155"/>
            <a:ext cx="10151442" cy="45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5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Router Configurations</a:t>
            </a:r>
            <a:r>
              <a:rPr lang="en-GB" b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Change host name and configure enable password on it.</a:t>
            </a:r>
          </a:p>
          <a:p>
            <a:r>
              <a:rPr lang="en-GB" dirty="0" smtClean="0"/>
              <a:t>Configure static IP </a:t>
            </a:r>
          </a:p>
          <a:p>
            <a:r>
              <a:rPr lang="en-GB" dirty="0" smtClean="0"/>
              <a:t>Configure </a:t>
            </a:r>
            <a:r>
              <a:rPr lang="en-GB" dirty="0" err="1" smtClean="0"/>
              <a:t>dhcp</a:t>
            </a:r>
            <a:r>
              <a:rPr lang="en-GB" dirty="0" smtClean="0"/>
              <a:t> </a:t>
            </a:r>
            <a:r>
              <a:rPr lang="en-GB" dirty="0" err="1" smtClean="0"/>
              <a:t>lan</a:t>
            </a:r>
            <a:r>
              <a:rPr lang="en-GB" dirty="0" smtClean="0"/>
              <a:t> network on it</a:t>
            </a:r>
          </a:p>
          <a:p>
            <a:r>
              <a:rPr lang="en-GB" dirty="0" smtClean="0"/>
              <a:t>Configure remote access configuration on it</a:t>
            </a:r>
          </a:p>
          <a:p>
            <a:r>
              <a:rPr lang="en-GB" dirty="0" smtClean="0"/>
              <a:t>Configure server backup on it</a:t>
            </a:r>
          </a:p>
          <a:p>
            <a:r>
              <a:rPr lang="en-GB" dirty="0" smtClean="0"/>
              <a:t>Reserve some IP from </a:t>
            </a:r>
            <a:r>
              <a:rPr lang="en-GB" dirty="0" err="1" smtClean="0"/>
              <a:t>dhcp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Create a banner of router</a:t>
            </a:r>
          </a:p>
          <a:p>
            <a:r>
              <a:rPr lang="en-GB" dirty="0" smtClean="0"/>
              <a:t>Configure a RIP(router internet protocol) for </a:t>
            </a:r>
            <a:r>
              <a:rPr lang="en-GB" dirty="0" err="1" smtClean="0"/>
              <a:t>vlan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3317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Hostname, banner and enable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64" y="2234152"/>
            <a:ext cx="6287462" cy="12953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64" y="3780148"/>
            <a:ext cx="7314342" cy="7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024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IP CONFIGURATIONS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256" y="2438399"/>
            <a:ext cx="7630822" cy="20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2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DHCP configurations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30" y="2438399"/>
            <a:ext cx="9335394" cy="1660992"/>
          </a:xfrm>
        </p:spPr>
      </p:pic>
    </p:spTree>
    <p:extLst>
      <p:ext uri="{BB962C8B-B14F-4D97-AF65-F5344CB8AC3E}">
        <p14:creationId xmlns:p14="http://schemas.microsoft.com/office/powerpoint/2010/main" val="1752224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for remote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22" y="2193302"/>
            <a:ext cx="9562889" cy="2190771"/>
          </a:xfrm>
        </p:spPr>
      </p:pic>
    </p:spTree>
    <p:extLst>
      <p:ext uri="{BB962C8B-B14F-4D97-AF65-F5344CB8AC3E}">
        <p14:creationId xmlns:p14="http://schemas.microsoft.com/office/powerpoint/2010/main" val="2727103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371</Words>
  <Application>Microsoft Office PowerPoint</Application>
  <PresentationFormat>Widescreen</PresentationFormat>
  <Paragraphs>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Bernard MT Condensed</vt:lpstr>
      <vt:lpstr>Corbel</vt:lpstr>
      <vt:lpstr>Parallax</vt:lpstr>
      <vt:lpstr>Xeebec Networks</vt:lpstr>
      <vt:lpstr>Group Member</vt:lpstr>
      <vt:lpstr>Company Introduction</vt:lpstr>
      <vt:lpstr>Our design network for Xeebec</vt:lpstr>
      <vt:lpstr>Router Configurations.</vt:lpstr>
      <vt:lpstr>Hostname, banner and enable password</vt:lpstr>
      <vt:lpstr>STATIC IP CONFIGURATIONS</vt:lpstr>
      <vt:lpstr>DHCP configurations</vt:lpstr>
      <vt:lpstr>Configuration for remote access</vt:lpstr>
      <vt:lpstr>Output for remote access</vt:lpstr>
      <vt:lpstr>Configuration backup on server</vt:lpstr>
      <vt:lpstr>Recover backup</vt:lpstr>
      <vt:lpstr>IP reserve from DHCP</vt:lpstr>
      <vt:lpstr>RIP Configuration</vt:lpstr>
      <vt:lpstr>Switch-1 configuration</vt:lpstr>
      <vt:lpstr>Hostname, banner and password</vt:lpstr>
      <vt:lpstr>Port banding</vt:lpstr>
      <vt:lpstr>Vlan configuration</vt:lpstr>
      <vt:lpstr>Configuring trunk ports</vt:lpstr>
      <vt:lpstr>Switch-2 configurations</vt:lpstr>
      <vt:lpstr>Password and banner</vt:lpstr>
      <vt:lpstr>Create Vlan</vt:lpstr>
      <vt:lpstr>Trunk port</vt:lpstr>
      <vt:lpstr>Switch-3</vt:lpstr>
      <vt:lpstr>Computers configurations</vt:lpstr>
      <vt:lpstr>Server and printer</vt:lpstr>
      <vt:lpstr>Home router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Xeebec Networks</dc:title>
  <dc:creator>Hasnain Rajpoot</dc:creator>
  <cp:lastModifiedBy>Hasnain Rajpoot</cp:lastModifiedBy>
  <cp:revision>10</cp:revision>
  <dcterms:created xsi:type="dcterms:W3CDTF">2023-06-04T18:19:46Z</dcterms:created>
  <dcterms:modified xsi:type="dcterms:W3CDTF">2023-06-04T20:02:12Z</dcterms:modified>
</cp:coreProperties>
</file>