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70" r:id="rId14"/>
    <p:sldId id="266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7139-63DF-4D8B-9FD0-9AD49956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E8FFE-1465-4BBF-A66E-FBE86A274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DC77-565A-4293-8B52-D33E5CA0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C3A9E-27F3-4EDB-9710-21B89184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8E0D-B340-4C23-9D7E-E1677E69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FD3C-D7D5-4F40-9F18-D0B69ADD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90200-3D29-40CC-BE2E-C057A7291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E5E5-B3B1-418B-A6D7-A9A47C2D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763FF-ACFA-490A-A6A3-775CA73F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926C-2AA0-41F2-A16C-BE23271A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1F07B-EDA0-4490-BCAD-2F41CFAE3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357DF-5BD7-4CAB-93E0-232B6906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C8B2-B451-4235-866D-1612E262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FC754-98E5-4028-997E-C5D2D01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486C-B64E-4E7D-8D69-6FDA298A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6EE8-458D-4DDC-B5AE-4E923529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A5AE-16F5-45B2-9B7C-4DE766D4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A251A-143F-4D36-A0D1-34797803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0142-6331-47C5-9A85-A673D0F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6D58-DB26-4512-8C12-4FE57A49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7AE4-EEA2-48C2-9CF0-242481D4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8292-304D-49B5-B4BC-C4F9BCBD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AA9ED-93F4-4F84-AD27-47CA9205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86F9-A0D9-4E78-909A-DF8A1B9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B789-F58C-4CE7-A2FA-189003C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7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6D70-6D93-4B17-9569-9E672BF0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1DFB-E8FA-4068-8F51-2F3B12C8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38E1D-053C-41B4-BD67-AA1A5621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0215-CF91-4B10-A9DC-0D797BD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263E-8E6A-4600-99ED-BFC0F95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F4A23-441B-41A1-8774-1B8564CA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4230-7E6D-4810-BD1E-8D577A02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00DD-617A-44DE-A78B-C1ED601F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8E40C-C2BA-4477-A0DD-68621894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9B1DB-22D5-4C15-BD7A-B91018227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FF4D3-49FD-44BE-897C-D6894B378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52424-3B99-41CF-A5ED-BC67FCD4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CAB30-3E09-4563-A81F-E93D0E0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158D6-58A8-4EF0-992D-C7CF5A2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DF8D-C1AE-4FAB-BA24-C4833794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0BDE-B6CB-4CD9-A37E-0F7885E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5C007-2960-45B3-8247-237A6376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9A63-3BD3-4750-8EEB-72512ACE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2C8BA-1C8A-4309-85B5-6FCD05F4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21511-5DC7-48F6-8547-B20927AC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4F69A-3B41-41B6-AECA-1ACA229E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9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A1F6-160C-4A39-B999-0CDE2A8A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9D29-8380-466D-9D9A-A2E5B80E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5A5C8-6D1D-42DF-8AF1-C8E52190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5C16-180E-4D13-A907-2F1FFA42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F805-0033-455B-9BED-DB45C940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A42D-96FD-453E-AE4A-9D92965F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1FC-D612-4B34-9914-AA18A8DA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EFB31-F21E-45B4-9662-178947C00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C34B-337C-438F-B5D1-A3F372F2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2B540-A3C9-4769-A213-DA3D1B67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98F9-8D6C-46AB-9473-D8CA257C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1E726-1C3E-43C7-9B48-FAF858FB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8CA83-03B5-4B18-B3FF-44ECF920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D3C4-1B7E-4821-BA80-076FC488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D49-1A2D-4E95-BADE-A47175763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54CE-754C-4654-9630-19217020770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4A9D-1997-4669-8161-B0B60F27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F02D-9F1B-4EF6-BE98-6BACB3CD7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92F9-CD4C-4E2A-B0A5-8A1C6224F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794-D177-4ADC-B7D9-04FC23E5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EC053-A1D3-4B19-8A4B-88E29524D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A535B-0F7C-4B03-95E9-DF7FCB85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18" y="498633"/>
            <a:ext cx="9326882" cy="4135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BD408-0BC5-4478-8F8C-BE7E966D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3821828"/>
            <a:ext cx="932688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4732-FD8B-446B-8DC0-9BB0C052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10515600" cy="2037806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5400" b="1" dirty="0"/>
              <a:t>64 is the total number of host IDs for each network 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5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ACA1-20EA-480C-B585-0C0A5BF0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511"/>
            <a:ext cx="10515600" cy="2700655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b="1" dirty="0"/>
              <a:t>First host ID is reserved for the network ID and last Host ID is reserved for broadcast ID</a:t>
            </a:r>
          </a:p>
        </p:txBody>
      </p:sp>
    </p:spTree>
    <p:extLst>
      <p:ext uri="{BB962C8B-B14F-4D97-AF65-F5344CB8AC3E}">
        <p14:creationId xmlns:p14="http://schemas.microsoft.com/office/powerpoint/2010/main" val="213850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FFDD-897B-4D2F-922B-42A472B9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792277"/>
            <a:ext cx="10515600" cy="1727472"/>
          </a:xfrm>
          <a:ln w="762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dirty="0"/>
              <a:t>The number od used host IDs will be 64-2= 62</a:t>
            </a:r>
          </a:p>
          <a:p>
            <a:pPr marL="0" indent="0">
              <a:buNone/>
            </a:pPr>
            <a:r>
              <a:rPr lang="en-US" sz="4400" b="1" dirty="0"/>
              <a:t>Thus we wrote 62  for all four subnets</a:t>
            </a:r>
          </a:p>
        </p:txBody>
      </p:sp>
    </p:spTree>
    <p:extLst>
      <p:ext uri="{BB962C8B-B14F-4D97-AF65-F5344CB8AC3E}">
        <p14:creationId xmlns:p14="http://schemas.microsoft.com/office/powerpoint/2010/main" val="370232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FF0EF8-83D6-4FE4-B28C-E5CDD535D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54" y="927463"/>
            <a:ext cx="11025052" cy="48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FFDD-897B-4D2F-922B-42A472B9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528354"/>
            <a:ext cx="10515600" cy="3775165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Keep in mind last host ID is reserved for the broadcast ID.</a:t>
            </a:r>
          </a:p>
          <a:p>
            <a:pPr marL="0" indent="0">
              <a:buNone/>
            </a:pPr>
            <a:r>
              <a:rPr lang="en-US" sz="4400" b="1" dirty="0"/>
              <a:t>Thus Broadcast ID for first subnet is 63.</a:t>
            </a:r>
          </a:p>
          <a:p>
            <a:pPr marL="0" indent="0">
              <a:buNone/>
            </a:pPr>
            <a:r>
              <a:rPr lang="en-US" sz="4400" b="1" dirty="0"/>
              <a:t>The broadcast ID is equal to next subnet network ID minus one.</a:t>
            </a:r>
          </a:p>
        </p:txBody>
      </p:sp>
    </p:spTree>
    <p:extLst>
      <p:ext uri="{BB962C8B-B14F-4D97-AF65-F5344CB8AC3E}">
        <p14:creationId xmlns:p14="http://schemas.microsoft.com/office/powerpoint/2010/main" val="30336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5111B1-1539-405B-B7B0-5862A6EE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79" y="1045028"/>
            <a:ext cx="9060042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FFDD-897B-4D2F-922B-42A472B9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9874"/>
            <a:ext cx="10515600" cy="1567543"/>
          </a:xfrm>
          <a:ln w="762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A subnet host range is any IDs between its network ID and broadcast ID.</a:t>
            </a:r>
          </a:p>
        </p:txBody>
      </p:sp>
    </p:spTree>
    <p:extLst>
      <p:ext uri="{BB962C8B-B14F-4D97-AF65-F5344CB8AC3E}">
        <p14:creationId xmlns:p14="http://schemas.microsoft.com/office/powerpoint/2010/main" val="303237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3691F-A72A-4E85-BA2E-8EA3A7FE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11" y="1571326"/>
            <a:ext cx="9074046" cy="37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2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BC320E-7F5D-4627-AF46-999D9436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54834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BCB33-4969-4C42-BABD-F7FCC23E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517" y="3429000"/>
            <a:ext cx="7945483" cy="3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0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D3A9-83AD-4233-B936-763E8D96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66" y="0"/>
            <a:ext cx="7654834" cy="3526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D194C-F7A5-4FF6-95AF-EA85DD3F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1" y="3429000"/>
            <a:ext cx="8220891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ABDF-003C-4EA7-80EE-84BD5982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F6C9-7CA5-48FB-9554-843E1560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8F16B-BE12-4A39-AE28-3776B65C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30989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C9E4-57E6-4A21-B0E7-23F6AAD2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Let us first build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8442-F95D-4E1C-B725-024A30A1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C3D9C-5F01-4EE5-8AED-2B4E7295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813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5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FEC1-9CA7-44FC-B5BC-6376F9B7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required to get three subnets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5CE9-268A-461F-9BB5-A5ADC7B7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28B32-33DF-471F-B39B-A1EC9EF6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1"/>
          <a:stretch/>
        </p:blipFill>
        <p:spPr>
          <a:xfrm>
            <a:off x="640081" y="1463040"/>
            <a:ext cx="10713720" cy="4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7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8CFC-4E88-4FA8-85D5-FD76130A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352697"/>
            <a:ext cx="10515600" cy="5850392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64 means each subnet will have 64 total host </a:t>
            </a:r>
            <a:r>
              <a:rPr lang="en-US" sz="4000" dirty="0" err="1"/>
              <a:t>iDs</a:t>
            </a:r>
            <a:r>
              <a:rPr lang="en-US" sz="4000" dirty="0"/>
              <a:t> including network ID and Broadcast ID.</a:t>
            </a:r>
          </a:p>
          <a:p>
            <a:pPr algn="just"/>
            <a:r>
              <a:rPr lang="en-US" sz="4000" dirty="0"/>
              <a:t>/26 means new subnet mask for </a:t>
            </a:r>
            <a:r>
              <a:rPr lang="en-US" sz="4000" dirty="0">
                <a:solidFill>
                  <a:srgbClr val="FF0000"/>
                </a:solidFill>
              </a:rPr>
              <a:t>4 subnets</a:t>
            </a:r>
          </a:p>
          <a:p>
            <a:pPr algn="just"/>
            <a:r>
              <a:rPr lang="en-US" sz="4000" dirty="0"/>
              <a:t>The first network ID  is </a:t>
            </a:r>
            <a:r>
              <a:rPr lang="en-US" sz="4000" dirty="0" err="1"/>
              <a:t>is</a:t>
            </a:r>
            <a:r>
              <a:rPr lang="en-US" sz="4000" dirty="0"/>
              <a:t> always the original network ID</a:t>
            </a:r>
          </a:p>
          <a:p>
            <a:pPr algn="just"/>
            <a:r>
              <a:rPr lang="en-US" sz="4000" dirty="0"/>
              <a:t>Therefore the second network </a:t>
            </a:r>
            <a:r>
              <a:rPr lang="en-US" sz="4000" dirty="0" err="1"/>
              <a:t>iD</a:t>
            </a:r>
            <a:r>
              <a:rPr lang="en-US" sz="4000" dirty="0"/>
              <a:t> would be 0+64,which is </a:t>
            </a:r>
            <a:r>
              <a:rPr lang="en-US" sz="4000" dirty="0">
                <a:solidFill>
                  <a:srgbClr val="FF0000"/>
                </a:solidFill>
              </a:rPr>
              <a:t>64.</a:t>
            </a:r>
          </a:p>
          <a:p>
            <a:pPr algn="just"/>
            <a:r>
              <a:rPr lang="en-US" sz="4000" dirty="0"/>
              <a:t>The third one 64+64 which is </a:t>
            </a:r>
            <a:r>
              <a:rPr lang="en-US" sz="4000" dirty="0">
                <a:solidFill>
                  <a:srgbClr val="FF0000"/>
                </a:solidFill>
              </a:rPr>
              <a:t>128</a:t>
            </a:r>
          </a:p>
          <a:p>
            <a:pPr algn="just"/>
            <a:r>
              <a:rPr lang="en-US" sz="4000" dirty="0"/>
              <a:t>The fourth network ID is 128+64 which is </a:t>
            </a:r>
            <a:r>
              <a:rPr lang="en-US" sz="4000" dirty="0">
                <a:solidFill>
                  <a:srgbClr val="FF0000"/>
                </a:solidFill>
              </a:rPr>
              <a:t>192.</a:t>
            </a:r>
          </a:p>
        </p:txBody>
      </p:sp>
    </p:spTree>
    <p:extLst>
      <p:ext uri="{BB962C8B-B14F-4D97-AF65-F5344CB8AC3E}">
        <p14:creationId xmlns:p14="http://schemas.microsoft.com/office/powerpoint/2010/main" val="172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82430-9A77-47E0-A52B-7E9575559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899725"/>
            <a:ext cx="10332720" cy="497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F573B-AF33-480F-80F1-E0E34E5C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91" y="1050608"/>
            <a:ext cx="1063098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5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180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Let us first build a Table</vt:lpstr>
      <vt:lpstr>You are required to get three subnets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Lasani</dc:creator>
  <cp:lastModifiedBy>Lasani</cp:lastModifiedBy>
  <cp:revision>6</cp:revision>
  <dcterms:created xsi:type="dcterms:W3CDTF">2023-05-30T04:41:42Z</dcterms:created>
  <dcterms:modified xsi:type="dcterms:W3CDTF">2023-05-30T05:27:36Z</dcterms:modified>
</cp:coreProperties>
</file>