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8820-AFBA-4143-BB96-D50307777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324E3-E2FF-4FC7-9C53-7B3488078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4B9A-F4BA-4073-8410-9AFDD387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4D31-FB8B-429F-ABD7-861393D2339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835F1-4AF9-4D0B-B238-C86EE348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465F-7CB9-47B2-8CE5-FDF6CF7F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E899-2D7A-4BE5-9BAE-DFE3CE7D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28D7-5138-4289-9852-41101A99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03B0D-D1EE-4261-99DB-847BE032B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33503-C405-4198-AD21-40836C35C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4D31-FB8B-429F-ABD7-861393D2339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0EB49-361A-4571-B65F-4FB814BE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BA12-004C-4DC6-B67B-03E37F5A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E899-2D7A-4BE5-9BAE-DFE3CE7D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7970A-19A8-4D0D-8142-AC35D2180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0E42F-5AFD-41B2-8A70-14C6EEC84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EF4D-F38B-4FE1-A60C-041C1880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4D31-FB8B-429F-ABD7-861393D2339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B6564-06EF-4B74-87F7-A9808F22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9936-699D-497D-B477-DCAD71E6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E899-2D7A-4BE5-9BAE-DFE3CE7D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7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B6B9-4E44-4A9A-BBAC-5F9E1253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F085-5BA6-4146-A144-7AB538C11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5DFB-7DA4-4EB8-9144-EFFA66B7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4D31-FB8B-429F-ABD7-861393D2339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3A43-EAD5-4F31-AB2B-277A7BE4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7208C-75E2-49E4-9EE4-2206E072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E899-2D7A-4BE5-9BAE-DFE3CE7D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6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DDB5-8185-4BFD-A9AA-DA837289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303D-EDE0-4EF4-B113-FA963AB5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DD7D-E894-4FE9-B832-170CCBF9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4D31-FB8B-429F-ABD7-861393D2339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2930-5F5C-4918-918D-18E287A3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A9A52-3452-40B0-B48D-AE27595F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E899-2D7A-4BE5-9BAE-DFE3CE7D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2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6EF4-0683-4894-A7A1-32C0A239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9630-CD42-4788-83C8-1DE8AF329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D762C-CA12-42AF-AA21-38390458B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9EA2D-FCDA-4CFE-9740-01BCA421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4D31-FB8B-429F-ABD7-861393D2339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1FADD-40CE-4F41-B376-03626F93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ABE9C-C7F6-444F-B32D-E5009288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E899-2D7A-4BE5-9BAE-DFE3CE7D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9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3B2A-3A07-4E79-9590-22B1AA71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0FA2C-80CD-4789-8785-4990E519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E27DB-0CF7-46BD-8139-153B6F90D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DF2D9-DB5C-4B20-8ADB-3F46AF7B3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CEF45-B514-43CB-B7C3-A7B3A75A4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07FB7-3DAC-401A-8BD9-016488F2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4D31-FB8B-429F-ABD7-861393D2339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65FB6-1A0A-4214-BB82-032EEA17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2A6762-0FE4-4077-895F-F4631AA7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E899-2D7A-4BE5-9BAE-DFE3CE7D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0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3CD2-8079-45FD-A1D9-A3B6881D2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1E346-7C73-4A89-81CA-AC91A0B5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4D31-FB8B-429F-ABD7-861393D2339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1CD19-41A7-4EE9-BB58-94A71151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0D393-2A15-4568-BC25-8D679CE5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E899-2D7A-4BE5-9BAE-DFE3CE7D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4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D464A-AE7D-4EA4-AE44-4C17B4E62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4D31-FB8B-429F-ABD7-861393D2339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6FE28-DDD3-4FA7-8DC3-FB5A159D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86C57-5E42-44C3-AEA2-F2213B6D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E899-2D7A-4BE5-9BAE-DFE3CE7D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7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2E76-D5CB-4878-8664-91C01EB68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8DE7-6549-406B-9FDE-E9747E23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BC830-5FFE-4A02-B340-04C232895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573C4-486F-4B95-B5A3-BE73F890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4D31-FB8B-429F-ABD7-861393D2339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FA35F-7A71-4FDE-8448-5FA0F8EF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EFF3E-3557-49BE-AD8A-0722DA3D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E899-2D7A-4BE5-9BAE-DFE3CE7D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5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23E1-F2EB-4E54-9506-760A493F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34241-1E39-41B0-AF90-F42DFFDD7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20FDA-C968-4A26-B547-E6EBF2842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6F202-EBE1-459B-A4A0-A4089C80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B4D31-FB8B-429F-ABD7-861393D2339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7F62A-BF99-4C05-910D-1DEFF8BC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B5CC-D2CB-4E8C-B528-A7A3E467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EE899-2D7A-4BE5-9BAE-DFE3CE7D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5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DF174-0F78-4B11-97CA-16E92586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6E797-0A40-4B27-8D2E-AC98149B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F481B-04B4-4216-A2AB-7329F3177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B4D31-FB8B-429F-ABD7-861393D2339C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AEEF1-535B-454C-91C3-E069C9F81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A706-404C-4F95-BB0E-61D70000D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E899-2D7A-4BE5-9BAE-DFE3CE7D4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27967-42E1-41A6-8404-384E1680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6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20F6-5B42-4390-9305-1E6B676A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C02F37-1A18-4CA3-970B-30E40EC9E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0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9CE70-96F7-443F-8EB7-892DDA9E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6286CD-D479-4F7C-9ADB-CCFE47B42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345988"/>
            <a:ext cx="12192000" cy="72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59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332F-714B-4656-A7E5-938A627C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32BBA1-9C0F-43F2-9F8F-2FE9FBA08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243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3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214E-64AA-46D9-9E47-CBC42AF8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C450-E63A-4ACD-A9F5-8CBC9958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2B54C-4440-4421-8D77-869F62687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7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2669-9BD4-4657-8076-F5AF0ADA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50EE1-1506-4F46-82DF-20C8E9B3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F2D5E-0B6E-456E-B75C-B6C6CE4B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97971" cy="594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32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416A-C716-48E9-A141-2C9358A3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A7FA-E0CF-4170-AA91-1B99FD2AF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C2414-C6D0-49D0-BC43-FB1054EA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515600" cy="60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5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DBC3-815B-4CED-BA30-55628F69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33F9-7E91-4A90-BD5B-59B45687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DB228-0BD3-4A2C-9D79-0235A217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6"/>
            <a:ext cx="10515600" cy="56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3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95E5-C891-4053-87AD-818D6B14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8710-5FDB-4FD9-9829-D9341A11F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C307E-2F47-4FBA-9E1C-FDD0485B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5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CDD0-BDD2-44F4-8ABD-EBF27F54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7F300-BD8F-48B3-B626-4CC7757FD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DD2D2-8051-4CAA-AF35-37670D49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7061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7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Lasani</dc:creator>
  <cp:lastModifiedBy>Lasani</cp:lastModifiedBy>
  <cp:revision>3</cp:revision>
  <dcterms:created xsi:type="dcterms:W3CDTF">2023-05-22T06:13:34Z</dcterms:created>
  <dcterms:modified xsi:type="dcterms:W3CDTF">2023-05-22T06:24:42Z</dcterms:modified>
</cp:coreProperties>
</file>