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presProps" Target="presProps.xml"/>
  <Relationship Id="rId25" Type="http://schemas.openxmlformats.org/officeDocument/2006/relationships/viewProps" Target="viewProps.xml"/>
  <Relationship Id="rId2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169227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96a7db2d3cde1d825c514d71afb5483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0d23246bc3d7c0a31c07ab10e013f9a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bd681ed21ee4a96c8a4f5743f5ab731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e8fd7823a6d0707a99e99694644c93f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f55de384568da96b7887aae127955e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be9f1c8abd7fc202988c600aa3cb82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0d660d169af26ce80690db01c1c31d7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7ab4ca6efdfffaef409651a7e0e2abe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e398f55fe530a96cbb7e3315ed80ae5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975b3935153d71a6b41436995a70da9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1d981927df5936383df281b6d62473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4859f0ba901ae2fae6ff00ec768ca222.jp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a04615863d4ec5b254b736651a56b1c20.jp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08cab3b99f122e91e5db4a25e5218cc21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f89587c00c5bb21aed6106c6e558824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412007a2fd388ca182d07463f399d8b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03c55a1490ec6cb1e1168dd960cc2fb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a7bff8efd59803e441fcf9f9905fe94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64c0760fb99c953c583c43bbba4f123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75e5def729dde8590de2a5cc82d94d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2eeb6f436aed65b7d491aad1ece1437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0">
  <a:themeElements>
    <a:clrScheme name="Theme8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2022-05-16T04:40:00Z</dcterms:created>
  <dcterms:modified xsi:type="dcterms:W3CDTF">2022-05-16T04:40:00Z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