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AFEFF9-E70A-4969-973C-539A3C01B7A1}"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118924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FEFF9-E70A-4969-973C-539A3C01B7A1}"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148942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FEFF9-E70A-4969-973C-539A3C01B7A1}"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CC21E8-BF0D-4914-BC87-64C651B0535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8027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AFEFF9-E70A-4969-973C-539A3C01B7A1}"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680255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AFEFF9-E70A-4969-973C-539A3C01B7A1}"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CC21E8-BF0D-4914-BC87-64C651B0535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4573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AFEFF9-E70A-4969-973C-539A3C01B7A1}"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3088759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FEFF9-E70A-4969-973C-539A3C01B7A1}"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3171756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FEFF9-E70A-4969-973C-539A3C01B7A1}"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400766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FEFF9-E70A-4969-973C-539A3C01B7A1}"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271785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FEFF9-E70A-4969-973C-539A3C01B7A1}"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1847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AFEFF9-E70A-4969-973C-539A3C01B7A1}"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172701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AFEFF9-E70A-4969-973C-539A3C01B7A1}"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176845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AFEFF9-E70A-4969-973C-539A3C01B7A1}"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233909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FEFF9-E70A-4969-973C-539A3C01B7A1}"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180849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AFEFF9-E70A-4969-973C-539A3C01B7A1}"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153020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AFEFF9-E70A-4969-973C-539A3C01B7A1}"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CC21E8-BF0D-4914-BC87-64C651B0535E}" type="slidenum">
              <a:rPr lang="en-US" smtClean="0"/>
              <a:t>‹#›</a:t>
            </a:fld>
            <a:endParaRPr lang="en-US"/>
          </a:p>
        </p:txBody>
      </p:sp>
    </p:spTree>
    <p:extLst>
      <p:ext uri="{BB962C8B-B14F-4D97-AF65-F5344CB8AC3E}">
        <p14:creationId xmlns:p14="http://schemas.microsoft.com/office/powerpoint/2010/main" val="137684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AFEFF9-E70A-4969-973C-539A3C01B7A1}" type="datetimeFigureOut">
              <a:rPr lang="en-US" smtClean="0"/>
              <a:t>5/16/2022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CC21E8-BF0D-4914-BC87-64C651B0535E}" type="slidenum">
              <a:rPr lang="en-US" smtClean="0"/>
              <a:t>‹#›</a:t>
            </a:fld>
            <a:endParaRPr lang="en-US"/>
          </a:p>
        </p:txBody>
      </p:sp>
    </p:spTree>
    <p:extLst>
      <p:ext uri="{BB962C8B-B14F-4D97-AF65-F5344CB8AC3E}">
        <p14:creationId xmlns:p14="http://schemas.microsoft.com/office/powerpoint/2010/main" val="2071665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647164"/>
            <a:ext cx="8915399" cy="2262781"/>
          </a:xfrm>
        </p:spPr>
        <p:txBody>
          <a:bodyPr/>
          <a:lstStyle/>
          <a:p>
            <a:r>
              <a:rPr lang="en-US" dirty="0"/>
              <a:t>COMMUNICATION SKILLS</a:t>
            </a:r>
          </a:p>
        </p:txBody>
      </p:sp>
    </p:spTree>
    <p:extLst>
      <p:ext uri="{BB962C8B-B14F-4D97-AF65-F5344CB8AC3E}">
        <p14:creationId xmlns:p14="http://schemas.microsoft.com/office/powerpoint/2010/main" val="23479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2292999" y="4184951"/>
            <a:ext cx="8915399" cy="1126283"/>
          </a:xfrm>
        </p:spPr>
        <p:txBody>
          <a:bodyPr>
            <a:normAutofit/>
          </a:bodyPr>
          <a:lstStyle/>
          <a:p>
            <a:r>
              <a:rPr lang="en-US" sz="6000" b="1" dirty="0"/>
              <a:t>RESUMES AND ITS TYPES</a:t>
            </a:r>
          </a:p>
        </p:txBody>
      </p:sp>
    </p:spTree>
    <p:extLst>
      <p:ext uri="{BB962C8B-B14F-4D97-AF65-F5344CB8AC3E}">
        <p14:creationId xmlns:p14="http://schemas.microsoft.com/office/powerpoint/2010/main" val="61983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RESUMES</a:t>
            </a:r>
          </a:p>
        </p:txBody>
      </p:sp>
      <p:sp>
        <p:nvSpPr>
          <p:cNvPr id="3" name="Content Placeholder 2"/>
          <p:cNvSpPr>
            <a:spLocks noGrp="1"/>
          </p:cNvSpPr>
          <p:nvPr>
            <p:ph idx="1"/>
          </p:nvPr>
        </p:nvSpPr>
        <p:spPr/>
        <p:txBody>
          <a:bodyPr/>
          <a:lstStyle/>
          <a:p>
            <a:r>
              <a:rPr lang="en-US" dirty="0"/>
              <a:t>Resumes are technical as well as marketing documents that present the candidate past and present performance to the prospective employers so that they can assess his/her future potential.</a:t>
            </a:r>
          </a:p>
          <a:p>
            <a:r>
              <a:rPr lang="en-US" dirty="0"/>
              <a:t>In fact, a prospective employer forms his or her first impression of the candidate from the resume.</a:t>
            </a:r>
          </a:p>
          <a:p>
            <a:r>
              <a:rPr lang="en-US" dirty="0"/>
              <a:t>Of course resume is not sufficient to get a job; but it can help the employer to shortlist the candidates to be considered.</a:t>
            </a:r>
          </a:p>
          <a:p>
            <a:r>
              <a:rPr lang="en-US" dirty="0"/>
              <a:t>An effective resume will put the candidate into that shortlist.</a:t>
            </a:r>
          </a:p>
        </p:txBody>
      </p:sp>
    </p:spTree>
    <p:extLst>
      <p:ext uri="{BB962C8B-B14F-4D97-AF65-F5344CB8AC3E}">
        <p14:creationId xmlns:p14="http://schemas.microsoft.com/office/powerpoint/2010/main" val="342650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RESUME DESIGN AND STRUCTURE</a:t>
            </a:r>
          </a:p>
        </p:txBody>
      </p:sp>
      <p:sp>
        <p:nvSpPr>
          <p:cNvPr id="3" name="Content Placeholder 2"/>
          <p:cNvSpPr>
            <a:spLocks noGrp="1"/>
          </p:cNvSpPr>
          <p:nvPr>
            <p:ph idx="1"/>
          </p:nvPr>
        </p:nvSpPr>
        <p:spPr/>
        <p:txBody>
          <a:bodyPr/>
          <a:lstStyle/>
          <a:p>
            <a:r>
              <a:rPr lang="en-US" dirty="0"/>
              <a:t>A resume should present a brief summary of the candidate’s personal detailed.</a:t>
            </a:r>
          </a:p>
          <a:p>
            <a:pPr lvl="1"/>
            <a:r>
              <a:rPr lang="en-US" dirty="0"/>
              <a:t>Appearance and Elements</a:t>
            </a:r>
          </a:p>
          <a:p>
            <a:pPr lvl="1"/>
            <a:r>
              <a:rPr lang="en-US" dirty="0"/>
              <a:t>Personal information</a:t>
            </a:r>
          </a:p>
          <a:p>
            <a:pPr lvl="1"/>
            <a:r>
              <a:rPr lang="en-US" dirty="0"/>
              <a:t>Career/professional objectives</a:t>
            </a:r>
          </a:p>
          <a:p>
            <a:pPr lvl="1"/>
            <a:r>
              <a:rPr lang="en-US" dirty="0"/>
              <a:t>Education </a:t>
            </a:r>
          </a:p>
          <a:p>
            <a:pPr lvl="1"/>
            <a:r>
              <a:rPr lang="en-US" dirty="0"/>
              <a:t>Work experience/professional skills</a:t>
            </a:r>
          </a:p>
          <a:p>
            <a:pPr lvl="1"/>
            <a:r>
              <a:rPr lang="en-US" dirty="0"/>
              <a:t>Activities</a:t>
            </a:r>
          </a:p>
          <a:p>
            <a:pPr lvl="1"/>
            <a:r>
              <a:rPr lang="en-US" dirty="0"/>
              <a:t>References  </a:t>
            </a:r>
          </a:p>
        </p:txBody>
      </p:sp>
    </p:spTree>
    <p:extLst>
      <p:ext uri="{BB962C8B-B14F-4D97-AF65-F5344CB8AC3E}">
        <p14:creationId xmlns:p14="http://schemas.microsoft.com/office/powerpoint/2010/main" val="60751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RESUMES</a:t>
            </a:r>
            <a:br>
              <a:rPr lang="en-US" dirty="0"/>
            </a:br>
            <a:r>
              <a:rPr lang="en-US" dirty="0"/>
              <a:t>                    </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Chronological resume: </a:t>
            </a:r>
          </a:p>
          <a:p>
            <a:pPr marL="0" indent="0">
              <a:buNone/>
            </a:pPr>
            <a:r>
              <a:rPr lang="en-US" dirty="0"/>
              <a:t>                                 The chronological resume emphasizes education and work experienced and is most effective when such experienced clearly relates to the job we are seeking.</a:t>
            </a:r>
          </a:p>
          <a:p>
            <a:pPr marL="0" indent="0">
              <a:buNone/>
            </a:pPr>
            <a:endParaRPr lang="en-US" dirty="0"/>
          </a:p>
          <a:p>
            <a:pPr>
              <a:buFont typeface="Wingdings" panose="05000000000000000000" pitchFamily="2" charset="2"/>
              <a:buChar char="q"/>
            </a:pPr>
            <a:r>
              <a:rPr lang="en-US" dirty="0"/>
              <a:t>Functional resume:</a:t>
            </a:r>
          </a:p>
          <a:p>
            <a:pPr marL="0" indent="0">
              <a:buNone/>
            </a:pPr>
            <a:r>
              <a:rPr lang="en-US" dirty="0"/>
              <a:t>                                 The resume features the skill that the candidate has got (organizer, manager, etc.). In a nutshell, it demonstrate the applicant’s ability to handle the position they are applying for. </a:t>
            </a:r>
          </a:p>
          <a:p>
            <a:pPr marL="0" indent="0">
              <a:buNone/>
            </a:pPr>
            <a:endParaRPr lang="en-US" dirty="0"/>
          </a:p>
        </p:txBody>
      </p:sp>
    </p:spTree>
    <p:extLst>
      <p:ext uri="{BB962C8B-B14F-4D97-AF65-F5344CB8AC3E}">
        <p14:creationId xmlns:p14="http://schemas.microsoft.com/office/powerpoint/2010/main" val="241619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RESUMES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Hybrid/combination:</a:t>
            </a:r>
          </a:p>
          <a:p>
            <a:pPr marL="0" indent="0">
              <a:buNone/>
            </a:pPr>
            <a:r>
              <a:rPr lang="en-US" dirty="0"/>
              <a:t>                               A combination resume includes the best features of the chronological and functional resumes. However, this type is not popular or not commonly used as it tends to be very long and also it may turn out to be repetitive in nature.</a:t>
            </a:r>
          </a:p>
          <a:p>
            <a:pPr marL="0" indent="0">
              <a:buNone/>
            </a:pPr>
            <a:endParaRPr lang="en-US" dirty="0"/>
          </a:p>
          <a:p>
            <a:pPr>
              <a:buFont typeface="Wingdings" panose="05000000000000000000" pitchFamily="2" charset="2"/>
              <a:buChar char="q"/>
            </a:pPr>
            <a:r>
              <a:rPr lang="en-US" dirty="0"/>
              <a:t>Scannable resumes:</a:t>
            </a:r>
          </a:p>
          <a:p>
            <a:pPr marL="0" indent="0">
              <a:buNone/>
            </a:pPr>
            <a:r>
              <a:rPr lang="en-US" dirty="0"/>
              <a:t>                               A Scannable resume refers to a documents that has been formatted in such a way that it can be successfully scanned using optical character recognition (OCR) technology.</a:t>
            </a:r>
          </a:p>
        </p:txBody>
      </p:sp>
    </p:spTree>
    <p:extLst>
      <p:ext uri="{BB962C8B-B14F-4D97-AF65-F5344CB8AC3E}">
        <p14:creationId xmlns:p14="http://schemas.microsoft.com/office/powerpoint/2010/main" val="64476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NON-TRADITIONAL RESUMES</a:t>
            </a:r>
          </a:p>
        </p:txBody>
      </p:sp>
      <p:sp>
        <p:nvSpPr>
          <p:cNvPr id="3" name="Content Placeholder 2"/>
          <p:cNvSpPr>
            <a:spLocks noGrp="1"/>
          </p:cNvSpPr>
          <p:nvPr>
            <p:ph idx="1"/>
          </p:nvPr>
        </p:nvSpPr>
        <p:spPr/>
        <p:txBody>
          <a:bodyPr/>
          <a:lstStyle/>
          <a:p>
            <a:r>
              <a:rPr lang="en-US" dirty="0"/>
              <a:t>The resumes discussed in the preceding section fall under the traditional resume category, as these focus primarily on providing a large amount of information about the applicant.</a:t>
            </a:r>
          </a:p>
          <a:p>
            <a:r>
              <a:rPr lang="en-US" dirty="0"/>
              <a:t>Non-traditional resumes can be made available for the employer in various forms and through various channels.</a:t>
            </a:r>
          </a:p>
          <a:p>
            <a:pPr lvl="1"/>
            <a:r>
              <a:rPr lang="en-US" dirty="0" err="1"/>
              <a:t>Linkedin</a:t>
            </a:r>
            <a:r>
              <a:rPr lang="en-US" dirty="0"/>
              <a:t> resume/profile</a:t>
            </a:r>
          </a:p>
          <a:p>
            <a:pPr lvl="1"/>
            <a:r>
              <a:rPr lang="en-US" dirty="0"/>
              <a:t>Infographic resumes</a:t>
            </a:r>
          </a:p>
          <a:p>
            <a:pPr lvl="1"/>
            <a:r>
              <a:rPr lang="en-US" dirty="0"/>
              <a:t>Portfolio resumes</a:t>
            </a:r>
          </a:p>
          <a:p>
            <a:pPr lvl="1"/>
            <a:r>
              <a:rPr lang="en-US" dirty="0"/>
              <a:t>Video resumes</a:t>
            </a:r>
          </a:p>
        </p:txBody>
      </p:sp>
    </p:spTree>
    <p:extLst>
      <p:ext uri="{BB962C8B-B14F-4D97-AF65-F5344CB8AC3E}">
        <p14:creationId xmlns:p14="http://schemas.microsoft.com/office/powerpoint/2010/main" val="344803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711" y="2754398"/>
            <a:ext cx="8911687" cy="1766085"/>
          </a:xfrm>
        </p:spPr>
        <p:txBody>
          <a:bodyPr>
            <a:noAutofit/>
          </a:bodyPr>
          <a:lstStyle/>
          <a:p>
            <a:pPr algn="ctr"/>
            <a:r>
              <a:rPr lang="en-US" sz="9600" dirty="0">
                <a:ln w="0"/>
                <a:solidFill>
                  <a:schemeClr val="accent1"/>
                </a:solidFill>
                <a:effectLst>
                  <a:outerShdw blurRad="38100" dist="25400" dir="5400000" algn="ctr" rotWithShape="0">
                    <a:srgbClr val="6E747A">
                      <a:alpha val="43000"/>
                    </a:srgbClr>
                  </a:outerShdw>
                </a:effectLst>
              </a:rPr>
              <a:t>THE END</a:t>
            </a:r>
          </a:p>
        </p:txBody>
      </p:sp>
    </p:spTree>
    <p:extLst>
      <p:ext uri="{BB962C8B-B14F-4D97-AF65-F5344CB8AC3E}">
        <p14:creationId xmlns:p14="http://schemas.microsoft.com/office/powerpoint/2010/main" val="3273865778"/>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76</TotalTime>
  <Words>333</Words>
  <Application>Microsoft Office PowerPoint</Application>
  <PresentationFormat>Widescreen</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COMMUNICATION SKILLS</vt:lpstr>
      <vt:lpstr>PowerPoint Presentation</vt:lpstr>
      <vt:lpstr>RESUMES</vt:lpstr>
      <vt:lpstr>RESUME DESIGN AND STRUCTURE</vt:lpstr>
      <vt:lpstr>TYPES OF RESUMES                     </vt:lpstr>
      <vt:lpstr>TYPES OF RESUMES</vt:lpstr>
      <vt:lpstr>NON-TRADITIONAL RESUMES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923235253999</cp:lastModifiedBy>
  <cp:revision>15</cp:revision>
  <dcterms:created xsi:type="dcterms:W3CDTF">2021-03-29T14:56:51Z</dcterms:created>
  <dcterms:modified xsi:type="dcterms:W3CDTF">2022-05-16T03:13:39Z</dcterms:modified>
</cp:coreProperties>
</file>