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5" r:id="rId25"/>
    <p:sldId id="280" r:id="rId26"/>
    <p:sldId id="281" r:id="rId27"/>
    <p:sldId id="282" r:id="rId28"/>
    <p:sldId id="283" r:id="rId29"/>
    <p:sldId id="286" r:id="rId30"/>
    <p:sldId id="287" r:id="rId31"/>
    <p:sldId id="288" r:id="rId32"/>
    <p:sldId id="278" r:id="rId33"/>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90D5AD-5911-4C81-91DB-6506C358BCFD}" v="124" dt="2021-03-27T14:05:59.1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bas Amir" userId="fbeb37548bc5d5a4" providerId="LiveId" clId="{4390D5AD-5911-4C81-91DB-6506C358BCFD}"/>
    <pc:docChg chg="undo redo custSel addSld delSld modSld sldOrd">
      <pc:chgData name="Abbas Amir" userId="fbeb37548bc5d5a4" providerId="LiveId" clId="{4390D5AD-5911-4C81-91DB-6506C358BCFD}" dt="2021-03-27T14:11:27.987" v="2903"/>
      <pc:docMkLst>
        <pc:docMk/>
      </pc:docMkLst>
      <pc:sldChg chg="modSp new mod">
        <pc:chgData name="Abbas Amir" userId="fbeb37548bc5d5a4" providerId="LiveId" clId="{4390D5AD-5911-4C81-91DB-6506C358BCFD}" dt="2021-03-27T09:58:37.352" v="25" actId="20577"/>
        <pc:sldMkLst>
          <pc:docMk/>
          <pc:sldMk cId="1924323508" sldId="256"/>
        </pc:sldMkLst>
        <pc:spChg chg="mod">
          <ac:chgData name="Abbas Amir" userId="fbeb37548bc5d5a4" providerId="LiveId" clId="{4390D5AD-5911-4C81-91DB-6506C358BCFD}" dt="2021-03-27T09:58:31.441" v="14" actId="20577"/>
          <ac:spMkLst>
            <pc:docMk/>
            <pc:sldMk cId="1924323508" sldId="256"/>
            <ac:spMk id="2" creationId="{4E9E4D71-1312-46F3-863F-91E0BCB067CB}"/>
          </ac:spMkLst>
        </pc:spChg>
        <pc:spChg chg="mod">
          <ac:chgData name="Abbas Amir" userId="fbeb37548bc5d5a4" providerId="LiveId" clId="{4390D5AD-5911-4C81-91DB-6506C358BCFD}" dt="2021-03-27T09:58:37.352" v="25" actId="20577"/>
          <ac:spMkLst>
            <pc:docMk/>
            <pc:sldMk cId="1924323508" sldId="256"/>
            <ac:spMk id="3" creationId="{1AB6E830-3577-4857-BA01-B392A6E0668D}"/>
          </ac:spMkLst>
        </pc:spChg>
      </pc:sldChg>
      <pc:sldChg chg="modSp new mod">
        <pc:chgData name="Abbas Amir" userId="fbeb37548bc5d5a4" providerId="LiveId" clId="{4390D5AD-5911-4C81-91DB-6506C358BCFD}" dt="2021-03-27T11:01:57.518" v="709" actId="27636"/>
        <pc:sldMkLst>
          <pc:docMk/>
          <pc:sldMk cId="3238017408" sldId="257"/>
        </pc:sldMkLst>
        <pc:spChg chg="mod">
          <ac:chgData name="Abbas Amir" userId="fbeb37548bc5d5a4" providerId="LiveId" clId="{4390D5AD-5911-4C81-91DB-6506C358BCFD}" dt="2021-03-27T09:58:50.947" v="39" actId="20577"/>
          <ac:spMkLst>
            <pc:docMk/>
            <pc:sldMk cId="3238017408" sldId="257"/>
            <ac:spMk id="2" creationId="{488325C1-314E-47DE-AC7B-72FC43638B5A}"/>
          </ac:spMkLst>
        </pc:spChg>
        <pc:spChg chg="mod">
          <ac:chgData name="Abbas Amir" userId="fbeb37548bc5d5a4" providerId="LiveId" clId="{4390D5AD-5911-4C81-91DB-6506C358BCFD}" dt="2021-03-27T11:01:57.518" v="709" actId="27636"/>
          <ac:spMkLst>
            <pc:docMk/>
            <pc:sldMk cId="3238017408" sldId="257"/>
            <ac:spMk id="3" creationId="{29D76677-552B-4558-96DB-5F4C50758B25}"/>
          </ac:spMkLst>
        </pc:spChg>
      </pc:sldChg>
      <pc:sldChg chg="addSp delSp modSp new mod setBg">
        <pc:chgData name="Abbas Amir" userId="fbeb37548bc5d5a4" providerId="LiveId" clId="{4390D5AD-5911-4C81-91DB-6506C358BCFD}" dt="2021-03-27T10:16:29.855" v="301" actId="20577"/>
        <pc:sldMkLst>
          <pc:docMk/>
          <pc:sldMk cId="1217757916" sldId="258"/>
        </pc:sldMkLst>
        <pc:spChg chg="mod">
          <ac:chgData name="Abbas Amir" userId="fbeb37548bc5d5a4" providerId="LiveId" clId="{4390D5AD-5911-4C81-91DB-6506C358BCFD}" dt="2021-03-27T10:16:29.855" v="301" actId="20577"/>
          <ac:spMkLst>
            <pc:docMk/>
            <pc:sldMk cId="1217757916" sldId="258"/>
            <ac:spMk id="2" creationId="{248D5DDC-293B-4071-9392-D61C6D68705F}"/>
          </ac:spMkLst>
        </pc:spChg>
        <pc:spChg chg="mod">
          <ac:chgData name="Abbas Amir" userId="fbeb37548bc5d5a4" providerId="LiveId" clId="{4390D5AD-5911-4C81-91DB-6506C358BCFD}" dt="2021-03-27T10:15:05.794" v="254" actId="26606"/>
          <ac:spMkLst>
            <pc:docMk/>
            <pc:sldMk cId="1217757916" sldId="258"/>
            <ac:spMk id="3" creationId="{19D309CC-48CD-4452-8831-13E732D839FA}"/>
          </ac:spMkLst>
        </pc:spChg>
        <pc:spChg chg="add">
          <ac:chgData name="Abbas Amir" userId="fbeb37548bc5d5a4" providerId="LiveId" clId="{4390D5AD-5911-4C81-91DB-6506C358BCFD}" dt="2021-03-27T10:15:05.794" v="254" actId="26606"/>
          <ac:spMkLst>
            <pc:docMk/>
            <pc:sldMk cId="1217757916" sldId="258"/>
            <ac:spMk id="12" creationId="{2B566528-1B12-4246-9431-5C2D7D081168}"/>
          </ac:spMkLst>
        </pc:spChg>
        <pc:grpChg chg="add">
          <ac:chgData name="Abbas Amir" userId="fbeb37548bc5d5a4" providerId="LiveId" clId="{4390D5AD-5911-4C81-91DB-6506C358BCFD}" dt="2021-03-27T10:15:05.794" v="254" actId="26606"/>
          <ac:grpSpMkLst>
            <pc:docMk/>
            <pc:sldMk cId="1217757916" sldId="258"/>
            <ac:grpSpMk id="14" creationId="{828A5161-06F1-46CF-8AD7-844680A59E13}"/>
          </ac:grpSpMkLst>
        </pc:grpChg>
        <pc:grpChg chg="add">
          <ac:chgData name="Abbas Amir" userId="fbeb37548bc5d5a4" providerId="LiveId" clId="{4390D5AD-5911-4C81-91DB-6506C358BCFD}" dt="2021-03-27T10:15:05.794" v="254" actId="26606"/>
          <ac:grpSpMkLst>
            <pc:docMk/>
            <pc:sldMk cId="1217757916" sldId="258"/>
            <ac:grpSpMk id="18" creationId="{5995D10D-E9C9-47DB-AE7E-801FEF38F5C9}"/>
          </ac:grpSpMkLst>
        </pc:grpChg>
        <pc:picChg chg="add del mod">
          <ac:chgData name="Abbas Amir" userId="fbeb37548bc5d5a4" providerId="LiveId" clId="{4390D5AD-5911-4C81-91DB-6506C358BCFD}" dt="2021-03-27T10:12:29.824" v="181" actId="478"/>
          <ac:picMkLst>
            <pc:docMk/>
            <pc:sldMk cId="1217757916" sldId="258"/>
            <ac:picMk id="5" creationId="{B03700BC-8A0E-446D-B1E8-A823F0D920F5}"/>
          </ac:picMkLst>
        </pc:picChg>
        <pc:picChg chg="add mod">
          <ac:chgData name="Abbas Amir" userId="fbeb37548bc5d5a4" providerId="LiveId" clId="{4390D5AD-5911-4C81-91DB-6506C358BCFD}" dt="2021-03-27T10:15:14.712" v="256" actId="14100"/>
          <ac:picMkLst>
            <pc:docMk/>
            <pc:sldMk cId="1217757916" sldId="258"/>
            <ac:picMk id="7" creationId="{62256FD6-90C6-44F1-8E94-B64A9A90479F}"/>
          </ac:picMkLst>
        </pc:picChg>
      </pc:sldChg>
      <pc:sldChg chg="addSp modSp new mod setBg">
        <pc:chgData name="Abbas Amir" userId="fbeb37548bc5d5a4" providerId="LiveId" clId="{4390D5AD-5911-4C81-91DB-6506C358BCFD}" dt="2021-03-27T10:27:04.676" v="418" actId="20577"/>
        <pc:sldMkLst>
          <pc:docMk/>
          <pc:sldMk cId="2314221340" sldId="259"/>
        </pc:sldMkLst>
        <pc:spChg chg="mod">
          <ac:chgData name="Abbas Amir" userId="fbeb37548bc5d5a4" providerId="LiveId" clId="{4390D5AD-5911-4C81-91DB-6506C358BCFD}" dt="2021-03-27T10:27:04.676" v="418" actId="20577"/>
          <ac:spMkLst>
            <pc:docMk/>
            <pc:sldMk cId="2314221340" sldId="259"/>
            <ac:spMk id="2" creationId="{6E5FABD5-FDDB-4C61-A688-C0D2A2DE8E08}"/>
          </ac:spMkLst>
        </pc:spChg>
        <pc:spChg chg="mod ord">
          <ac:chgData name="Abbas Amir" userId="fbeb37548bc5d5a4" providerId="LiveId" clId="{4390D5AD-5911-4C81-91DB-6506C358BCFD}" dt="2021-03-27T10:18:22.751" v="333" actId="26606"/>
          <ac:spMkLst>
            <pc:docMk/>
            <pc:sldMk cId="2314221340" sldId="259"/>
            <ac:spMk id="3" creationId="{F5FE32E0-1CE8-44D4-906A-82673FE56D5E}"/>
          </ac:spMkLst>
        </pc:spChg>
        <pc:spChg chg="add">
          <ac:chgData name="Abbas Amir" userId="fbeb37548bc5d5a4" providerId="LiveId" clId="{4390D5AD-5911-4C81-91DB-6506C358BCFD}" dt="2021-03-27T10:18:22.751" v="333" actId="26606"/>
          <ac:spMkLst>
            <pc:docMk/>
            <pc:sldMk cId="2314221340" sldId="259"/>
            <ac:spMk id="10" creationId="{8B3A2D1A-45FC-4F95-B150-1C13EF2F6D09}"/>
          </ac:spMkLst>
        </pc:spChg>
        <pc:spChg chg="add">
          <ac:chgData name="Abbas Amir" userId="fbeb37548bc5d5a4" providerId="LiveId" clId="{4390D5AD-5911-4C81-91DB-6506C358BCFD}" dt="2021-03-27T10:18:22.751" v="333" actId="26606"/>
          <ac:spMkLst>
            <pc:docMk/>
            <pc:sldMk cId="2314221340" sldId="259"/>
            <ac:spMk id="12" creationId="{39C3C864-C625-4883-B868-9A4C470F4DD5}"/>
          </ac:spMkLst>
        </pc:spChg>
        <pc:picChg chg="add mod">
          <ac:chgData name="Abbas Amir" userId="fbeb37548bc5d5a4" providerId="LiveId" clId="{4390D5AD-5911-4C81-91DB-6506C358BCFD}" dt="2021-03-27T10:18:45.536" v="335" actId="1076"/>
          <ac:picMkLst>
            <pc:docMk/>
            <pc:sldMk cId="2314221340" sldId="259"/>
            <ac:picMk id="5" creationId="{D639C5B2-FB83-4F0A-A36C-34A1BFF3A59F}"/>
          </ac:picMkLst>
        </pc:picChg>
      </pc:sldChg>
      <pc:sldChg chg="addSp delSp modSp new mod setBg">
        <pc:chgData name="Abbas Amir" userId="fbeb37548bc5d5a4" providerId="LiveId" clId="{4390D5AD-5911-4C81-91DB-6506C358BCFD}" dt="2021-03-27T10:35:32.637" v="608" actId="20577"/>
        <pc:sldMkLst>
          <pc:docMk/>
          <pc:sldMk cId="1850981305" sldId="260"/>
        </pc:sldMkLst>
        <pc:spChg chg="mod">
          <ac:chgData name="Abbas Amir" userId="fbeb37548bc5d5a4" providerId="LiveId" clId="{4390D5AD-5911-4C81-91DB-6506C358BCFD}" dt="2021-03-27T10:34:58.946" v="558" actId="26606"/>
          <ac:spMkLst>
            <pc:docMk/>
            <pc:sldMk cId="1850981305" sldId="260"/>
            <ac:spMk id="2" creationId="{03227267-DAFA-4CF8-9D86-04E919F5BFDD}"/>
          </ac:spMkLst>
        </pc:spChg>
        <pc:spChg chg="add del mod">
          <ac:chgData name="Abbas Amir" userId="fbeb37548bc5d5a4" providerId="LiveId" clId="{4390D5AD-5911-4C81-91DB-6506C358BCFD}" dt="2021-03-27T10:35:32.637" v="608" actId="20577"/>
          <ac:spMkLst>
            <pc:docMk/>
            <pc:sldMk cId="1850981305" sldId="260"/>
            <ac:spMk id="3" creationId="{D59DC128-BC4F-44CD-95EE-1F0E608F97D4}"/>
          </ac:spMkLst>
        </pc:spChg>
        <pc:spChg chg="add del">
          <ac:chgData name="Abbas Amir" userId="fbeb37548bc5d5a4" providerId="LiveId" clId="{4390D5AD-5911-4C81-91DB-6506C358BCFD}" dt="2021-03-27T10:20:45.449" v="388" actId="26606"/>
          <ac:spMkLst>
            <pc:docMk/>
            <pc:sldMk cId="1850981305" sldId="260"/>
            <ac:spMk id="73" creationId="{2B566528-1B12-4246-9431-5C2D7D081168}"/>
          </ac:spMkLst>
        </pc:spChg>
        <pc:spChg chg="add">
          <ac:chgData name="Abbas Amir" userId="fbeb37548bc5d5a4" providerId="LiveId" clId="{4390D5AD-5911-4C81-91DB-6506C358BCFD}" dt="2021-03-27T10:34:58.946" v="558" actId="26606"/>
          <ac:spMkLst>
            <pc:docMk/>
            <pc:sldMk cId="1850981305" sldId="260"/>
            <ac:spMk id="86" creationId="{61293230-B0F6-45B1-96D1-13D18E242995}"/>
          </ac:spMkLst>
        </pc:spChg>
        <pc:spChg chg="add">
          <ac:chgData name="Abbas Amir" userId="fbeb37548bc5d5a4" providerId="LiveId" clId="{4390D5AD-5911-4C81-91DB-6506C358BCFD}" dt="2021-03-27T10:34:58.946" v="558" actId="26606"/>
          <ac:spMkLst>
            <pc:docMk/>
            <pc:sldMk cId="1850981305" sldId="260"/>
            <ac:spMk id="88" creationId="{2B573B51-C170-49C0-A3D9-8D99730C45AE}"/>
          </ac:spMkLst>
        </pc:spChg>
        <pc:spChg chg="add">
          <ac:chgData name="Abbas Amir" userId="fbeb37548bc5d5a4" providerId="LiveId" clId="{4390D5AD-5911-4C81-91DB-6506C358BCFD}" dt="2021-03-27T10:34:58.946" v="558" actId="26606"/>
          <ac:spMkLst>
            <pc:docMk/>
            <pc:sldMk cId="1850981305" sldId="260"/>
            <ac:spMk id="90" creationId="{CC7BCC73-A901-44EB-B0E7-879E19267A6A}"/>
          </ac:spMkLst>
        </pc:spChg>
        <pc:spChg chg="add del">
          <ac:chgData name="Abbas Amir" userId="fbeb37548bc5d5a4" providerId="LiveId" clId="{4390D5AD-5911-4C81-91DB-6506C358BCFD}" dt="2021-03-27T10:20:49.256" v="390" actId="26606"/>
          <ac:spMkLst>
            <pc:docMk/>
            <pc:sldMk cId="1850981305" sldId="260"/>
            <ac:spMk id="1030" creationId="{1ECAB1E8-8195-4748-BE71-FF806D86892E}"/>
          </ac:spMkLst>
        </pc:spChg>
        <pc:spChg chg="add del">
          <ac:chgData name="Abbas Amir" userId="fbeb37548bc5d5a4" providerId="LiveId" clId="{4390D5AD-5911-4C81-91DB-6506C358BCFD}" dt="2021-03-27T10:20:49.256" v="390" actId="26606"/>
          <ac:spMkLst>
            <pc:docMk/>
            <pc:sldMk cId="1850981305" sldId="260"/>
            <ac:spMk id="1031" creationId="{57F6BDD4-E066-4008-8011-6CC31AEB4556}"/>
          </ac:spMkLst>
        </pc:spChg>
        <pc:spChg chg="add del">
          <ac:chgData name="Abbas Amir" userId="fbeb37548bc5d5a4" providerId="LiveId" clId="{4390D5AD-5911-4C81-91DB-6506C358BCFD}" dt="2021-03-27T10:20:49.256" v="390" actId="26606"/>
          <ac:spMkLst>
            <pc:docMk/>
            <pc:sldMk cId="1850981305" sldId="260"/>
            <ac:spMk id="1032" creationId="{2711A8FB-68FC-45FC-B01E-38F809E2D439}"/>
          </ac:spMkLst>
        </pc:spChg>
        <pc:spChg chg="add del">
          <ac:chgData name="Abbas Amir" userId="fbeb37548bc5d5a4" providerId="LiveId" clId="{4390D5AD-5911-4C81-91DB-6506C358BCFD}" dt="2021-03-27T10:20:49.256" v="390" actId="26606"/>
          <ac:spMkLst>
            <pc:docMk/>
            <pc:sldMk cId="1850981305" sldId="260"/>
            <ac:spMk id="1033" creationId="{2A865FE3-5FC9-4049-87CF-30019C46C0F5}"/>
          </ac:spMkLst>
        </pc:spChg>
        <pc:spChg chg="add del">
          <ac:chgData name="Abbas Amir" userId="fbeb37548bc5d5a4" providerId="LiveId" clId="{4390D5AD-5911-4C81-91DB-6506C358BCFD}" dt="2021-03-27T10:20:52.935" v="392" actId="26606"/>
          <ac:spMkLst>
            <pc:docMk/>
            <pc:sldMk cId="1850981305" sldId="260"/>
            <ac:spMk id="1035" creationId="{2B566528-1B12-4246-9431-5C2D7D081168}"/>
          </ac:spMkLst>
        </pc:spChg>
        <pc:spChg chg="add del">
          <ac:chgData name="Abbas Amir" userId="fbeb37548bc5d5a4" providerId="LiveId" clId="{4390D5AD-5911-4C81-91DB-6506C358BCFD}" dt="2021-03-27T10:34:58.946" v="558" actId="26606"/>
          <ac:spMkLst>
            <pc:docMk/>
            <pc:sldMk cId="1850981305" sldId="260"/>
            <ac:spMk id="1039" creationId="{7FF47CB7-972F-479F-A36D-9E72D26EC8DA}"/>
          </ac:spMkLst>
        </pc:spChg>
        <pc:spChg chg="add del">
          <ac:chgData name="Abbas Amir" userId="fbeb37548bc5d5a4" providerId="LiveId" clId="{4390D5AD-5911-4C81-91DB-6506C358BCFD}" dt="2021-03-27T10:34:58.946" v="558" actId="26606"/>
          <ac:spMkLst>
            <pc:docMk/>
            <pc:sldMk cId="1850981305" sldId="260"/>
            <ac:spMk id="1040" creationId="{0D153B68-5844-490D-8E67-F616D6D721CA}"/>
          </ac:spMkLst>
        </pc:spChg>
        <pc:spChg chg="add del">
          <ac:chgData name="Abbas Amir" userId="fbeb37548bc5d5a4" providerId="LiveId" clId="{4390D5AD-5911-4C81-91DB-6506C358BCFD}" dt="2021-03-27T10:34:58.946" v="558" actId="26606"/>
          <ac:spMkLst>
            <pc:docMk/>
            <pc:sldMk cId="1850981305" sldId="260"/>
            <ac:spMk id="1041" creationId="{9A0D773F-7A7D-4DBB-9DEA-86BB8B8F4BC8}"/>
          </ac:spMkLst>
        </pc:spChg>
        <pc:grpChg chg="add del">
          <ac:chgData name="Abbas Amir" userId="fbeb37548bc5d5a4" providerId="LiveId" clId="{4390D5AD-5911-4C81-91DB-6506C358BCFD}" dt="2021-03-27T10:20:45.449" v="388" actId="26606"/>
          <ac:grpSpMkLst>
            <pc:docMk/>
            <pc:sldMk cId="1850981305" sldId="260"/>
            <ac:grpSpMk id="75" creationId="{828A5161-06F1-46CF-8AD7-844680A59E13}"/>
          </ac:grpSpMkLst>
        </pc:grpChg>
        <pc:grpChg chg="add del">
          <ac:chgData name="Abbas Amir" userId="fbeb37548bc5d5a4" providerId="LiveId" clId="{4390D5AD-5911-4C81-91DB-6506C358BCFD}" dt="2021-03-27T10:20:45.449" v="388" actId="26606"/>
          <ac:grpSpMkLst>
            <pc:docMk/>
            <pc:sldMk cId="1850981305" sldId="260"/>
            <ac:grpSpMk id="79" creationId="{5995D10D-E9C9-47DB-AE7E-801FEF38F5C9}"/>
          </ac:grpSpMkLst>
        </pc:grpChg>
        <pc:grpChg chg="add del">
          <ac:chgData name="Abbas Amir" userId="fbeb37548bc5d5a4" providerId="LiveId" clId="{4390D5AD-5911-4C81-91DB-6506C358BCFD}" dt="2021-03-27T10:20:52.935" v="392" actId="26606"/>
          <ac:grpSpMkLst>
            <pc:docMk/>
            <pc:sldMk cId="1850981305" sldId="260"/>
            <ac:grpSpMk id="1036" creationId="{828A5161-06F1-46CF-8AD7-844680A59E13}"/>
          </ac:grpSpMkLst>
        </pc:grpChg>
        <pc:grpChg chg="add del">
          <ac:chgData name="Abbas Amir" userId="fbeb37548bc5d5a4" providerId="LiveId" clId="{4390D5AD-5911-4C81-91DB-6506C358BCFD}" dt="2021-03-27T10:20:52.935" v="392" actId="26606"/>
          <ac:grpSpMkLst>
            <pc:docMk/>
            <pc:sldMk cId="1850981305" sldId="260"/>
            <ac:grpSpMk id="1037" creationId="{5995D10D-E9C9-47DB-AE7E-801FEF38F5C9}"/>
          </ac:grpSpMkLst>
        </pc:grpChg>
        <pc:picChg chg="add del mod">
          <ac:chgData name="Abbas Amir" userId="fbeb37548bc5d5a4" providerId="LiveId" clId="{4390D5AD-5911-4C81-91DB-6506C358BCFD}" dt="2021-03-27T10:34:52.066" v="556"/>
          <ac:picMkLst>
            <pc:docMk/>
            <pc:sldMk cId="1850981305" sldId="260"/>
            <ac:picMk id="4" creationId="{4B06B429-E642-4FF7-97E6-F20D69D262AB}"/>
          </ac:picMkLst>
        </pc:picChg>
        <pc:picChg chg="add mod">
          <ac:chgData name="Abbas Amir" userId="fbeb37548bc5d5a4" providerId="LiveId" clId="{4390D5AD-5911-4C81-91DB-6506C358BCFD}" dt="2021-03-27T10:34:58.946" v="558" actId="26606"/>
          <ac:picMkLst>
            <pc:docMk/>
            <pc:sldMk cId="1850981305" sldId="260"/>
            <ac:picMk id="5" creationId="{F5A3806D-D80D-4EAE-9A1C-29DEAE802F07}"/>
          </ac:picMkLst>
        </pc:picChg>
        <pc:picChg chg="add del mod">
          <ac:chgData name="Abbas Amir" userId="fbeb37548bc5d5a4" providerId="LiveId" clId="{4390D5AD-5911-4C81-91DB-6506C358BCFD}" dt="2021-03-27T10:20:05.962" v="347"/>
          <ac:picMkLst>
            <pc:docMk/>
            <pc:sldMk cId="1850981305" sldId="260"/>
            <ac:picMk id="1026" creationId="{0674BDFD-828E-42C0-A5E5-47295C787EE8}"/>
          </ac:picMkLst>
        </pc:picChg>
        <pc:picChg chg="add mod">
          <ac:chgData name="Abbas Amir" userId="fbeb37548bc5d5a4" providerId="LiveId" clId="{4390D5AD-5911-4C81-91DB-6506C358BCFD}" dt="2021-03-27T10:34:58.946" v="558" actId="26606"/>
          <ac:picMkLst>
            <pc:docMk/>
            <pc:sldMk cId="1850981305" sldId="260"/>
            <ac:picMk id="1028" creationId="{B72862F0-FDD9-4180-AF5B-84C786B0DA0C}"/>
          </ac:picMkLst>
        </pc:picChg>
      </pc:sldChg>
      <pc:sldChg chg="addSp delSp modSp new mod setBg">
        <pc:chgData name="Abbas Amir" userId="fbeb37548bc5d5a4" providerId="LiveId" clId="{4390D5AD-5911-4C81-91DB-6506C358BCFD}" dt="2021-03-27T10:43:02.716" v="636" actId="27614"/>
        <pc:sldMkLst>
          <pc:docMk/>
          <pc:sldMk cId="66849222" sldId="261"/>
        </pc:sldMkLst>
        <pc:spChg chg="mod">
          <ac:chgData name="Abbas Amir" userId="fbeb37548bc5d5a4" providerId="LiveId" clId="{4390D5AD-5911-4C81-91DB-6506C358BCFD}" dt="2021-03-27T10:42:58.538" v="635" actId="26606"/>
          <ac:spMkLst>
            <pc:docMk/>
            <pc:sldMk cId="66849222" sldId="261"/>
            <ac:spMk id="2" creationId="{CF52EBFD-940C-40D6-A7B0-C755E7BCA775}"/>
          </ac:spMkLst>
        </pc:spChg>
        <pc:spChg chg="mod">
          <ac:chgData name="Abbas Amir" userId="fbeb37548bc5d5a4" providerId="LiveId" clId="{4390D5AD-5911-4C81-91DB-6506C358BCFD}" dt="2021-03-27T10:42:58.538" v="635" actId="26606"/>
          <ac:spMkLst>
            <pc:docMk/>
            <pc:sldMk cId="66849222" sldId="261"/>
            <ac:spMk id="3" creationId="{79D8AA3F-8120-414D-BD1B-21C37FEA3BC7}"/>
          </ac:spMkLst>
        </pc:spChg>
        <pc:spChg chg="add del">
          <ac:chgData name="Abbas Amir" userId="fbeb37548bc5d5a4" providerId="LiveId" clId="{4390D5AD-5911-4C81-91DB-6506C358BCFD}" dt="2021-03-27T10:42:58.538" v="635" actId="26606"/>
          <ac:spMkLst>
            <pc:docMk/>
            <pc:sldMk cId="66849222" sldId="261"/>
            <ac:spMk id="10" creationId="{5D13CC36-B950-4F02-9BAF-9A7EB267398C}"/>
          </ac:spMkLst>
        </pc:spChg>
        <pc:spChg chg="add del">
          <ac:chgData name="Abbas Amir" userId="fbeb37548bc5d5a4" providerId="LiveId" clId="{4390D5AD-5911-4C81-91DB-6506C358BCFD}" dt="2021-03-27T10:42:58.538" v="635" actId="26606"/>
          <ac:spMkLst>
            <pc:docMk/>
            <pc:sldMk cId="66849222" sldId="261"/>
            <ac:spMk id="12" creationId="{C1657055-16FE-41A2-B207-7880F6DCAB24}"/>
          </ac:spMkLst>
        </pc:spChg>
        <pc:spChg chg="add del">
          <ac:chgData name="Abbas Amir" userId="fbeb37548bc5d5a4" providerId="LiveId" clId="{4390D5AD-5911-4C81-91DB-6506C358BCFD}" dt="2021-03-27T10:42:58.538" v="635" actId="26606"/>
          <ac:spMkLst>
            <pc:docMk/>
            <pc:sldMk cId="66849222" sldId="261"/>
            <ac:spMk id="14" creationId="{F3BD3BB9-3CB5-4253-A27D-6B7904723DE3}"/>
          </ac:spMkLst>
        </pc:spChg>
        <pc:spChg chg="add">
          <ac:chgData name="Abbas Amir" userId="fbeb37548bc5d5a4" providerId="LiveId" clId="{4390D5AD-5911-4C81-91DB-6506C358BCFD}" dt="2021-03-27T10:42:58.538" v="635" actId="26606"/>
          <ac:spMkLst>
            <pc:docMk/>
            <pc:sldMk cId="66849222" sldId="261"/>
            <ac:spMk id="19" creationId="{33CD251C-A887-4D2F-925B-FC097198538B}"/>
          </ac:spMkLst>
        </pc:spChg>
        <pc:spChg chg="add">
          <ac:chgData name="Abbas Amir" userId="fbeb37548bc5d5a4" providerId="LiveId" clId="{4390D5AD-5911-4C81-91DB-6506C358BCFD}" dt="2021-03-27T10:42:58.538" v="635" actId="26606"/>
          <ac:spMkLst>
            <pc:docMk/>
            <pc:sldMk cId="66849222" sldId="261"/>
            <ac:spMk id="21" creationId="{B19D093C-27FB-4032-B282-42C4563F257C}"/>
          </ac:spMkLst>
        </pc:spChg>
        <pc:grpChg chg="add">
          <ac:chgData name="Abbas Amir" userId="fbeb37548bc5d5a4" providerId="LiveId" clId="{4390D5AD-5911-4C81-91DB-6506C358BCFD}" dt="2021-03-27T10:42:58.538" v="635" actId="26606"/>
          <ac:grpSpMkLst>
            <pc:docMk/>
            <pc:sldMk cId="66849222" sldId="261"/>
            <ac:grpSpMk id="23" creationId="{35EE815E-1BD3-4777-B652-6D98825BF66B}"/>
          </ac:grpSpMkLst>
        </pc:grpChg>
        <pc:picChg chg="add mod">
          <ac:chgData name="Abbas Amir" userId="fbeb37548bc5d5a4" providerId="LiveId" clId="{4390D5AD-5911-4C81-91DB-6506C358BCFD}" dt="2021-03-27T10:43:02.716" v="636" actId="27614"/>
          <ac:picMkLst>
            <pc:docMk/>
            <pc:sldMk cId="66849222" sldId="261"/>
            <ac:picMk id="5" creationId="{275BA7CB-26D9-4FA4-9404-E96065E0B3A8}"/>
          </ac:picMkLst>
        </pc:picChg>
      </pc:sldChg>
      <pc:sldChg chg="addSp delSp modSp new mod setBg">
        <pc:chgData name="Abbas Amir" userId="fbeb37548bc5d5a4" providerId="LiveId" clId="{4390D5AD-5911-4C81-91DB-6506C358BCFD}" dt="2021-03-27T11:07:33.287" v="778" actId="26606"/>
        <pc:sldMkLst>
          <pc:docMk/>
          <pc:sldMk cId="3424014351" sldId="262"/>
        </pc:sldMkLst>
        <pc:spChg chg="mod">
          <ac:chgData name="Abbas Amir" userId="fbeb37548bc5d5a4" providerId="LiveId" clId="{4390D5AD-5911-4C81-91DB-6506C358BCFD}" dt="2021-03-27T11:07:33.287" v="778" actId="26606"/>
          <ac:spMkLst>
            <pc:docMk/>
            <pc:sldMk cId="3424014351" sldId="262"/>
            <ac:spMk id="2" creationId="{FCA1A811-58F8-4414-8BC4-7E3B902E8406}"/>
          </ac:spMkLst>
        </pc:spChg>
        <pc:spChg chg="mod ord">
          <ac:chgData name="Abbas Amir" userId="fbeb37548bc5d5a4" providerId="LiveId" clId="{4390D5AD-5911-4C81-91DB-6506C358BCFD}" dt="2021-03-27T11:07:33.287" v="778" actId="26606"/>
          <ac:spMkLst>
            <pc:docMk/>
            <pc:sldMk cId="3424014351" sldId="262"/>
            <ac:spMk id="3" creationId="{81F5A64E-C7CD-4A35-99EB-B60469E230CC}"/>
          </ac:spMkLst>
        </pc:spChg>
        <pc:spChg chg="add del">
          <ac:chgData name="Abbas Amir" userId="fbeb37548bc5d5a4" providerId="LiveId" clId="{4390D5AD-5911-4C81-91DB-6506C358BCFD}" dt="2021-03-27T11:05:36.099" v="747" actId="26606"/>
          <ac:spMkLst>
            <pc:docMk/>
            <pc:sldMk cId="3424014351" sldId="262"/>
            <ac:spMk id="10" creationId="{8B3A2D1A-45FC-4F95-B150-1C13EF2F6D09}"/>
          </ac:spMkLst>
        </pc:spChg>
        <pc:spChg chg="add del">
          <ac:chgData name="Abbas Amir" userId="fbeb37548bc5d5a4" providerId="LiveId" clId="{4390D5AD-5911-4C81-91DB-6506C358BCFD}" dt="2021-03-27T11:05:36.099" v="747" actId="26606"/>
          <ac:spMkLst>
            <pc:docMk/>
            <pc:sldMk cId="3424014351" sldId="262"/>
            <ac:spMk id="12" creationId="{39C3C864-C625-4883-B868-9A4C470F4DD5}"/>
          </ac:spMkLst>
        </pc:spChg>
        <pc:spChg chg="add del">
          <ac:chgData name="Abbas Amir" userId="fbeb37548bc5d5a4" providerId="LiveId" clId="{4390D5AD-5911-4C81-91DB-6506C358BCFD}" dt="2021-03-27T11:05:44.448" v="749" actId="26606"/>
          <ac:spMkLst>
            <pc:docMk/>
            <pc:sldMk cId="3424014351" sldId="262"/>
            <ac:spMk id="14" creationId="{81AEB8A9-B768-4E30-BA55-D919E6687343}"/>
          </ac:spMkLst>
        </pc:spChg>
        <pc:spChg chg="add del">
          <ac:chgData name="Abbas Amir" userId="fbeb37548bc5d5a4" providerId="LiveId" clId="{4390D5AD-5911-4C81-91DB-6506C358BCFD}" dt="2021-03-27T11:07:33.287" v="778" actId="26606"/>
          <ac:spMkLst>
            <pc:docMk/>
            <pc:sldMk cId="3424014351" sldId="262"/>
            <ac:spMk id="16" creationId="{50811073-89F5-46D6-83D8-BA764464977D}"/>
          </ac:spMkLst>
        </pc:spChg>
        <pc:spChg chg="add del">
          <ac:chgData name="Abbas Amir" userId="fbeb37548bc5d5a4" providerId="LiveId" clId="{4390D5AD-5911-4C81-91DB-6506C358BCFD}" dt="2021-03-27T11:07:33.287" v="778" actId="26606"/>
          <ac:spMkLst>
            <pc:docMk/>
            <pc:sldMk cId="3424014351" sldId="262"/>
            <ac:spMk id="17" creationId="{608CD17C-4A7C-477D-A659-BA8A89A78700}"/>
          </ac:spMkLst>
        </pc:spChg>
        <pc:spChg chg="add">
          <ac:chgData name="Abbas Amir" userId="fbeb37548bc5d5a4" providerId="LiveId" clId="{4390D5AD-5911-4C81-91DB-6506C358BCFD}" dt="2021-03-27T11:07:33.287" v="778" actId="26606"/>
          <ac:spMkLst>
            <pc:docMk/>
            <pc:sldMk cId="3424014351" sldId="262"/>
            <ac:spMk id="22" creationId="{8B3A2D1A-45FC-4F95-B150-1C13EF2F6D09}"/>
          </ac:spMkLst>
        </pc:spChg>
        <pc:spChg chg="add">
          <ac:chgData name="Abbas Amir" userId="fbeb37548bc5d5a4" providerId="LiveId" clId="{4390D5AD-5911-4C81-91DB-6506C358BCFD}" dt="2021-03-27T11:07:33.287" v="778" actId="26606"/>
          <ac:spMkLst>
            <pc:docMk/>
            <pc:sldMk cId="3424014351" sldId="262"/>
            <ac:spMk id="24" creationId="{39C3C864-C625-4883-B868-9A4C470F4DD5}"/>
          </ac:spMkLst>
        </pc:spChg>
        <pc:picChg chg="add del mod">
          <ac:chgData name="Abbas Amir" userId="fbeb37548bc5d5a4" providerId="LiveId" clId="{4390D5AD-5911-4C81-91DB-6506C358BCFD}" dt="2021-03-27T11:02:56.064" v="715" actId="22"/>
          <ac:picMkLst>
            <pc:docMk/>
            <pc:sldMk cId="3424014351" sldId="262"/>
            <ac:picMk id="5" creationId="{8D5E93D3-70B2-4181-B26F-DCE9420DCFCA}"/>
          </ac:picMkLst>
        </pc:picChg>
        <pc:picChg chg="add mod">
          <ac:chgData name="Abbas Amir" userId="fbeb37548bc5d5a4" providerId="LiveId" clId="{4390D5AD-5911-4C81-91DB-6506C358BCFD}" dt="2021-03-27T11:07:33.287" v="778" actId="26606"/>
          <ac:picMkLst>
            <pc:docMk/>
            <pc:sldMk cId="3424014351" sldId="262"/>
            <ac:picMk id="5" creationId="{D373D664-EB4E-4E84-B252-1B228776EA01}"/>
          </ac:picMkLst>
        </pc:picChg>
      </pc:sldChg>
      <pc:sldChg chg="addSp delSp modSp new mod ord setBg">
        <pc:chgData name="Abbas Amir" userId="fbeb37548bc5d5a4" providerId="LiveId" clId="{4390D5AD-5911-4C81-91DB-6506C358BCFD}" dt="2021-03-27T11:12:13.883" v="856" actId="20577"/>
        <pc:sldMkLst>
          <pc:docMk/>
          <pc:sldMk cId="2990982896" sldId="263"/>
        </pc:sldMkLst>
        <pc:spChg chg="mod">
          <ac:chgData name="Abbas Amir" userId="fbeb37548bc5d5a4" providerId="LiveId" clId="{4390D5AD-5911-4C81-91DB-6506C358BCFD}" dt="2021-03-27T11:09:13.467" v="807" actId="26606"/>
          <ac:spMkLst>
            <pc:docMk/>
            <pc:sldMk cId="2990982896" sldId="263"/>
            <ac:spMk id="2" creationId="{4B58CD80-9A71-42C3-AD60-5912F9AE79C7}"/>
          </ac:spMkLst>
        </pc:spChg>
        <pc:spChg chg="mod ord">
          <ac:chgData name="Abbas Amir" userId="fbeb37548bc5d5a4" providerId="LiveId" clId="{4390D5AD-5911-4C81-91DB-6506C358BCFD}" dt="2021-03-27T11:12:13.883" v="856" actId="20577"/>
          <ac:spMkLst>
            <pc:docMk/>
            <pc:sldMk cId="2990982896" sldId="263"/>
            <ac:spMk id="3" creationId="{6FFF557E-398E-40F5-A383-F10EBA48E5B7}"/>
          </ac:spMkLst>
        </pc:spChg>
        <pc:spChg chg="add del">
          <ac:chgData name="Abbas Amir" userId="fbeb37548bc5d5a4" providerId="LiveId" clId="{4390D5AD-5911-4C81-91DB-6506C358BCFD}" dt="2021-03-27T11:07:39.439" v="779" actId="26606"/>
          <ac:spMkLst>
            <pc:docMk/>
            <pc:sldMk cId="2990982896" sldId="263"/>
            <ac:spMk id="10" creationId="{50811073-89F5-46D6-83D8-BA764464977D}"/>
          </ac:spMkLst>
        </pc:spChg>
        <pc:spChg chg="add del">
          <ac:chgData name="Abbas Amir" userId="fbeb37548bc5d5a4" providerId="LiveId" clId="{4390D5AD-5911-4C81-91DB-6506C358BCFD}" dt="2021-03-27T11:07:39.439" v="779" actId="26606"/>
          <ac:spMkLst>
            <pc:docMk/>
            <pc:sldMk cId="2990982896" sldId="263"/>
            <ac:spMk id="12" creationId="{608CD17C-4A7C-477D-A659-BA8A89A78700}"/>
          </ac:spMkLst>
        </pc:spChg>
        <pc:spChg chg="add del">
          <ac:chgData name="Abbas Amir" userId="fbeb37548bc5d5a4" providerId="LiveId" clId="{4390D5AD-5911-4C81-91DB-6506C358BCFD}" dt="2021-03-27T11:09:13.467" v="807" actId="26606"/>
          <ac:spMkLst>
            <pc:docMk/>
            <pc:sldMk cId="2990982896" sldId="263"/>
            <ac:spMk id="17" creationId="{8B3A2D1A-45FC-4F95-B150-1C13EF2F6D09}"/>
          </ac:spMkLst>
        </pc:spChg>
        <pc:spChg chg="add del">
          <ac:chgData name="Abbas Amir" userId="fbeb37548bc5d5a4" providerId="LiveId" clId="{4390D5AD-5911-4C81-91DB-6506C358BCFD}" dt="2021-03-27T11:09:13.467" v="807" actId="26606"/>
          <ac:spMkLst>
            <pc:docMk/>
            <pc:sldMk cId="2990982896" sldId="263"/>
            <ac:spMk id="19" creationId="{39C3C864-C625-4883-B868-9A4C470F4DD5}"/>
          </ac:spMkLst>
        </pc:spChg>
        <pc:spChg chg="add del">
          <ac:chgData name="Abbas Amir" userId="fbeb37548bc5d5a4" providerId="LiveId" clId="{4390D5AD-5911-4C81-91DB-6506C358BCFD}" dt="2021-03-27T11:09:13.459" v="806" actId="26606"/>
          <ac:spMkLst>
            <pc:docMk/>
            <pc:sldMk cId="2990982896" sldId="263"/>
            <ac:spMk id="24" creationId="{61293230-B0F6-45B1-96D1-13D18E242995}"/>
          </ac:spMkLst>
        </pc:spChg>
        <pc:spChg chg="add del">
          <ac:chgData name="Abbas Amir" userId="fbeb37548bc5d5a4" providerId="LiveId" clId="{4390D5AD-5911-4C81-91DB-6506C358BCFD}" dt="2021-03-27T11:09:13.459" v="806" actId="26606"/>
          <ac:spMkLst>
            <pc:docMk/>
            <pc:sldMk cId="2990982896" sldId="263"/>
            <ac:spMk id="26" creationId="{627FF48C-AF46-4D52-998F-ED0BDDEEF2E1}"/>
          </ac:spMkLst>
        </pc:spChg>
        <pc:spChg chg="add">
          <ac:chgData name="Abbas Amir" userId="fbeb37548bc5d5a4" providerId="LiveId" clId="{4390D5AD-5911-4C81-91DB-6506C358BCFD}" dt="2021-03-27T11:09:13.467" v="807" actId="26606"/>
          <ac:spMkLst>
            <pc:docMk/>
            <pc:sldMk cId="2990982896" sldId="263"/>
            <ac:spMk id="28" creationId="{61293230-B0F6-45B1-96D1-13D18E242995}"/>
          </ac:spMkLst>
        </pc:spChg>
        <pc:spChg chg="add">
          <ac:chgData name="Abbas Amir" userId="fbeb37548bc5d5a4" providerId="LiveId" clId="{4390D5AD-5911-4C81-91DB-6506C358BCFD}" dt="2021-03-27T11:09:13.467" v="807" actId="26606"/>
          <ac:spMkLst>
            <pc:docMk/>
            <pc:sldMk cId="2990982896" sldId="263"/>
            <ac:spMk id="29" creationId="{F1E8018D-D29A-4B9D-BF9C-9F4D7BA12343}"/>
          </ac:spMkLst>
        </pc:spChg>
        <pc:picChg chg="add mod ord">
          <ac:chgData name="Abbas Amir" userId="fbeb37548bc5d5a4" providerId="LiveId" clId="{4390D5AD-5911-4C81-91DB-6506C358BCFD}" dt="2021-03-27T11:09:13.467" v="807" actId="26606"/>
          <ac:picMkLst>
            <pc:docMk/>
            <pc:sldMk cId="2990982896" sldId="263"/>
            <ac:picMk id="5" creationId="{F4692C8F-7055-4E7A-BC84-189A44B7966D}"/>
          </ac:picMkLst>
        </pc:picChg>
        <pc:picChg chg="add mod ord">
          <ac:chgData name="Abbas Amir" userId="fbeb37548bc5d5a4" providerId="LiveId" clId="{4390D5AD-5911-4C81-91DB-6506C358BCFD}" dt="2021-03-27T11:09:19.367" v="809" actId="14100"/>
          <ac:picMkLst>
            <pc:docMk/>
            <pc:sldMk cId="2990982896" sldId="263"/>
            <ac:picMk id="7" creationId="{C6F03DD0-8432-4C3B-8986-8D6DB514B28D}"/>
          </ac:picMkLst>
        </pc:picChg>
      </pc:sldChg>
      <pc:sldChg chg="addSp delSp modSp new mod ord setBg">
        <pc:chgData name="Abbas Amir" userId="fbeb37548bc5d5a4" providerId="LiveId" clId="{4390D5AD-5911-4C81-91DB-6506C358BCFD}" dt="2021-03-27T11:12:57.196" v="863" actId="27614"/>
        <pc:sldMkLst>
          <pc:docMk/>
          <pc:sldMk cId="682614734" sldId="264"/>
        </pc:sldMkLst>
        <pc:spChg chg="mod">
          <ac:chgData name="Abbas Amir" userId="fbeb37548bc5d5a4" providerId="LiveId" clId="{4390D5AD-5911-4C81-91DB-6506C358BCFD}" dt="2021-03-27T11:12:53.589" v="862" actId="26606"/>
          <ac:spMkLst>
            <pc:docMk/>
            <pc:sldMk cId="682614734" sldId="264"/>
            <ac:spMk id="2" creationId="{485C5836-027A-4390-9A2D-D21BA7189B71}"/>
          </ac:spMkLst>
        </pc:spChg>
        <pc:spChg chg="mod ord">
          <ac:chgData name="Abbas Amir" userId="fbeb37548bc5d5a4" providerId="LiveId" clId="{4390D5AD-5911-4C81-91DB-6506C358BCFD}" dt="2021-03-27T11:12:53.589" v="862" actId="26606"/>
          <ac:spMkLst>
            <pc:docMk/>
            <pc:sldMk cId="682614734" sldId="264"/>
            <ac:spMk id="3" creationId="{798E5DC5-B688-4FAE-A027-3BCCC0F1964D}"/>
          </ac:spMkLst>
        </pc:spChg>
        <pc:spChg chg="add del">
          <ac:chgData name="Abbas Amir" userId="fbeb37548bc5d5a4" providerId="LiveId" clId="{4390D5AD-5911-4C81-91DB-6506C358BCFD}" dt="2021-03-27T11:12:48.765" v="859" actId="26606"/>
          <ac:spMkLst>
            <pc:docMk/>
            <pc:sldMk cId="682614734" sldId="264"/>
            <ac:spMk id="10" creationId="{EBF87945-A001-489F-9D9B-7D9435F0B9CA}"/>
          </ac:spMkLst>
        </pc:spChg>
        <pc:spChg chg="add del">
          <ac:chgData name="Abbas Amir" userId="fbeb37548bc5d5a4" providerId="LiveId" clId="{4390D5AD-5911-4C81-91DB-6506C358BCFD}" dt="2021-03-27T11:12:53.575" v="861" actId="26606"/>
          <ac:spMkLst>
            <pc:docMk/>
            <pc:sldMk cId="682614734" sldId="264"/>
            <ac:spMk id="15" creationId="{2B566528-1B12-4246-9431-5C2D7D081168}"/>
          </ac:spMkLst>
        </pc:spChg>
        <pc:spChg chg="add">
          <ac:chgData name="Abbas Amir" userId="fbeb37548bc5d5a4" providerId="LiveId" clId="{4390D5AD-5911-4C81-91DB-6506C358BCFD}" dt="2021-03-27T11:12:53.589" v="862" actId="26606"/>
          <ac:spMkLst>
            <pc:docMk/>
            <pc:sldMk cId="682614734" sldId="264"/>
            <ac:spMk id="20" creationId="{50811073-89F5-46D6-83D8-BA764464977D}"/>
          </ac:spMkLst>
        </pc:spChg>
        <pc:spChg chg="add">
          <ac:chgData name="Abbas Amir" userId="fbeb37548bc5d5a4" providerId="LiveId" clId="{4390D5AD-5911-4C81-91DB-6506C358BCFD}" dt="2021-03-27T11:12:53.589" v="862" actId="26606"/>
          <ac:spMkLst>
            <pc:docMk/>
            <pc:sldMk cId="682614734" sldId="264"/>
            <ac:spMk id="21" creationId="{608CD17C-4A7C-477D-A659-BA8A89A78700}"/>
          </ac:spMkLst>
        </pc:spChg>
        <pc:grpChg chg="add del">
          <ac:chgData name="Abbas Amir" userId="fbeb37548bc5d5a4" providerId="LiveId" clId="{4390D5AD-5911-4C81-91DB-6506C358BCFD}" dt="2021-03-27T11:12:53.575" v="861" actId="26606"/>
          <ac:grpSpMkLst>
            <pc:docMk/>
            <pc:sldMk cId="682614734" sldId="264"/>
            <ac:grpSpMk id="12" creationId="{828A5161-06F1-46CF-8AD7-844680A59E13}"/>
          </ac:grpSpMkLst>
        </pc:grpChg>
        <pc:grpChg chg="add del">
          <ac:chgData name="Abbas Amir" userId="fbeb37548bc5d5a4" providerId="LiveId" clId="{4390D5AD-5911-4C81-91DB-6506C358BCFD}" dt="2021-03-27T11:12:53.575" v="861" actId="26606"/>
          <ac:grpSpMkLst>
            <pc:docMk/>
            <pc:sldMk cId="682614734" sldId="264"/>
            <ac:grpSpMk id="16" creationId="{5995D10D-E9C9-47DB-AE7E-801FEF38F5C9}"/>
          </ac:grpSpMkLst>
        </pc:grpChg>
        <pc:picChg chg="add mod">
          <ac:chgData name="Abbas Amir" userId="fbeb37548bc5d5a4" providerId="LiveId" clId="{4390D5AD-5911-4C81-91DB-6506C358BCFD}" dt="2021-03-27T11:12:57.196" v="863" actId="27614"/>
          <ac:picMkLst>
            <pc:docMk/>
            <pc:sldMk cId="682614734" sldId="264"/>
            <ac:picMk id="5" creationId="{15C01D7A-0135-4FA4-9AAB-28B87B4804BF}"/>
          </ac:picMkLst>
        </pc:picChg>
      </pc:sldChg>
      <pc:sldChg chg="addSp delSp modSp new mod setBg">
        <pc:chgData name="Abbas Amir" userId="fbeb37548bc5d5a4" providerId="LiveId" clId="{4390D5AD-5911-4C81-91DB-6506C358BCFD}" dt="2021-03-27T11:29:35.822" v="986" actId="14100"/>
        <pc:sldMkLst>
          <pc:docMk/>
          <pc:sldMk cId="3921813986" sldId="265"/>
        </pc:sldMkLst>
        <pc:spChg chg="mod">
          <ac:chgData name="Abbas Amir" userId="fbeb37548bc5d5a4" providerId="LiveId" clId="{4390D5AD-5911-4C81-91DB-6506C358BCFD}" dt="2021-03-27T11:29:18.697" v="984" actId="26606"/>
          <ac:spMkLst>
            <pc:docMk/>
            <pc:sldMk cId="3921813986" sldId="265"/>
            <ac:spMk id="2" creationId="{0E47B4D8-2B80-4AC5-9A5A-BC4490D361CA}"/>
          </ac:spMkLst>
        </pc:spChg>
        <pc:spChg chg="mod">
          <ac:chgData name="Abbas Amir" userId="fbeb37548bc5d5a4" providerId="LiveId" clId="{4390D5AD-5911-4C81-91DB-6506C358BCFD}" dt="2021-03-27T11:29:18.697" v="984" actId="26606"/>
          <ac:spMkLst>
            <pc:docMk/>
            <pc:sldMk cId="3921813986" sldId="265"/>
            <ac:spMk id="3" creationId="{BD94C5A1-220B-4273-8E9F-686562C9AD44}"/>
          </ac:spMkLst>
        </pc:spChg>
        <pc:spChg chg="add del">
          <ac:chgData name="Abbas Amir" userId="fbeb37548bc5d5a4" providerId="LiveId" clId="{4390D5AD-5911-4C81-91DB-6506C358BCFD}" dt="2021-03-27T11:29:18.697" v="984" actId="26606"/>
          <ac:spMkLst>
            <pc:docMk/>
            <pc:sldMk cId="3921813986" sldId="265"/>
            <ac:spMk id="71" creationId="{F821940F-7A1D-4ACC-85B4-A932898ABB37}"/>
          </ac:spMkLst>
        </pc:spChg>
        <pc:spChg chg="add del">
          <ac:chgData name="Abbas Amir" userId="fbeb37548bc5d5a4" providerId="LiveId" clId="{4390D5AD-5911-4C81-91DB-6506C358BCFD}" dt="2021-03-27T11:29:18.697" v="984" actId="26606"/>
          <ac:spMkLst>
            <pc:docMk/>
            <pc:sldMk cId="3921813986" sldId="265"/>
            <ac:spMk id="73" creationId="{16674508-81D3-48CF-96BF-7FC60EAA572A}"/>
          </ac:spMkLst>
        </pc:spChg>
        <pc:spChg chg="add del">
          <ac:chgData name="Abbas Amir" userId="fbeb37548bc5d5a4" providerId="LiveId" clId="{4390D5AD-5911-4C81-91DB-6506C358BCFD}" dt="2021-03-27T11:29:18.691" v="983" actId="26606"/>
          <ac:spMkLst>
            <pc:docMk/>
            <pc:sldMk cId="3921813986" sldId="265"/>
            <ac:spMk id="137" creationId="{61293230-B0F6-45B1-96D1-13D18E242995}"/>
          </ac:spMkLst>
        </pc:spChg>
        <pc:spChg chg="add del">
          <ac:chgData name="Abbas Amir" userId="fbeb37548bc5d5a4" providerId="LiveId" clId="{4390D5AD-5911-4C81-91DB-6506C358BCFD}" dt="2021-03-27T11:29:18.691" v="983" actId="26606"/>
          <ac:spMkLst>
            <pc:docMk/>
            <pc:sldMk cId="3921813986" sldId="265"/>
            <ac:spMk id="139" creationId="{DB74BAD7-F0FC-4719-A31F-1ABDB62116DA}"/>
          </ac:spMkLst>
        </pc:spChg>
        <pc:spChg chg="add">
          <ac:chgData name="Abbas Amir" userId="fbeb37548bc5d5a4" providerId="LiveId" clId="{4390D5AD-5911-4C81-91DB-6506C358BCFD}" dt="2021-03-27T11:29:18.697" v="984" actId="26606"/>
          <ac:spMkLst>
            <pc:docMk/>
            <pc:sldMk cId="3921813986" sldId="265"/>
            <ac:spMk id="1030" creationId="{61293230-B0F6-45B1-96D1-13D18E242995}"/>
          </ac:spMkLst>
        </pc:spChg>
        <pc:spChg chg="add">
          <ac:chgData name="Abbas Amir" userId="fbeb37548bc5d5a4" providerId="LiveId" clId="{4390D5AD-5911-4C81-91DB-6506C358BCFD}" dt="2021-03-27T11:29:18.697" v="984" actId="26606"/>
          <ac:spMkLst>
            <pc:docMk/>
            <pc:sldMk cId="3921813986" sldId="265"/>
            <ac:spMk id="1031" creationId="{627FF48C-AF46-4D52-998F-ED0BDDEEF2E1}"/>
          </ac:spMkLst>
        </pc:spChg>
        <pc:picChg chg="add mod">
          <ac:chgData name="Abbas Amir" userId="fbeb37548bc5d5a4" providerId="LiveId" clId="{4390D5AD-5911-4C81-91DB-6506C358BCFD}" dt="2021-03-27T11:29:32.038" v="985" actId="14100"/>
          <ac:picMkLst>
            <pc:docMk/>
            <pc:sldMk cId="3921813986" sldId="265"/>
            <ac:picMk id="1026" creationId="{4787CCCB-76A2-4FDB-985A-1B5D63BF20DC}"/>
          </ac:picMkLst>
        </pc:picChg>
        <pc:picChg chg="add mod">
          <ac:chgData name="Abbas Amir" userId="fbeb37548bc5d5a4" providerId="LiveId" clId="{4390D5AD-5911-4C81-91DB-6506C358BCFD}" dt="2021-03-27T11:29:35.822" v="986" actId="14100"/>
          <ac:picMkLst>
            <pc:docMk/>
            <pc:sldMk cId="3921813986" sldId="265"/>
            <ac:picMk id="1028" creationId="{88CDB960-7CB5-4664-8252-26FBF988B596}"/>
          </ac:picMkLst>
        </pc:picChg>
      </pc:sldChg>
      <pc:sldChg chg="addSp delSp modSp new mod ord setBg">
        <pc:chgData name="Abbas Amir" userId="fbeb37548bc5d5a4" providerId="LiveId" clId="{4390D5AD-5911-4C81-91DB-6506C358BCFD}" dt="2021-03-27T14:11:27.987" v="2903"/>
        <pc:sldMkLst>
          <pc:docMk/>
          <pc:sldMk cId="2933300615" sldId="266"/>
        </pc:sldMkLst>
        <pc:spChg chg="mod">
          <ac:chgData name="Abbas Amir" userId="fbeb37548bc5d5a4" providerId="LiveId" clId="{4390D5AD-5911-4C81-91DB-6506C358BCFD}" dt="2021-03-27T11:33:18.429" v="1000" actId="26606"/>
          <ac:spMkLst>
            <pc:docMk/>
            <pc:sldMk cId="2933300615" sldId="266"/>
            <ac:spMk id="2" creationId="{CF57C19E-89C3-4E68-8638-109044FA9F5F}"/>
          </ac:spMkLst>
        </pc:spChg>
        <pc:spChg chg="add del mod">
          <ac:chgData name="Abbas Amir" userId="fbeb37548bc5d5a4" providerId="LiveId" clId="{4390D5AD-5911-4C81-91DB-6506C358BCFD}" dt="2021-03-27T11:33:18.429" v="1000" actId="26606"/>
          <ac:spMkLst>
            <pc:docMk/>
            <pc:sldMk cId="2933300615" sldId="266"/>
            <ac:spMk id="3" creationId="{225892D7-EC37-48F2-8FBE-2EB255EB2BA8}"/>
          </ac:spMkLst>
        </pc:spChg>
        <pc:spChg chg="add">
          <ac:chgData name="Abbas Amir" userId="fbeb37548bc5d5a4" providerId="LiveId" clId="{4390D5AD-5911-4C81-91DB-6506C358BCFD}" dt="2021-03-27T11:33:18.429" v="1000" actId="26606"/>
          <ac:spMkLst>
            <pc:docMk/>
            <pc:sldMk cId="2933300615" sldId="266"/>
            <ac:spMk id="12" creationId="{1A95671B-3CC6-4792-9114-B74FAEA224E6}"/>
          </ac:spMkLst>
        </pc:spChg>
        <pc:picChg chg="add del mod ord">
          <ac:chgData name="Abbas Amir" userId="fbeb37548bc5d5a4" providerId="LiveId" clId="{4390D5AD-5911-4C81-91DB-6506C358BCFD}" dt="2021-03-27T11:32:00.430" v="991" actId="22"/>
          <ac:picMkLst>
            <pc:docMk/>
            <pc:sldMk cId="2933300615" sldId="266"/>
            <ac:picMk id="5" creationId="{59D17A7F-C178-4564-BCC4-A87629ECDDCF}"/>
          </ac:picMkLst>
        </pc:picChg>
        <pc:picChg chg="add mod">
          <ac:chgData name="Abbas Amir" userId="fbeb37548bc5d5a4" providerId="LiveId" clId="{4390D5AD-5911-4C81-91DB-6506C358BCFD}" dt="2021-03-27T11:33:22.530" v="1002" actId="27614"/>
          <ac:picMkLst>
            <pc:docMk/>
            <pc:sldMk cId="2933300615" sldId="266"/>
            <ac:picMk id="7" creationId="{2C18A0DB-53FE-4CBF-A551-94984BA24722}"/>
          </ac:picMkLst>
        </pc:picChg>
      </pc:sldChg>
      <pc:sldChg chg="addSp delSp modSp new mod setBg">
        <pc:chgData name="Abbas Amir" userId="fbeb37548bc5d5a4" providerId="LiveId" clId="{4390D5AD-5911-4C81-91DB-6506C358BCFD}" dt="2021-03-27T11:36:18.518" v="1023" actId="1076"/>
        <pc:sldMkLst>
          <pc:docMk/>
          <pc:sldMk cId="2194049876" sldId="267"/>
        </pc:sldMkLst>
        <pc:spChg chg="mod">
          <ac:chgData name="Abbas Amir" userId="fbeb37548bc5d5a4" providerId="LiveId" clId="{4390D5AD-5911-4C81-91DB-6506C358BCFD}" dt="2021-03-27T11:36:07.579" v="1019" actId="26606"/>
          <ac:spMkLst>
            <pc:docMk/>
            <pc:sldMk cId="2194049876" sldId="267"/>
            <ac:spMk id="2" creationId="{0B7B6A7C-E1F9-475D-A9B4-4CFA44504778}"/>
          </ac:spMkLst>
        </pc:spChg>
        <pc:spChg chg="mod ord">
          <ac:chgData name="Abbas Amir" userId="fbeb37548bc5d5a4" providerId="LiveId" clId="{4390D5AD-5911-4C81-91DB-6506C358BCFD}" dt="2021-03-27T11:36:07.579" v="1019" actId="26606"/>
          <ac:spMkLst>
            <pc:docMk/>
            <pc:sldMk cId="2194049876" sldId="267"/>
            <ac:spMk id="3" creationId="{9B67479A-F3B3-4516-B4DC-AE13A7AE8F9B}"/>
          </ac:spMkLst>
        </pc:spChg>
        <pc:spChg chg="add del">
          <ac:chgData name="Abbas Amir" userId="fbeb37548bc5d5a4" providerId="LiveId" clId="{4390D5AD-5911-4C81-91DB-6506C358BCFD}" dt="2021-03-27T11:35:53.435" v="1015" actId="26606"/>
          <ac:spMkLst>
            <pc:docMk/>
            <pc:sldMk cId="2194049876" sldId="267"/>
            <ac:spMk id="10" creationId="{50811073-89F5-46D6-83D8-BA764464977D}"/>
          </ac:spMkLst>
        </pc:spChg>
        <pc:spChg chg="add del">
          <ac:chgData name="Abbas Amir" userId="fbeb37548bc5d5a4" providerId="LiveId" clId="{4390D5AD-5911-4C81-91DB-6506C358BCFD}" dt="2021-03-27T11:35:53.435" v="1015" actId="26606"/>
          <ac:spMkLst>
            <pc:docMk/>
            <pc:sldMk cId="2194049876" sldId="267"/>
            <ac:spMk id="12" creationId="{608CD17C-4A7C-477D-A659-BA8A89A78700}"/>
          </ac:spMkLst>
        </pc:spChg>
        <pc:spChg chg="add del">
          <ac:chgData name="Abbas Amir" userId="fbeb37548bc5d5a4" providerId="LiveId" clId="{4390D5AD-5911-4C81-91DB-6506C358BCFD}" dt="2021-03-27T11:35:59.295" v="1017" actId="26606"/>
          <ac:spMkLst>
            <pc:docMk/>
            <pc:sldMk cId="2194049876" sldId="267"/>
            <ac:spMk id="14" creationId="{81AEB8A9-B768-4E30-BA55-D919E6687343}"/>
          </ac:spMkLst>
        </pc:spChg>
        <pc:spChg chg="add del">
          <ac:chgData name="Abbas Amir" userId="fbeb37548bc5d5a4" providerId="LiveId" clId="{4390D5AD-5911-4C81-91DB-6506C358BCFD}" dt="2021-03-27T11:36:07.579" v="1019" actId="26606"/>
          <ac:spMkLst>
            <pc:docMk/>
            <pc:sldMk cId="2194049876" sldId="267"/>
            <ac:spMk id="16" creationId="{50811073-89F5-46D6-83D8-BA764464977D}"/>
          </ac:spMkLst>
        </pc:spChg>
        <pc:spChg chg="add del">
          <ac:chgData name="Abbas Amir" userId="fbeb37548bc5d5a4" providerId="LiveId" clId="{4390D5AD-5911-4C81-91DB-6506C358BCFD}" dt="2021-03-27T11:36:07.579" v="1019" actId="26606"/>
          <ac:spMkLst>
            <pc:docMk/>
            <pc:sldMk cId="2194049876" sldId="267"/>
            <ac:spMk id="17" creationId="{608CD17C-4A7C-477D-A659-BA8A89A78700}"/>
          </ac:spMkLst>
        </pc:spChg>
        <pc:picChg chg="add del mod">
          <ac:chgData name="Abbas Amir" userId="fbeb37548bc5d5a4" providerId="LiveId" clId="{4390D5AD-5911-4C81-91DB-6506C358BCFD}" dt="2021-03-27T11:36:12.715" v="1020" actId="22"/>
          <ac:picMkLst>
            <pc:docMk/>
            <pc:sldMk cId="2194049876" sldId="267"/>
            <ac:picMk id="5" creationId="{B74AC49F-59BC-43DD-B311-00623BD236D9}"/>
          </ac:picMkLst>
        </pc:picChg>
        <pc:picChg chg="add mod">
          <ac:chgData name="Abbas Amir" userId="fbeb37548bc5d5a4" providerId="LiveId" clId="{4390D5AD-5911-4C81-91DB-6506C358BCFD}" dt="2021-03-27T11:36:18.518" v="1023" actId="1076"/>
          <ac:picMkLst>
            <pc:docMk/>
            <pc:sldMk cId="2194049876" sldId="267"/>
            <ac:picMk id="7" creationId="{4766CE66-8576-4300-960C-6E1A231CA493}"/>
          </ac:picMkLst>
        </pc:picChg>
      </pc:sldChg>
      <pc:sldChg chg="addSp modSp new mod setBg">
        <pc:chgData name="Abbas Amir" userId="fbeb37548bc5d5a4" providerId="LiveId" clId="{4390D5AD-5911-4C81-91DB-6506C358BCFD}" dt="2021-03-27T11:40:36.331" v="1120" actId="20577"/>
        <pc:sldMkLst>
          <pc:docMk/>
          <pc:sldMk cId="4171492005" sldId="268"/>
        </pc:sldMkLst>
        <pc:spChg chg="mod">
          <ac:chgData name="Abbas Amir" userId="fbeb37548bc5d5a4" providerId="LiveId" clId="{4390D5AD-5911-4C81-91DB-6506C358BCFD}" dt="2021-03-27T11:37:37.300" v="1052" actId="26606"/>
          <ac:spMkLst>
            <pc:docMk/>
            <pc:sldMk cId="4171492005" sldId="268"/>
            <ac:spMk id="2" creationId="{C69A8295-C327-412F-8ED2-480F506F312F}"/>
          </ac:spMkLst>
        </pc:spChg>
        <pc:spChg chg="mod">
          <ac:chgData name="Abbas Amir" userId="fbeb37548bc5d5a4" providerId="LiveId" clId="{4390D5AD-5911-4C81-91DB-6506C358BCFD}" dt="2021-03-27T11:40:36.331" v="1120" actId="20577"/>
          <ac:spMkLst>
            <pc:docMk/>
            <pc:sldMk cId="4171492005" sldId="268"/>
            <ac:spMk id="3" creationId="{975697D3-2272-4874-9499-F278645D0027}"/>
          </ac:spMkLst>
        </pc:spChg>
        <pc:spChg chg="add">
          <ac:chgData name="Abbas Amir" userId="fbeb37548bc5d5a4" providerId="LiveId" clId="{4390D5AD-5911-4C81-91DB-6506C358BCFD}" dt="2021-03-27T11:37:37.300" v="1052" actId="26606"/>
          <ac:spMkLst>
            <pc:docMk/>
            <pc:sldMk cId="4171492005" sldId="268"/>
            <ac:spMk id="12" creationId="{84DF55BE-B4AB-4BA1-BDE1-E9F7FB3F110A}"/>
          </ac:spMkLst>
        </pc:spChg>
        <pc:picChg chg="add mod">
          <ac:chgData name="Abbas Amir" userId="fbeb37548bc5d5a4" providerId="LiveId" clId="{4390D5AD-5911-4C81-91DB-6506C358BCFD}" dt="2021-03-27T11:37:56.806" v="1065" actId="14100"/>
          <ac:picMkLst>
            <pc:docMk/>
            <pc:sldMk cId="4171492005" sldId="268"/>
            <ac:picMk id="5" creationId="{F5FE2E46-CA6B-4E29-A333-F87E6C91016D}"/>
          </ac:picMkLst>
        </pc:picChg>
        <pc:picChg chg="add mod">
          <ac:chgData name="Abbas Amir" userId="fbeb37548bc5d5a4" providerId="LiveId" clId="{4390D5AD-5911-4C81-91DB-6506C358BCFD}" dt="2021-03-27T11:37:37.300" v="1052" actId="26606"/>
          <ac:picMkLst>
            <pc:docMk/>
            <pc:sldMk cId="4171492005" sldId="268"/>
            <ac:picMk id="7" creationId="{A192BB16-B8F4-46D7-AAAF-18C020F5D7A5}"/>
          </ac:picMkLst>
        </pc:picChg>
      </pc:sldChg>
      <pc:sldChg chg="addSp delSp modSp new mod setBg">
        <pc:chgData name="Abbas Amir" userId="fbeb37548bc5d5a4" providerId="LiveId" clId="{4390D5AD-5911-4C81-91DB-6506C358BCFD}" dt="2021-03-27T11:51:42.038" v="1153" actId="12"/>
        <pc:sldMkLst>
          <pc:docMk/>
          <pc:sldMk cId="1427316520" sldId="269"/>
        </pc:sldMkLst>
        <pc:spChg chg="mod">
          <ac:chgData name="Abbas Amir" userId="fbeb37548bc5d5a4" providerId="LiveId" clId="{4390D5AD-5911-4C81-91DB-6506C358BCFD}" dt="2021-03-27T11:51:34.891" v="1152" actId="26606"/>
          <ac:spMkLst>
            <pc:docMk/>
            <pc:sldMk cId="1427316520" sldId="269"/>
            <ac:spMk id="2" creationId="{33BA27D0-FF10-42E2-AD9E-33060FC3A22B}"/>
          </ac:spMkLst>
        </pc:spChg>
        <pc:spChg chg="mod ord">
          <ac:chgData name="Abbas Amir" userId="fbeb37548bc5d5a4" providerId="LiveId" clId="{4390D5AD-5911-4C81-91DB-6506C358BCFD}" dt="2021-03-27T11:51:42.038" v="1153" actId="12"/>
          <ac:spMkLst>
            <pc:docMk/>
            <pc:sldMk cId="1427316520" sldId="269"/>
            <ac:spMk id="3" creationId="{3678E9D2-934F-4550-B225-F32ED2747A26}"/>
          </ac:spMkLst>
        </pc:spChg>
        <pc:spChg chg="add del">
          <ac:chgData name="Abbas Amir" userId="fbeb37548bc5d5a4" providerId="LiveId" clId="{4390D5AD-5911-4C81-91DB-6506C358BCFD}" dt="2021-03-27T11:51:26.765" v="1145" actId="26606"/>
          <ac:spMkLst>
            <pc:docMk/>
            <pc:sldMk cId="1427316520" sldId="269"/>
            <ac:spMk id="7" creationId="{EBF87945-A001-489F-9D9B-7D9435F0B9CA}"/>
          </ac:spMkLst>
        </pc:spChg>
        <pc:spChg chg="add del">
          <ac:chgData name="Abbas Amir" userId="fbeb37548bc5d5a4" providerId="LiveId" clId="{4390D5AD-5911-4C81-91DB-6506C358BCFD}" dt="2021-03-27T11:51:30.258" v="1147" actId="26606"/>
          <ac:spMkLst>
            <pc:docMk/>
            <pc:sldMk cId="1427316520" sldId="269"/>
            <ac:spMk id="9" creationId="{9427AF5F-9A0E-42B7-A252-FD64C9885F9C}"/>
          </ac:spMkLst>
        </pc:spChg>
        <pc:spChg chg="add del">
          <ac:chgData name="Abbas Amir" userId="fbeb37548bc5d5a4" providerId="LiveId" clId="{4390D5AD-5911-4C81-91DB-6506C358BCFD}" dt="2021-03-27T11:50:57.435" v="1143" actId="26606"/>
          <ac:spMkLst>
            <pc:docMk/>
            <pc:sldMk cId="1427316520" sldId="269"/>
            <ac:spMk id="10" creationId="{9427AF5F-9A0E-42B7-A252-FD64C9885F9C}"/>
          </ac:spMkLst>
        </pc:spChg>
        <pc:spChg chg="add del">
          <ac:chgData name="Abbas Amir" userId="fbeb37548bc5d5a4" providerId="LiveId" clId="{4390D5AD-5911-4C81-91DB-6506C358BCFD}" dt="2021-03-27T11:51:32.875" v="1149" actId="26606"/>
          <ac:spMkLst>
            <pc:docMk/>
            <pc:sldMk cId="1427316520" sldId="269"/>
            <ac:spMk id="11" creationId="{DC6BEC6B-5C77-412D-B45A-5B0F46FEDAC7}"/>
          </ac:spMkLst>
        </pc:spChg>
        <pc:spChg chg="add">
          <ac:chgData name="Abbas Amir" userId="fbeb37548bc5d5a4" providerId="LiveId" clId="{4390D5AD-5911-4C81-91DB-6506C358BCFD}" dt="2021-03-27T11:51:34.891" v="1152" actId="26606"/>
          <ac:spMkLst>
            <pc:docMk/>
            <pc:sldMk cId="1427316520" sldId="269"/>
            <ac:spMk id="12" creationId="{16674508-81D3-48CF-96BF-7FC60EAA572A}"/>
          </ac:spMkLst>
        </pc:spChg>
        <pc:spChg chg="add del">
          <ac:chgData name="Abbas Amir" userId="fbeb37548bc5d5a4" providerId="LiveId" clId="{4390D5AD-5911-4C81-91DB-6506C358BCFD}" dt="2021-03-27T11:51:34.884" v="1151" actId="26606"/>
          <ac:spMkLst>
            <pc:docMk/>
            <pc:sldMk cId="1427316520" sldId="269"/>
            <ac:spMk id="13" creationId="{1A95671B-3CC6-4792-9114-B74FAEA224E6}"/>
          </ac:spMkLst>
        </pc:spChg>
        <pc:spChg chg="add">
          <ac:chgData name="Abbas Amir" userId="fbeb37548bc5d5a4" providerId="LiveId" clId="{4390D5AD-5911-4C81-91DB-6506C358BCFD}" dt="2021-03-27T11:51:34.891" v="1152" actId="26606"/>
          <ac:spMkLst>
            <pc:docMk/>
            <pc:sldMk cId="1427316520" sldId="269"/>
            <ac:spMk id="15" creationId="{F821940F-7A1D-4ACC-85B4-A932898ABB37}"/>
          </ac:spMkLst>
        </pc:spChg>
        <pc:picChg chg="add mod">
          <ac:chgData name="Abbas Amir" userId="fbeb37548bc5d5a4" providerId="LiveId" clId="{4390D5AD-5911-4C81-91DB-6506C358BCFD}" dt="2021-03-27T11:51:34.891" v="1152" actId="26606"/>
          <ac:picMkLst>
            <pc:docMk/>
            <pc:sldMk cId="1427316520" sldId="269"/>
            <ac:picMk id="5" creationId="{2DDDBF6B-9F77-486A-9B73-E762642F5E31}"/>
          </ac:picMkLst>
        </pc:picChg>
      </pc:sldChg>
      <pc:sldChg chg="addSp modSp new mod setBg">
        <pc:chgData name="Abbas Amir" userId="fbeb37548bc5d5a4" providerId="LiveId" clId="{4390D5AD-5911-4C81-91DB-6506C358BCFD}" dt="2021-03-27T11:56:40.365" v="1236" actId="26606"/>
        <pc:sldMkLst>
          <pc:docMk/>
          <pc:sldMk cId="3780620706" sldId="270"/>
        </pc:sldMkLst>
        <pc:spChg chg="mod">
          <ac:chgData name="Abbas Amir" userId="fbeb37548bc5d5a4" providerId="LiveId" clId="{4390D5AD-5911-4C81-91DB-6506C358BCFD}" dt="2021-03-27T11:56:40.365" v="1236" actId="26606"/>
          <ac:spMkLst>
            <pc:docMk/>
            <pc:sldMk cId="3780620706" sldId="270"/>
            <ac:spMk id="2" creationId="{76EBF726-DB39-49AC-AB66-26D3EA590B75}"/>
          </ac:spMkLst>
        </pc:spChg>
        <pc:spChg chg="mod">
          <ac:chgData name="Abbas Amir" userId="fbeb37548bc5d5a4" providerId="LiveId" clId="{4390D5AD-5911-4C81-91DB-6506C358BCFD}" dt="2021-03-27T11:56:40.365" v="1236" actId="26606"/>
          <ac:spMkLst>
            <pc:docMk/>
            <pc:sldMk cId="3780620706" sldId="270"/>
            <ac:spMk id="3" creationId="{F4CC29B9-CFF6-445B-A0C1-8DB7E3CF39E8}"/>
          </ac:spMkLst>
        </pc:spChg>
        <pc:spChg chg="add">
          <ac:chgData name="Abbas Amir" userId="fbeb37548bc5d5a4" providerId="LiveId" clId="{4390D5AD-5911-4C81-91DB-6506C358BCFD}" dt="2021-03-27T11:56:40.365" v="1236" actId="26606"/>
          <ac:spMkLst>
            <pc:docMk/>
            <pc:sldMk cId="3780620706" sldId="270"/>
            <ac:spMk id="73" creationId="{23CBEF12-C9B8-466E-A7FE-B00B9ADF4303}"/>
          </ac:spMkLst>
        </pc:spChg>
        <pc:picChg chg="add mod">
          <ac:chgData name="Abbas Amir" userId="fbeb37548bc5d5a4" providerId="LiveId" clId="{4390D5AD-5911-4C81-91DB-6506C358BCFD}" dt="2021-03-27T11:56:40.365" v="1236" actId="26606"/>
          <ac:picMkLst>
            <pc:docMk/>
            <pc:sldMk cId="3780620706" sldId="270"/>
            <ac:picMk id="2050" creationId="{129A60A6-F499-49FB-849B-5683B62530A8}"/>
          </ac:picMkLst>
        </pc:picChg>
        <pc:picChg chg="add mod">
          <ac:chgData name="Abbas Amir" userId="fbeb37548bc5d5a4" providerId="LiveId" clId="{4390D5AD-5911-4C81-91DB-6506C358BCFD}" dt="2021-03-27T11:56:40.365" v="1236" actId="26606"/>
          <ac:picMkLst>
            <pc:docMk/>
            <pc:sldMk cId="3780620706" sldId="270"/>
            <ac:picMk id="2052" creationId="{0FBAA39D-F373-4472-9F79-43600F641A5C}"/>
          </ac:picMkLst>
        </pc:picChg>
      </pc:sldChg>
      <pc:sldChg chg="addSp delSp modSp new mod setBg addAnim delAnim">
        <pc:chgData name="Abbas Amir" userId="fbeb37548bc5d5a4" providerId="LiveId" clId="{4390D5AD-5911-4C81-91DB-6506C358BCFD}" dt="2021-03-27T11:58:47.541" v="1258" actId="26606"/>
        <pc:sldMkLst>
          <pc:docMk/>
          <pc:sldMk cId="3360438604" sldId="271"/>
        </pc:sldMkLst>
        <pc:spChg chg="mod">
          <ac:chgData name="Abbas Amir" userId="fbeb37548bc5d5a4" providerId="LiveId" clId="{4390D5AD-5911-4C81-91DB-6506C358BCFD}" dt="2021-03-27T11:58:47.541" v="1258" actId="26606"/>
          <ac:spMkLst>
            <pc:docMk/>
            <pc:sldMk cId="3360438604" sldId="271"/>
            <ac:spMk id="2" creationId="{515F0528-95E6-4ADD-BE0A-DA569BC28B16}"/>
          </ac:spMkLst>
        </pc:spChg>
        <pc:spChg chg="mod ord">
          <ac:chgData name="Abbas Amir" userId="fbeb37548bc5d5a4" providerId="LiveId" clId="{4390D5AD-5911-4C81-91DB-6506C358BCFD}" dt="2021-03-27T11:58:47.541" v="1258" actId="26606"/>
          <ac:spMkLst>
            <pc:docMk/>
            <pc:sldMk cId="3360438604" sldId="271"/>
            <ac:spMk id="3" creationId="{D057DC02-6155-4AC5-8565-862F80FEC3C9}"/>
          </ac:spMkLst>
        </pc:spChg>
        <pc:spChg chg="add del">
          <ac:chgData name="Abbas Amir" userId="fbeb37548bc5d5a4" providerId="LiveId" clId="{4390D5AD-5911-4C81-91DB-6506C358BCFD}" dt="2021-03-27T11:58:47.533" v="1257" actId="26606"/>
          <ac:spMkLst>
            <pc:docMk/>
            <pc:sldMk cId="3360438604" sldId="271"/>
            <ac:spMk id="71" creationId="{EBF87945-A001-489F-9D9B-7D9435F0B9CA}"/>
          </ac:spMkLst>
        </pc:spChg>
        <pc:spChg chg="add">
          <ac:chgData name="Abbas Amir" userId="fbeb37548bc5d5a4" providerId="LiveId" clId="{4390D5AD-5911-4C81-91DB-6506C358BCFD}" dt="2021-03-27T11:58:47.541" v="1258" actId="26606"/>
          <ac:spMkLst>
            <pc:docMk/>
            <pc:sldMk cId="3360438604" sldId="271"/>
            <ac:spMk id="73" creationId="{62756DA2-40EB-4C6F-B962-5822FFB54FB6}"/>
          </ac:spMkLst>
        </pc:spChg>
        <pc:spChg chg="add">
          <ac:chgData name="Abbas Amir" userId="fbeb37548bc5d5a4" providerId="LiveId" clId="{4390D5AD-5911-4C81-91DB-6506C358BCFD}" dt="2021-03-27T11:58:47.541" v="1258" actId="26606"/>
          <ac:spMkLst>
            <pc:docMk/>
            <pc:sldMk cId="3360438604" sldId="271"/>
            <ac:spMk id="3076" creationId="{131BAD53-4E89-4F62-BBB7-26359763ED39}"/>
          </ac:spMkLst>
        </pc:spChg>
        <pc:picChg chg="add mod">
          <ac:chgData name="Abbas Amir" userId="fbeb37548bc5d5a4" providerId="LiveId" clId="{4390D5AD-5911-4C81-91DB-6506C358BCFD}" dt="2021-03-27T11:58:47.541" v="1258" actId="26606"/>
          <ac:picMkLst>
            <pc:docMk/>
            <pc:sldMk cId="3360438604" sldId="271"/>
            <ac:picMk id="3074" creationId="{1DAC23D9-7094-4983-8375-BA21852CE5E4}"/>
          </ac:picMkLst>
        </pc:picChg>
      </pc:sldChg>
      <pc:sldChg chg="addSp delSp modSp new mod setBg">
        <pc:chgData name="Abbas Amir" userId="fbeb37548bc5d5a4" providerId="LiveId" clId="{4390D5AD-5911-4C81-91DB-6506C358BCFD}" dt="2021-03-27T12:02:58.192" v="1321" actId="27614"/>
        <pc:sldMkLst>
          <pc:docMk/>
          <pc:sldMk cId="460174629" sldId="272"/>
        </pc:sldMkLst>
        <pc:spChg chg="mod">
          <ac:chgData name="Abbas Amir" userId="fbeb37548bc5d5a4" providerId="LiveId" clId="{4390D5AD-5911-4C81-91DB-6506C358BCFD}" dt="2021-03-27T12:02:53.597" v="1320" actId="26606"/>
          <ac:spMkLst>
            <pc:docMk/>
            <pc:sldMk cId="460174629" sldId="272"/>
            <ac:spMk id="2" creationId="{25A38244-DA9F-4C2C-8462-4D70A1CD2733}"/>
          </ac:spMkLst>
        </pc:spChg>
        <pc:spChg chg="mod ord">
          <ac:chgData name="Abbas Amir" userId="fbeb37548bc5d5a4" providerId="LiveId" clId="{4390D5AD-5911-4C81-91DB-6506C358BCFD}" dt="2021-03-27T12:02:53.597" v="1320" actId="26606"/>
          <ac:spMkLst>
            <pc:docMk/>
            <pc:sldMk cId="460174629" sldId="272"/>
            <ac:spMk id="3" creationId="{B037BFF0-04E1-4D28-A38F-AF5203EBB602}"/>
          </ac:spMkLst>
        </pc:spChg>
        <pc:spChg chg="add del">
          <ac:chgData name="Abbas Amir" userId="fbeb37548bc5d5a4" providerId="LiveId" clId="{4390D5AD-5911-4C81-91DB-6506C358BCFD}" dt="2021-03-27T12:02:20.444" v="1305" actId="26606"/>
          <ac:spMkLst>
            <pc:docMk/>
            <pc:sldMk cId="460174629" sldId="272"/>
            <ac:spMk id="10" creationId="{637B2035-1FCB-439A-B421-095E136C7E07}"/>
          </ac:spMkLst>
        </pc:spChg>
        <pc:spChg chg="add del">
          <ac:chgData name="Abbas Amir" userId="fbeb37548bc5d5a4" providerId="LiveId" clId="{4390D5AD-5911-4C81-91DB-6506C358BCFD}" dt="2021-03-27T12:02:20.444" v="1305" actId="26606"/>
          <ac:spMkLst>
            <pc:docMk/>
            <pc:sldMk cId="460174629" sldId="272"/>
            <ac:spMk id="12" creationId="{B39A1F5A-E57E-4178-8F57-A18DC747E5E1}"/>
          </ac:spMkLst>
        </pc:spChg>
        <pc:spChg chg="add del">
          <ac:chgData name="Abbas Amir" userId="fbeb37548bc5d5a4" providerId="LiveId" clId="{4390D5AD-5911-4C81-91DB-6506C358BCFD}" dt="2021-03-27T12:02:20.444" v="1305" actId="26606"/>
          <ac:spMkLst>
            <pc:docMk/>
            <pc:sldMk cId="460174629" sldId="272"/>
            <ac:spMk id="14" creationId="{CF93DC6C-1BFD-4414-BF23-471C8831CA04}"/>
          </ac:spMkLst>
        </pc:spChg>
        <pc:spChg chg="add del">
          <ac:chgData name="Abbas Amir" userId="fbeb37548bc5d5a4" providerId="LiveId" clId="{4390D5AD-5911-4C81-91DB-6506C358BCFD}" dt="2021-03-27T12:02:20.444" v="1305" actId="26606"/>
          <ac:spMkLst>
            <pc:docMk/>
            <pc:sldMk cId="460174629" sldId="272"/>
            <ac:spMk id="16" creationId="{001928A5-13A8-4372-8A77-BCAAE5553E6F}"/>
          </ac:spMkLst>
        </pc:spChg>
        <pc:spChg chg="add del">
          <ac:chgData name="Abbas Amir" userId="fbeb37548bc5d5a4" providerId="LiveId" clId="{4390D5AD-5911-4C81-91DB-6506C358BCFD}" dt="2021-03-27T12:02:22.652" v="1309" actId="26606"/>
          <ac:spMkLst>
            <pc:docMk/>
            <pc:sldMk cId="460174629" sldId="272"/>
            <ac:spMk id="20" creationId="{73DE2CFE-42F2-48F0-8706-5264E012B10C}"/>
          </ac:spMkLst>
        </pc:spChg>
        <pc:spChg chg="add del">
          <ac:chgData name="Abbas Amir" userId="fbeb37548bc5d5a4" providerId="LiveId" clId="{4390D5AD-5911-4C81-91DB-6506C358BCFD}" dt="2021-03-27T12:02:26.154" v="1311" actId="26606"/>
          <ac:spMkLst>
            <pc:docMk/>
            <pc:sldMk cId="460174629" sldId="272"/>
            <ac:spMk id="22" creationId="{8B3A2D1A-45FC-4F95-B150-1C13EF2F6D09}"/>
          </ac:spMkLst>
        </pc:spChg>
        <pc:spChg chg="add del">
          <ac:chgData name="Abbas Amir" userId="fbeb37548bc5d5a4" providerId="LiveId" clId="{4390D5AD-5911-4C81-91DB-6506C358BCFD}" dt="2021-03-27T12:02:26.154" v="1311" actId="26606"/>
          <ac:spMkLst>
            <pc:docMk/>
            <pc:sldMk cId="460174629" sldId="272"/>
            <ac:spMk id="23" creationId="{39C3C864-C625-4883-B868-9A4C470F4DD5}"/>
          </ac:spMkLst>
        </pc:spChg>
        <pc:spChg chg="add del">
          <ac:chgData name="Abbas Amir" userId="fbeb37548bc5d5a4" providerId="LiveId" clId="{4390D5AD-5911-4C81-91DB-6506C358BCFD}" dt="2021-03-27T12:02:33.397" v="1313" actId="26606"/>
          <ac:spMkLst>
            <pc:docMk/>
            <pc:sldMk cId="460174629" sldId="272"/>
            <ac:spMk id="25" creationId="{73DE2CFE-42F2-48F0-8706-5264E012B10C}"/>
          </ac:spMkLst>
        </pc:spChg>
        <pc:spChg chg="add del">
          <ac:chgData name="Abbas Amir" userId="fbeb37548bc5d5a4" providerId="LiveId" clId="{4390D5AD-5911-4C81-91DB-6506C358BCFD}" dt="2021-03-27T12:02:45.394" v="1318" actId="26606"/>
          <ac:spMkLst>
            <pc:docMk/>
            <pc:sldMk cId="460174629" sldId="272"/>
            <ac:spMk id="27" creationId="{637B2035-1FCB-439A-B421-095E136C7E07}"/>
          </ac:spMkLst>
        </pc:spChg>
        <pc:spChg chg="add del">
          <ac:chgData name="Abbas Amir" userId="fbeb37548bc5d5a4" providerId="LiveId" clId="{4390D5AD-5911-4C81-91DB-6506C358BCFD}" dt="2021-03-27T12:02:45.394" v="1318" actId="26606"/>
          <ac:spMkLst>
            <pc:docMk/>
            <pc:sldMk cId="460174629" sldId="272"/>
            <ac:spMk id="28" creationId="{B39A1F5A-E57E-4178-8F57-A18DC747E5E1}"/>
          </ac:spMkLst>
        </pc:spChg>
        <pc:spChg chg="add del">
          <ac:chgData name="Abbas Amir" userId="fbeb37548bc5d5a4" providerId="LiveId" clId="{4390D5AD-5911-4C81-91DB-6506C358BCFD}" dt="2021-03-27T12:02:45.394" v="1318" actId="26606"/>
          <ac:spMkLst>
            <pc:docMk/>
            <pc:sldMk cId="460174629" sldId="272"/>
            <ac:spMk id="29" creationId="{CF93DC6C-1BFD-4414-BF23-471C8831CA04}"/>
          </ac:spMkLst>
        </pc:spChg>
        <pc:spChg chg="add del">
          <ac:chgData name="Abbas Amir" userId="fbeb37548bc5d5a4" providerId="LiveId" clId="{4390D5AD-5911-4C81-91DB-6506C358BCFD}" dt="2021-03-27T12:02:45.394" v="1318" actId="26606"/>
          <ac:spMkLst>
            <pc:docMk/>
            <pc:sldMk cId="460174629" sldId="272"/>
            <ac:spMk id="30" creationId="{001928A5-13A8-4372-8A77-BCAAE5553E6F}"/>
          </ac:spMkLst>
        </pc:spChg>
        <pc:spChg chg="add del">
          <ac:chgData name="Abbas Amir" userId="fbeb37548bc5d5a4" providerId="LiveId" clId="{4390D5AD-5911-4C81-91DB-6506C358BCFD}" dt="2021-03-27T12:02:53.597" v="1320" actId="26606"/>
          <ac:spMkLst>
            <pc:docMk/>
            <pc:sldMk cId="460174629" sldId="272"/>
            <ac:spMk id="35" creationId="{50811073-89F5-46D6-83D8-BA764464977D}"/>
          </ac:spMkLst>
        </pc:spChg>
        <pc:spChg chg="add del">
          <ac:chgData name="Abbas Amir" userId="fbeb37548bc5d5a4" providerId="LiveId" clId="{4390D5AD-5911-4C81-91DB-6506C358BCFD}" dt="2021-03-27T12:02:53.597" v="1320" actId="26606"/>
          <ac:spMkLst>
            <pc:docMk/>
            <pc:sldMk cId="460174629" sldId="272"/>
            <ac:spMk id="37" creationId="{608CD17C-4A7C-477D-A659-BA8A89A78700}"/>
          </ac:spMkLst>
        </pc:spChg>
        <pc:spChg chg="add">
          <ac:chgData name="Abbas Amir" userId="fbeb37548bc5d5a4" providerId="LiveId" clId="{4390D5AD-5911-4C81-91DB-6506C358BCFD}" dt="2021-03-27T12:02:53.597" v="1320" actId="26606"/>
          <ac:spMkLst>
            <pc:docMk/>
            <pc:sldMk cId="460174629" sldId="272"/>
            <ac:spMk id="42" creationId="{8B3A2D1A-45FC-4F95-B150-1C13EF2F6D09}"/>
          </ac:spMkLst>
        </pc:spChg>
        <pc:spChg chg="add">
          <ac:chgData name="Abbas Amir" userId="fbeb37548bc5d5a4" providerId="LiveId" clId="{4390D5AD-5911-4C81-91DB-6506C358BCFD}" dt="2021-03-27T12:02:53.597" v="1320" actId="26606"/>
          <ac:spMkLst>
            <pc:docMk/>
            <pc:sldMk cId="460174629" sldId="272"/>
            <ac:spMk id="44" creationId="{39C3C864-C625-4883-B868-9A4C470F4DD5}"/>
          </ac:spMkLst>
        </pc:spChg>
        <pc:picChg chg="add mod">
          <ac:chgData name="Abbas Amir" userId="fbeb37548bc5d5a4" providerId="LiveId" clId="{4390D5AD-5911-4C81-91DB-6506C358BCFD}" dt="2021-03-27T12:02:58.192" v="1321" actId="27614"/>
          <ac:picMkLst>
            <pc:docMk/>
            <pc:sldMk cId="460174629" sldId="272"/>
            <ac:picMk id="5" creationId="{B7F51ED3-9F78-4157-8499-57D8D10B7CEC}"/>
          </ac:picMkLst>
        </pc:picChg>
        <pc:cxnChg chg="add del">
          <ac:chgData name="Abbas Amir" userId="fbeb37548bc5d5a4" providerId="LiveId" clId="{4390D5AD-5911-4C81-91DB-6506C358BCFD}" dt="2021-03-27T12:02:21.642" v="1307" actId="26606"/>
          <ac:cxnSpMkLst>
            <pc:docMk/>
            <pc:sldMk cId="460174629" sldId="272"/>
            <ac:cxnSpMk id="18" creationId="{645863A0-0EBC-4C9B-958B-06AD3E75BB1D}"/>
          </ac:cxnSpMkLst>
        </pc:cxnChg>
      </pc:sldChg>
      <pc:sldChg chg="addSp delSp modSp new mod setBg">
        <pc:chgData name="Abbas Amir" userId="fbeb37548bc5d5a4" providerId="LiveId" clId="{4390D5AD-5911-4C81-91DB-6506C358BCFD}" dt="2021-03-27T12:45:45.714" v="1609" actId="20577"/>
        <pc:sldMkLst>
          <pc:docMk/>
          <pc:sldMk cId="3695910329" sldId="273"/>
        </pc:sldMkLst>
        <pc:spChg chg="mod">
          <ac:chgData name="Abbas Amir" userId="fbeb37548bc5d5a4" providerId="LiveId" clId="{4390D5AD-5911-4C81-91DB-6506C358BCFD}" dt="2021-03-27T12:06:26.398" v="1350" actId="26606"/>
          <ac:spMkLst>
            <pc:docMk/>
            <pc:sldMk cId="3695910329" sldId="273"/>
            <ac:spMk id="2" creationId="{EA8A38FC-E44A-4448-9E23-6467510CF488}"/>
          </ac:spMkLst>
        </pc:spChg>
        <pc:spChg chg="mod">
          <ac:chgData name="Abbas Amir" userId="fbeb37548bc5d5a4" providerId="LiveId" clId="{4390D5AD-5911-4C81-91DB-6506C358BCFD}" dt="2021-03-27T12:45:45.714" v="1609" actId="20577"/>
          <ac:spMkLst>
            <pc:docMk/>
            <pc:sldMk cId="3695910329" sldId="273"/>
            <ac:spMk id="3" creationId="{DB66A104-2397-4ED8-8624-B35239134A24}"/>
          </ac:spMkLst>
        </pc:spChg>
        <pc:spChg chg="add del">
          <ac:chgData name="Abbas Amir" userId="fbeb37548bc5d5a4" providerId="LiveId" clId="{4390D5AD-5911-4C81-91DB-6506C358BCFD}" dt="2021-03-27T12:06:09.202" v="1346" actId="26606"/>
          <ac:spMkLst>
            <pc:docMk/>
            <pc:sldMk cId="3695910329" sldId="273"/>
            <ac:spMk id="10" creationId="{8B3A2D1A-45FC-4F95-B150-1C13EF2F6D09}"/>
          </ac:spMkLst>
        </pc:spChg>
        <pc:spChg chg="add del">
          <ac:chgData name="Abbas Amir" userId="fbeb37548bc5d5a4" providerId="LiveId" clId="{4390D5AD-5911-4C81-91DB-6506C358BCFD}" dt="2021-03-27T12:06:09.202" v="1346" actId="26606"/>
          <ac:spMkLst>
            <pc:docMk/>
            <pc:sldMk cId="3695910329" sldId="273"/>
            <ac:spMk id="12" creationId="{5C27D684-2832-41BD-AC29-838243B8039B}"/>
          </ac:spMkLst>
        </pc:spChg>
        <pc:spChg chg="add del">
          <ac:chgData name="Abbas Amir" userId="fbeb37548bc5d5a4" providerId="LiveId" clId="{4390D5AD-5911-4C81-91DB-6506C358BCFD}" dt="2021-03-27T12:06:09.202" v="1346" actId="26606"/>
          <ac:spMkLst>
            <pc:docMk/>
            <pc:sldMk cId="3695910329" sldId="273"/>
            <ac:spMk id="14" creationId="{5ABDA325-4B50-4FFB-81B9-95576831FB06}"/>
          </ac:spMkLst>
        </pc:spChg>
        <pc:spChg chg="add del">
          <ac:chgData name="Abbas Amir" userId="fbeb37548bc5d5a4" providerId="LiveId" clId="{4390D5AD-5911-4C81-91DB-6506C358BCFD}" dt="2021-03-27T12:06:09.202" v="1346" actId="26606"/>
          <ac:spMkLst>
            <pc:docMk/>
            <pc:sldMk cId="3695910329" sldId="273"/>
            <ac:spMk id="16" creationId="{F2A49241-8E10-49A1-B30C-2A0230F6ABEC}"/>
          </ac:spMkLst>
        </pc:spChg>
        <pc:spChg chg="add del">
          <ac:chgData name="Abbas Amir" userId="fbeb37548bc5d5a4" providerId="LiveId" clId="{4390D5AD-5911-4C81-91DB-6506C358BCFD}" dt="2021-03-27T12:06:26.398" v="1350" actId="26606"/>
          <ac:spMkLst>
            <pc:docMk/>
            <pc:sldMk cId="3695910329" sldId="273"/>
            <ac:spMk id="18" creationId="{5D13CC36-B950-4F02-9BAF-9A7EB267398C}"/>
          </ac:spMkLst>
        </pc:spChg>
        <pc:spChg chg="add del">
          <ac:chgData name="Abbas Amir" userId="fbeb37548bc5d5a4" providerId="LiveId" clId="{4390D5AD-5911-4C81-91DB-6506C358BCFD}" dt="2021-03-27T12:06:26.398" v="1350" actId="26606"/>
          <ac:spMkLst>
            <pc:docMk/>
            <pc:sldMk cId="3695910329" sldId="273"/>
            <ac:spMk id="19" creationId="{4F2E2428-58BA-458D-AA54-05502E63F32F}"/>
          </ac:spMkLst>
        </pc:spChg>
        <pc:spChg chg="add">
          <ac:chgData name="Abbas Amir" userId="fbeb37548bc5d5a4" providerId="LiveId" clId="{4390D5AD-5911-4C81-91DB-6506C358BCFD}" dt="2021-03-27T12:06:26.398" v="1350" actId="26606"/>
          <ac:spMkLst>
            <pc:docMk/>
            <pc:sldMk cId="3695910329" sldId="273"/>
            <ac:spMk id="24" creationId="{61293230-B0F6-45B1-96D1-13D18E242995}"/>
          </ac:spMkLst>
        </pc:spChg>
        <pc:spChg chg="add">
          <ac:chgData name="Abbas Amir" userId="fbeb37548bc5d5a4" providerId="LiveId" clId="{4390D5AD-5911-4C81-91DB-6506C358BCFD}" dt="2021-03-27T12:06:26.398" v="1350" actId="26606"/>
          <ac:spMkLst>
            <pc:docMk/>
            <pc:sldMk cId="3695910329" sldId="273"/>
            <ac:spMk id="26" creationId="{627FF48C-AF46-4D52-998F-ED0BDDEEF2E1}"/>
          </ac:spMkLst>
        </pc:spChg>
        <pc:picChg chg="add mod">
          <ac:chgData name="Abbas Amir" userId="fbeb37548bc5d5a4" providerId="LiveId" clId="{4390D5AD-5911-4C81-91DB-6506C358BCFD}" dt="2021-03-27T12:06:29.583" v="1351" actId="14100"/>
          <ac:picMkLst>
            <pc:docMk/>
            <pc:sldMk cId="3695910329" sldId="273"/>
            <ac:picMk id="5" creationId="{49EA187F-99FE-458C-8224-19D0DEBB3367}"/>
          </ac:picMkLst>
        </pc:picChg>
        <pc:picChg chg="add mod">
          <ac:chgData name="Abbas Amir" userId="fbeb37548bc5d5a4" providerId="LiveId" clId="{4390D5AD-5911-4C81-91DB-6506C358BCFD}" dt="2021-03-27T12:06:33.877" v="1353" actId="1076"/>
          <ac:picMkLst>
            <pc:docMk/>
            <pc:sldMk cId="3695910329" sldId="273"/>
            <ac:picMk id="7" creationId="{5EC8BADA-D005-4DA2-B2CE-CD2AC6636983}"/>
          </ac:picMkLst>
        </pc:picChg>
      </pc:sldChg>
      <pc:sldChg chg="addSp delSp modSp new mod setBg">
        <pc:chgData name="Abbas Amir" userId="fbeb37548bc5d5a4" providerId="LiveId" clId="{4390D5AD-5911-4C81-91DB-6506C358BCFD}" dt="2021-03-27T12:16:33.551" v="1451" actId="27614"/>
        <pc:sldMkLst>
          <pc:docMk/>
          <pc:sldMk cId="1867672656" sldId="274"/>
        </pc:sldMkLst>
        <pc:spChg chg="mod">
          <ac:chgData name="Abbas Amir" userId="fbeb37548bc5d5a4" providerId="LiveId" clId="{4390D5AD-5911-4C81-91DB-6506C358BCFD}" dt="2021-03-27T12:16:30.786" v="1450" actId="26606"/>
          <ac:spMkLst>
            <pc:docMk/>
            <pc:sldMk cId="1867672656" sldId="274"/>
            <ac:spMk id="2" creationId="{D2C5B4C6-1AAE-4D30-9FE4-2B61EA474574}"/>
          </ac:spMkLst>
        </pc:spChg>
        <pc:spChg chg="del">
          <ac:chgData name="Abbas Amir" userId="fbeb37548bc5d5a4" providerId="LiveId" clId="{4390D5AD-5911-4C81-91DB-6506C358BCFD}" dt="2021-03-27T12:16:27.687" v="1449" actId="22"/>
          <ac:spMkLst>
            <pc:docMk/>
            <pc:sldMk cId="1867672656" sldId="274"/>
            <ac:spMk id="3" creationId="{C2AEBFC9-D37D-4E07-B258-1BBC456DAF0B}"/>
          </ac:spMkLst>
        </pc:spChg>
        <pc:spChg chg="add">
          <ac:chgData name="Abbas Amir" userId="fbeb37548bc5d5a4" providerId="LiveId" clId="{4390D5AD-5911-4C81-91DB-6506C358BCFD}" dt="2021-03-27T12:16:30.786" v="1450" actId="26606"/>
          <ac:spMkLst>
            <pc:docMk/>
            <pc:sldMk cId="1867672656" sldId="274"/>
            <ac:spMk id="10" creationId="{A4AC5506-6312-4701-8D3C-40187889A947}"/>
          </ac:spMkLst>
        </pc:spChg>
        <pc:picChg chg="add mod ord">
          <ac:chgData name="Abbas Amir" userId="fbeb37548bc5d5a4" providerId="LiveId" clId="{4390D5AD-5911-4C81-91DB-6506C358BCFD}" dt="2021-03-27T12:16:33.551" v="1451" actId="27614"/>
          <ac:picMkLst>
            <pc:docMk/>
            <pc:sldMk cId="1867672656" sldId="274"/>
            <ac:picMk id="5" creationId="{F416FD7F-6EC2-409F-88D9-280A0F621C62}"/>
          </ac:picMkLst>
        </pc:picChg>
      </pc:sldChg>
      <pc:sldChg chg="addSp delSp modSp new mod setBg addAnim delAnim">
        <pc:chgData name="Abbas Amir" userId="fbeb37548bc5d5a4" providerId="LiveId" clId="{4390D5AD-5911-4C81-91DB-6506C358BCFD}" dt="2021-03-27T13:23:05.077" v="2128" actId="20577"/>
        <pc:sldMkLst>
          <pc:docMk/>
          <pc:sldMk cId="1359049445" sldId="275"/>
        </pc:sldMkLst>
        <pc:spChg chg="mod">
          <ac:chgData name="Abbas Amir" userId="fbeb37548bc5d5a4" providerId="LiveId" clId="{4390D5AD-5911-4C81-91DB-6506C358BCFD}" dt="2021-03-27T12:23:01.536" v="1546" actId="26606"/>
          <ac:spMkLst>
            <pc:docMk/>
            <pc:sldMk cId="1359049445" sldId="275"/>
            <ac:spMk id="2" creationId="{00B4C590-2726-4146-AAB2-5B4ED3FB73BE}"/>
          </ac:spMkLst>
        </pc:spChg>
        <pc:spChg chg="mod">
          <ac:chgData name="Abbas Amir" userId="fbeb37548bc5d5a4" providerId="LiveId" clId="{4390D5AD-5911-4C81-91DB-6506C358BCFD}" dt="2021-03-27T13:23:05.077" v="2128" actId="20577"/>
          <ac:spMkLst>
            <pc:docMk/>
            <pc:sldMk cId="1359049445" sldId="275"/>
            <ac:spMk id="3" creationId="{EEEF0EE4-0A9A-401D-8207-1F1002EC0DC2}"/>
          </ac:spMkLst>
        </pc:spChg>
        <pc:spChg chg="add del">
          <ac:chgData name="Abbas Amir" userId="fbeb37548bc5d5a4" providerId="LiveId" clId="{4390D5AD-5911-4C81-91DB-6506C358BCFD}" dt="2021-03-27T12:20:49.775" v="1526" actId="26606"/>
          <ac:spMkLst>
            <pc:docMk/>
            <pc:sldMk cId="1359049445" sldId="275"/>
            <ac:spMk id="71" creationId="{9427AF5F-9A0E-42B7-A252-FD64C9885F9C}"/>
          </ac:spMkLst>
        </pc:spChg>
        <pc:spChg chg="add del">
          <ac:chgData name="Abbas Amir" userId="fbeb37548bc5d5a4" providerId="LiveId" clId="{4390D5AD-5911-4C81-91DB-6506C358BCFD}" dt="2021-03-27T12:22:50.088" v="1545" actId="26606"/>
          <ac:spMkLst>
            <pc:docMk/>
            <pc:sldMk cId="1359049445" sldId="275"/>
            <ac:spMk id="73" creationId="{0D153B68-5844-490D-8E67-F616D6D721CA}"/>
          </ac:spMkLst>
        </pc:spChg>
        <pc:spChg chg="add">
          <ac:chgData name="Abbas Amir" userId="fbeb37548bc5d5a4" providerId="LiveId" clId="{4390D5AD-5911-4C81-91DB-6506C358BCFD}" dt="2021-03-27T12:23:10.663" v="1550" actId="26606"/>
          <ac:spMkLst>
            <pc:docMk/>
            <pc:sldMk cId="1359049445" sldId="275"/>
            <ac:spMk id="74" creationId="{61293230-B0F6-45B1-96D1-13D18E242995}"/>
          </ac:spMkLst>
        </pc:spChg>
        <pc:spChg chg="add del">
          <ac:chgData name="Abbas Amir" userId="fbeb37548bc5d5a4" providerId="LiveId" clId="{4390D5AD-5911-4C81-91DB-6506C358BCFD}" dt="2021-03-27T12:22:50.088" v="1545" actId="26606"/>
          <ac:spMkLst>
            <pc:docMk/>
            <pc:sldMk cId="1359049445" sldId="275"/>
            <ac:spMk id="75" creationId="{9A0D773F-7A7D-4DBB-9DEA-86BB8B8F4BC8}"/>
          </ac:spMkLst>
        </pc:spChg>
        <pc:spChg chg="add del">
          <ac:chgData name="Abbas Amir" userId="fbeb37548bc5d5a4" providerId="LiveId" clId="{4390D5AD-5911-4C81-91DB-6506C358BCFD}" dt="2021-03-27T12:23:01.536" v="1546" actId="26606"/>
          <ac:spMkLst>
            <pc:docMk/>
            <pc:sldMk cId="1359049445" sldId="275"/>
            <ac:spMk id="76" creationId="{08BC803E-13F3-4DAB-B17C-BEB0076164B7}"/>
          </ac:spMkLst>
        </pc:spChg>
        <pc:spChg chg="add del">
          <ac:chgData name="Abbas Amir" userId="fbeb37548bc5d5a4" providerId="LiveId" clId="{4390D5AD-5911-4C81-91DB-6506C358BCFD}" dt="2021-03-27T12:23:01.536" v="1546" actId="26606"/>
          <ac:spMkLst>
            <pc:docMk/>
            <pc:sldMk cId="1359049445" sldId="275"/>
            <ac:spMk id="77" creationId="{B8DDE571-E57F-4AB5-83C7-30EB5DDCCAC7}"/>
          </ac:spMkLst>
        </pc:spChg>
        <pc:spChg chg="add">
          <ac:chgData name="Abbas Amir" userId="fbeb37548bc5d5a4" providerId="LiveId" clId="{4390D5AD-5911-4C81-91DB-6506C358BCFD}" dt="2021-03-27T12:23:10.663" v="1550" actId="26606"/>
          <ac:spMkLst>
            <pc:docMk/>
            <pc:sldMk cId="1359049445" sldId="275"/>
            <ac:spMk id="78" creationId="{7900702D-FF4F-4820-9979-F623BBCC6A23}"/>
          </ac:spMkLst>
        </pc:spChg>
        <pc:spChg chg="add del">
          <ac:chgData name="Abbas Amir" userId="fbeb37548bc5d5a4" providerId="LiveId" clId="{4390D5AD-5911-4C81-91DB-6506C358BCFD}" dt="2021-03-27T12:23:10.663" v="1550" actId="26606"/>
          <ac:spMkLst>
            <pc:docMk/>
            <pc:sldMk cId="1359049445" sldId="275"/>
            <ac:spMk id="135" creationId="{61293230-B0F6-45B1-96D1-13D18E242995}"/>
          </ac:spMkLst>
        </pc:spChg>
        <pc:spChg chg="add del">
          <ac:chgData name="Abbas Amir" userId="fbeb37548bc5d5a4" providerId="LiveId" clId="{4390D5AD-5911-4C81-91DB-6506C358BCFD}" dt="2021-03-27T12:23:10.663" v="1550" actId="26606"/>
          <ac:spMkLst>
            <pc:docMk/>
            <pc:sldMk cId="1359049445" sldId="275"/>
            <ac:spMk id="137" creationId="{2E4C77E0-AD32-4D51-A420-0A861D5A8630}"/>
          </ac:spMkLst>
        </pc:spChg>
        <pc:spChg chg="add del">
          <ac:chgData name="Abbas Amir" userId="fbeb37548bc5d5a4" providerId="LiveId" clId="{4390D5AD-5911-4C81-91DB-6506C358BCFD}" dt="2021-03-27T12:23:10.663" v="1550" actId="26606"/>
          <ac:spMkLst>
            <pc:docMk/>
            <pc:sldMk cId="1359049445" sldId="275"/>
            <ac:spMk id="139" creationId="{7900702D-FF4F-4820-9979-F623BBCC6A23}"/>
          </ac:spMkLst>
        </pc:spChg>
        <pc:spChg chg="add del">
          <ac:chgData name="Abbas Amir" userId="fbeb37548bc5d5a4" providerId="LiveId" clId="{4390D5AD-5911-4C81-91DB-6506C358BCFD}" dt="2021-03-27T12:22:50.088" v="1545" actId="26606"/>
          <ac:spMkLst>
            <pc:docMk/>
            <pc:sldMk cId="1359049445" sldId="275"/>
            <ac:spMk id="4100" creationId="{7FF47CB7-972F-479F-A36D-9E72D26EC8DA}"/>
          </ac:spMkLst>
        </pc:spChg>
        <pc:spChg chg="add">
          <ac:chgData name="Abbas Amir" userId="fbeb37548bc5d5a4" providerId="LiveId" clId="{4390D5AD-5911-4C81-91DB-6506C358BCFD}" dt="2021-03-27T12:23:10.663" v="1550" actId="26606"/>
          <ac:spMkLst>
            <pc:docMk/>
            <pc:sldMk cId="1359049445" sldId="275"/>
            <ac:spMk id="4101" creationId="{2E4C77E0-AD32-4D51-A420-0A861D5A8630}"/>
          </ac:spMkLst>
        </pc:spChg>
        <pc:picChg chg="add mod">
          <ac:chgData name="Abbas Amir" userId="fbeb37548bc5d5a4" providerId="LiveId" clId="{4390D5AD-5911-4C81-91DB-6506C358BCFD}" dt="2021-03-27T12:24:02.260" v="1564" actId="1076"/>
          <ac:picMkLst>
            <pc:docMk/>
            <pc:sldMk cId="1359049445" sldId="275"/>
            <ac:picMk id="5" creationId="{EFFF76C9-70E6-428C-AC63-A1617FDC3178}"/>
          </ac:picMkLst>
        </pc:picChg>
        <pc:picChg chg="add mod ord">
          <ac:chgData name="Abbas Amir" userId="fbeb37548bc5d5a4" providerId="LiveId" clId="{4390D5AD-5911-4C81-91DB-6506C358BCFD}" dt="2021-03-27T12:24:04.140" v="1565" actId="1076"/>
          <ac:picMkLst>
            <pc:docMk/>
            <pc:sldMk cId="1359049445" sldId="275"/>
            <ac:picMk id="4098" creationId="{D505C496-5CE2-41FE-B6F2-62972A7C1E67}"/>
          </ac:picMkLst>
        </pc:picChg>
      </pc:sldChg>
      <pc:sldChg chg="addSp delSp modSp new mod setBg">
        <pc:chgData name="Abbas Amir" userId="fbeb37548bc5d5a4" providerId="LiveId" clId="{4390D5AD-5911-4C81-91DB-6506C358BCFD}" dt="2021-03-27T12:46:32.580" v="1616" actId="14100"/>
        <pc:sldMkLst>
          <pc:docMk/>
          <pc:sldMk cId="761389181" sldId="276"/>
        </pc:sldMkLst>
        <pc:spChg chg="mod">
          <ac:chgData name="Abbas Amir" userId="fbeb37548bc5d5a4" providerId="LiveId" clId="{4390D5AD-5911-4C81-91DB-6506C358BCFD}" dt="2021-03-27T12:46:19.110" v="1612" actId="26606"/>
          <ac:spMkLst>
            <pc:docMk/>
            <pc:sldMk cId="761389181" sldId="276"/>
            <ac:spMk id="2" creationId="{F0818B83-41B2-49D9-BA2F-D5EBDFF66E77}"/>
          </ac:spMkLst>
        </pc:spChg>
        <pc:spChg chg="mod ord">
          <ac:chgData name="Abbas Amir" userId="fbeb37548bc5d5a4" providerId="LiveId" clId="{4390D5AD-5911-4C81-91DB-6506C358BCFD}" dt="2021-03-27T12:46:19.110" v="1612" actId="26606"/>
          <ac:spMkLst>
            <pc:docMk/>
            <pc:sldMk cId="761389181" sldId="276"/>
            <ac:spMk id="3" creationId="{143A902E-FE4D-4155-8402-6C696B4165AF}"/>
          </ac:spMkLst>
        </pc:spChg>
        <pc:spChg chg="add del">
          <ac:chgData name="Abbas Amir" userId="fbeb37548bc5d5a4" providerId="LiveId" clId="{4390D5AD-5911-4C81-91DB-6506C358BCFD}" dt="2021-03-27T12:46:19.110" v="1612" actId="26606"/>
          <ac:spMkLst>
            <pc:docMk/>
            <pc:sldMk cId="761389181" sldId="276"/>
            <ac:spMk id="10" creationId="{8B3A2D1A-45FC-4F95-B150-1C13EF2F6D09}"/>
          </ac:spMkLst>
        </pc:spChg>
        <pc:spChg chg="add del">
          <ac:chgData name="Abbas Amir" userId="fbeb37548bc5d5a4" providerId="LiveId" clId="{4390D5AD-5911-4C81-91DB-6506C358BCFD}" dt="2021-03-27T12:46:19.110" v="1612" actId="26606"/>
          <ac:spMkLst>
            <pc:docMk/>
            <pc:sldMk cId="761389181" sldId="276"/>
            <ac:spMk id="12" creationId="{39C3C864-C625-4883-B868-9A4C470F4DD5}"/>
          </ac:spMkLst>
        </pc:spChg>
        <pc:spChg chg="add">
          <ac:chgData name="Abbas Amir" userId="fbeb37548bc5d5a4" providerId="LiveId" clId="{4390D5AD-5911-4C81-91DB-6506C358BCFD}" dt="2021-03-27T12:46:19.110" v="1612" actId="26606"/>
          <ac:spMkLst>
            <pc:docMk/>
            <pc:sldMk cId="761389181" sldId="276"/>
            <ac:spMk id="17" creationId="{61293230-B0F6-45B1-96D1-13D18E242995}"/>
          </ac:spMkLst>
        </pc:spChg>
        <pc:spChg chg="add">
          <ac:chgData name="Abbas Amir" userId="fbeb37548bc5d5a4" providerId="LiveId" clId="{4390D5AD-5911-4C81-91DB-6506C358BCFD}" dt="2021-03-27T12:46:19.110" v="1612" actId="26606"/>
          <ac:spMkLst>
            <pc:docMk/>
            <pc:sldMk cId="761389181" sldId="276"/>
            <ac:spMk id="19" creationId="{627FF48C-AF46-4D52-998F-ED0BDDEEF2E1}"/>
          </ac:spMkLst>
        </pc:spChg>
        <pc:picChg chg="add mod ord">
          <ac:chgData name="Abbas Amir" userId="fbeb37548bc5d5a4" providerId="LiveId" clId="{4390D5AD-5911-4C81-91DB-6506C358BCFD}" dt="2021-03-27T12:46:25.948" v="1614" actId="1076"/>
          <ac:picMkLst>
            <pc:docMk/>
            <pc:sldMk cId="761389181" sldId="276"/>
            <ac:picMk id="5" creationId="{9AC31984-10DF-4EF7-ADF0-FD22CF0F4EAD}"/>
          </ac:picMkLst>
        </pc:picChg>
        <pc:picChg chg="add mod">
          <ac:chgData name="Abbas Amir" userId="fbeb37548bc5d5a4" providerId="LiveId" clId="{4390D5AD-5911-4C81-91DB-6506C358BCFD}" dt="2021-03-27T12:46:32.580" v="1616" actId="14100"/>
          <ac:picMkLst>
            <pc:docMk/>
            <pc:sldMk cId="761389181" sldId="276"/>
            <ac:picMk id="7" creationId="{EAC00220-E206-4166-AF48-B791CE021C6F}"/>
          </ac:picMkLst>
        </pc:picChg>
      </pc:sldChg>
      <pc:sldChg chg="addSp delSp modSp new mod setBg">
        <pc:chgData name="Abbas Amir" userId="fbeb37548bc5d5a4" providerId="LiveId" clId="{4390D5AD-5911-4C81-91DB-6506C358BCFD}" dt="2021-03-27T13:25:26.565" v="2177" actId="26606"/>
        <pc:sldMkLst>
          <pc:docMk/>
          <pc:sldMk cId="1902918172" sldId="277"/>
        </pc:sldMkLst>
        <pc:spChg chg="mod">
          <ac:chgData name="Abbas Amir" userId="fbeb37548bc5d5a4" providerId="LiveId" clId="{4390D5AD-5911-4C81-91DB-6506C358BCFD}" dt="2021-03-27T13:25:26.565" v="2177" actId="26606"/>
          <ac:spMkLst>
            <pc:docMk/>
            <pc:sldMk cId="1902918172" sldId="277"/>
            <ac:spMk id="2" creationId="{1DE7047B-8099-42F0-80E4-3C1AD0A4474F}"/>
          </ac:spMkLst>
        </pc:spChg>
        <pc:spChg chg="mod ord">
          <ac:chgData name="Abbas Amir" userId="fbeb37548bc5d5a4" providerId="LiveId" clId="{4390D5AD-5911-4C81-91DB-6506C358BCFD}" dt="2021-03-27T13:25:26.565" v="2177" actId="26606"/>
          <ac:spMkLst>
            <pc:docMk/>
            <pc:sldMk cId="1902918172" sldId="277"/>
            <ac:spMk id="3" creationId="{9331736E-09DF-4997-85FB-81A7F329E2AD}"/>
          </ac:spMkLst>
        </pc:spChg>
        <pc:spChg chg="add mod">
          <ac:chgData name="Abbas Amir" userId="fbeb37548bc5d5a4" providerId="LiveId" clId="{4390D5AD-5911-4C81-91DB-6506C358BCFD}" dt="2021-03-27T13:24:44.106" v="2165" actId="1076"/>
          <ac:spMkLst>
            <pc:docMk/>
            <pc:sldMk cId="1902918172" sldId="277"/>
            <ac:spMk id="8" creationId="{233F0FEE-5628-41FE-8740-0E0C97F76D6E}"/>
          </ac:spMkLst>
        </pc:spChg>
        <pc:spChg chg="add del mod">
          <ac:chgData name="Abbas Amir" userId="fbeb37548bc5d5a4" providerId="LiveId" clId="{4390D5AD-5911-4C81-91DB-6506C358BCFD}" dt="2021-03-27T13:24:30.259" v="2163"/>
          <ac:spMkLst>
            <pc:docMk/>
            <pc:sldMk cId="1902918172" sldId="277"/>
            <ac:spMk id="9" creationId="{C5D78379-0B80-4F8D-AE3E-B0BD321274C9}"/>
          </ac:spMkLst>
        </pc:spChg>
        <pc:spChg chg="add mod">
          <ac:chgData name="Abbas Amir" userId="fbeb37548bc5d5a4" providerId="LiveId" clId="{4390D5AD-5911-4C81-91DB-6506C358BCFD}" dt="2021-03-27T13:24:38.693" v="2164"/>
          <ac:spMkLst>
            <pc:docMk/>
            <pc:sldMk cId="1902918172" sldId="277"/>
            <ac:spMk id="10" creationId="{47E8475C-1EA3-45BD-8004-C6BC79BDB1C5}"/>
          </ac:spMkLst>
        </pc:spChg>
        <pc:spChg chg="add del mod">
          <ac:chgData name="Abbas Amir" userId="fbeb37548bc5d5a4" providerId="LiveId" clId="{4390D5AD-5911-4C81-91DB-6506C358BCFD}" dt="2021-03-27T13:25:07.511" v="2173"/>
          <ac:spMkLst>
            <pc:docMk/>
            <pc:sldMk cId="1902918172" sldId="277"/>
            <ac:spMk id="11" creationId="{E593E347-C38C-45FA-8733-B4725F37DFBB}"/>
          </ac:spMkLst>
        </pc:spChg>
        <pc:spChg chg="add del">
          <ac:chgData name="Abbas Amir" userId="fbeb37548bc5d5a4" providerId="LiveId" clId="{4390D5AD-5911-4C81-91DB-6506C358BCFD}" dt="2021-03-27T13:25:26.565" v="2177" actId="26606"/>
          <ac:spMkLst>
            <pc:docMk/>
            <pc:sldMk cId="1902918172" sldId="277"/>
            <ac:spMk id="12" creationId="{84DF55BE-B4AB-4BA1-BDE1-E9F7FB3F110A}"/>
          </ac:spMkLst>
        </pc:spChg>
        <pc:spChg chg="add del">
          <ac:chgData name="Abbas Amir" userId="fbeb37548bc5d5a4" providerId="LiveId" clId="{4390D5AD-5911-4C81-91DB-6506C358BCFD}" dt="2021-03-27T13:25:13.247" v="2176"/>
          <ac:spMkLst>
            <pc:docMk/>
            <pc:sldMk cId="1902918172" sldId="277"/>
            <ac:spMk id="13" creationId="{E6418E62-CEF1-406B-894E-8C2814CBBE82}"/>
          </ac:spMkLst>
        </pc:spChg>
        <pc:spChg chg="add del">
          <ac:chgData name="Abbas Amir" userId="fbeb37548bc5d5a4" providerId="LiveId" clId="{4390D5AD-5911-4C81-91DB-6506C358BCFD}" dt="2021-03-27T13:25:26.565" v="2177" actId="26606"/>
          <ac:spMkLst>
            <pc:docMk/>
            <pc:sldMk cId="1902918172" sldId="277"/>
            <ac:spMk id="14" creationId="{8761DDFE-071F-4200-B0AA-394476C2D2D6}"/>
          </ac:spMkLst>
        </pc:spChg>
        <pc:spChg chg="add del">
          <ac:chgData name="Abbas Amir" userId="fbeb37548bc5d5a4" providerId="LiveId" clId="{4390D5AD-5911-4C81-91DB-6506C358BCFD}" dt="2021-03-27T13:25:04.058" v="2170" actId="26606"/>
          <ac:spMkLst>
            <pc:docMk/>
            <pc:sldMk cId="1902918172" sldId="277"/>
            <ac:spMk id="17" creationId="{C5F44963-F78F-4F17-86B4-4EAA3536BDA1}"/>
          </ac:spMkLst>
        </pc:spChg>
        <pc:spChg chg="add del">
          <ac:chgData name="Abbas Amir" userId="fbeb37548bc5d5a4" providerId="LiveId" clId="{4390D5AD-5911-4C81-91DB-6506C358BCFD}" dt="2021-03-27T13:25:04.058" v="2170" actId="26606"/>
          <ac:spMkLst>
            <pc:docMk/>
            <pc:sldMk cId="1902918172" sldId="277"/>
            <ac:spMk id="19" creationId="{22BCA4C2-A213-404E-B14B-DA9A32CE55CC}"/>
          </ac:spMkLst>
        </pc:spChg>
        <pc:spChg chg="add del">
          <ac:chgData name="Abbas Amir" userId="fbeb37548bc5d5a4" providerId="LiveId" clId="{4390D5AD-5911-4C81-91DB-6506C358BCFD}" dt="2021-03-27T13:25:04.058" v="2170" actId="26606"/>
          <ac:spMkLst>
            <pc:docMk/>
            <pc:sldMk cId="1902918172" sldId="277"/>
            <ac:spMk id="21" creationId="{2E1ADA1B-8E03-4FC1-9FF5-9A0071A5AF33}"/>
          </ac:spMkLst>
        </pc:spChg>
        <pc:spChg chg="add del">
          <ac:chgData name="Abbas Amir" userId="fbeb37548bc5d5a4" providerId="LiveId" clId="{4390D5AD-5911-4C81-91DB-6506C358BCFD}" dt="2021-03-27T13:25:04.058" v="2170" actId="26606"/>
          <ac:spMkLst>
            <pc:docMk/>
            <pc:sldMk cId="1902918172" sldId="277"/>
            <ac:spMk id="23" creationId="{C99D11B4-B61D-4ECC-AA3A-DE3A9B6926D1}"/>
          </ac:spMkLst>
        </pc:spChg>
        <pc:spChg chg="add del">
          <ac:chgData name="Abbas Amir" userId="fbeb37548bc5d5a4" providerId="LiveId" clId="{4390D5AD-5911-4C81-91DB-6506C358BCFD}" dt="2021-03-27T13:25:06.882" v="2172" actId="26606"/>
          <ac:spMkLst>
            <pc:docMk/>
            <pc:sldMk cId="1902918172" sldId="277"/>
            <ac:spMk id="25" creationId="{61293230-B0F6-45B1-96D1-13D18E242995}"/>
          </ac:spMkLst>
        </pc:spChg>
        <pc:spChg chg="add del">
          <ac:chgData name="Abbas Amir" userId="fbeb37548bc5d5a4" providerId="LiveId" clId="{4390D5AD-5911-4C81-91DB-6506C358BCFD}" dt="2021-03-27T13:25:06.882" v="2172" actId="26606"/>
          <ac:spMkLst>
            <pc:docMk/>
            <pc:sldMk cId="1902918172" sldId="277"/>
            <ac:spMk id="26" creationId="{F1E8018D-D29A-4B9D-BF9C-9F4D7BA12343}"/>
          </ac:spMkLst>
        </pc:spChg>
        <pc:picChg chg="add mod ord">
          <ac:chgData name="Abbas Amir" userId="fbeb37548bc5d5a4" providerId="LiveId" clId="{4390D5AD-5911-4C81-91DB-6506C358BCFD}" dt="2021-03-27T13:25:26.565" v="2177" actId="26606"/>
          <ac:picMkLst>
            <pc:docMk/>
            <pc:sldMk cId="1902918172" sldId="277"/>
            <ac:picMk id="5" creationId="{AD3A51E1-CDB5-41B9-9415-6FE2EFD7EC9F}"/>
          </ac:picMkLst>
        </pc:picChg>
        <pc:picChg chg="add mod">
          <ac:chgData name="Abbas Amir" userId="fbeb37548bc5d5a4" providerId="LiveId" clId="{4390D5AD-5911-4C81-91DB-6506C358BCFD}" dt="2021-03-27T13:25:26.565" v="2177" actId="26606"/>
          <ac:picMkLst>
            <pc:docMk/>
            <pc:sldMk cId="1902918172" sldId="277"/>
            <ac:picMk id="7" creationId="{58266FCD-CEF5-431C-B6D7-60F108D23295}"/>
          </ac:picMkLst>
        </pc:picChg>
      </pc:sldChg>
      <pc:sldChg chg="addSp delSp modSp new mod setBg">
        <pc:chgData name="Abbas Amir" userId="fbeb37548bc5d5a4" providerId="LiveId" clId="{4390D5AD-5911-4C81-91DB-6506C358BCFD}" dt="2021-03-27T13:49:23.446" v="2843" actId="26606"/>
        <pc:sldMkLst>
          <pc:docMk/>
          <pc:sldMk cId="887802086" sldId="278"/>
        </pc:sldMkLst>
        <pc:spChg chg="mod">
          <ac:chgData name="Abbas Amir" userId="fbeb37548bc5d5a4" providerId="LiveId" clId="{4390D5AD-5911-4C81-91DB-6506C358BCFD}" dt="2021-03-27T13:49:23.446" v="2843" actId="26606"/>
          <ac:spMkLst>
            <pc:docMk/>
            <pc:sldMk cId="887802086" sldId="278"/>
            <ac:spMk id="2" creationId="{C25FA9E3-86A2-4577-8CCC-6F48C9D39B18}"/>
          </ac:spMkLst>
        </pc:spChg>
        <pc:spChg chg="add del mod">
          <ac:chgData name="Abbas Amir" userId="fbeb37548bc5d5a4" providerId="LiveId" clId="{4390D5AD-5911-4C81-91DB-6506C358BCFD}" dt="2021-03-27T13:49:23.446" v="2843" actId="26606"/>
          <ac:spMkLst>
            <pc:docMk/>
            <pc:sldMk cId="887802086" sldId="278"/>
            <ac:spMk id="3" creationId="{E79A9709-EF60-431B-A418-CFEC69BBED18}"/>
          </ac:spMkLst>
        </pc:spChg>
        <pc:spChg chg="add del">
          <ac:chgData name="Abbas Amir" userId="fbeb37548bc5d5a4" providerId="LiveId" clId="{4390D5AD-5911-4C81-91DB-6506C358BCFD}" dt="2021-03-27T13:41:26.700" v="2667"/>
          <ac:spMkLst>
            <pc:docMk/>
            <pc:sldMk cId="887802086" sldId="278"/>
            <ac:spMk id="4" creationId="{A7776369-63CE-4726-94B1-4282A3CBA518}"/>
          </ac:spMkLst>
        </pc:spChg>
        <pc:spChg chg="add del mod">
          <ac:chgData name="Abbas Amir" userId="fbeb37548bc5d5a4" providerId="LiveId" clId="{4390D5AD-5911-4C81-91DB-6506C358BCFD}" dt="2021-03-27T13:47:00.221" v="2800" actId="478"/>
          <ac:spMkLst>
            <pc:docMk/>
            <pc:sldMk cId="887802086" sldId="278"/>
            <ac:spMk id="5" creationId="{DE63DFEC-0B65-44C0-95FC-C8FD1613C4E4}"/>
          </ac:spMkLst>
        </pc:spChg>
        <pc:spChg chg="add del">
          <ac:chgData name="Abbas Amir" userId="fbeb37548bc5d5a4" providerId="LiveId" clId="{4390D5AD-5911-4C81-91DB-6506C358BCFD}" dt="2021-03-27T13:48:23.357" v="2819" actId="26606"/>
          <ac:spMkLst>
            <pc:docMk/>
            <pc:sldMk cId="887802086" sldId="278"/>
            <ac:spMk id="11" creationId="{2B566528-1B12-4246-9431-5C2D7D081168}"/>
          </ac:spMkLst>
        </pc:spChg>
        <pc:spChg chg="add del">
          <ac:chgData name="Abbas Amir" userId="fbeb37548bc5d5a4" providerId="LiveId" clId="{4390D5AD-5911-4C81-91DB-6506C358BCFD}" dt="2021-03-27T13:47:00.766" v="2801" actId="26606"/>
          <ac:spMkLst>
            <pc:docMk/>
            <pc:sldMk cId="887802086" sldId="278"/>
            <ac:spMk id="75" creationId="{1ECAB1E8-8195-4748-BE71-FF806D86892E}"/>
          </ac:spMkLst>
        </pc:spChg>
        <pc:spChg chg="add del">
          <ac:chgData name="Abbas Amir" userId="fbeb37548bc5d5a4" providerId="LiveId" clId="{4390D5AD-5911-4C81-91DB-6506C358BCFD}" dt="2021-03-27T13:47:00.766" v="2801" actId="26606"/>
          <ac:spMkLst>
            <pc:docMk/>
            <pc:sldMk cId="887802086" sldId="278"/>
            <ac:spMk id="77" creationId="{57F6BDD4-E066-4008-8011-6CC31AEB4556}"/>
          </ac:spMkLst>
        </pc:spChg>
        <pc:spChg chg="add del">
          <ac:chgData name="Abbas Amir" userId="fbeb37548bc5d5a4" providerId="LiveId" clId="{4390D5AD-5911-4C81-91DB-6506C358BCFD}" dt="2021-03-27T13:47:00.766" v="2801" actId="26606"/>
          <ac:spMkLst>
            <pc:docMk/>
            <pc:sldMk cId="887802086" sldId="278"/>
            <ac:spMk id="79" creationId="{2711A8FB-68FC-45FC-B01E-38F809E2D439}"/>
          </ac:spMkLst>
        </pc:spChg>
        <pc:spChg chg="add del">
          <ac:chgData name="Abbas Amir" userId="fbeb37548bc5d5a4" providerId="LiveId" clId="{4390D5AD-5911-4C81-91DB-6506C358BCFD}" dt="2021-03-27T13:47:00.766" v="2801" actId="26606"/>
          <ac:spMkLst>
            <pc:docMk/>
            <pc:sldMk cId="887802086" sldId="278"/>
            <ac:spMk id="81" creationId="{2A865FE3-5FC9-4049-87CF-30019C46C0F5}"/>
          </ac:spMkLst>
        </pc:spChg>
        <pc:spChg chg="add del">
          <ac:chgData name="Abbas Amir" userId="fbeb37548bc5d5a4" providerId="LiveId" clId="{4390D5AD-5911-4C81-91DB-6506C358BCFD}" dt="2021-03-27T13:48:01.043" v="2807" actId="26606"/>
          <ac:spMkLst>
            <pc:docMk/>
            <pc:sldMk cId="887802086" sldId="278"/>
            <ac:spMk id="83" creationId="{1E547BA6-BAE0-43BB-A7CA-60F69CE252F0}"/>
          </ac:spMkLst>
        </pc:spChg>
        <pc:spChg chg="add del">
          <ac:chgData name="Abbas Amir" userId="fbeb37548bc5d5a4" providerId="LiveId" clId="{4390D5AD-5911-4C81-91DB-6506C358BCFD}" dt="2021-03-27T13:48:01.043" v="2807" actId="26606"/>
          <ac:spMkLst>
            <pc:docMk/>
            <pc:sldMk cId="887802086" sldId="278"/>
            <ac:spMk id="5132" creationId="{2B566528-1B12-4246-9431-5C2D7D081168}"/>
          </ac:spMkLst>
        </pc:spChg>
        <pc:spChg chg="add del">
          <ac:chgData name="Abbas Amir" userId="fbeb37548bc5d5a4" providerId="LiveId" clId="{4390D5AD-5911-4C81-91DB-6506C358BCFD}" dt="2021-03-27T13:48:01.043" v="2807" actId="26606"/>
          <ac:spMkLst>
            <pc:docMk/>
            <pc:sldMk cId="887802086" sldId="278"/>
            <ac:spMk id="5133" creationId="{D3F51FEB-38FB-4F6C-9F7B-2F2AFAB65463}"/>
          </ac:spMkLst>
        </pc:spChg>
        <pc:spChg chg="add">
          <ac:chgData name="Abbas Amir" userId="fbeb37548bc5d5a4" providerId="LiveId" clId="{4390D5AD-5911-4C81-91DB-6506C358BCFD}" dt="2021-03-27T13:49:23.446" v="2843" actId="26606"/>
          <ac:spMkLst>
            <pc:docMk/>
            <pc:sldMk cId="887802086" sldId="278"/>
            <ac:spMk id="5136" creationId="{2B566528-1B12-4246-9431-5C2D7D081168}"/>
          </ac:spMkLst>
        </pc:spChg>
        <pc:grpChg chg="add del">
          <ac:chgData name="Abbas Amir" userId="fbeb37548bc5d5a4" providerId="LiveId" clId="{4390D5AD-5911-4C81-91DB-6506C358BCFD}" dt="2021-03-27T13:48:23.357" v="2819" actId="26606"/>
          <ac:grpSpMkLst>
            <pc:docMk/>
            <pc:sldMk cId="887802086" sldId="278"/>
            <ac:grpSpMk id="13" creationId="{828A5161-06F1-46CF-8AD7-844680A59E13}"/>
          </ac:grpSpMkLst>
        </pc:grpChg>
        <pc:grpChg chg="add del">
          <ac:chgData name="Abbas Amir" userId="fbeb37548bc5d5a4" providerId="LiveId" clId="{4390D5AD-5911-4C81-91DB-6506C358BCFD}" dt="2021-03-27T13:48:23.357" v="2819" actId="26606"/>
          <ac:grpSpMkLst>
            <pc:docMk/>
            <pc:sldMk cId="887802086" sldId="278"/>
            <ac:grpSpMk id="17" creationId="{5995D10D-E9C9-47DB-AE7E-801FEF38F5C9}"/>
          </ac:grpSpMkLst>
        </pc:grpChg>
        <pc:grpChg chg="add del">
          <ac:chgData name="Abbas Amir" userId="fbeb37548bc5d5a4" providerId="LiveId" clId="{4390D5AD-5911-4C81-91DB-6506C358BCFD}" dt="2021-03-27T13:48:01.043" v="2807" actId="26606"/>
          <ac:grpSpMkLst>
            <pc:docMk/>
            <pc:sldMk cId="887802086" sldId="278"/>
            <ac:grpSpMk id="85" creationId="{15CBE6EC-46EF-45D9-8E16-DCDC5917CA31}"/>
          </ac:grpSpMkLst>
        </pc:grpChg>
        <pc:grpChg chg="add">
          <ac:chgData name="Abbas Amir" userId="fbeb37548bc5d5a4" providerId="LiveId" clId="{4390D5AD-5911-4C81-91DB-6506C358BCFD}" dt="2021-03-27T13:49:23.446" v="2843" actId="26606"/>
          <ac:grpSpMkLst>
            <pc:docMk/>
            <pc:sldMk cId="887802086" sldId="278"/>
            <ac:grpSpMk id="89" creationId="{5995D10D-E9C9-47DB-AE7E-801FEF38F5C9}"/>
          </ac:grpSpMkLst>
        </pc:grpChg>
        <pc:grpChg chg="add">
          <ac:chgData name="Abbas Amir" userId="fbeb37548bc5d5a4" providerId="LiveId" clId="{4390D5AD-5911-4C81-91DB-6506C358BCFD}" dt="2021-03-27T13:49:23.446" v="2843" actId="26606"/>
          <ac:grpSpMkLst>
            <pc:docMk/>
            <pc:sldMk cId="887802086" sldId="278"/>
            <ac:grpSpMk id="5137" creationId="{828A5161-06F1-46CF-8AD7-844680A59E13}"/>
          </ac:grpSpMkLst>
        </pc:grpChg>
        <pc:picChg chg="add del mod">
          <ac:chgData name="Abbas Amir" userId="fbeb37548bc5d5a4" providerId="LiveId" clId="{4390D5AD-5911-4C81-91DB-6506C358BCFD}" dt="2021-03-27T13:48:24.213" v="2820"/>
          <ac:picMkLst>
            <pc:docMk/>
            <pc:sldMk cId="887802086" sldId="278"/>
            <ac:picMk id="6" creationId="{21E55CBB-56E1-4FD1-86EA-64AE0BC6BCD6}"/>
          </ac:picMkLst>
        </pc:picChg>
        <pc:picChg chg="add del">
          <ac:chgData name="Abbas Amir" userId="fbeb37548bc5d5a4" providerId="LiveId" clId="{4390D5AD-5911-4C81-91DB-6506C358BCFD}" dt="2021-03-27T13:41:24.897" v="2665" actId="478"/>
          <ac:picMkLst>
            <pc:docMk/>
            <pc:sldMk cId="887802086" sldId="278"/>
            <ac:picMk id="5122" creationId="{C50B19D6-9983-46D1-91CB-BE0DA8628671}"/>
          </ac:picMkLst>
        </pc:picChg>
        <pc:picChg chg="add del mod">
          <ac:chgData name="Abbas Amir" userId="fbeb37548bc5d5a4" providerId="LiveId" clId="{4390D5AD-5911-4C81-91DB-6506C358BCFD}" dt="2021-03-27T13:47:01.474" v="2802"/>
          <ac:picMkLst>
            <pc:docMk/>
            <pc:sldMk cId="887802086" sldId="278"/>
            <ac:picMk id="5126" creationId="{3E194F24-69E5-40C0-9768-B2296F2C4324}"/>
          </ac:picMkLst>
        </pc:picChg>
        <pc:picChg chg="add del">
          <ac:chgData name="Abbas Amir" userId="fbeb37548bc5d5a4" providerId="LiveId" clId="{4390D5AD-5911-4C81-91DB-6506C358BCFD}" dt="2021-03-27T13:46:59.835" v="2799"/>
          <ac:picMkLst>
            <pc:docMk/>
            <pc:sldMk cId="887802086" sldId="278"/>
            <ac:picMk id="5128" creationId="{2C4203D7-398C-469F-A52A-64FC4C7C6789}"/>
          </ac:picMkLst>
        </pc:picChg>
        <pc:picChg chg="add del mod">
          <ac:chgData name="Abbas Amir" userId="fbeb37548bc5d5a4" providerId="LiveId" clId="{4390D5AD-5911-4C81-91DB-6506C358BCFD}" dt="2021-03-27T13:48:01.583" v="2808"/>
          <ac:picMkLst>
            <pc:docMk/>
            <pc:sldMk cId="887802086" sldId="278"/>
            <ac:picMk id="5130" creationId="{0E82B3B0-AFA9-49F3-A925-C3111B99566F}"/>
          </ac:picMkLst>
        </pc:picChg>
        <pc:picChg chg="add mod">
          <ac:chgData name="Abbas Amir" userId="fbeb37548bc5d5a4" providerId="LiveId" clId="{4390D5AD-5911-4C81-91DB-6506C358BCFD}" dt="2021-03-27T13:49:23.446" v="2843" actId="26606"/>
          <ac:picMkLst>
            <pc:docMk/>
            <pc:sldMk cId="887802086" sldId="278"/>
            <ac:picMk id="5134" creationId="{02796223-E610-4A3B-97B9-9C5F58B10366}"/>
          </ac:picMkLst>
        </pc:picChg>
      </pc:sldChg>
      <pc:sldChg chg="addSp delSp modSp new mod setBg">
        <pc:chgData name="Abbas Amir" userId="fbeb37548bc5d5a4" providerId="LiveId" clId="{4390D5AD-5911-4C81-91DB-6506C358BCFD}" dt="2021-03-27T13:25:44.446" v="2183" actId="20577"/>
        <pc:sldMkLst>
          <pc:docMk/>
          <pc:sldMk cId="313131277" sldId="279"/>
        </pc:sldMkLst>
        <pc:spChg chg="mod">
          <ac:chgData name="Abbas Amir" userId="fbeb37548bc5d5a4" providerId="LiveId" clId="{4390D5AD-5911-4C81-91DB-6506C358BCFD}" dt="2021-03-27T12:54:10.994" v="1787" actId="26606"/>
          <ac:spMkLst>
            <pc:docMk/>
            <pc:sldMk cId="313131277" sldId="279"/>
            <ac:spMk id="2" creationId="{B7E68978-F5F6-415E-BF6C-9DADF240AA3F}"/>
          </ac:spMkLst>
        </pc:spChg>
        <pc:spChg chg="add del mod">
          <ac:chgData name="Abbas Amir" userId="fbeb37548bc5d5a4" providerId="LiveId" clId="{4390D5AD-5911-4C81-91DB-6506C358BCFD}" dt="2021-03-27T13:25:44.446" v="2183" actId="20577"/>
          <ac:spMkLst>
            <pc:docMk/>
            <pc:sldMk cId="313131277" sldId="279"/>
            <ac:spMk id="3" creationId="{A9EEDA37-97A4-471D-A98C-287AB1CB958B}"/>
          </ac:spMkLst>
        </pc:spChg>
        <pc:spChg chg="add mod">
          <ac:chgData name="Abbas Amir" userId="fbeb37548bc5d5a4" providerId="LiveId" clId="{4390D5AD-5911-4C81-91DB-6506C358BCFD}" dt="2021-03-27T13:25:40.459" v="2181" actId="14100"/>
          <ac:spMkLst>
            <pc:docMk/>
            <pc:sldMk cId="313131277" sldId="279"/>
            <ac:spMk id="6" creationId="{BF25CDA3-13DE-4EC0-9755-06125B3A728F}"/>
          </ac:spMkLst>
        </pc:spChg>
        <pc:spChg chg="add del">
          <ac:chgData name="Abbas Amir" userId="fbeb37548bc5d5a4" providerId="LiveId" clId="{4390D5AD-5911-4C81-91DB-6506C358BCFD}" dt="2021-03-27T12:54:03.528" v="1785" actId="26606"/>
          <ac:spMkLst>
            <pc:docMk/>
            <pc:sldMk cId="313131277" sldId="279"/>
            <ac:spMk id="71" creationId="{60E9A6ED-B880-44EA-8D60-C9D3C82CCBD2}"/>
          </ac:spMkLst>
        </pc:spChg>
        <pc:spChg chg="add del">
          <ac:chgData name="Abbas Amir" userId="fbeb37548bc5d5a4" providerId="LiveId" clId="{4390D5AD-5911-4C81-91DB-6506C358BCFD}" dt="2021-03-27T12:54:10.994" v="1787" actId="26606"/>
          <ac:spMkLst>
            <pc:docMk/>
            <pc:sldMk cId="313131277" sldId="279"/>
            <ac:spMk id="135" creationId="{F5897CCA-486C-491C-B4C1-5E5C95A82709}"/>
          </ac:spMkLst>
        </pc:spChg>
        <pc:spChg chg="add">
          <ac:chgData name="Abbas Amir" userId="fbeb37548bc5d5a4" providerId="LiveId" clId="{4390D5AD-5911-4C81-91DB-6506C358BCFD}" dt="2021-03-27T12:54:10.994" v="1787" actId="26606"/>
          <ac:spMkLst>
            <pc:docMk/>
            <pc:sldMk cId="313131277" sldId="279"/>
            <ac:spMk id="192" creationId="{D93394DA-E684-47C2-9020-13225823F40A}"/>
          </ac:spMkLst>
        </pc:spChg>
        <pc:picChg chg="add del mod ord">
          <ac:chgData name="Abbas Amir" userId="fbeb37548bc5d5a4" providerId="LiveId" clId="{4390D5AD-5911-4C81-91DB-6506C358BCFD}" dt="2021-03-27T12:53:10.435" v="1778" actId="22"/>
          <ac:picMkLst>
            <pc:docMk/>
            <pc:sldMk cId="313131277" sldId="279"/>
            <ac:picMk id="5" creationId="{289300AC-F1E5-4F68-B600-BE965740DCB1}"/>
          </ac:picMkLst>
        </pc:picChg>
        <pc:picChg chg="add mod">
          <ac:chgData name="Abbas Amir" userId="fbeb37548bc5d5a4" providerId="LiveId" clId="{4390D5AD-5911-4C81-91DB-6506C358BCFD}" dt="2021-03-27T12:54:21.695" v="1788" actId="27614"/>
          <ac:picMkLst>
            <pc:docMk/>
            <pc:sldMk cId="313131277" sldId="279"/>
            <ac:picMk id="6146" creationId="{33FA9361-0099-4D45-BF45-4DD82200BC60}"/>
          </ac:picMkLst>
        </pc:picChg>
      </pc:sldChg>
      <pc:sldChg chg="addSp delSp modSp new mod setBg">
        <pc:chgData name="Abbas Amir" userId="fbeb37548bc5d5a4" providerId="LiveId" clId="{4390D5AD-5911-4C81-91DB-6506C358BCFD}" dt="2021-03-27T13:08:01.339" v="1885" actId="14100"/>
        <pc:sldMkLst>
          <pc:docMk/>
          <pc:sldMk cId="3277599467" sldId="280"/>
        </pc:sldMkLst>
        <pc:spChg chg="mod">
          <ac:chgData name="Abbas Amir" userId="fbeb37548bc5d5a4" providerId="LiveId" clId="{4390D5AD-5911-4C81-91DB-6506C358BCFD}" dt="2021-03-27T13:07:37.854" v="1876" actId="26606"/>
          <ac:spMkLst>
            <pc:docMk/>
            <pc:sldMk cId="3277599467" sldId="280"/>
            <ac:spMk id="2" creationId="{31A00BF5-9C59-458A-96E3-A41B8E1E05F4}"/>
          </ac:spMkLst>
        </pc:spChg>
        <pc:spChg chg="mod">
          <ac:chgData name="Abbas Amir" userId="fbeb37548bc5d5a4" providerId="LiveId" clId="{4390D5AD-5911-4C81-91DB-6506C358BCFD}" dt="2021-03-27T13:07:43.563" v="1877" actId="1076"/>
          <ac:spMkLst>
            <pc:docMk/>
            <pc:sldMk cId="3277599467" sldId="280"/>
            <ac:spMk id="3" creationId="{9911F287-22DE-4A3D-829A-66FC7A455B61}"/>
          </ac:spMkLst>
        </pc:spChg>
        <pc:spChg chg="add del">
          <ac:chgData name="Abbas Amir" userId="fbeb37548bc5d5a4" providerId="LiveId" clId="{4390D5AD-5911-4C81-91DB-6506C358BCFD}" dt="2021-03-27T13:07:37.854" v="1876" actId="26606"/>
          <ac:spMkLst>
            <pc:docMk/>
            <pc:sldMk cId="3277599467" sldId="280"/>
            <ac:spMk id="12" creationId="{2B566528-1B12-4246-9431-5C2D7D081168}"/>
          </ac:spMkLst>
        </pc:spChg>
        <pc:spChg chg="add del">
          <ac:chgData name="Abbas Amir" userId="fbeb37548bc5d5a4" providerId="LiveId" clId="{4390D5AD-5911-4C81-91DB-6506C358BCFD}" dt="2021-03-27T13:07:37.842" v="1875" actId="26606"/>
          <ac:spMkLst>
            <pc:docMk/>
            <pc:sldMk cId="3277599467" sldId="280"/>
            <ac:spMk id="71" creationId="{D47F22ED-3A55-4EDE-A5A8-163D82B09265}"/>
          </ac:spMkLst>
        </pc:spChg>
        <pc:spChg chg="add del">
          <ac:chgData name="Abbas Amir" userId="fbeb37548bc5d5a4" providerId="LiveId" clId="{4390D5AD-5911-4C81-91DB-6506C358BCFD}" dt="2021-03-27T13:07:37.842" v="1875" actId="26606"/>
          <ac:spMkLst>
            <pc:docMk/>
            <pc:sldMk cId="3277599467" sldId="280"/>
            <ac:spMk id="73" creationId="{5184EE59-3061-456B-9FB5-98A8E0E74B02}"/>
          </ac:spMkLst>
        </pc:spChg>
        <pc:spChg chg="add del">
          <ac:chgData name="Abbas Amir" userId="fbeb37548bc5d5a4" providerId="LiveId" clId="{4390D5AD-5911-4C81-91DB-6506C358BCFD}" dt="2021-03-27T13:07:37.842" v="1875" actId="26606"/>
          <ac:spMkLst>
            <pc:docMk/>
            <pc:sldMk cId="3277599467" sldId="280"/>
            <ac:spMk id="75" creationId="{F7E07B5E-9FB5-4C91-8BE4-6167EB58D0A7}"/>
          </ac:spMkLst>
        </pc:spChg>
        <pc:spChg chg="add del">
          <ac:chgData name="Abbas Amir" userId="fbeb37548bc5d5a4" providerId="LiveId" clId="{4390D5AD-5911-4C81-91DB-6506C358BCFD}" dt="2021-03-27T13:07:37.842" v="1875" actId="26606"/>
          <ac:spMkLst>
            <pc:docMk/>
            <pc:sldMk cId="3277599467" sldId="280"/>
            <ac:spMk id="77" creationId="{37524947-EB09-4DD9-973B-9F75BBCD7269}"/>
          </ac:spMkLst>
        </pc:spChg>
        <pc:spChg chg="add del">
          <ac:chgData name="Abbas Amir" userId="fbeb37548bc5d5a4" providerId="LiveId" clId="{4390D5AD-5911-4C81-91DB-6506C358BCFD}" dt="2021-03-27T13:07:37.842" v="1875" actId="26606"/>
          <ac:spMkLst>
            <pc:docMk/>
            <pc:sldMk cId="3277599467" sldId="280"/>
            <ac:spMk id="79" creationId="{D30C8E25-2DD1-45C6-9F04-0F0CBF666021}"/>
          </ac:spMkLst>
        </pc:spChg>
        <pc:spChg chg="add del">
          <ac:chgData name="Abbas Amir" userId="fbeb37548bc5d5a4" providerId="LiveId" clId="{4390D5AD-5911-4C81-91DB-6506C358BCFD}" dt="2021-03-27T13:07:37.842" v="1875" actId="26606"/>
          <ac:spMkLst>
            <pc:docMk/>
            <pc:sldMk cId="3277599467" sldId="280"/>
            <ac:spMk id="81" creationId="{BC57EA3C-C239-4132-A618-5CBE9F896B2F}"/>
          </ac:spMkLst>
        </pc:spChg>
        <pc:spChg chg="add">
          <ac:chgData name="Abbas Amir" userId="fbeb37548bc5d5a4" providerId="LiveId" clId="{4390D5AD-5911-4C81-91DB-6506C358BCFD}" dt="2021-03-27T13:07:37.854" v="1876" actId="26606"/>
          <ac:spMkLst>
            <pc:docMk/>
            <pc:sldMk cId="3277599467" sldId="280"/>
            <ac:spMk id="7172" creationId="{61293230-B0F6-45B1-96D1-13D18E242995}"/>
          </ac:spMkLst>
        </pc:spChg>
        <pc:spChg chg="add">
          <ac:chgData name="Abbas Amir" userId="fbeb37548bc5d5a4" providerId="LiveId" clId="{4390D5AD-5911-4C81-91DB-6506C358BCFD}" dt="2021-03-27T13:07:37.854" v="1876" actId="26606"/>
          <ac:spMkLst>
            <pc:docMk/>
            <pc:sldMk cId="3277599467" sldId="280"/>
            <ac:spMk id="7173" creationId="{2B573B51-C170-49C0-A3D9-8D99730C45AE}"/>
          </ac:spMkLst>
        </pc:spChg>
        <pc:spChg chg="add">
          <ac:chgData name="Abbas Amir" userId="fbeb37548bc5d5a4" providerId="LiveId" clId="{4390D5AD-5911-4C81-91DB-6506C358BCFD}" dt="2021-03-27T13:07:37.854" v="1876" actId="26606"/>
          <ac:spMkLst>
            <pc:docMk/>
            <pc:sldMk cId="3277599467" sldId="280"/>
            <ac:spMk id="7174" creationId="{CC7BCC73-A901-44EB-B0E7-879E19267A6A}"/>
          </ac:spMkLst>
        </pc:spChg>
        <pc:grpChg chg="add del">
          <ac:chgData name="Abbas Amir" userId="fbeb37548bc5d5a4" providerId="LiveId" clId="{4390D5AD-5911-4C81-91DB-6506C358BCFD}" dt="2021-03-27T13:07:37.854" v="1876" actId="26606"/>
          <ac:grpSpMkLst>
            <pc:docMk/>
            <pc:sldMk cId="3277599467" sldId="280"/>
            <ac:grpSpMk id="14" creationId="{5995D10D-E9C9-47DB-AE7E-801FEF38F5C9}"/>
          </ac:grpSpMkLst>
        </pc:grpChg>
        <pc:grpChg chg="add del">
          <ac:chgData name="Abbas Amir" userId="fbeb37548bc5d5a4" providerId="LiveId" clId="{4390D5AD-5911-4C81-91DB-6506C358BCFD}" dt="2021-03-27T13:07:37.854" v="1876" actId="26606"/>
          <ac:grpSpMkLst>
            <pc:docMk/>
            <pc:sldMk cId="3277599467" sldId="280"/>
            <ac:grpSpMk id="18" creationId="{828A5161-06F1-46CF-8AD7-844680A59E13}"/>
          </ac:grpSpMkLst>
        </pc:grpChg>
        <pc:picChg chg="add mod ord">
          <ac:chgData name="Abbas Amir" userId="fbeb37548bc5d5a4" providerId="LiveId" clId="{4390D5AD-5911-4C81-91DB-6506C358BCFD}" dt="2021-03-27T13:08:01.339" v="1885" actId="14100"/>
          <ac:picMkLst>
            <pc:docMk/>
            <pc:sldMk cId="3277599467" sldId="280"/>
            <ac:picMk id="5" creationId="{C0B15A18-2610-44E7-AAE2-FD2E70B73C4E}"/>
          </ac:picMkLst>
        </pc:picChg>
        <pc:picChg chg="add mod">
          <ac:chgData name="Abbas Amir" userId="fbeb37548bc5d5a4" providerId="LiveId" clId="{4390D5AD-5911-4C81-91DB-6506C358BCFD}" dt="2021-03-27T13:07:56.194" v="1882" actId="14100"/>
          <ac:picMkLst>
            <pc:docMk/>
            <pc:sldMk cId="3277599467" sldId="280"/>
            <ac:picMk id="7" creationId="{64E42A9F-BC3F-452C-B184-EF7B54F374B2}"/>
          </ac:picMkLst>
        </pc:picChg>
        <pc:picChg chg="add mod ord">
          <ac:chgData name="Abbas Amir" userId="fbeb37548bc5d5a4" providerId="LiveId" clId="{4390D5AD-5911-4C81-91DB-6506C358BCFD}" dt="2021-03-27T13:07:48.411" v="1879" actId="1076"/>
          <ac:picMkLst>
            <pc:docMk/>
            <pc:sldMk cId="3277599467" sldId="280"/>
            <ac:picMk id="7170" creationId="{09CFAA7C-4B8C-4C7B-8F7B-B93BC0235899}"/>
          </ac:picMkLst>
        </pc:picChg>
      </pc:sldChg>
      <pc:sldChg chg="addSp delSp modSp new mod setBg">
        <pc:chgData name="Abbas Amir" userId="fbeb37548bc5d5a4" providerId="LiveId" clId="{4390D5AD-5911-4C81-91DB-6506C358BCFD}" dt="2021-03-27T14:05:59.193" v="2901" actId="14100"/>
        <pc:sldMkLst>
          <pc:docMk/>
          <pc:sldMk cId="2601715398" sldId="281"/>
        </pc:sldMkLst>
        <pc:spChg chg="mod">
          <ac:chgData name="Abbas Amir" userId="fbeb37548bc5d5a4" providerId="LiveId" clId="{4390D5AD-5911-4C81-91DB-6506C358BCFD}" dt="2021-03-27T13:38:08.704" v="2580" actId="26606"/>
          <ac:spMkLst>
            <pc:docMk/>
            <pc:sldMk cId="2601715398" sldId="281"/>
            <ac:spMk id="2" creationId="{3E4358B6-04EF-4331-B8B9-48C6EB9E9D97}"/>
          </ac:spMkLst>
        </pc:spChg>
        <pc:spChg chg="mod">
          <ac:chgData name="Abbas Amir" userId="fbeb37548bc5d5a4" providerId="LiveId" clId="{4390D5AD-5911-4C81-91DB-6506C358BCFD}" dt="2021-03-27T13:38:08.704" v="2580" actId="26606"/>
          <ac:spMkLst>
            <pc:docMk/>
            <pc:sldMk cId="2601715398" sldId="281"/>
            <ac:spMk id="3" creationId="{4096EBB0-5531-43CD-B2B5-587DD3AAF55E}"/>
          </ac:spMkLst>
        </pc:spChg>
        <pc:spChg chg="add del">
          <ac:chgData name="Abbas Amir" userId="fbeb37548bc5d5a4" providerId="LiveId" clId="{4390D5AD-5911-4C81-91DB-6506C358BCFD}" dt="2021-03-27T13:30:44.264" v="2310" actId="26606"/>
          <ac:spMkLst>
            <pc:docMk/>
            <pc:sldMk cId="2601715398" sldId="281"/>
            <ac:spMk id="71" creationId="{2B566528-1B12-4246-9431-5C2D7D081168}"/>
          </ac:spMkLst>
        </pc:spChg>
        <pc:spChg chg="add del">
          <ac:chgData name="Abbas Amir" userId="fbeb37548bc5d5a4" providerId="LiveId" clId="{4390D5AD-5911-4C81-91DB-6506C358BCFD}" dt="2021-03-27T13:30:44.264" v="2310" actId="26606"/>
          <ac:spMkLst>
            <pc:docMk/>
            <pc:sldMk cId="2601715398" sldId="281"/>
            <ac:spMk id="77" creationId="{D3F51FEB-38FB-4F6C-9F7B-2F2AFAB65463}"/>
          </ac:spMkLst>
        </pc:spChg>
        <pc:spChg chg="add del">
          <ac:chgData name="Abbas Amir" userId="fbeb37548bc5d5a4" providerId="LiveId" clId="{4390D5AD-5911-4C81-91DB-6506C358BCFD}" dt="2021-03-27T13:30:44.264" v="2310" actId="26606"/>
          <ac:spMkLst>
            <pc:docMk/>
            <pc:sldMk cId="2601715398" sldId="281"/>
            <ac:spMk id="79" creationId="{1E547BA6-BAE0-43BB-A7CA-60F69CE252F0}"/>
          </ac:spMkLst>
        </pc:spChg>
        <pc:spChg chg="add del">
          <ac:chgData name="Abbas Amir" userId="fbeb37548bc5d5a4" providerId="LiveId" clId="{4390D5AD-5911-4C81-91DB-6506C358BCFD}" dt="2021-03-27T13:38:08.704" v="2580" actId="26606"/>
          <ac:spMkLst>
            <pc:docMk/>
            <pc:sldMk cId="2601715398" sldId="281"/>
            <ac:spMk id="137" creationId="{0550F5B9-399F-4FAD-AE6C-ED65F9A43A74}"/>
          </ac:spMkLst>
        </pc:spChg>
        <pc:spChg chg="add del">
          <ac:chgData name="Abbas Amir" userId="fbeb37548bc5d5a4" providerId="LiveId" clId="{4390D5AD-5911-4C81-91DB-6506C358BCFD}" dt="2021-03-27T13:38:08.704" v="2580" actId="26606"/>
          <ac:spMkLst>
            <pc:docMk/>
            <pc:sldMk cId="2601715398" sldId="281"/>
            <ac:spMk id="139" creationId="{C062E60F-5CD4-4268-8359-8076634680E5}"/>
          </ac:spMkLst>
        </pc:spChg>
        <pc:spChg chg="add del">
          <ac:chgData name="Abbas Amir" userId="fbeb37548bc5d5a4" providerId="LiveId" clId="{4390D5AD-5911-4C81-91DB-6506C358BCFD}" dt="2021-03-27T13:38:08.704" v="2580" actId="26606"/>
          <ac:spMkLst>
            <pc:docMk/>
            <pc:sldMk cId="2601715398" sldId="281"/>
            <ac:spMk id="141" creationId="{BB341EC3-1810-4D33-BA3F-E2D0AA0ECFB6}"/>
          </ac:spMkLst>
        </pc:spChg>
        <pc:spChg chg="add del">
          <ac:chgData name="Abbas Amir" userId="fbeb37548bc5d5a4" providerId="LiveId" clId="{4390D5AD-5911-4C81-91DB-6506C358BCFD}" dt="2021-03-27T13:38:08.704" v="2580" actId="26606"/>
          <ac:spMkLst>
            <pc:docMk/>
            <pc:sldMk cId="2601715398" sldId="281"/>
            <ac:spMk id="143" creationId="{10127CDE-2B99-47A8-BB3C-7D17519105E0}"/>
          </ac:spMkLst>
        </pc:spChg>
        <pc:spChg chg="add">
          <ac:chgData name="Abbas Amir" userId="fbeb37548bc5d5a4" providerId="LiveId" clId="{4390D5AD-5911-4C81-91DB-6506C358BCFD}" dt="2021-03-27T13:38:08.704" v="2580" actId="26606"/>
          <ac:spMkLst>
            <pc:docMk/>
            <pc:sldMk cId="2601715398" sldId="281"/>
            <ac:spMk id="192" creationId="{7D5D2E51-A652-4FCB-ADE3-8974F2723C34}"/>
          </ac:spMkLst>
        </pc:spChg>
        <pc:spChg chg="add">
          <ac:chgData name="Abbas Amir" userId="fbeb37548bc5d5a4" providerId="LiveId" clId="{4390D5AD-5911-4C81-91DB-6506C358BCFD}" dt="2021-03-27T13:38:08.704" v="2580" actId="26606"/>
          <ac:spMkLst>
            <pc:docMk/>
            <pc:sldMk cId="2601715398" sldId="281"/>
            <ac:spMk id="193" creationId="{08E18253-076D-4D89-968E-FCD8887E2B27}"/>
          </ac:spMkLst>
        </pc:spChg>
        <pc:spChg chg="add">
          <ac:chgData name="Abbas Amir" userId="fbeb37548bc5d5a4" providerId="LiveId" clId="{4390D5AD-5911-4C81-91DB-6506C358BCFD}" dt="2021-03-27T13:38:08.704" v="2580" actId="26606"/>
          <ac:spMkLst>
            <pc:docMk/>
            <pc:sldMk cId="2601715398" sldId="281"/>
            <ac:spMk id="194" creationId="{F6EBCC24-DE3B-4BAD-9624-83E1C2D665DD}"/>
          </ac:spMkLst>
        </pc:spChg>
        <pc:spChg chg="add">
          <ac:chgData name="Abbas Amir" userId="fbeb37548bc5d5a4" providerId="LiveId" clId="{4390D5AD-5911-4C81-91DB-6506C358BCFD}" dt="2021-03-27T13:38:08.704" v="2580" actId="26606"/>
          <ac:spMkLst>
            <pc:docMk/>
            <pc:sldMk cId="2601715398" sldId="281"/>
            <ac:spMk id="195" creationId="{8C07AF1D-AB44-447B-BC2F-DBECCC06C02A}"/>
          </ac:spMkLst>
        </pc:spChg>
        <pc:spChg chg="add">
          <ac:chgData name="Abbas Amir" userId="fbeb37548bc5d5a4" providerId="LiveId" clId="{4390D5AD-5911-4C81-91DB-6506C358BCFD}" dt="2021-03-27T13:38:08.704" v="2580" actId="26606"/>
          <ac:spMkLst>
            <pc:docMk/>
            <pc:sldMk cId="2601715398" sldId="281"/>
            <ac:spMk id="196" creationId="{6FCD70E2-BD62-41E4-975D-E58B07928F6F}"/>
          </ac:spMkLst>
        </pc:spChg>
        <pc:grpChg chg="add del">
          <ac:chgData name="Abbas Amir" userId="fbeb37548bc5d5a4" providerId="LiveId" clId="{4390D5AD-5911-4C81-91DB-6506C358BCFD}" dt="2021-03-27T13:30:44.264" v="2310" actId="26606"/>
          <ac:grpSpMkLst>
            <pc:docMk/>
            <pc:sldMk cId="2601715398" sldId="281"/>
            <ac:grpSpMk id="73" creationId="{912209CB-3E4C-43AE-B507-08269FAE89F5}"/>
          </ac:grpSpMkLst>
        </pc:grpChg>
        <pc:picChg chg="add mod">
          <ac:chgData name="Abbas Amir" userId="fbeb37548bc5d5a4" providerId="LiveId" clId="{4390D5AD-5911-4C81-91DB-6506C358BCFD}" dt="2021-03-27T13:38:08.704" v="2580" actId="26606"/>
          <ac:picMkLst>
            <pc:docMk/>
            <pc:sldMk cId="2601715398" sldId="281"/>
            <ac:picMk id="5" creationId="{53834C3F-4BFA-465E-871B-F3B77A5E07C5}"/>
          </ac:picMkLst>
        </pc:picChg>
        <pc:picChg chg="add mod">
          <ac:chgData name="Abbas Amir" userId="fbeb37548bc5d5a4" providerId="LiveId" clId="{4390D5AD-5911-4C81-91DB-6506C358BCFD}" dt="2021-03-27T14:05:45.993" v="2898" actId="14100"/>
          <ac:picMkLst>
            <pc:docMk/>
            <pc:sldMk cId="2601715398" sldId="281"/>
            <ac:picMk id="7" creationId="{CD39D315-C17D-4350-9024-00E84FE40A78}"/>
          </ac:picMkLst>
        </pc:picChg>
        <pc:picChg chg="add mod">
          <ac:chgData name="Abbas Amir" userId="fbeb37548bc5d5a4" providerId="LiveId" clId="{4390D5AD-5911-4C81-91DB-6506C358BCFD}" dt="2021-03-27T14:05:59.193" v="2901" actId="14100"/>
          <ac:picMkLst>
            <pc:docMk/>
            <pc:sldMk cId="2601715398" sldId="281"/>
            <ac:picMk id="8194" creationId="{CCB46252-6F17-45E7-AD6E-07CA54EC7BF7}"/>
          </ac:picMkLst>
        </pc:picChg>
        <pc:picChg chg="add del mod">
          <ac:chgData name="Abbas Amir" userId="fbeb37548bc5d5a4" providerId="LiveId" clId="{4390D5AD-5911-4C81-91DB-6506C358BCFD}" dt="2021-03-27T14:03:18.796" v="2880" actId="478"/>
          <ac:picMkLst>
            <pc:docMk/>
            <pc:sldMk cId="2601715398" sldId="281"/>
            <ac:picMk id="8196" creationId="{3DA5FFA9-6652-4592-B1A6-107CABF7F322}"/>
          </ac:picMkLst>
        </pc:picChg>
      </pc:sldChg>
      <pc:sldChg chg="addSp modSp new mod setBg">
        <pc:chgData name="Abbas Amir" userId="fbeb37548bc5d5a4" providerId="LiveId" clId="{4390D5AD-5911-4C81-91DB-6506C358BCFD}" dt="2021-03-27T13:19:39.746" v="2052" actId="27614"/>
        <pc:sldMkLst>
          <pc:docMk/>
          <pc:sldMk cId="449800057" sldId="282"/>
        </pc:sldMkLst>
        <pc:spChg chg="mod">
          <ac:chgData name="Abbas Amir" userId="fbeb37548bc5d5a4" providerId="LiveId" clId="{4390D5AD-5911-4C81-91DB-6506C358BCFD}" dt="2021-03-27T13:19:35.513" v="2050" actId="26606"/>
          <ac:spMkLst>
            <pc:docMk/>
            <pc:sldMk cId="449800057" sldId="282"/>
            <ac:spMk id="2" creationId="{893FA642-D88E-470B-93AC-4C41C9BD18DC}"/>
          </ac:spMkLst>
        </pc:spChg>
        <pc:spChg chg="mod ord">
          <ac:chgData name="Abbas Amir" userId="fbeb37548bc5d5a4" providerId="LiveId" clId="{4390D5AD-5911-4C81-91DB-6506C358BCFD}" dt="2021-03-27T13:19:35.513" v="2050" actId="26606"/>
          <ac:spMkLst>
            <pc:docMk/>
            <pc:sldMk cId="449800057" sldId="282"/>
            <ac:spMk id="3" creationId="{1781B91B-0ED0-4BC0-A6C6-A44E31D24248}"/>
          </ac:spMkLst>
        </pc:spChg>
        <pc:spChg chg="add">
          <ac:chgData name="Abbas Amir" userId="fbeb37548bc5d5a4" providerId="LiveId" clId="{4390D5AD-5911-4C81-91DB-6506C358BCFD}" dt="2021-03-27T13:19:35.513" v="2050" actId="26606"/>
          <ac:spMkLst>
            <pc:docMk/>
            <pc:sldMk cId="449800057" sldId="282"/>
            <ac:spMk id="10" creationId="{8B3A2D1A-45FC-4F95-B150-1C13EF2F6D09}"/>
          </ac:spMkLst>
        </pc:spChg>
        <pc:spChg chg="add">
          <ac:chgData name="Abbas Amir" userId="fbeb37548bc5d5a4" providerId="LiveId" clId="{4390D5AD-5911-4C81-91DB-6506C358BCFD}" dt="2021-03-27T13:19:35.513" v="2050" actId="26606"/>
          <ac:spMkLst>
            <pc:docMk/>
            <pc:sldMk cId="449800057" sldId="282"/>
            <ac:spMk id="12" creationId="{39C3C864-C625-4883-B868-9A4C470F4DD5}"/>
          </ac:spMkLst>
        </pc:spChg>
        <pc:picChg chg="add mod">
          <ac:chgData name="Abbas Amir" userId="fbeb37548bc5d5a4" providerId="LiveId" clId="{4390D5AD-5911-4C81-91DB-6506C358BCFD}" dt="2021-03-27T13:19:39.746" v="2052" actId="27614"/>
          <ac:picMkLst>
            <pc:docMk/>
            <pc:sldMk cId="449800057" sldId="282"/>
            <ac:picMk id="5" creationId="{CA916893-DCF7-4FF7-A0F5-1AE7C93BC136}"/>
          </ac:picMkLst>
        </pc:picChg>
      </pc:sldChg>
      <pc:sldChg chg="addSp modSp new mod setBg">
        <pc:chgData name="Abbas Amir" userId="fbeb37548bc5d5a4" providerId="LiveId" clId="{4390D5AD-5911-4C81-91DB-6506C358BCFD}" dt="2021-03-27T13:22:06.258" v="2083" actId="1076"/>
        <pc:sldMkLst>
          <pc:docMk/>
          <pc:sldMk cId="3260076143" sldId="283"/>
        </pc:sldMkLst>
        <pc:spChg chg="mod">
          <ac:chgData name="Abbas Amir" userId="fbeb37548bc5d5a4" providerId="LiveId" clId="{4390D5AD-5911-4C81-91DB-6506C358BCFD}" dt="2021-03-27T13:22:01.686" v="2080" actId="26606"/>
          <ac:spMkLst>
            <pc:docMk/>
            <pc:sldMk cId="3260076143" sldId="283"/>
            <ac:spMk id="2" creationId="{A66373A9-942E-4B57-94FA-5CEB1CBB57CA}"/>
          </ac:spMkLst>
        </pc:spChg>
        <pc:spChg chg="mod">
          <ac:chgData name="Abbas Amir" userId="fbeb37548bc5d5a4" providerId="LiveId" clId="{4390D5AD-5911-4C81-91DB-6506C358BCFD}" dt="2021-03-27T13:22:01.686" v="2080" actId="26606"/>
          <ac:spMkLst>
            <pc:docMk/>
            <pc:sldMk cId="3260076143" sldId="283"/>
            <ac:spMk id="3" creationId="{EFF562B1-9511-4F65-958E-DB8CF0DA26E5}"/>
          </ac:spMkLst>
        </pc:spChg>
        <pc:spChg chg="add">
          <ac:chgData name="Abbas Amir" userId="fbeb37548bc5d5a4" providerId="LiveId" clId="{4390D5AD-5911-4C81-91DB-6506C358BCFD}" dt="2021-03-27T13:22:01.686" v="2080" actId="26606"/>
          <ac:spMkLst>
            <pc:docMk/>
            <pc:sldMk cId="3260076143" sldId="283"/>
            <ac:spMk id="12" creationId="{2B566528-1B12-4246-9431-5C2D7D081168}"/>
          </ac:spMkLst>
        </pc:spChg>
        <pc:grpChg chg="add">
          <ac:chgData name="Abbas Amir" userId="fbeb37548bc5d5a4" providerId="LiveId" clId="{4390D5AD-5911-4C81-91DB-6506C358BCFD}" dt="2021-03-27T13:22:01.686" v="2080" actId="26606"/>
          <ac:grpSpMkLst>
            <pc:docMk/>
            <pc:sldMk cId="3260076143" sldId="283"/>
            <ac:grpSpMk id="14" creationId="{5995D10D-E9C9-47DB-AE7E-801FEF38F5C9}"/>
          </ac:grpSpMkLst>
        </pc:grpChg>
        <pc:grpChg chg="add">
          <ac:chgData name="Abbas Amir" userId="fbeb37548bc5d5a4" providerId="LiveId" clId="{4390D5AD-5911-4C81-91DB-6506C358BCFD}" dt="2021-03-27T13:22:01.686" v="2080" actId="26606"/>
          <ac:grpSpMkLst>
            <pc:docMk/>
            <pc:sldMk cId="3260076143" sldId="283"/>
            <ac:grpSpMk id="18" creationId="{828A5161-06F1-46CF-8AD7-844680A59E13}"/>
          </ac:grpSpMkLst>
        </pc:grpChg>
        <pc:picChg chg="add mod ord">
          <ac:chgData name="Abbas Amir" userId="fbeb37548bc5d5a4" providerId="LiveId" clId="{4390D5AD-5911-4C81-91DB-6506C358BCFD}" dt="2021-03-27T13:22:06.258" v="2083" actId="1076"/>
          <ac:picMkLst>
            <pc:docMk/>
            <pc:sldMk cId="3260076143" sldId="283"/>
            <ac:picMk id="5" creationId="{174C86D1-C428-41BE-8FA5-BF365F76A122}"/>
          </ac:picMkLst>
        </pc:picChg>
        <pc:picChg chg="add mod">
          <ac:chgData name="Abbas Amir" userId="fbeb37548bc5d5a4" providerId="LiveId" clId="{4390D5AD-5911-4C81-91DB-6506C358BCFD}" dt="2021-03-27T13:22:04.923" v="2082" actId="1076"/>
          <ac:picMkLst>
            <pc:docMk/>
            <pc:sldMk cId="3260076143" sldId="283"/>
            <ac:picMk id="7" creationId="{FAD5E2EB-C29B-4ED7-BE2F-79D9416AD5D1}"/>
          </ac:picMkLst>
        </pc:picChg>
      </pc:sldChg>
      <pc:sldChg chg="addSp delSp modSp new del mod">
        <pc:chgData name="Abbas Amir" userId="fbeb37548bc5d5a4" providerId="LiveId" clId="{4390D5AD-5911-4C81-91DB-6506C358BCFD}" dt="2021-03-27T13:30:51.494" v="2311" actId="2696"/>
        <pc:sldMkLst>
          <pc:docMk/>
          <pc:sldMk cId="1508828390" sldId="284"/>
        </pc:sldMkLst>
        <pc:spChg chg="mod">
          <ac:chgData name="Abbas Amir" userId="fbeb37548bc5d5a4" providerId="LiveId" clId="{4390D5AD-5911-4C81-91DB-6506C358BCFD}" dt="2021-03-27T13:26:10.378" v="2216" actId="20577"/>
          <ac:spMkLst>
            <pc:docMk/>
            <pc:sldMk cId="1508828390" sldId="284"/>
            <ac:spMk id="2" creationId="{0DB2C64F-B232-42BA-85EE-B2E87E8E7CC5}"/>
          </ac:spMkLst>
        </pc:spChg>
        <pc:spChg chg="mod">
          <ac:chgData name="Abbas Amir" userId="fbeb37548bc5d5a4" providerId="LiveId" clId="{4390D5AD-5911-4C81-91DB-6506C358BCFD}" dt="2021-03-27T13:26:41.378" v="2254" actId="1076"/>
          <ac:spMkLst>
            <pc:docMk/>
            <pc:sldMk cId="1508828390" sldId="284"/>
            <ac:spMk id="3" creationId="{176A6F4E-8DC3-421F-99B2-6D322F062C37}"/>
          </ac:spMkLst>
        </pc:spChg>
        <pc:spChg chg="add del">
          <ac:chgData name="Abbas Amir" userId="fbeb37548bc5d5a4" providerId="LiveId" clId="{4390D5AD-5911-4C81-91DB-6506C358BCFD}" dt="2021-03-27T13:26:26.001" v="2249"/>
          <ac:spMkLst>
            <pc:docMk/>
            <pc:sldMk cId="1508828390" sldId="284"/>
            <ac:spMk id="4" creationId="{0303B9EA-CEE5-4D03-AC6B-24D8423A2DBC}"/>
          </ac:spMkLst>
        </pc:spChg>
        <pc:spChg chg="add mod">
          <ac:chgData name="Abbas Amir" userId="fbeb37548bc5d5a4" providerId="LiveId" clId="{4390D5AD-5911-4C81-91DB-6506C358BCFD}" dt="2021-03-27T13:26:41.378" v="2254" actId="1076"/>
          <ac:spMkLst>
            <pc:docMk/>
            <pc:sldMk cId="1508828390" sldId="284"/>
            <ac:spMk id="5" creationId="{613BBF8D-B173-4D3D-859F-33946867B287}"/>
          </ac:spMkLst>
        </pc:spChg>
      </pc:sldChg>
      <pc:sldChg chg="addSp delSp modSp new mod setBg">
        <pc:chgData name="Abbas Amir" userId="fbeb37548bc5d5a4" providerId="LiveId" clId="{4390D5AD-5911-4C81-91DB-6506C358BCFD}" dt="2021-03-27T13:29:01.872" v="2308" actId="26606"/>
        <pc:sldMkLst>
          <pc:docMk/>
          <pc:sldMk cId="448573471" sldId="285"/>
        </pc:sldMkLst>
        <pc:spChg chg="mod">
          <ac:chgData name="Abbas Amir" userId="fbeb37548bc5d5a4" providerId="LiveId" clId="{4390D5AD-5911-4C81-91DB-6506C358BCFD}" dt="2021-03-27T13:29:01.872" v="2308" actId="26606"/>
          <ac:spMkLst>
            <pc:docMk/>
            <pc:sldMk cId="448573471" sldId="285"/>
            <ac:spMk id="2" creationId="{2C3DC45E-CB16-4881-AA76-65AF8DC9544B}"/>
          </ac:spMkLst>
        </pc:spChg>
        <pc:spChg chg="add del mod">
          <ac:chgData name="Abbas Amir" userId="fbeb37548bc5d5a4" providerId="LiveId" clId="{4390D5AD-5911-4C81-91DB-6506C358BCFD}" dt="2021-03-27T13:29:01.872" v="2308" actId="26606"/>
          <ac:spMkLst>
            <pc:docMk/>
            <pc:sldMk cId="448573471" sldId="285"/>
            <ac:spMk id="3" creationId="{34DD9DD8-E8F2-4EC3-8E33-AA814ED17B82}"/>
          </ac:spMkLst>
        </pc:spChg>
        <pc:spChg chg="add">
          <ac:chgData name="Abbas Amir" userId="fbeb37548bc5d5a4" providerId="LiveId" clId="{4390D5AD-5911-4C81-91DB-6506C358BCFD}" dt="2021-03-27T13:29:01.872" v="2308" actId="26606"/>
          <ac:spMkLst>
            <pc:docMk/>
            <pc:sldMk cId="448573471" sldId="285"/>
            <ac:spMk id="73" creationId="{2B566528-1B12-4246-9431-5C2D7D081168}"/>
          </ac:spMkLst>
        </pc:spChg>
        <pc:grpChg chg="add">
          <ac:chgData name="Abbas Amir" userId="fbeb37548bc5d5a4" providerId="LiveId" clId="{4390D5AD-5911-4C81-91DB-6506C358BCFD}" dt="2021-03-27T13:29:01.872" v="2308" actId="26606"/>
          <ac:grpSpMkLst>
            <pc:docMk/>
            <pc:sldMk cId="448573471" sldId="285"/>
            <ac:grpSpMk id="75" creationId="{828A5161-06F1-46CF-8AD7-844680A59E13}"/>
          </ac:grpSpMkLst>
        </pc:grpChg>
        <pc:grpChg chg="add">
          <ac:chgData name="Abbas Amir" userId="fbeb37548bc5d5a4" providerId="LiveId" clId="{4390D5AD-5911-4C81-91DB-6506C358BCFD}" dt="2021-03-27T13:29:01.872" v="2308" actId="26606"/>
          <ac:grpSpMkLst>
            <pc:docMk/>
            <pc:sldMk cId="448573471" sldId="285"/>
            <ac:grpSpMk id="79" creationId="{5995D10D-E9C9-47DB-AE7E-801FEF38F5C9}"/>
          </ac:grpSpMkLst>
        </pc:grpChg>
        <pc:picChg chg="add del mod">
          <ac:chgData name="Abbas Amir" userId="fbeb37548bc5d5a4" providerId="LiveId" clId="{4390D5AD-5911-4C81-91DB-6506C358BCFD}" dt="2021-03-27T13:28:34.773" v="2257"/>
          <ac:picMkLst>
            <pc:docMk/>
            <pc:sldMk cId="448573471" sldId="285"/>
            <ac:picMk id="11266" creationId="{F79C5DED-4E0F-4B92-8CAB-D5ED90CB5F0F}"/>
          </ac:picMkLst>
        </pc:picChg>
        <pc:picChg chg="add mod">
          <ac:chgData name="Abbas Amir" userId="fbeb37548bc5d5a4" providerId="LiveId" clId="{4390D5AD-5911-4C81-91DB-6506C358BCFD}" dt="2021-03-27T13:29:01.872" v="2308" actId="26606"/>
          <ac:picMkLst>
            <pc:docMk/>
            <pc:sldMk cId="448573471" sldId="285"/>
            <ac:picMk id="11268" creationId="{103D6422-4AC2-4E72-9C04-965B0A84DEC7}"/>
          </ac:picMkLst>
        </pc:picChg>
      </pc:sldChg>
      <pc:sldChg chg="addSp delSp modSp new mod setBg">
        <pc:chgData name="Abbas Amir" userId="fbeb37548bc5d5a4" providerId="LiveId" clId="{4390D5AD-5911-4C81-91DB-6506C358BCFD}" dt="2021-03-27T14:05:10.033" v="2891" actId="5793"/>
        <pc:sldMkLst>
          <pc:docMk/>
          <pc:sldMk cId="536698368" sldId="286"/>
        </pc:sldMkLst>
        <pc:spChg chg="mod">
          <ac:chgData name="Abbas Amir" userId="fbeb37548bc5d5a4" providerId="LiveId" clId="{4390D5AD-5911-4C81-91DB-6506C358BCFD}" dt="2021-03-27T13:32:57.598" v="2334" actId="26606"/>
          <ac:spMkLst>
            <pc:docMk/>
            <pc:sldMk cId="536698368" sldId="286"/>
            <ac:spMk id="2" creationId="{A062205A-275F-47AA-A847-A58124682490}"/>
          </ac:spMkLst>
        </pc:spChg>
        <pc:spChg chg="mod">
          <ac:chgData name="Abbas Amir" userId="fbeb37548bc5d5a4" providerId="LiveId" clId="{4390D5AD-5911-4C81-91DB-6506C358BCFD}" dt="2021-03-27T14:05:10.033" v="2891" actId="5793"/>
          <ac:spMkLst>
            <pc:docMk/>
            <pc:sldMk cId="536698368" sldId="286"/>
            <ac:spMk id="3" creationId="{EC691457-B825-4B11-A248-CB4F1D6F170C}"/>
          </ac:spMkLst>
        </pc:spChg>
        <pc:spChg chg="add del">
          <ac:chgData name="Abbas Amir" userId="fbeb37548bc5d5a4" providerId="LiveId" clId="{4390D5AD-5911-4C81-91DB-6506C358BCFD}" dt="2021-03-27T13:34:38.563" v="2397" actId="26606"/>
          <ac:spMkLst>
            <pc:docMk/>
            <pc:sldMk cId="536698368" sldId="286"/>
            <ac:spMk id="10" creationId="{2B566528-1B12-4246-9431-5C2D7D081168}"/>
          </ac:spMkLst>
        </pc:spChg>
        <pc:spChg chg="add">
          <ac:chgData name="Abbas Amir" userId="fbeb37548bc5d5a4" providerId="LiveId" clId="{4390D5AD-5911-4C81-91DB-6506C358BCFD}" dt="2021-03-27T13:34:38.563" v="2397" actId="26606"/>
          <ac:spMkLst>
            <pc:docMk/>
            <pc:sldMk cId="536698368" sldId="286"/>
            <ac:spMk id="71" creationId="{2B566528-1B12-4246-9431-5C2D7D081168}"/>
          </ac:spMkLst>
        </pc:spChg>
        <pc:grpChg chg="add del">
          <ac:chgData name="Abbas Amir" userId="fbeb37548bc5d5a4" providerId="LiveId" clId="{4390D5AD-5911-4C81-91DB-6506C358BCFD}" dt="2021-03-27T13:34:38.563" v="2397" actId="26606"/>
          <ac:grpSpMkLst>
            <pc:docMk/>
            <pc:sldMk cId="536698368" sldId="286"/>
            <ac:grpSpMk id="12" creationId="{828A5161-06F1-46CF-8AD7-844680A59E13}"/>
          </ac:grpSpMkLst>
        </pc:grpChg>
        <pc:grpChg chg="add del">
          <ac:chgData name="Abbas Amir" userId="fbeb37548bc5d5a4" providerId="LiveId" clId="{4390D5AD-5911-4C81-91DB-6506C358BCFD}" dt="2021-03-27T13:34:38.563" v="2397" actId="26606"/>
          <ac:grpSpMkLst>
            <pc:docMk/>
            <pc:sldMk cId="536698368" sldId="286"/>
            <ac:grpSpMk id="16" creationId="{5995D10D-E9C9-47DB-AE7E-801FEF38F5C9}"/>
          </ac:grpSpMkLst>
        </pc:grpChg>
        <pc:grpChg chg="add">
          <ac:chgData name="Abbas Amir" userId="fbeb37548bc5d5a4" providerId="LiveId" clId="{4390D5AD-5911-4C81-91DB-6506C358BCFD}" dt="2021-03-27T13:34:38.563" v="2397" actId="26606"/>
          <ac:grpSpMkLst>
            <pc:docMk/>
            <pc:sldMk cId="536698368" sldId="286"/>
            <ac:grpSpMk id="73" creationId="{5995D10D-E9C9-47DB-AE7E-801FEF38F5C9}"/>
          </ac:grpSpMkLst>
        </pc:grpChg>
        <pc:grpChg chg="add">
          <ac:chgData name="Abbas Amir" userId="fbeb37548bc5d5a4" providerId="LiveId" clId="{4390D5AD-5911-4C81-91DB-6506C358BCFD}" dt="2021-03-27T13:34:38.563" v="2397" actId="26606"/>
          <ac:grpSpMkLst>
            <pc:docMk/>
            <pc:sldMk cId="536698368" sldId="286"/>
            <ac:grpSpMk id="77" creationId="{828A5161-06F1-46CF-8AD7-844680A59E13}"/>
          </ac:grpSpMkLst>
        </pc:grpChg>
        <pc:picChg chg="add mod">
          <ac:chgData name="Abbas Amir" userId="fbeb37548bc5d5a4" providerId="LiveId" clId="{4390D5AD-5911-4C81-91DB-6506C358BCFD}" dt="2021-03-27T13:34:44.682" v="2399" actId="14100"/>
          <ac:picMkLst>
            <pc:docMk/>
            <pc:sldMk cId="536698368" sldId="286"/>
            <ac:picMk id="5" creationId="{139C18DB-2657-4033-B723-A809E3BF3CEF}"/>
          </ac:picMkLst>
        </pc:picChg>
        <pc:picChg chg="add mod">
          <ac:chgData name="Abbas Amir" userId="fbeb37548bc5d5a4" providerId="LiveId" clId="{4390D5AD-5911-4C81-91DB-6506C358BCFD}" dt="2021-03-27T14:04:55.778" v="2886" actId="1076"/>
          <ac:picMkLst>
            <pc:docMk/>
            <pc:sldMk cId="536698368" sldId="286"/>
            <ac:picMk id="21" creationId="{B746609D-847F-43D0-96B3-E8F23AB5B781}"/>
          </ac:picMkLst>
        </pc:picChg>
        <pc:picChg chg="add mod">
          <ac:chgData name="Abbas Amir" userId="fbeb37548bc5d5a4" providerId="LiveId" clId="{4390D5AD-5911-4C81-91DB-6506C358BCFD}" dt="2021-03-27T13:34:46.706" v="2400" actId="14100"/>
          <ac:picMkLst>
            <pc:docMk/>
            <pc:sldMk cId="536698368" sldId="286"/>
            <ac:picMk id="12290" creationId="{D8332231-2C72-419F-9DD5-042174295263}"/>
          </ac:picMkLst>
        </pc:picChg>
      </pc:sldChg>
      <pc:sldChg chg="addSp delSp modSp new mod setBg">
        <pc:chgData name="Abbas Amir" userId="fbeb37548bc5d5a4" providerId="LiveId" clId="{4390D5AD-5911-4C81-91DB-6506C358BCFD}" dt="2021-03-27T14:05:14.934" v="2893" actId="478"/>
        <pc:sldMkLst>
          <pc:docMk/>
          <pc:sldMk cId="4152176228" sldId="287"/>
        </pc:sldMkLst>
        <pc:spChg chg="mod">
          <ac:chgData name="Abbas Amir" userId="fbeb37548bc5d5a4" providerId="LiveId" clId="{4390D5AD-5911-4C81-91DB-6506C358BCFD}" dt="2021-03-27T13:36:39.518" v="2447" actId="26606"/>
          <ac:spMkLst>
            <pc:docMk/>
            <pc:sldMk cId="4152176228" sldId="287"/>
            <ac:spMk id="2" creationId="{A3834B5C-F52E-4FD3-8787-A423031CBAAE}"/>
          </ac:spMkLst>
        </pc:spChg>
        <pc:spChg chg="add del mod">
          <ac:chgData name="Abbas Amir" userId="fbeb37548bc5d5a4" providerId="LiveId" clId="{4390D5AD-5911-4C81-91DB-6506C358BCFD}" dt="2021-03-27T14:02:51.710" v="2875" actId="20577"/>
          <ac:spMkLst>
            <pc:docMk/>
            <pc:sldMk cId="4152176228" sldId="287"/>
            <ac:spMk id="3" creationId="{40CEF95F-50D5-4704-B164-DCE8E968936D}"/>
          </ac:spMkLst>
        </pc:spChg>
        <pc:spChg chg="add del">
          <ac:chgData name="Abbas Amir" userId="fbeb37548bc5d5a4" providerId="LiveId" clId="{4390D5AD-5911-4C81-91DB-6506C358BCFD}" dt="2021-03-27T14:02:58.460" v="2877" actId="26606"/>
          <ac:spMkLst>
            <pc:docMk/>
            <pc:sldMk cId="4152176228" sldId="287"/>
            <ac:spMk id="73" creationId="{2B566528-1B12-4246-9431-5C2D7D081168}"/>
          </ac:spMkLst>
        </pc:spChg>
        <pc:spChg chg="add del">
          <ac:chgData name="Abbas Amir" userId="fbeb37548bc5d5a4" providerId="LiveId" clId="{4390D5AD-5911-4C81-91DB-6506C358BCFD}" dt="2021-03-27T14:04:27.562" v="2883" actId="26606"/>
          <ac:spMkLst>
            <pc:docMk/>
            <pc:sldMk cId="4152176228" sldId="287"/>
            <ac:spMk id="137" creationId="{2B566528-1B12-4246-9431-5C2D7D081168}"/>
          </ac:spMkLst>
        </pc:spChg>
        <pc:spChg chg="add">
          <ac:chgData name="Abbas Amir" userId="fbeb37548bc5d5a4" providerId="LiveId" clId="{4390D5AD-5911-4C81-91DB-6506C358BCFD}" dt="2021-03-27T14:04:27.562" v="2883" actId="26606"/>
          <ac:spMkLst>
            <pc:docMk/>
            <pc:sldMk cId="4152176228" sldId="287"/>
            <ac:spMk id="192" creationId="{2B566528-1B12-4246-9431-5C2D7D081168}"/>
          </ac:spMkLst>
        </pc:spChg>
        <pc:grpChg chg="add del">
          <ac:chgData name="Abbas Amir" userId="fbeb37548bc5d5a4" providerId="LiveId" clId="{4390D5AD-5911-4C81-91DB-6506C358BCFD}" dt="2021-03-27T14:02:58.460" v="2877" actId="26606"/>
          <ac:grpSpMkLst>
            <pc:docMk/>
            <pc:sldMk cId="4152176228" sldId="287"/>
            <ac:grpSpMk id="75" creationId="{828A5161-06F1-46CF-8AD7-844680A59E13}"/>
          </ac:grpSpMkLst>
        </pc:grpChg>
        <pc:grpChg chg="add del">
          <ac:chgData name="Abbas Amir" userId="fbeb37548bc5d5a4" providerId="LiveId" clId="{4390D5AD-5911-4C81-91DB-6506C358BCFD}" dt="2021-03-27T14:02:58.460" v="2877" actId="26606"/>
          <ac:grpSpMkLst>
            <pc:docMk/>
            <pc:sldMk cId="4152176228" sldId="287"/>
            <ac:grpSpMk id="79" creationId="{5995D10D-E9C9-47DB-AE7E-801FEF38F5C9}"/>
          </ac:grpSpMkLst>
        </pc:grpChg>
        <pc:grpChg chg="add del">
          <ac:chgData name="Abbas Amir" userId="fbeb37548bc5d5a4" providerId="LiveId" clId="{4390D5AD-5911-4C81-91DB-6506C358BCFD}" dt="2021-03-27T14:04:27.562" v="2883" actId="26606"/>
          <ac:grpSpMkLst>
            <pc:docMk/>
            <pc:sldMk cId="4152176228" sldId="287"/>
            <ac:grpSpMk id="139" creationId="{5995D10D-E9C9-47DB-AE7E-801FEF38F5C9}"/>
          </ac:grpSpMkLst>
        </pc:grpChg>
        <pc:grpChg chg="add del">
          <ac:chgData name="Abbas Amir" userId="fbeb37548bc5d5a4" providerId="LiveId" clId="{4390D5AD-5911-4C81-91DB-6506C358BCFD}" dt="2021-03-27T14:04:27.562" v="2883" actId="26606"/>
          <ac:grpSpMkLst>
            <pc:docMk/>
            <pc:sldMk cId="4152176228" sldId="287"/>
            <ac:grpSpMk id="143" creationId="{828A5161-06F1-46CF-8AD7-844680A59E13}"/>
          </ac:grpSpMkLst>
        </pc:grpChg>
        <pc:grpChg chg="add">
          <ac:chgData name="Abbas Amir" userId="fbeb37548bc5d5a4" providerId="LiveId" clId="{4390D5AD-5911-4C81-91DB-6506C358BCFD}" dt="2021-03-27T14:04:27.562" v="2883" actId="26606"/>
          <ac:grpSpMkLst>
            <pc:docMk/>
            <pc:sldMk cId="4152176228" sldId="287"/>
            <ac:grpSpMk id="193" creationId="{5995D10D-E9C9-47DB-AE7E-801FEF38F5C9}"/>
          </ac:grpSpMkLst>
        </pc:grpChg>
        <pc:grpChg chg="add">
          <ac:chgData name="Abbas Amir" userId="fbeb37548bc5d5a4" providerId="LiveId" clId="{4390D5AD-5911-4C81-91DB-6506C358BCFD}" dt="2021-03-27T14:04:27.562" v="2883" actId="26606"/>
          <ac:grpSpMkLst>
            <pc:docMk/>
            <pc:sldMk cId="4152176228" sldId="287"/>
            <ac:grpSpMk id="196" creationId="{828A5161-06F1-46CF-8AD7-844680A59E13}"/>
          </ac:grpSpMkLst>
        </pc:grpChg>
        <pc:picChg chg="add del mod">
          <ac:chgData name="Abbas Amir" userId="fbeb37548bc5d5a4" providerId="LiveId" clId="{4390D5AD-5911-4C81-91DB-6506C358BCFD}" dt="2021-03-27T14:05:14.934" v="2893" actId="478"/>
          <ac:picMkLst>
            <pc:docMk/>
            <pc:sldMk cId="4152176228" sldId="287"/>
            <ac:picMk id="5" creationId="{8CF50A5D-E4C6-4E72-9EB3-EE3586574224}"/>
          </ac:picMkLst>
        </pc:picChg>
        <pc:picChg chg="add del mod">
          <ac:chgData name="Abbas Amir" userId="fbeb37548bc5d5a4" providerId="LiveId" clId="{4390D5AD-5911-4C81-91DB-6506C358BCFD}" dt="2021-03-27T14:03:53.691" v="2881" actId="478"/>
          <ac:picMkLst>
            <pc:docMk/>
            <pc:sldMk cId="4152176228" sldId="287"/>
            <ac:picMk id="13" creationId="{1B5FF5B3-E994-42A0-BDDE-4D196D51334A}"/>
          </ac:picMkLst>
        </pc:picChg>
        <pc:picChg chg="add del mod">
          <ac:chgData name="Abbas Amir" userId="fbeb37548bc5d5a4" providerId="LiveId" clId="{4390D5AD-5911-4C81-91DB-6506C358BCFD}" dt="2021-03-27T14:05:12.849" v="2892" actId="478"/>
          <ac:picMkLst>
            <pc:docMk/>
            <pc:sldMk cId="4152176228" sldId="287"/>
            <ac:picMk id="30" creationId="{A76FAEBC-AF53-47C8-A5F7-5196E1571358}"/>
          </ac:picMkLst>
        </pc:picChg>
        <pc:picChg chg="add del mod">
          <ac:chgData name="Abbas Amir" userId="fbeb37548bc5d5a4" providerId="LiveId" clId="{4390D5AD-5911-4C81-91DB-6506C358BCFD}" dt="2021-03-27T13:36:25.601" v="2420"/>
          <ac:picMkLst>
            <pc:docMk/>
            <pc:sldMk cId="4152176228" sldId="287"/>
            <ac:picMk id="13314" creationId="{68E3640E-8E7F-42A2-A2FE-A4CEBA04567D}"/>
          </ac:picMkLst>
        </pc:picChg>
        <pc:picChg chg="add mod">
          <ac:chgData name="Abbas Amir" userId="fbeb37548bc5d5a4" providerId="LiveId" clId="{4390D5AD-5911-4C81-91DB-6506C358BCFD}" dt="2021-03-27T14:04:30.337" v="2884" actId="14100"/>
          <ac:picMkLst>
            <pc:docMk/>
            <pc:sldMk cId="4152176228" sldId="287"/>
            <ac:picMk id="13316" creationId="{83991C07-C750-4B22-91C1-6534CFEAF509}"/>
          </ac:picMkLst>
        </pc:picChg>
      </pc:sldChg>
      <pc:sldChg chg="addSp delSp modSp new mod setBg">
        <pc:chgData name="Abbas Amir" userId="fbeb37548bc5d5a4" providerId="LiveId" clId="{4390D5AD-5911-4C81-91DB-6506C358BCFD}" dt="2021-03-27T13:49:00.982" v="2841" actId="20577"/>
        <pc:sldMkLst>
          <pc:docMk/>
          <pc:sldMk cId="2109925417" sldId="288"/>
        </pc:sldMkLst>
        <pc:spChg chg="mod">
          <ac:chgData name="Abbas Amir" userId="fbeb37548bc5d5a4" providerId="LiveId" clId="{4390D5AD-5911-4C81-91DB-6506C358BCFD}" dt="2021-03-27T13:49:00.982" v="2841" actId="20577"/>
          <ac:spMkLst>
            <pc:docMk/>
            <pc:sldMk cId="2109925417" sldId="288"/>
            <ac:spMk id="2" creationId="{23C661E5-5F85-44BF-A075-5E5A82FD5A81}"/>
          </ac:spMkLst>
        </pc:spChg>
        <pc:spChg chg="del">
          <ac:chgData name="Abbas Amir" userId="fbeb37548bc5d5a4" providerId="LiveId" clId="{4390D5AD-5911-4C81-91DB-6506C358BCFD}" dt="2021-03-27T13:41:06.691" v="2663"/>
          <ac:spMkLst>
            <pc:docMk/>
            <pc:sldMk cId="2109925417" sldId="288"/>
            <ac:spMk id="3" creationId="{76A4D6F5-6931-453E-A528-276F2BBAB2F1}"/>
          </ac:spMkLst>
        </pc:spChg>
        <pc:spChg chg="add del mod">
          <ac:chgData name="Abbas Amir" userId="fbeb37548bc5d5a4" providerId="LiveId" clId="{4390D5AD-5911-4C81-91DB-6506C358BCFD}" dt="2021-03-27T13:41:15.758" v="2664"/>
          <ac:spMkLst>
            <pc:docMk/>
            <pc:sldMk cId="2109925417" sldId="288"/>
            <ac:spMk id="4" creationId="{5C501A95-F305-438F-B2AE-D926CE675FE9}"/>
          </ac:spMkLst>
        </pc:spChg>
        <pc:spChg chg="add del mod">
          <ac:chgData name="Abbas Amir" userId="fbeb37548bc5d5a4" providerId="LiveId" clId="{4390D5AD-5911-4C81-91DB-6506C358BCFD}" dt="2021-03-27T13:42:13.185" v="2670" actId="22"/>
          <ac:spMkLst>
            <pc:docMk/>
            <pc:sldMk cId="2109925417" sldId="288"/>
            <ac:spMk id="5" creationId="{3414C0CA-D489-437E-98F1-350B21926AB8}"/>
          </ac:spMkLst>
        </pc:spChg>
        <pc:spChg chg="add del">
          <ac:chgData name="Abbas Amir" userId="fbeb37548bc5d5a4" providerId="LiveId" clId="{4390D5AD-5911-4C81-91DB-6506C358BCFD}" dt="2021-03-27T13:41:47.025" v="2669"/>
          <ac:spMkLst>
            <pc:docMk/>
            <pc:sldMk cId="2109925417" sldId="288"/>
            <ac:spMk id="6" creationId="{D8FEA04E-6A39-44B8-9BB6-A15AF0F78892}"/>
          </ac:spMkLst>
        </pc:spChg>
        <pc:spChg chg="add del">
          <ac:chgData name="Abbas Amir" userId="fbeb37548bc5d5a4" providerId="LiveId" clId="{4390D5AD-5911-4C81-91DB-6506C358BCFD}" dt="2021-03-27T13:42:39.208" v="2672" actId="26606"/>
          <ac:spMkLst>
            <pc:docMk/>
            <pc:sldMk cId="2109925417" sldId="288"/>
            <ac:spMk id="12" creationId="{5DDFF0CB-0DED-4925-A173-3506421E39C8}"/>
          </ac:spMkLst>
        </pc:spChg>
        <pc:spChg chg="add del">
          <ac:chgData name="Abbas Amir" userId="fbeb37548bc5d5a4" providerId="LiveId" clId="{4390D5AD-5911-4C81-91DB-6506C358BCFD}" dt="2021-03-27T13:42:39.208" v="2672" actId="26606"/>
          <ac:spMkLst>
            <pc:docMk/>
            <pc:sldMk cId="2109925417" sldId="288"/>
            <ac:spMk id="15" creationId="{D93394DA-E684-47C2-9020-13225823F40A}"/>
          </ac:spMkLst>
        </pc:spChg>
        <pc:spChg chg="add del">
          <ac:chgData name="Abbas Amir" userId="fbeb37548bc5d5a4" providerId="LiveId" clId="{4390D5AD-5911-4C81-91DB-6506C358BCFD}" dt="2021-03-27T13:48:36.127" v="2825" actId="26606"/>
          <ac:spMkLst>
            <pc:docMk/>
            <pc:sldMk cId="2109925417" sldId="288"/>
            <ac:spMk id="17" creationId="{8AEA628B-C8FF-4D0B-B111-F101F580B15D}"/>
          </ac:spMkLst>
        </pc:spChg>
        <pc:spChg chg="add del">
          <ac:chgData name="Abbas Amir" userId="fbeb37548bc5d5a4" providerId="LiveId" clId="{4390D5AD-5911-4C81-91DB-6506C358BCFD}" dt="2021-03-27T13:48:36.127" v="2825" actId="26606"/>
          <ac:spMkLst>
            <pc:docMk/>
            <pc:sldMk cId="2109925417" sldId="288"/>
            <ac:spMk id="18" creationId="{D2854001-B4AF-4E18-9D2E-33E37F97A82D}"/>
          </ac:spMkLst>
        </pc:spChg>
        <pc:spChg chg="add del">
          <ac:chgData name="Abbas Amir" userId="fbeb37548bc5d5a4" providerId="LiveId" clId="{4390D5AD-5911-4C81-91DB-6506C358BCFD}" dt="2021-03-27T13:48:36.127" v="2825" actId="26606"/>
          <ac:spMkLst>
            <pc:docMk/>
            <pc:sldMk cId="2109925417" sldId="288"/>
            <ac:spMk id="19" creationId="{42663BD0-064C-40FC-A331-F49FCA9536AA}"/>
          </ac:spMkLst>
        </pc:spChg>
        <pc:spChg chg="add mod">
          <ac:chgData name="Abbas Amir" userId="fbeb37548bc5d5a4" providerId="LiveId" clId="{4390D5AD-5911-4C81-91DB-6506C358BCFD}" dt="2021-03-27T13:48:56.335" v="2838" actId="20577"/>
          <ac:spMkLst>
            <pc:docMk/>
            <pc:sldMk cId="2109925417" sldId="288"/>
            <ac:spMk id="20" creationId="{11FF3F6F-0FBB-47FE-89CF-C86B5D1035A3}"/>
          </ac:spMkLst>
        </pc:spChg>
        <pc:spChg chg="add">
          <ac:chgData name="Abbas Amir" userId="fbeb37548bc5d5a4" providerId="LiveId" clId="{4390D5AD-5911-4C81-91DB-6506C358BCFD}" dt="2021-03-27T13:48:36.127" v="2825" actId="26606"/>
          <ac:spMkLst>
            <pc:docMk/>
            <pc:sldMk cId="2109925417" sldId="288"/>
            <ac:spMk id="77" creationId="{2B566528-1B12-4246-9431-5C2D7D081168}"/>
          </ac:spMkLst>
        </pc:spChg>
        <pc:grpChg chg="add">
          <ac:chgData name="Abbas Amir" userId="fbeb37548bc5d5a4" providerId="LiveId" clId="{4390D5AD-5911-4C81-91DB-6506C358BCFD}" dt="2021-03-27T13:48:36.127" v="2825" actId="26606"/>
          <ac:grpSpMkLst>
            <pc:docMk/>
            <pc:sldMk cId="2109925417" sldId="288"/>
            <ac:grpSpMk id="79" creationId="{828A5161-06F1-46CF-8AD7-844680A59E13}"/>
          </ac:grpSpMkLst>
        </pc:grpChg>
        <pc:grpChg chg="add">
          <ac:chgData name="Abbas Amir" userId="fbeb37548bc5d5a4" providerId="LiveId" clId="{4390D5AD-5911-4C81-91DB-6506C358BCFD}" dt="2021-03-27T13:48:36.127" v="2825" actId="26606"/>
          <ac:grpSpMkLst>
            <pc:docMk/>
            <pc:sldMk cId="2109925417" sldId="288"/>
            <ac:grpSpMk id="83" creationId="{5995D10D-E9C9-47DB-AE7E-801FEF38F5C9}"/>
          </ac:grpSpMkLst>
        </pc:grpChg>
        <pc:picChg chg="add del mod ord">
          <ac:chgData name="Abbas Amir" userId="fbeb37548bc5d5a4" providerId="LiveId" clId="{4390D5AD-5911-4C81-91DB-6506C358BCFD}" dt="2021-03-27T13:48:32.311" v="2823" actId="478"/>
          <ac:picMkLst>
            <pc:docMk/>
            <pc:sldMk cId="2109925417" sldId="288"/>
            <ac:picMk id="8" creationId="{5B3107A3-3DE6-48EF-92CD-45DF9CBC5A2F}"/>
          </ac:picMkLst>
        </pc:picChg>
        <pc:picChg chg="add mod">
          <ac:chgData name="Abbas Amir" userId="fbeb37548bc5d5a4" providerId="LiveId" clId="{4390D5AD-5911-4C81-91DB-6506C358BCFD}" dt="2021-03-27T13:48:36.127" v="2825" actId="26606"/>
          <ac:picMkLst>
            <pc:docMk/>
            <pc:sldMk cId="2109925417" sldId="288"/>
            <ac:picMk id="14344" creationId="{520510DA-56FF-46E6-88AB-6ED5E1030FE1}"/>
          </ac:picMkLst>
        </pc:picChg>
      </pc:sldChg>
    </pc:docChg>
  </pc:docChgLst>
  <pc:docChgLst>
    <pc:chgData name="Abbas Amir" userId="fbeb37548bc5d5a4" providerId="LiveId" clId="{43D0174A-C076-4DC3-9505-3B4913CE881B}"/>
    <pc:docChg chg="modSld sldOrd">
      <pc:chgData name="Abbas Amir" userId="fbeb37548bc5d5a4" providerId="LiveId" clId="{43D0174A-C076-4DC3-9505-3B4913CE881B}" dt="2021-03-27T15:46:01.128" v="1"/>
      <pc:docMkLst>
        <pc:docMk/>
      </pc:docMkLst>
      <pc:sldChg chg="ord">
        <pc:chgData name="Abbas Amir" userId="fbeb37548bc5d5a4" providerId="LiveId" clId="{43D0174A-C076-4DC3-9505-3B4913CE881B}" dt="2021-03-27T15:46:01.128" v="1"/>
        <pc:sldMkLst>
          <pc:docMk/>
          <pc:sldMk cId="3260076143" sldId="28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4FDC4-68C4-43CB-9691-5C834C41C4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2783BC42-E92E-4927-B9DF-788A891AE3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67FAD86C-F7AE-4048-8F33-3CE8629F0D26}"/>
              </a:ext>
            </a:extLst>
          </p:cNvPr>
          <p:cNvSpPr>
            <a:spLocks noGrp="1"/>
          </p:cNvSpPr>
          <p:nvPr>
            <p:ph type="dt" sz="half" idx="10"/>
          </p:nvPr>
        </p:nvSpPr>
        <p:spPr/>
        <p:txBody>
          <a:bodyPr/>
          <a:lstStyle/>
          <a:p>
            <a:fld id="{C8E0967C-4836-4630-A121-BD526C54581A}" type="datetimeFigureOut">
              <a:rPr lang="en-PK" smtClean="0"/>
              <a:t>27/03/2021</a:t>
            </a:fld>
            <a:endParaRPr lang="en-PK"/>
          </a:p>
        </p:txBody>
      </p:sp>
      <p:sp>
        <p:nvSpPr>
          <p:cNvPr id="5" name="Footer Placeholder 4">
            <a:extLst>
              <a:ext uri="{FF2B5EF4-FFF2-40B4-BE49-F238E27FC236}">
                <a16:creationId xmlns:a16="http://schemas.microsoft.com/office/drawing/2014/main" id="{08BD7B30-9E8D-42BF-A57C-4E02049573C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19F07E6-A3B6-430D-B6C8-8C22F8B56E7C}"/>
              </a:ext>
            </a:extLst>
          </p:cNvPr>
          <p:cNvSpPr>
            <a:spLocks noGrp="1"/>
          </p:cNvSpPr>
          <p:nvPr>
            <p:ph type="sldNum" sz="quarter" idx="12"/>
          </p:nvPr>
        </p:nvSpPr>
        <p:spPr/>
        <p:txBody>
          <a:bodyPr/>
          <a:lstStyle/>
          <a:p>
            <a:fld id="{A2C87764-F223-4FD7-AA61-9ADFE0803687}" type="slidenum">
              <a:rPr lang="en-PK" smtClean="0"/>
              <a:t>‹#›</a:t>
            </a:fld>
            <a:endParaRPr lang="en-PK"/>
          </a:p>
        </p:txBody>
      </p:sp>
    </p:spTree>
    <p:extLst>
      <p:ext uri="{BB962C8B-B14F-4D97-AF65-F5344CB8AC3E}">
        <p14:creationId xmlns:p14="http://schemas.microsoft.com/office/powerpoint/2010/main" val="3399194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B8490-5E0C-48DA-8ADF-5C414BCA1278}"/>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9F586F0E-729B-4572-9345-EEFE25F115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B9C6645-A9C0-43C5-B542-30105134057F}"/>
              </a:ext>
            </a:extLst>
          </p:cNvPr>
          <p:cNvSpPr>
            <a:spLocks noGrp="1"/>
          </p:cNvSpPr>
          <p:nvPr>
            <p:ph type="dt" sz="half" idx="10"/>
          </p:nvPr>
        </p:nvSpPr>
        <p:spPr/>
        <p:txBody>
          <a:bodyPr/>
          <a:lstStyle/>
          <a:p>
            <a:fld id="{C8E0967C-4836-4630-A121-BD526C54581A}" type="datetimeFigureOut">
              <a:rPr lang="en-PK" smtClean="0"/>
              <a:t>27/03/2021</a:t>
            </a:fld>
            <a:endParaRPr lang="en-PK"/>
          </a:p>
        </p:txBody>
      </p:sp>
      <p:sp>
        <p:nvSpPr>
          <p:cNvPr id="5" name="Footer Placeholder 4">
            <a:extLst>
              <a:ext uri="{FF2B5EF4-FFF2-40B4-BE49-F238E27FC236}">
                <a16:creationId xmlns:a16="http://schemas.microsoft.com/office/drawing/2014/main" id="{FED679BF-B2DB-47F1-B64F-AFDDF7827F1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3CA9393-C202-4523-8FB1-F9A298A77A14}"/>
              </a:ext>
            </a:extLst>
          </p:cNvPr>
          <p:cNvSpPr>
            <a:spLocks noGrp="1"/>
          </p:cNvSpPr>
          <p:nvPr>
            <p:ph type="sldNum" sz="quarter" idx="12"/>
          </p:nvPr>
        </p:nvSpPr>
        <p:spPr/>
        <p:txBody>
          <a:bodyPr/>
          <a:lstStyle/>
          <a:p>
            <a:fld id="{A2C87764-F223-4FD7-AA61-9ADFE0803687}" type="slidenum">
              <a:rPr lang="en-PK" smtClean="0"/>
              <a:t>‹#›</a:t>
            </a:fld>
            <a:endParaRPr lang="en-PK"/>
          </a:p>
        </p:txBody>
      </p:sp>
    </p:spTree>
    <p:extLst>
      <p:ext uri="{BB962C8B-B14F-4D97-AF65-F5344CB8AC3E}">
        <p14:creationId xmlns:p14="http://schemas.microsoft.com/office/powerpoint/2010/main" val="3825607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CC6DBA-2A7A-4C24-892C-C7EA058B16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8C294370-41E0-4CBA-B05B-A593BB2435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1AC3656-98C8-4BAF-9E4A-F7B39CB6A9CC}"/>
              </a:ext>
            </a:extLst>
          </p:cNvPr>
          <p:cNvSpPr>
            <a:spLocks noGrp="1"/>
          </p:cNvSpPr>
          <p:nvPr>
            <p:ph type="dt" sz="half" idx="10"/>
          </p:nvPr>
        </p:nvSpPr>
        <p:spPr/>
        <p:txBody>
          <a:bodyPr/>
          <a:lstStyle/>
          <a:p>
            <a:fld id="{C8E0967C-4836-4630-A121-BD526C54581A}" type="datetimeFigureOut">
              <a:rPr lang="en-PK" smtClean="0"/>
              <a:t>27/03/2021</a:t>
            </a:fld>
            <a:endParaRPr lang="en-PK"/>
          </a:p>
        </p:txBody>
      </p:sp>
      <p:sp>
        <p:nvSpPr>
          <p:cNvPr id="5" name="Footer Placeholder 4">
            <a:extLst>
              <a:ext uri="{FF2B5EF4-FFF2-40B4-BE49-F238E27FC236}">
                <a16:creationId xmlns:a16="http://schemas.microsoft.com/office/drawing/2014/main" id="{75939F21-5BB5-457F-AA54-B3D344B3303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F7120F5-DD87-4E9B-AD01-759BF51223A6}"/>
              </a:ext>
            </a:extLst>
          </p:cNvPr>
          <p:cNvSpPr>
            <a:spLocks noGrp="1"/>
          </p:cNvSpPr>
          <p:nvPr>
            <p:ph type="sldNum" sz="quarter" idx="12"/>
          </p:nvPr>
        </p:nvSpPr>
        <p:spPr/>
        <p:txBody>
          <a:bodyPr/>
          <a:lstStyle/>
          <a:p>
            <a:fld id="{A2C87764-F223-4FD7-AA61-9ADFE0803687}" type="slidenum">
              <a:rPr lang="en-PK" smtClean="0"/>
              <a:t>‹#›</a:t>
            </a:fld>
            <a:endParaRPr lang="en-PK"/>
          </a:p>
        </p:txBody>
      </p:sp>
    </p:spTree>
    <p:extLst>
      <p:ext uri="{BB962C8B-B14F-4D97-AF65-F5344CB8AC3E}">
        <p14:creationId xmlns:p14="http://schemas.microsoft.com/office/powerpoint/2010/main" val="730951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ACC99-77E0-4FC6-B8D7-D37AD1A38BC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88D52967-00AF-446A-AC69-AA6F28DE94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A8C2C2F-74E1-40D4-A4F4-A9137C43CBEF}"/>
              </a:ext>
            </a:extLst>
          </p:cNvPr>
          <p:cNvSpPr>
            <a:spLocks noGrp="1"/>
          </p:cNvSpPr>
          <p:nvPr>
            <p:ph type="dt" sz="half" idx="10"/>
          </p:nvPr>
        </p:nvSpPr>
        <p:spPr/>
        <p:txBody>
          <a:bodyPr/>
          <a:lstStyle/>
          <a:p>
            <a:fld id="{C8E0967C-4836-4630-A121-BD526C54581A}" type="datetimeFigureOut">
              <a:rPr lang="en-PK" smtClean="0"/>
              <a:t>27/03/2021</a:t>
            </a:fld>
            <a:endParaRPr lang="en-PK"/>
          </a:p>
        </p:txBody>
      </p:sp>
      <p:sp>
        <p:nvSpPr>
          <p:cNvPr id="5" name="Footer Placeholder 4">
            <a:extLst>
              <a:ext uri="{FF2B5EF4-FFF2-40B4-BE49-F238E27FC236}">
                <a16:creationId xmlns:a16="http://schemas.microsoft.com/office/drawing/2014/main" id="{4B7DDAC0-EE95-4823-A12B-DF8CEEE77A2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B04B584-A553-473A-A183-0AFC9D908164}"/>
              </a:ext>
            </a:extLst>
          </p:cNvPr>
          <p:cNvSpPr>
            <a:spLocks noGrp="1"/>
          </p:cNvSpPr>
          <p:nvPr>
            <p:ph type="sldNum" sz="quarter" idx="12"/>
          </p:nvPr>
        </p:nvSpPr>
        <p:spPr/>
        <p:txBody>
          <a:bodyPr/>
          <a:lstStyle/>
          <a:p>
            <a:fld id="{A2C87764-F223-4FD7-AA61-9ADFE0803687}" type="slidenum">
              <a:rPr lang="en-PK" smtClean="0"/>
              <a:t>‹#›</a:t>
            </a:fld>
            <a:endParaRPr lang="en-PK"/>
          </a:p>
        </p:txBody>
      </p:sp>
    </p:spTree>
    <p:extLst>
      <p:ext uri="{BB962C8B-B14F-4D97-AF65-F5344CB8AC3E}">
        <p14:creationId xmlns:p14="http://schemas.microsoft.com/office/powerpoint/2010/main" val="25350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2398F-1A61-40F4-98FD-A89C33D46A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FB3C1FF1-36AA-417A-882A-F48389A6D3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AD71EB-57AC-41A9-B614-56EBF68E8D00}"/>
              </a:ext>
            </a:extLst>
          </p:cNvPr>
          <p:cNvSpPr>
            <a:spLocks noGrp="1"/>
          </p:cNvSpPr>
          <p:nvPr>
            <p:ph type="dt" sz="half" idx="10"/>
          </p:nvPr>
        </p:nvSpPr>
        <p:spPr/>
        <p:txBody>
          <a:bodyPr/>
          <a:lstStyle/>
          <a:p>
            <a:fld id="{C8E0967C-4836-4630-A121-BD526C54581A}" type="datetimeFigureOut">
              <a:rPr lang="en-PK" smtClean="0"/>
              <a:t>27/03/2021</a:t>
            </a:fld>
            <a:endParaRPr lang="en-PK"/>
          </a:p>
        </p:txBody>
      </p:sp>
      <p:sp>
        <p:nvSpPr>
          <p:cNvPr id="5" name="Footer Placeholder 4">
            <a:extLst>
              <a:ext uri="{FF2B5EF4-FFF2-40B4-BE49-F238E27FC236}">
                <a16:creationId xmlns:a16="http://schemas.microsoft.com/office/drawing/2014/main" id="{C5FA85E0-4E35-437E-B5D7-C78E3C5D4F2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45E8689-5A84-40EF-B0F5-5A983B35AA02}"/>
              </a:ext>
            </a:extLst>
          </p:cNvPr>
          <p:cNvSpPr>
            <a:spLocks noGrp="1"/>
          </p:cNvSpPr>
          <p:nvPr>
            <p:ph type="sldNum" sz="quarter" idx="12"/>
          </p:nvPr>
        </p:nvSpPr>
        <p:spPr/>
        <p:txBody>
          <a:bodyPr/>
          <a:lstStyle/>
          <a:p>
            <a:fld id="{A2C87764-F223-4FD7-AA61-9ADFE0803687}" type="slidenum">
              <a:rPr lang="en-PK" smtClean="0"/>
              <a:t>‹#›</a:t>
            </a:fld>
            <a:endParaRPr lang="en-PK"/>
          </a:p>
        </p:txBody>
      </p:sp>
    </p:spTree>
    <p:extLst>
      <p:ext uri="{BB962C8B-B14F-4D97-AF65-F5344CB8AC3E}">
        <p14:creationId xmlns:p14="http://schemas.microsoft.com/office/powerpoint/2010/main" val="364897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27C30-74BE-4140-8D45-58D2B3EDEB3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1831B2CB-A5EE-4971-B210-9785FBAF8D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E4CDEC08-A6CF-4ADF-8BAB-06FD3A963A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DE3BEBE3-7ED4-467E-872B-DBF60569D230}"/>
              </a:ext>
            </a:extLst>
          </p:cNvPr>
          <p:cNvSpPr>
            <a:spLocks noGrp="1"/>
          </p:cNvSpPr>
          <p:nvPr>
            <p:ph type="dt" sz="half" idx="10"/>
          </p:nvPr>
        </p:nvSpPr>
        <p:spPr/>
        <p:txBody>
          <a:bodyPr/>
          <a:lstStyle/>
          <a:p>
            <a:fld id="{C8E0967C-4836-4630-A121-BD526C54581A}" type="datetimeFigureOut">
              <a:rPr lang="en-PK" smtClean="0"/>
              <a:t>27/03/2021</a:t>
            </a:fld>
            <a:endParaRPr lang="en-PK"/>
          </a:p>
        </p:txBody>
      </p:sp>
      <p:sp>
        <p:nvSpPr>
          <p:cNvPr id="6" name="Footer Placeholder 5">
            <a:extLst>
              <a:ext uri="{FF2B5EF4-FFF2-40B4-BE49-F238E27FC236}">
                <a16:creationId xmlns:a16="http://schemas.microsoft.com/office/drawing/2014/main" id="{1D6537D7-D56D-47D3-B292-FC6003E945B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6EDC338-9EE9-4A86-B5F7-9D9F42FB5EFD}"/>
              </a:ext>
            </a:extLst>
          </p:cNvPr>
          <p:cNvSpPr>
            <a:spLocks noGrp="1"/>
          </p:cNvSpPr>
          <p:nvPr>
            <p:ph type="sldNum" sz="quarter" idx="12"/>
          </p:nvPr>
        </p:nvSpPr>
        <p:spPr/>
        <p:txBody>
          <a:bodyPr/>
          <a:lstStyle/>
          <a:p>
            <a:fld id="{A2C87764-F223-4FD7-AA61-9ADFE0803687}" type="slidenum">
              <a:rPr lang="en-PK" smtClean="0"/>
              <a:t>‹#›</a:t>
            </a:fld>
            <a:endParaRPr lang="en-PK"/>
          </a:p>
        </p:txBody>
      </p:sp>
    </p:spTree>
    <p:extLst>
      <p:ext uri="{BB962C8B-B14F-4D97-AF65-F5344CB8AC3E}">
        <p14:creationId xmlns:p14="http://schemas.microsoft.com/office/powerpoint/2010/main" val="2111286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780B-5EA6-4B16-B729-5FB8AA21C6ED}"/>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F38ADD9A-874E-46AE-97B2-3B8D425802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460CB7-E739-46AB-A96C-0851A62022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5C0D36AA-B403-45E1-8B34-423202DD04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296B71-B446-4851-8E42-CE0BDB9F4F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4BED968E-AF53-4947-97A7-1935F81157BA}"/>
              </a:ext>
            </a:extLst>
          </p:cNvPr>
          <p:cNvSpPr>
            <a:spLocks noGrp="1"/>
          </p:cNvSpPr>
          <p:nvPr>
            <p:ph type="dt" sz="half" idx="10"/>
          </p:nvPr>
        </p:nvSpPr>
        <p:spPr/>
        <p:txBody>
          <a:bodyPr/>
          <a:lstStyle/>
          <a:p>
            <a:fld id="{C8E0967C-4836-4630-A121-BD526C54581A}" type="datetimeFigureOut">
              <a:rPr lang="en-PK" smtClean="0"/>
              <a:t>27/03/2021</a:t>
            </a:fld>
            <a:endParaRPr lang="en-PK"/>
          </a:p>
        </p:txBody>
      </p:sp>
      <p:sp>
        <p:nvSpPr>
          <p:cNvPr id="8" name="Footer Placeholder 7">
            <a:extLst>
              <a:ext uri="{FF2B5EF4-FFF2-40B4-BE49-F238E27FC236}">
                <a16:creationId xmlns:a16="http://schemas.microsoft.com/office/drawing/2014/main" id="{392B74C0-CAAB-4E79-84F5-1739F41F7230}"/>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BDC6107C-61B1-4B0D-AEE0-DF9686E33591}"/>
              </a:ext>
            </a:extLst>
          </p:cNvPr>
          <p:cNvSpPr>
            <a:spLocks noGrp="1"/>
          </p:cNvSpPr>
          <p:nvPr>
            <p:ph type="sldNum" sz="quarter" idx="12"/>
          </p:nvPr>
        </p:nvSpPr>
        <p:spPr/>
        <p:txBody>
          <a:bodyPr/>
          <a:lstStyle/>
          <a:p>
            <a:fld id="{A2C87764-F223-4FD7-AA61-9ADFE0803687}" type="slidenum">
              <a:rPr lang="en-PK" smtClean="0"/>
              <a:t>‹#›</a:t>
            </a:fld>
            <a:endParaRPr lang="en-PK"/>
          </a:p>
        </p:txBody>
      </p:sp>
    </p:spTree>
    <p:extLst>
      <p:ext uri="{BB962C8B-B14F-4D97-AF65-F5344CB8AC3E}">
        <p14:creationId xmlns:p14="http://schemas.microsoft.com/office/powerpoint/2010/main" val="1666803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38E2D-E616-4AA7-AD50-1D6D706F92A8}"/>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B59E81B8-59CB-4223-939D-40C6B2EF668C}"/>
              </a:ext>
            </a:extLst>
          </p:cNvPr>
          <p:cNvSpPr>
            <a:spLocks noGrp="1"/>
          </p:cNvSpPr>
          <p:nvPr>
            <p:ph type="dt" sz="half" idx="10"/>
          </p:nvPr>
        </p:nvSpPr>
        <p:spPr/>
        <p:txBody>
          <a:bodyPr/>
          <a:lstStyle/>
          <a:p>
            <a:fld id="{C8E0967C-4836-4630-A121-BD526C54581A}" type="datetimeFigureOut">
              <a:rPr lang="en-PK" smtClean="0"/>
              <a:t>27/03/2021</a:t>
            </a:fld>
            <a:endParaRPr lang="en-PK"/>
          </a:p>
        </p:txBody>
      </p:sp>
      <p:sp>
        <p:nvSpPr>
          <p:cNvPr id="4" name="Footer Placeholder 3">
            <a:extLst>
              <a:ext uri="{FF2B5EF4-FFF2-40B4-BE49-F238E27FC236}">
                <a16:creationId xmlns:a16="http://schemas.microsoft.com/office/drawing/2014/main" id="{52C69D57-CAAF-4745-9041-62925DD4CA4A}"/>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7DDEEE22-E98C-4707-8AC8-859A10B79798}"/>
              </a:ext>
            </a:extLst>
          </p:cNvPr>
          <p:cNvSpPr>
            <a:spLocks noGrp="1"/>
          </p:cNvSpPr>
          <p:nvPr>
            <p:ph type="sldNum" sz="quarter" idx="12"/>
          </p:nvPr>
        </p:nvSpPr>
        <p:spPr/>
        <p:txBody>
          <a:bodyPr/>
          <a:lstStyle/>
          <a:p>
            <a:fld id="{A2C87764-F223-4FD7-AA61-9ADFE0803687}" type="slidenum">
              <a:rPr lang="en-PK" smtClean="0"/>
              <a:t>‹#›</a:t>
            </a:fld>
            <a:endParaRPr lang="en-PK"/>
          </a:p>
        </p:txBody>
      </p:sp>
    </p:spTree>
    <p:extLst>
      <p:ext uri="{BB962C8B-B14F-4D97-AF65-F5344CB8AC3E}">
        <p14:creationId xmlns:p14="http://schemas.microsoft.com/office/powerpoint/2010/main" val="4108722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B1F1B1-1EC4-452C-B676-3A8BEA5C1344}"/>
              </a:ext>
            </a:extLst>
          </p:cNvPr>
          <p:cNvSpPr>
            <a:spLocks noGrp="1"/>
          </p:cNvSpPr>
          <p:nvPr>
            <p:ph type="dt" sz="half" idx="10"/>
          </p:nvPr>
        </p:nvSpPr>
        <p:spPr/>
        <p:txBody>
          <a:bodyPr/>
          <a:lstStyle/>
          <a:p>
            <a:fld id="{C8E0967C-4836-4630-A121-BD526C54581A}" type="datetimeFigureOut">
              <a:rPr lang="en-PK" smtClean="0"/>
              <a:t>27/03/2021</a:t>
            </a:fld>
            <a:endParaRPr lang="en-PK"/>
          </a:p>
        </p:txBody>
      </p:sp>
      <p:sp>
        <p:nvSpPr>
          <p:cNvPr id="3" name="Footer Placeholder 2">
            <a:extLst>
              <a:ext uri="{FF2B5EF4-FFF2-40B4-BE49-F238E27FC236}">
                <a16:creationId xmlns:a16="http://schemas.microsoft.com/office/drawing/2014/main" id="{50733148-54EF-4323-994E-E9F889929794}"/>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6A4E6121-5A1B-4471-8799-D303175F9470}"/>
              </a:ext>
            </a:extLst>
          </p:cNvPr>
          <p:cNvSpPr>
            <a:spLocks noGrp="1"/>
          </p:cNvSpPr>
          <p:nvPr>
            <p:ph type="sldNum" sz="quarter" idx="12"/>
          </p:nvPr>
        </p:nvSpPr>
        <p:spPr/>
        <p:txBody>
          <a:bodyPr/>
          <a:lstStyle/>
          <a:p>
            <a:fld id="{A2C87764-F223-4FD7-AA61-9ADFE0803687}" type="slidenum">
              <a:rPr lang="en-PK" smtClean="0"/>
              <a:t>‹#›</a:t>
            </a:fld>
            <a:endParaRPr lang="en-PK"/>
          </a:p>
        </p:txBody>
      </p:sp>
    </p:spTree>
    <p:extLst>
      <p:ext uri="{BB962C8B-B14F-4D97-AF65-F5344CB8AC3E}">
        <p14:creationId xmlns:p14="http://schemas.microsoft.com/office/powerpoint/2010/main" val="3694218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5D27-B265-4FCC-9FC9-2F7EFCDB85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4E443F15-E917-498D-8023-BA340BCEB7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79C72C6E-DFFC-4321-9F19-FDA44ADB12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6DF717-5C03-4DB8-B8F2-CB01468CF0A0}"/>
              </a:ext>
            </a:extLst>
          </p:cNvPr>
          <p:cNvSpPr>
            <a:spLocks noGrp="1"/>
          </p:cNvSpPr>
          <p:nvPr>
            <p:ph type="dt" sz="half" idx="10"/>
          </p:nvPr>
        </p:nvSpPr>
        <p:spPr/>
        <p:txBody>
          <a:bodyPr/>
          <a:lstStyle/>
          <a:p>
            <a:fld id="{C8E0967C-4836-4630-A121-BD526C54581A}" type="datetimeFigureOut">
              <a:rPr lang="en-PK" smtClean="0"/>
              <a:t>27/03/2021</a:t>
            </a:fld>
            <a:endParaRPr lang="en-PK"/>
          </a:p>
        </p:txBody>
      </p:sp>
      <p:sp>
        <p:nvSpPr>
          <p:cNvPr id="6" name="Footer Placeholder 5">
            <a:extLst>
              <a:ext uri="{FF2B5EF4-FFF2-40B4-BE49-F238E27FC236}">
                <a16:creationId xmlns:a16="http://schemas.microsoft.com/office/drawing/2014/main" id="{2E720BEE-1779-4D92-ACAE-92C19063E4E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8FE8A6A-6E52-4224-A799-D8EE1E5D83E8}"/>
              </a:ext>
            </a:extLst>
          </p:cNvPr>
          <p:cNvSpPr>
            <a:spLocks noGrp="1"/>
          </p:cNvSpPr>
          <p:nvPr>
            <p:ph type="sldNum" sz="quarter" idx="12"/>
          </p:nvPr>
        </p:nvSpPr>
        <p:spPr/>
        <p:txBody>
          <a:bodyPr/>
          <a:lstStyle/>
          <a:p>
            <a:fld id="{A2C87764-F223-4FD7-AA61-9ADFE0803687}" type="slidenum">
              <a:rPr lang="en-PK" smtClean="0"/>
              <a:t>‹#›</a:t>
            </a:fld>
            <a:endParaRPr lang="en-PK"/>
          </a:p>
        </p:txBody>
      </p:sp>
    </p:spTree>
    <p:extLst>
      <p:ext uri="{BB962C8B-B14F-4D97-AF65-F5344CB8AC3E}">
        <p14:creationId xmlns:p14="http://schemas.microsoft.com/office/powerpoint/2010/main" val="180260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72BA3-A05E-46FE-9354-431FDFA594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E0116B1B-3E3B-4162-8293-6E016D0292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6D3DC3D8-3978-405E-BDE3-27A9AA7202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BD1E15-4703-444D-8F14-322EBB167D13}"/>
              </a:ext>
            </a:extLst>
          </p:cNvPr>
          <p:cNvSpPr>
            <a:spLocks noGrp="1"/>
          </p:cNvSpPr>
          <p:nvPr>
            <p:ph type="dt" sz="half" idx="10"/>
          </p:nvPr>
        </p:nvSpPr>
        <p:spPr/>
        <p:txBody>
          <a:bodyPr/>
          <a:lstStyle/>
          <a:p>
            <a:fld id="{C8E0967C-4836-4630-A121-BD526C54581A}" type="datetimeFigureOut">
              <a:rPr lang="en-PK" smtClean="0"/>
              <a:t>27/03/2021</a:t>
            </a:fld>
            <a:endParaRPr lang="en-PK"/>
          </a:p>
        </p:txBody>
      </p:sp>
      <p:sp>
        <p:nvSpPr>
          <p:cNvPr id="6" name="Footer Placeholder 5">
            <a:extLst>
              <a:ext uri="{FF2B5EF4-FFF2-40B4-BE49-F238E27FC236}">
                <a16:creationId xmlns:a16="http://schemas.microsoft.com/office/drawing/2014/main" id="{03820359-E266-417E-9A31-5A65B48F8C39}"/>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87F5C0E5-B54E-429F-8C09-E7D40A601A75}"/>
              </a:ext>
            </a:extLst>
          </p:cNvPr>
          <p:cNvSpPr>
            <a:spLocks noGrp="1"/>
          </p:cNvSpPr>
          <p:nvPr>
            <p:ph type="sldNum" sz="quarter" idx="12"/>
          </p:nvPr>
        </p:nvSpPr>
        <p:spPr/>
        <p:txBody>
          <a:bodyPr/>
          <a:lstStyle/>
          <a:p>
            <a:fld id="{A2C87764-F223-4FD7-AA61-9ADFE0803687}" type="slidenum">
              <a:rPr lang="en-PK" smtClean="0"/>
              <a:t>‹#›</a:t>
            </a:fld>
            <a:endParaRPr lang="en-PK"/>
          </a:p>
        </p:txBody>
      </p:sp>
    </p:spTree>
    <p:extLst>
      <p:ext uri="{BB962C8B-B14F-4D97-AF65-F5344CB8AC3E}">
        <p14:creationId xmlns:p14="http://schemas.microsoft.com/office/powerpoint/2010/main" val="1897865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2A8777-B41A-4584-8497-BE5F6BF47A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53744244-ADF2-4F08-A2A3-B3EC2F991F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F369EE3-4C70-41A6-A10E-F1BFA0109F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E0967C-4836-4630-A121-BD526C54581A}" type="datetimeFigureOut">
              <a:rPr lang="en-PK" smtClean="0"/>
              <a:t>27/03/2021</a:t>
            </a:fld>
            <a:endParaRPr lang="en-PK"/>
          </a:p>
        </p:txBody>
      </p:sp>
      <p:sp>
        <p:nvSpPr>
          <p:cNvPr id="5" name="Footer Placeholder 4">
            <a:extLst>
              <a:ext uri="{FF2B5EF4-FFF2-40B4-BE49-F238E27FC236}">
                <a16:creationId xmlns:a16="http://schemas.microsoft.com/office/drawing/2014/main" id="{0F678231-C682-4246-8D7A-5B0C336AB4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16B13376-B419-4C9E-B288-4199347609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C87764-F223-4FD7-AA61-9ADFE0803687}" type="slidenum">
              <a:rPr lang="en-PK" smtClean="0"/>
              <a:t>‹#›</a:t>
            </a:fld>
            <a:endParaRPr lang="en-PK"/>
          </a:p>
        </p:txBody>
      </p:sp>
    </p:spTree>
    <p:extLst>
      <p:ext uri="{BB962C8B-B14F-4D97-AF65-F5344CB8AC3E}">
        <p14:creationId xmlns:p14="http://schemas.microsoft.com/office/powerpoint/2010/main" val="2827933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4D71-1312-46F3-863F-91E0BCB067CB}"/>
              </a:ext>
            </a:extLst>
          </p:cNvPr>
          <p:cNvSpPr>
            <a:spLocks noGrp="1"/>
          </p:cNvSpPr>
          <p:nvPr>
            <p:ph type="ctrTitle"/>
          </p:nvPr>
        </p:nvSpPr>
        <p:spPr/>
        <p:txBody>
          <a:bodyPr/>
          <a:lstStyle/>
          <a:p>
            <a:r>
              <a:rPr lang="en-US" dirty="0"/>
              <a:t>Digital Design</a:t>
            </a:r>
            <a:endParaRPr lang="en-PK" dirty="0"/>
          </a:p>
        </p:txBody>
      </p:sp>
      <p:sp>
        <p:nvSpPr>
          <p:cNvPr id="3" name="Subtitle 2">
            <a:extLst>
              <a:ext uri="{FF2B5EF4-FFF2-40B4-BE49-F238E27FC236}">
                <a16:creationId xmlns:a16="http://schemas.microsoft.com/office/drawing/2014/main" id="{1AB6E830-3577-4857-BA01-B392A6E0668D}"/>
              </a:ext>
            </a:extLst>
          </p:cNvPr>
          <p:cNvSpPr>
            <a:spLocks noGrp="1"/>
          </p:cNvSpPr>
          <p:nvPr>
            <p:ph type="subTitle" idx="1"/>
          </p:nvPr>
        </p:nvSpPr>
        <p:spPr/>
        <p:txBody>
          <a:bodyPr/>
          <a:lstStyle/>
          <a:p>
            <a:r>
              <a:rPr lang="en-US" dirty="0"/>
              <a:t>Logic Gates</a:t>
            </a:r>
            <a:endParaRPr lang="en-PK" dirty="0"/>
          </a:p>
        </p:txBody>
      </p:sp>
    </p:spTree>
    <p:extLst>
      <p:ext uri="{BB962C8B-B14F-4D97-AF65-F5344CB8AC3E}">
        <p14:creationId xmlns:p14="http://schemas.microsoft.com/office/powerpoint/2010/main" val="1924323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136">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Freeform: Shape 138">
            <a:extLst>
              <a:ext uri="{FF2B5EF4-FFF2-40B4-BE49-F238E27FC236}">
                <a16:creationId xmlns:a16="http://schemas.microsoft.com/office/drawing/2014/main" id="{627FF48C-AF46-4D52-998F-ED0BDDEEF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9000"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E47B4D8-2B80-4AC5-9A5A-BC4490D361CA}"/>
              </a:ext>
            </a:extLst>
          </p:cNvPr>
          <p:cNvSpPr>
            <a:spLocks noGrp="1"/>
          </p:cNvSpPr>
          <p:nvPr>
            <p:ph type="title"/>
          </p:nvPr>
        </p:nvSpPr>
        <p:spPr>
          <a:xfrm>
            <a:off x="1137034" y="609599"/>
            <a:ext cx="5338194" cy="1322888"/>
          </a:xfrm>
        </p:spPr>
        <p:txBody>
          <a:bodyPr>
            <a:normAutofit/>
          </a:bodyPr>
          <a:lstStyle/>
          <a:p>
            <a:r>
              <a:rPr lang="en-US" dirty="0"/>
              <a:t>AND Gate (cont.)</a:t>
            </a:r>
            <a:endParaRPr lang="en-PK" dirty="0"/>
          </a:p>
        </p:txBody>
      </p:sp>
      <p:sp>
        <p:nvSpPr>
          <p:cNvPr id="3" name="Content Placeholder 2">
            <a:extLst>
              <a:ext uri="{FF2B5EF4-FFF2-40B4-BE49-F238E27FC236}">
                <a16:creationId xmlns:a16="http://schemas.microsoft.com/office/drawing/2014/main" id="{BD94C5A1-220B-4273-8E9F-686562C9AD44}"/>
              </a:ext>
            </a:extLst>
          </p:cNvPr>
          <p:cNvSpPr>
            <a:spLocks noGrp="1"/>
          </p:cNvSpPr>
          <p:nvPr>
            <p:ph idx="1"/>
          </p:nvPr>
        </p:nvSpPr>
        <p:spPr>
          <a:xfrm>
            <a:off x="1137034" y="2194101"/>
            <a:ext cx="4742771" cy="3983415"/>
          </a:xfrm>
        </p:spPr>
        <p:txBody>
          <a:bodyPr>
            <a:normAutofit/>
          </a:bodyPr>
          <a:lstStyle/>
          <a:p>
            <a:r>
              <a:rPr lang="en-US" sz="2000"/>
              <a:t>AND Gate internal Circuit </a:t>
            </a:r>
          </a:p>
          <a:p>
            <a:r>
              <a:rPr lang="en-US" sz="2000"/>
              <a:t>Implementation through switches</a:t>
            </a:r>
          </a:p>
          <a:p>
            <a:pPr marL="0" indent="0">
              <a:buNone/>
            </a:pPr>
            <a:endParaRPr lang="en-PK" sz="2000"/>
          </a:p>
        </p:txBody>
      </p:sp>
      <p:pic>
        <p:nvPicPr>
          <p:cNvPr id="1026" name="Picture 2" descr="Logic AND Gate Tutorial with Logic AND Gate Truth Table">
            <a:extLst>
              <a:ext uri="{FF2B5EF4-FFF2-40B4-BE49-F238E27FC236}">
                <a16:creationId xmlns:a16="http://schemas.microsoft.com/office/drawing/2014/main" id="{4787CCCB-76A2-4FDB-985A-1B5D63BF20D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52945" y="297156"/>
            <a:ext cx="2932431" cy="29829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ic OR Function - Digital Logic Gates">
            <a:extLst>
              <a:ext uri="{FF2B5EF4-FFF2-40B4-BE49-F238E27FC236}">
                <a16:creationId xmlns:a16="http://schemas.microsoft.com/office/drawing/2014/main" id="{88CDB960-7CB5-4664-8252-26FBF988B59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98870" y="3601878"/>
            <a:ext cx="4654930" cy="2575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813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57C19E-89C3-4E68-8638-109044FA9F5F}"/>
              </a:ext>
            </a:extLst>
          </p:cNvPr>
          <p:cNvSpPr>
            <a:spLocks noGrp="1"/>
          </p:cNvSpPr>
          <p:nvPr>
            <p:ph type="title"/>
          </p:nvPr>
        </p:nvSpPr>
        <p:spPr>
          <a:xfrm>
            <a:off x="1008184" y="174032"/>
            <a:ext cx="10175631" cy="1111843"/>
          </a:xfrm>
        </p:spPr>
        <p:txBody>
          <a:bodyPr anchor="ctr">
            <a:normAutofit/>
          </a:bodyPr>
          <a:lstStyle/>
          <a:p>
            <a:pPr algn="ctr"/>
            <a:r>
              <a:rPr lang="en-US" sz="4000"/>
              <a:t>Application</a:t>
            </a:r>
            <a:endParaRPr lang="en-PK" sz="4000"/>
          </a:p>
        </p:txBody>
      </p:sp>
      <p:sp>
        <p:nvSpPr>
          <p:cNvPr id="3" name="Content Placeholder 2">
            <a:extLst>
              <a:ext uri="{FF2B5EF4-FFF2-40B4-BE49-F238E27FC236}">
                <a16:creationId xmlns:a16="http://schemas.microsoft.com/office/drawing/2014/main" id="{225892D7-EC37-48F2-8FBE-2EB255EB2BA8}"/>
              </a:ext>
            </a:extLst>
          </p:cNvPr>
          <p:cNvSpPr>
            <a:spLocks noGrp="1"/>
          </p:cNvSpPr>
          <p:nvPr>
            <p:ph idx="1"/>
          </p:nvPr>
        </p:nvSpPr>
        <p:spPr>
          <a:xfrm>
            <a:off x="1008184" y="1459907"/>
            <a:ext cx="10175630" cy="767904"/>
          </a:xfrm>
        </p:spPr>
        <p:txBody>
          <a:bodyPr anchor="ctr">
            <a:normAutofit/>
          </a:bodyPr>
          <a:lstStyle/>
          <a:p>
            <a:pPr algn="ctr"/>
            <a:r>
              <a:rPr lang="en-US" sz="2000"/>
              <a:t>AND gate is used in a simple automobile seat belt alarm system to detect when the ignition switch is on and the seat belt is unbuckled.</a:t>
            </a:r>
          </a:p>
          <a:p>
            <a:pPr marL="0" indent="0" algn="ctr">
              <a:buNone/>
            </a:pPr>
            <a:endParaRPr lang="en-PK" sz="2000"/>
          </a:p>
        </p:txBody>
      </p:sp>
      <p:pic>
        <p:nvPicPr>
          <p:cNvPr id="7" name="Picture 6" descr="Diagram&#10;&#10;Description automatically generated">
            <a:extLst>
              <a:ext uri="{FF2B5EF4-FFF2-40B4-BE49-F238E27FC236}">
                <a16:creationId xmlns:a16="http://schemas.microsoft.com/office/drawing/2014/main" id="{2C18A0DB-53FE-4CBF-A551-94984BA24722}"/>
              </a:ext>
            </a:extLst>
          </p:cNvPr>
          <p:cNvPicPr>
            <a:picLocks noChangeAspect="1"/>
          </p:cNvPicPr>
          <p:nvPr/>
        </p:nvPicPr>
        <p:blipFill>
          <a:blip r:embed="rId2"/>
          <a:stretch>
            <a:fillRect/>
          </a:stretch>
        </p:blipFill>
        <p:spPr>
          <a:xfrm>
            <a:off x="1337594" y="2405149"/>
            <a:ext cx="9510715" cy="3899393"/>
          </a:xfrm>
          <a:prstGeom prst="rect">
            <a:avLst/>
          </a:prstGeom>
        </p:spPr>
      </p:pic>
    </p:spTree>
    <p:extLst>
      <p:ext uri="{BB962C8B-B14F-4D97-AF65-F5344CB8AC3E}">
        <p14:creationId xmlns:p14="http://schemas.microsoft.com/office/powerpoint/2010/main" val="2933300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B6A7C-E1F9-475D-A9B4-4CFA44504778}"/>
              </a:ext>
            </a:extLst>
          </p:cNvPr>
          <p:cNvSpPr>
            <a:spLocks noGrp="1"/>
          </p:cNvSpPr>
          <p:nvPr>
            <p:ph type="title"/>
          </p:nvPr>
        </p:nvSpPr>
        <p:spPr/>
        <p:txBody>
          <a:bodyPr/>
          <a:lstStyle/>
          <a:p>
            <a:r>
              <a:rPr lang="en-US"/>
              <a:t>OR Gate</a:t>
            </a:r>
            <a:endParaRPr lang="en-PK" dirty="0"/>
          </a:p>
        </p:txBody>
      </p:sp>
      <p:sp>
        <p:nvSpPr>
          <p:cNvPr id="3" name="Content Placeholder 2">
            <a:extLst>
              <a:ext uri="{FF2B5EF4-FFF2-40B4-BE49-F238E27FC236}">
                <a16:creationId xmlns:a16="http://schemas.microsoft.com/office/drawing/2014/main" id="{9B67479A-F3B3-4516-B4DC-AE13A7AE8F9B}"/>
              </a:ext>
            </a:extLst>
          </p:cNvPr>
          <p:cNvSpPr>
            <a:spLocks noGrp="1"/>
          </p:cNvSpPr>
          <p:nvPr>
            <p:ph idx="1"/>
          </p:nvPr>
        </p:nvSpPr>
        <p:spPr/>
        <p:txBody>
          <a:bodyPr/>
          <a:lstStyle/>
          <a:p>
            <a:r>
              <a:rPr lang="en-US"/>
              <a:t>An OR gate can have two or more inputs and performs what is known as logical addition.</a:t>
            </a:r>
          </a:p>
          <a:p>
            <a:r>
              <a:rPr lang="en-US"/>
              <a:t>An OR gate produces a HIGH on the output when any of the inputs is HIGH.</a:t>
            </a:r>
            <a:endParaRPr lang="en-PK" dirty="0"/>
          </a:p>
        </p:txBody>
      </p:sp>
      <p:pic>
        <p:nvPicPr>
          <p:cNvPr id="7" name="Picture 6">
            <a:extLst>
              <a:ext uri="{FF2B5EF4-FFF2-40B4-BE49-F238E27FC236}">
                <a16:creationId xmlns:a16="http://schemas.microsoft.com/office/drawing/2014/main" id="{4766CE66-8576-4300-960C-6E1A231CA493}"/>
              </a:ext>
            </a:extLst>
          </p:cNvPr>
          <p:cNvPicPr>
            <a:picLocks noChangeAspect="1"/>
          </p:cNvPicPr>
          <p:nvPr/>
        </p:nvPicPr>
        <p:blipFill>
          <a:blip r:embed="rId2"/>
          <a:stretch>
            <a:fillRect/>
          </a:stretch>
        </p:blipFill>
        <p:spPr>
          <a:xfrm>
            <a:off x="3042528" y="3355130"/>
            <a:ext cx="5900770" cy="1722708"/>
          </a:xfrm>
          <a:prstGeom prst="rect">
            <a:avLst/>
          </a:prstGeom>
        </p:spPr>
      </p:pic>
    </p:spTree>
    <p:extLst>
      <p:ext uri="{BB962C8B-B14F-4D97-AF65-F5344CB8AC3E}">
        <p14:creationId xmlns:p14="http://schemas.microsoft.com/office/powerpoint/2010/main" val="2194049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9A8295-C327-412F-8ED2-480F506F312F}"/>
              </a:ext>
            </a:extLst>
          </p:cNvPr>
          <p:cNvSpPr>
            <a:spLocks noGrp="1"/>
          </p:cNvSpPr>
          <p:nvPr>
            <p:ph type="title"/>
          </p:nvPr>
        </p:nvSpPr>
        <p:spPr>
          <a:xfrm>
            <a:off x="841249" y="539578"/>
            <a:ext cx="5981278" cy="1684638"/>
          </a:xfrm>
        </p:spPr>
        <p:txBody>
          <a:bodyPr>
            <a:normAutofit/>
          </a:bodyPr>
          <a:lstStyle/>
          <a:p>
            <a:r>
              <a:rPr lang="en-US" sz="4000"/>
              <a:t>OR Gate (cont.)</a:t>
            </a:r>
            <a:endParaRPr lang="en-PK" sz="4000"/>
          </a:p>
        </p:txBody>
      </p:sp>
      <p:sp>
        <p:nvSpPr>
          <p:cNvPr id="3" name="Content Placeholder 2">
            <a:extLst>
              <a:ext uri="{FF2B5EF4-FFF2-40B4-BE49-F238E27FC236}">
                <a16:creationId xmlns:a16="http://schemas.microsoft.com/office/drawing/2014/main" id="{975697D3-2272-4874-9499-F278645D0027}"/>
              </a:ext>
            </a:extLst>
          </p:cNvPr>
          <p:cNvSpPr>
            <a:spLocks noGrp="1"/>
          </p:cNvSpPr>
          <p:nvPr>
            <p:ph idx="1"/>
          </p:nvPr>
        </p:nvSpPr>
        <p:spPr>
          <a:xfrm>
            <a:off x="838201" y="2409568"/>
            <a:ext cx="5981278" cy="3690551"/>
          </a:xfrm>
        </p:spPr>
        <p:txBody>
          <a:bodyPr>
            <a:normAutofit/>
          </a:bodyPr>
          <a:lstStyle/>
          <a:p>
            <a:r>
              <a:rPr lang="en-US" sz="2000" dirty="0"/>
              <a:t>For a 2-input OR gate, output X is HIGH when either input A or input B is HIGH, or when both A and B are HIGH; X is LOW only when both A and B are LOW</a:t>
            </a:r>
          </a:p>
          <a:p>
            <a:r>
              <a:rPr lang="en-US" sz="2000" dirty="0"/>
              <a:t>Truth Table</a:t>
            </a:r>
          </a:p>
          <a:p>
            <a:r>
              <a:rPr lang="en-US" sz="2000" dirty="0"/>
              <a:t>Logic expression: X = A + B</a:t>
            </a:r>
          </a:p>
          <a:p>
            <a:pPr marL="0" indent="0">
              <a:buNone/>
            </a:pPr>
            <a:r>
              <a:rPr lang="en-US" sz="2000" dirty="0"/>
              <a:t>    1 + 1 = 1    A  </a:t>
            </a:r>
            <a:r>
              <a:rPr lang="en-US" sz="2000" dirty="0" err="1"/>
              <a:t>OR’ed</a:t>
            </a:r>
            <a:r>
              <a:rPr lang="en-US" sz="2000" dirty="0"/>
              <a:t> with itself is always equal to 1</a:t>
            </a:r>
            <a:endParaRPr lang="en-PK" sz="2000" dirty="0"/>
          </a:p>
        </p:txBody>
      </p:sp>
      <p:pic>
        <p:nvPicPr>
          <p:cNvPr id="5" name="Picture 4">
            <a:extLst>
              <a:ext uri="{FF2B5EF4-FFF2-40B4-BE49-F238E27FC236}">
                <a16:creationId xmlns:a16="http://schemas.microsoft.com/office/drawing/2014/main" id="{F5FE2E46-CA6B-4E29-A333-F87E6C91016D}"/>
              </a:ext>
            </a:extLst>
          </p:cNvPr>
          <p:cNvPicPr>
            <a:picLocks noChangeAspect="1"/>
          </p:cNvPicPr>
          <p:nvPr/>
        </p:nvPicPr>
        <p:blipFill>
          <a:blip r:embed="rId2"/>
          <a:stretch>
            <a:fillRect/>
          </a:stretch>
        </p:blipFill>
        <p:spPr>
          <a:xfrm>
            <a:off x="6138043" y="539578"/>
            <a:ext cx="5860355" cy="1603438"/>
          </a:xfrm>
          <a:prstGeom prst="rect">
            <a:avLst/>
          </a:prstGeom>
        </p:spPr>
      </p:pic>
      <p:pic>
        <p:nvPicPr>
          <p:cNvPr id="7" name="Picture 6">
            <a:extLst>
              <a:ext uri="{FF2B5EF4-FFF2-40B4-BE49-F238E27FC236}">
                <a16:creationId xmlns:a16="http://schemas.microsoft.com/office/drawing/2014/main" id="{A192BB16-B8F4-46D7-AAAF-18C020F5D7A5}"/>
              </a:ext>
            </a:extLst>
          </p:cNvPr>
          <p:cNvPicPr>
            <a:picLocks noChangeAspect="1"/>
          </p:cNvPicPr>
          <p:nvPr/>
        </p:nvPicPr>
        <p:blipFill>
          <a:blip r:embed="rId3"/>
          <a:stretch>
            <a:fillRect/>
          </a:stretch>
        </p:blipFill>
        <p:spPr>
          <a:xfrm>
            <a:off x="8084006" y="2961503"/>
            <a:ext cx="3017900" cy="3138616"/>
          </a:xfrm>
          <a:prstGeom prst="rect">
            <a:avLst/>
          </a:prstGeom>
        </p:spPr>
      </p:pic>
    </p:spTree>
    <p:extLst>
      <p:ext uri="{BB962C8B-B14F-4D97-AF65-F5344CB8AC3E}">
        <p14:creationId xmlns:p14="http://schemas.microsoft.com/office/powerpoint/2010/main" val="4171492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3BA27D0-FF10-42E2-AD9E-33060FC3A22B}"/>
              </a:ext>
            </a:extLst>
          </p:cNvPr>
          <p:cNvSpPr>
            <a:spLocks noGrp="1"/>
          </p:cNvSpPr>
          <p:nvPr>
            <p:ph type="title"/>
          </p:nvPr>
        </p:nvSpPr>
        <p:spPr>
          <a:xfrm>
            <a:off x="1137034" y="609600"/>
            <a:ext cx="4784796" cy="1330840"/>
          </a:xfrm>
        </p:spPr>
        <p:txBody>
          <a:bodyPr>
            <a:normAutofit/>
          </a:bodyPr>
          <a:lstStyle/>
          <a:p>
            <a:r>
              <a:rPr lang="en-US"/>
              <a:t>OR Gate (cont.)</a:t>
            </a:r>
            <a:endParaRPr lang="en-PK" dirty="0"/>
          </a:p>
        </p:txBody>
      </p:sp>
      <p:sp>
        <p:nvSpPr>
          <p:cNvPr id="3" name="Content Placeholder 2">
            <a:extLst>
              <a:ext uri="{FF2B5EF4-FFF2-40B4-BE49-F238E27FC236}">
                <a16:creationId xmlns:a16="http://schemas.microsoft.com/office/drawing/2014/main" id="{3678E9D2-934F-4550-B225-F32ED2747A26}"/>
              </a:ext>
            </a:extLst>
          </p:cNvPr>
          <p:cNvSpPr>
            <a:spLocks noGrp="1"/>
          </p:cNvSpPr>
          <p:nvPr>
            <p:ph idx="1"/>
          </p:nvPr>
        </p:nvSpPr>
        <p:spPr>
          <a:xfrm>
            <a:off x="1137034" y="2194102"/>
            <a:ext cx="4438036" cy="3908585"/>
          </a:xfrm>
        </p:spPr>
        <p:txBody>
          <a:bodyPr>
            <a:normAutofit/>
          </a:bodyPr>
          <a:lstStyle/>
          <a:p>
            <a:r>
              <a:rPr lang="en-US" sz="2000" dirty="0"/>
              <a:t>OR Gate Operation with Waveform Inputs</a:t>
            </a:r>
          </a:p>
          <a:p>
            <a:endParaRPr lang="en-PK" sz="2000" dirty="0"/>
          </a:p>
        </p:txBody>
      </p:sp>
      <p:pic>
        <p:nvPicPr>
          <p:cNvPr id="5" name="Picture 4">
            <a:extLst>
              <a:ext uri="{FF2B5EF4-FFF2-40B4-BE49-F238E27FC236}">
                <a16:creationId xmlns:a16="http://schemas.microsoft.com/office/drawing/2014/main" id="{2DDDBF6B-9F77-486A-9B73-E762642F5E31}"/>
              </a:ext>
            </a:extLst>
          </p:cNvPr>
          <p:cNvPicPr>
            <a:picLocks noChangeAspect="1"/>
          </p:cNvPicPr>
          <p:nvPr/>
        </p:nvPicPr>
        <p:blipFill>
          <a:blip r:embed="rId2"/>
          <a:stretch>
            <a:fillRect/>
          </a:stretch>
        </p:blipFill>
        <p:spPr>
          <a:xfrm>
            <a:off x="6880610" y="2128671"/>
            <a:ext cx="4737650" cy="2622872"/>
          </a:xfrm>
          <a:prstGeom prst="rect">
            <a:avLst/>
          </a:prstGeom>
        </p:spPr>
      </p:pic>
    </p:spTree>
    <p:extLst>
      <p:ext uri="{BB962C8B-B14F-4D97-AF65-F5344CB8AC3E}">
        <p14:creationId xmlns:p14="http://schemas.microsoft.com/office/powerpoint/2010/main" val="1427316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3CBEF12-C9B8-466E-A7FE-B00B9ADF4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EBF726-DB39-49AC-AB66-26D3EA590B75}"/>
              </a:ext>
            </a:extLst>
          </p:cNvPr>
          <p:cNvSpPr>
            <a:spLocks noGrp="1"/>
          </p:cNvSpPr>
          <p:nvPr>
            <p:ph type="title"/>
          </p:nvPr>
        </p:nvSpPr>
        <p:spPr>
          <a:xfrm>
            <a:off x="838199" y="370319"/>
            <a:ext cx="4164401" cy="1851885"/>
          </a:xfrm>
        </p:spPr>
        <p:txBody>
          <a:bodyPr>
            <a:normAutofit/>
          </a:bodyPr>
          <a:lstStyle/>
          <a:p>
            <a:r>
              <a:rPr lang="en-US" sz="4000"/>
              <a:t>OR Gate (cont.)</a:t>
            </a:r>
            <a:endParaRPr lang="en-PK" sz="4000"/>
          </a:p>
        </p:txBody>
      </p:sp>
      <p:sp>
        <p:nvSpPr>
          <p:cNvPr id="3" name="Content Placeholder 2">
            <a:extLst>
              <a:ext uri="{FF2B5EF4-FFF2-40B4-BE49-F238E27FC236}">
                <a16:creationId xmlns:a16="http://schemas.microsoft.com/office/drawing/2014/main" id="{F4CC29B9-CFF6-445B-A0C1-8DB7E3CF39E8}"/>
              </a:ext>
            </a:extLst>
          </p:cNvPr>
          <p:cNvSpPr>
            <a:spLocks noGrp="1"/>
          </p:cNvSpPr>
          <p:nvPr>
            <p:ph idx="1"/>
          </p:nvPr>
        </p:nvSpPr>
        <p:spPr>
          <a:xfrm>
            <a:off x="5188941" y="370319"/>
            <a:ext cx="6298971" cy="1851885"/>
          </a:xfrm>
        </p:spPr>
        <p:txBody>
          <a:bodyPr anchor="ctr">
            <a:normAutofit/>
          </a:bodyPr>
          <a:lstStyle/>
          <a:p>
            <a:r>
              <a:rPr lang="en-US" sz="2000"/>
              <a:t>Internal Circuit Diagram</a:t>
            </a:r>
          </a:p>
          <a:p>
            <a:r>
              <a:rPr lang="en-US" sz="2000"/>
              <a:t>Implementation Through switches</a:t>
            </a:r>
          </a:p>
          <a:p>
            <a:pPr marL="0" indent="0">
              <a:buNone/>
            </a:pPr>
            <a:endParaRPr lang="en-PK" sz="2000"/>
          </a:p>
        </p:txBody>
      </p:sp>
      <p:pic>
        <p:nvPicPr>
          <p:cNvPr id="2050" name="Picture 2" descr="Logic OR Gate Tutorial with Logic OR Gate Truth Table">
            <a:extLst>
              <a:ext uri="{FF2B5EF4-FFF2-40B4-BE49-F238E27FC236}">
                <a16:creationId xmlns:a16="http://schemas.microsoft.com/office/drawing/2014/main" id="{129A60A6-F499-49FB-849B-5683B62530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1499"/>
          <a:stretch/>
        </p:blipFill>
        <p:spPr bwMode="auto">
          <a:xfrm>
            <a:off x="838199" y="2392326"/>
            <a:ext cx="4164414" cy="39172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ogic OR Function - Digital Logic Gates">
            <a:extLst>
              <a:ext uri="{FF2B5EF4-FFF2-40B4-BE49-F238E27FC236}">
                <a16:creationId xmlns:a16="http://schemas.microsoft.com/office/drawing/2014/main" id="{0FBAA39D-F373-4472-9F79-43600F641A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3" r="10552" b="-1"/>
          <a:stretch/>
        </p:blipFill>
        <p:spPr bwMode="auto">
          <a:xfrm>
            <a:off x="5188940" y="2392326"/>
            <a:ext cx="6298971" cy="3917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620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5F0528-95E6-4ADD-BE0A-DA569BC28B16}"/>
              </a:ext>
            </a:extLst>
          </p:cNvPr>
          <p:cNvSpPr>
            <a:spLocks noGrp="1"/>
          </p:cNvSpPr>
          <p:nvPr>
            <p:ph type="title"/>
          </p:nvPr>
        </p:nvSpPr>
        <p:spPr>
          <a:xfrm>
            <a:off x="838200" y="609600"/>
            <a:ext cx="3739341" cy="1330839"/>
          </a:xfrm>
        </p:spPr>
        <p:txBody>
          <a:bodyPr>
            <a:normAutofit/>
          </a:bodyPr>
          <a:lstStyle/>
          <a:p>
            <a:r>
              <a:rPr lang="en-US"/>
              <a:t>OR Gate (cont.)</a:t>
            </a:r>
            <a:endParaRPr lang="en-PK" dirty="0"/>
          </a:p>
        </p:txBody>
      </p:sp>
      <p:sp>
        <p:nvSpPr>
          <p:cNvPr id="3" name="Content Placeholder 2">
            <a:extLst>
              <a:ext uri="{FF2B5EF4-FFF2-40B4-BE49-F238E27FC236}">
                <a16:creationId xmlns:a16="http://schemas.microsoft.com/office/drawing/2014/main" id="{D057DC02-6155-4AC5-8565-862F80FEC3C9}"/>
              </a:ext>
            </a:extLst>
          </p:cNvPr>
          <p:cNvSpPr>
            <a:spLocks noGrp="1"/>
          </p:cNvSpPr>
          <p:nvPr>
            <p:ph idx="1"/>
          </p:nvPr>
        </p:nvSpPr>
        <p:spPr>
          <a:xfrm>
            <a:off x="862366" y="2194102"/>
            <a:ext cx="3427001" cy="3908586"/>
          </a:xfrm>
        </p:spPr>
        <p:txBody>
          <a:bodyPr>
            <a:normAutofit/>
          </a:bodyPr>
          <a:lstStyle/>
          <a:p>
            <a:r>
              <a:rPr lang="en-US" sz="2000"/>
              <a:t>An Application</a:t>
            </a:r>
            <a:endParaRPr lang="en-PK" sz="2000"/>
          </a:p>
        </p:txBody>
      </p:sp>
      <p:pic>
        <p:nvPicPr>
          <p:cNvPr id="3074" name="Picture 2" descr="What are the practical applications of logic gates? - Quora">
            <a:extLst>
              <a:ext uri="{FF2B5EF4-FFF2-40B4-BE49-F238E27FC236}">
                <a16:creationId xmlns:a16="http://schemas.microsoft.com/office/drawing/2014/main" id="{1DAC23D9-7094-4983-8375-BA21852CE5E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45457" y="1505155"/>
            <a:ext cx="6155141" cy="3871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438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5A38244-DA9F-4C2C-8462-4D70A1CD2733}"/>
              </a:ext>
            </a:extLst>
          </p:cNvPr>
          <p:cNvSpPr>
            <a:spLocks noGrp="1"/>
          </p:cNvSpPr>
          <p:nvPr>
            <p:ph type="title"/>
          </p:nvPr>
        </p:nvSpPr>
        <p:spPr>
          <a:xfrm>
            <a:off x="838200" y="3905833"/>
            <a:ext cx="4215063" cy="2398713"/>
          </a:xfrm>
        </p:spPr>
        <p:txBody>
          <a:bodyPr>
            <a:normAutofit/>
          </a:bodyPr>
          <a:lstStyle/>
          <a:p>
            <a:r>
              <a:rPr lang="en-US"/>
              <a:t>NAND Gate</a:t>
            </a:r>
            <a:endParaRPr lang="en-PK"/>
          </a:p>
        </p:txBody>
      </p:sp>
      <p:pic>
        <p:nvPicPr>
          <p:cNvPr id="5" name="Picture 4" descr="Diagram&#10;&#10;Description automatically generated with low confidence">
            <a:extLst>
              <a:ext uri="{FF2B5EF4-FFF2-40B4-BE49-F238E27FC236}">
                <a16:creationId xmlns:a16="http://schemas.microsoft.com/office/drawing/2014/main" id="{B7F51ED3-9F78-4157-8499-57D8D10B7CEC}"/>
              </a:ext>
            </a:extLst>
          </p:cNvPr>
          <p:cNvPicPr>
            <a:picLocks noChangeAspect="1"/>
          </p:cNvPicPr>
          <p:nvPr/>
        </p:nvPicPr>
        <p:blipFill>
          <a:blip r:embed="rId2"/>
          <a:stretch>
            <a:fillRect/>
          </a:stretch>
        </p:blipFill>
        <p:spPr>
          <a:xfrm>
            <a:off x="1158955" y="862288"/>
            <a:ext cx="9875259" cy="1851611"/>
          </a:xfrm>
          <a:prstGeom prst="rect">
            <a:avLst/>
          </a:prstGeom>
        </p:spPr>
      </p:pic>
      <p:sp>
        <p:nvSpPr>
          <p:cNvPr id="3" name="Content Placeholder 2">
            <a:extLst>
              <a:ext uri="{FF2B5EF4-FFF2-40B4-BE49-F238E27FC236}">
                <a16:creationId xmlns:a16="http://schemas.microsoft.com/office/drawing/2014/main" id="{B037BFF0-04E1-4D28-A38F-AF5203EBB602}"/>
              </a:ext>
            </a:extLst>
          </p:cNvPr>
          <p:cNvSpPr>
            <a:spLocks noGrp="1"/>
          </p:cNvSpPr>
          <p:nvPr>
            <p:ph idx="1"/>
          </p:nvPr>
        </p:nvSpPr>
        <p:spPr>
          <a:xfrm>
            <a:off x="5630779" y="3884452"/>
            <a:ext cx="5723021" cy="2398713"/>
          </a:xfrm>
        </p:spPr>
        <p:txBody>
          <a:bodyPr anchor="ctr">
            <a:normAutofit/>
          </a:bodyPr>
          <a:lstStyle/>
          <a:p>
            <a:r>
              <a:rPr lang="en-US" sz="2000"/>
              <a:t>The NAND gate is a popular logic element because it can be used as a universal gate; that is, NAND gates can be used in combination to perform the AND, OR, and inverter operations.</a:t>
            </a:r>
          </a:p>
          <a:p>
            <a:r>
              <a:rPr lang="en-US" sz="2000"/>
              <a:t>The term NAND is a contraction of NOT-AND and implies an AND function with a complemented (inverted) output.</a:t>
            </a:r>
          </a:p>
          <a:p>
            <a:pPr marL="0" indent="0">
              <a:buNone/>
            </a:pPr>
            <a:endParaRPr lang="en-US" sz="2000"/>
          </a:p>
        </p:txBody>
      </p:sp>
    </p:spTree>
    <p:extLst>
      <p:ext uri="{BB962C8B-B14F-4D97-AF65-F5344CB8AC3E}">
        <p14:creationId xmlns:p14="http://schemas.microsoft.com/office/powerpoint/2010/main" val="460174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27FF48C-AF46-4D52-998F-ED0BDDEEF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9000"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A8A38FC-E44A-4448-9E23-6467510CF488}"/>
              </a:ext>
            </a:extLst>
          </p:cNvPr>
          <p:cNvSpPr>
            <a:spLocks noGrp="1"/>
          </p:cNvSpPr>
          <p:nvPr>
            <p:ph type="title"/>
          </p:nvPr>
        </p:nvSpPr>
        <p:spPr>
          <a:xfrm>
            <a:off x="1137034" y="609599"/>
            <a:ext cx="5338194" cy="1322888"/>
          </a:xfrm>
        </p:spPr>
        <p:txBody>
          <a:bodyPr>
            <a:normAutofit/>
          </a:bodyPr>
          <a:lstStyle/>
          <a:p>
            <a:r>
              <a:rPr lang="en-US" dirty="0"/>
              <a:t>NAND Gate (cont.)</a:t>
            </a:r>
            <a:endParaRPr lang="en-PK" dirty="0"/>
          </a:p>
        </p:txBody>
      </p:sp>
      <p:sp>
        <p:nvSpPr>
          <p:cNvPr id="3" name="Content Placeholder 2">
            <a:extLst>
              <a:ext uri="{FF2B5EF4-FFF2-40B4-BE49-F238E27FC236}">
                <a16:creationId xmlns:a16="http://schemas.microsoft.com/office/drawing/2014/main" id="{DB66A104-2397-4ED8-8624-B35239134A24}"/>
              </a:ext>
            </a:extLst>
          </p:cNvPr>
          <p:cNvSpPr>
            <a:spLocks noGrp="1"/>
          </p:cNvSpPr>
          <p:nvPr>
            <p:ph idx="1"/>
          </p:nvPr>
        </p:nvSpPr>
        <p:spPr>
          <a:xfrm>
            <a:off x="1137034" y="2194101"/>
            <a:ext cx="4742771" cy="3983415"/>
          </a:xfrm>
        </p:spPr>
        <p:txBody>
          <a:bodyPr>
            <a:normAutofit/>
          </a:bodyPr>
          <a:lstStyle/>
          <a:p>
            <a:r>
              <a:rPr lang="en-US" sz="2000" dirty="0"/>
              <a:t>A NAND gate produces a LOW output only when all the inputs are HIGH. When any of the inputs is LOW, the output will be HIGH.</a:t>
            </a:r>
          </a:p>
          <a:p>
            <a:r>
              <a:rPr lang="en-US" sz="2000" dirty="0"/>
              <a:t>For a 2-input NAND gate, output X is LOW only when inputs A and B are HIGH; X is HIGH when either A or B is LOW, or when both A and B are LOW.</a:t>
            </a:r>
          </a:p>
          <a:p>
            <a:r>
              <a:rPr lang="en-US" sz="2000" dirty="0"/>
              <a:t>Logic expression: X = A̅.B̅ or X= A’.B’</a:t>
            </a:r>
          </a:p>
          <a:p>
            <a:pPr marL="0" indent="0">
              <a:buNone/>
            </a:pPr>
            <a:r>
              <a:rPr lang="en-US" sz="2000" dirty="0"/>
              <a:t> </a:t>
            </a:r>
          </a:p>
        </p:txBody>
      </p:sp>
      <p:pic>
        <p:nvPicPr>
          <p:cNvPr id="5" name="Picture 4">
            <a:extLst>
              <a:ext uri="{FF2B5EF4-FFF2-40B4-BE49-F238E27FC236}">
                <a16:creationId xmlns:a16="http://schemas.microsoft.com/office/drawing/2014/main" id="{49EA187F-99FE-458C-8224-19D0DEBB3367}"/>
              </a:ext>
            </a:extLst>
          </p:cNvPr>
          <p:cNvPicPr>
            <a:picLocks noChangeAspect="1"/>
          </p:cNvPicPr>
          <p:nvPr/>
        </p:nvPicPr>
        <p:blipFill>
          <a:blip r:embed="rId2"/>
          <a:stretch>
            <a:fillRect/>
          </a:stretch>
        </p:blipFill>
        <p:spPr>
          <a:xfrm>
            <a:off x="7937770" y="520800"/>
            <a:ext cx="2775481" cy="2759345"/>
          </a:xfrm>
          <a:prstGeom prst="rect">
            <a:avLst/>
          </a:prstGeom>
        </p:spPr>
      </p:pic>
      <p:pic>
        <p:nvPicPr>
          <p:cNvPr id="7" name="Picture 6">
            <a:extLst>
              <a:ext uri="{FF2B5EF4-FFF2-40B4-BE49-F238E27FC236}">
                <a16:creationId xmlns:a16="http://schemas.microsoft.com/office/drawing/2014/main" id="{5EC8BADA-D005-4DA2-B2CE-CD2AC6636983}"/>
              </a:ext>
            </a:extLst>
          </p:cNvPr>
          <p:cNvPicPr>
            <a:picLocks noChangeAspect="1"/>
          </p:cNvPicPr>
          <p:nvPr/>
        </p:nvPicPr>
        <p:blipFill>
          <a:blip r:embed="rId3"/>
          <a:stretch>
            <a:fillRect/>
          </a:stretch>
        </p:blipFill>
        <p:spPr>
          <a:xfrm>
            <a:off x="6746177" y="3577856"/>
            <a:ext cx="5158665" cy="1388411"/>
          </a:xfrm>
          <a:prstGeom prst="rect">
            <a:avLst/>
          </a:prstGeom>
        </p:spPr>
      </p:pic>
    </p:spTree>
    <p:extLst>
      <p:ext uri="{BB962C8B-B14F-4D97-AF65-F5344CB8AC3E}">
        <p14:creationId xmlns:p14="http://schemas.microsoft.com/office/powerpoint/2010/main" val="3695910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C5B4C6-1AAE-4D30-9FE4-2B61EA47457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NAND Gate Operation with Waveform Inputs</a:t>
            </a:r>
          </a:p>
        </p:txBody>
      </p:sp>
      <p:pic>
        <p:nvPicPr>
          <p:cNvPr id="5" name="Content Placeholder 4" descr="Chart&#10;&#10;Description automatically generated">
            <a:extLst>
              <a:ext uri="{FF2B5EF4-FFF2-40B4-BE49-F238E27FC236}">
                <a16:creationId xmlns:a16="http://schemas.microsoft.com/office/drawing/2014/main" id="{F416FD7F-6EC2-409F-88D9-280A0F621C62}"/>
              </a:ext>
            </a:extLst>
          </p:cNvPr>
          <p:cNvPicPr>
            <a:picLocks noGrp="1" noChangeAspect="1"/>
          </p:cNvPicPr>
          <p:nvPr>
            <p:ph idx="1"/>
          </p:nvPr>
        </p:nvPicPr>
        <p:blipFill>
          <a:blip r:embed="rId2"/>
          <a:stretch>
            <a:fillRect/>
          </a:stretch>
        </p:blipFill>
        <p:spPr>
          <a:xfrm>
            <a:off x="807174" y="1675227"/>
            <a:ext cx="10577652" cy="4394199"/>
          </a:xfrm>
          <a:prstGeom prst="rect">
            <a:avLst/>
          </a:prstGeom>
        </p:spPr>
      </p:pic>
    </p:spTree>
    <p:extLst>
      <p:ext uri="{BB962C8B-B14F-4D97-AF65-F5344CB8AC3E}">
        <p14:creationId xmlns:p14="http://schemas.microsoft.com/office/powerpoint/2010/main" val="1867672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325C1-314E-47DE-AC7B-72FC43638B5A}"/>
              </a:ext>
            </a:extLst>
          </p:cNvPr>
          <p:cNvSpPr>
            <a:spLocks noGrp="1"/>
          </p:cNvSpPr>
          <p:nvPr>
            <p:ph type="title"/>
          </p:nvPr>
        </p:nvSpPr>
        <p:spPr/>
        <p:txBody>
          <a:bodyPr/>
          <a:lstStyle/>
          <a:p>
            <a:r>
              <a:rPr lang="en-US" dirty="0"/>
              <a:t>Logic Gates</a:t>
            </a:r>
            <a:endParaRPr lang="en-PK" dirty="0"/>
          </a:p>
        </p:txBody>
      </p:sp>
      <p:sp>
        <p:nvSpPr>
          <p:cNvPr id="3" name="Content Placeholder 2">
            <a:extLst>
              <a:ext uri="{FF2B5EF4-FFF2-40B4-BE49-F238E27FC236}">
                <a16:creationId xmlns:a16="http://schemas.microsoft.com/office/drawing/2014/main" id="{29D76677-552B-4558-96DB-5F4C50758B25}"/>
              </a:ext>
            </a:extLst>
          </p:cNvPr>
          <p:cNvSpPr>
            <a:spLocks noGrp="1"/>
          </p:cNvSpPr>
          <p:nvPr>
            <p:ph idx="1"/>
          </p:nvPr>
        </p:nvSpPr>
        <p:spPr/>
        <p:txBody>
          <a:bodyPr>
            <a:normAutofit lnSpcReduction="10000"/>
          </a:bodyPr>
          <a:lstStyle/>
          <a:p>
            <a:r>
              <a:rPr lang="en-US" sz="2400" dirty="0"/>
              <a:t>A logic gate is an idealized model of computation or physical electronic device implementing a Boolean function, a logical operation performed on one or more binary inputs that produces a single binary output. Logic gates are one of the fundamental building blocks of digital systems. </a:t>
            </a:r>
          </a:p>
          <a:p>
            <a:r>
              <a:rPr lang="en-US" sz="2400" dirty="0"/>
              <a:t>NOT Gate </a:t>
            </a:r>
          </a:p>
          <a:p>
            <a:r>
              <a:rPr lang="en-US" sz="2400" dirty="0"/>
              <a:t>AND Gate</a:t>
            </a:r>
          </a:p>
          <a:p>
            <a:r>
              <a:rPr lang="en-US" sz="2400" dirty="0"/>
              <a:t>OR Gate</a:t>
            </a:r>
          </a:p>
          <a:p>
            <a:r>
              <a:rPr lang="en-US" sz="2400" dirty="0"/>
              <a:t>NAND Gate</a:t>
            </a:r>
          </a:p>
          <a:p>
            <a:r>
              <a:rPr lang="en-US" sz="2400" dirty="0"/>
              <a:t>NOR Gate</a:t>
            </a:r>
          </a:p>
          <a:p>
            <a:r>
              <a:rPr lang="en-US" sz="2400" dirty="0"/>
              <a:t>Exclusive-OR Gate</a:t>
            </a:r>
          </a:p>
          <a:p>
            <a:r>
              <a:rPr lang="en-US" sz="2400" dirty="0"/>
              <a:t>Exclusive-NOR Gate</a:t>
            </a:r>
          </a:p>
          <a:p>
            <a:endParaRPr lang="en-PK" dirty="0"/>
          </a:p>
        </p:txBody>
      </p:sp>
    </p:spTree>
    <p:extLst>
      <p:ext uri="{BB962C8B-B14F-4D97-AF65-F5344CB8AC3E}">
        <p14:creationId xmlns:p14="http://schemas.microsoft.com/office/powerpoint/2010/main" val="3238017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1" name="Freeform: Shape 75">
            <a:extLst>
              <a:ext uri="{FF2B5EF4-FFF2-40B4-BE49-F238E27FC236}">
                <a16:creationId xmlns:a16="http://schemas.microsoft.com/office/drawing/2014/main" id="{2E4C77E0-AD32-4D51-A420-0A861D5A8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0B4C590-2726-4146-AAB2-5B4ED3FB73BE}"/>
              </a:ext>
            </a:extLst>
          </p:cNvPr>
          <p:cNvSpPr>
            <a:spLocks noGrp="1"/>
          </p:cNvSpPr>
          <p:nvPr>
            <p:ph type="title"/>
          </p:nvPr>
        </p:nvSpPr>
        <p:spPr>
          <a:xfrm>
            <a:off x="1137034" y="609599"/>
            <a:ext cx="7071301" cy="1322888"/>
          </a:xfrm>
        </p:spPr>
        <p:txBody>
          <a:bodyPr>
            <a:normAutofit/>
          </a:bodyPr>
          <a:lstStyle/>
          <a:p>
            <a:r>
              <a:rPr lang="en-US"/>
              <a:t>NAND Gate (cont.)</a:t>
            </a:r>
            <a:endParaRPr lang="en-PK"/>
          </a:p>
        </p:txBody>
      </p:sp>
      <p:sp>
        <p:nvSpPr>
          <p:cNvPr id="3" name="Content Placeholder 2">
            <a:extLst>
              <a:ext uri="{FF2B5EF4-FFF2-40B4-BE49-F238E27FC236}">
                <a16:creationId xmlns:a16="http://schemas.microsoft.com/office/drawing/2014/main" id="{EEEF0EE4-0A9A-401D-8207-1F1002EC0DC2}"/>
              </a:ext>
            </a:extLst>
          </p:cNvPr>
          <p:cNvSpPr>
            <a:spLocks noGrp="1"/>
          </p:cNvSpPr>
          <p:nvPr>
            <p:ph idx="1"/>
          </p:nvPr>
        </p:nvSpPr>
        <p:spPr>
          <a:xfrm>
            <a:off x="1137034" y="2337641"/>
            <a:ext cx="6116171" cy="3680387"/>
          </a:xfrm>
        </p:spPr>
        <p:txBody>
          <a:bodyPr>
            <a:normAutofit/>
          </a:bodyPr>
          <a:lstStyle/>
          <a:p>
            <a:r>
              <a:rPr lang="en-US" sz="2000" dirty="0"/>
              <a:t>Implementation Using Switches</a:t>
            </a:r>
          </a:p>
          <a:p>
            <a:r>
              <a:rPr lang="en-US" sz="2000" dirty="0"/>
              <a:t>An application (As long as both sensor outputs are HIGH (5 V), indicating that both tanks are more  than one-quarter full, the NAND gate output is LOW (0 V). The green LED circuit is connected so that a LOW voltage turns it on).</a:t>
            </a:r>
          </a:p>
          <a:p>
            <a:endParaRPr lang="en-PK" sz="2000" dirty="0"/>
          </a:p>
        </p:txBody>
      </p:sp>
      <p:pic>
        <p:nvPicPr>
          <p:cNvPr id="5" name="Picture 4">
            <a:extLst>
              <a:ext uri="{FF2B5EF4-FFF2-40B4-BE49-F238E27FC236}">
                <a16:creationId xmlns:a16="http://schemas.microsoft.com/office/drawing/2014/main" id="{EFFF76C9-70E6-428C-AC63-A1617FDC3178}"/>
              </a:ext>
            </a:extLst>
          </p:cNvPr>
          <p:cNvPicPr>
            <a:picLocks noChangeAspect="1"/>
          </p:cNvPicPr>
          <p:nvPr/>
        </p:nvPicPr>
        <p:blipFill rotWithShape="1">
          <a:blip r:embed="rId2"/>
          <a:srcRect t="16366" b="230"/>
          <a:stretch/>
        </p:blipFill>
        <p:spPr>
          <a:xfrm>
            <a:off x="7378311" y="4217434"/>
            <a:ext cx="4387865" cy="2318419"/>
          </a:xfrm>
          <a:prstGeom prst="rect">
            <a:avLst/>
          </a:prstGeom>
        </p:spPr>
      </p:pic>
      <p:pic>
        <p:nvPicPr>
          <p:cNvPr id="4098" name="Picture 2" descr="Logic NAND Function used in Digital Logic Gates">
            <a:extLst>
              <a:ext uri="{FF2B5EF4-FFF2-40B4-BE49-F238E27FC236}">
                <a16:creationId xmlns:a16="http://schemas.microsoft.com/office/drawing/2014/main" id="{D505C496-5CE2-41FE-B6F2-62972A7C1E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68" r="2" b="2"/>
          <a:stretch/>
        </p:blipFill>
        <p:spPr bwMode="auto">
          <a:xfrm>
            <a:off x="7945183" y="996867"/>
            <a:ext cx="3695887" cy="1871241"/>
          </a:xfrm>
          <a:prstGeom prst="rect">
            <a:avLst/>
          </a:prstGeom>
          <a:noFill/>
          <a:extLst>
            <a:ext uri="{909E8E84-426E-40DD-AFC4-6F175D3DCCD1}">
              <a14:hiddenFill xmlns:a14="http://schemas.microsoft.com/office/drawing/2010/main">
                <a:solidFill>
                  <a:srgbClr val="FFFFFF"/>
                </a:solidFill>
              </a14:hiddenFill>
            </a:ext>
          </a:extLst>
        </p:spPr>
      </p:pic>
      <p:sp>
        <p:nvSpPr>
          <p:cNvPr id="78" name="Freeform: Shape 77">
            <a:extLst>
              <a:ext uri="{FF2B5EF4-FFF2-40B4-BE49-F238E27FC236}">
                <a16:creationId xmlns:a16="http://schemas.microsoft.com/office/drawing/2014/main" id="{7900702D-FF4F-4820-9979-F623BBCC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59049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27FF48C-AF46-4D52-998F-ED0BDDEEF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9000"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0818B83-41B2-49D9-BA2F-D5EBDFF66E77}"/>
              </a:ext>
            </a:extLst>
          </p:cNvPr>
          <p:cNvSpPr>
            <a:spLocks noGrp="1"/>
          </p:cNvSpPr>
          <p:nvPr>
            <p:ph type="title"/>
          </p:nvPr>
        </p:nvSpPr>
        <p:spPr>
          <a:xfrm>
            <a:off x="1137034" y="609599"/>
            <a:ext cx="5338194" cy="1322888"/>
          </a:xfrm>
        </p:spPr>
        <p:txBody>
          <a:bodyPr>
            <a:normAutofit/>
          </a:bodyPr>
          <a:lstStyle/>
          <a:p>
            <a:r>
              <a:rPr lang="en-US" dirty="0"/>
              <a:t>NOR Gate</a:t>
            </a:r>
            <a:endParaRPr lang="en-PK" dirty="0"/>
          </a:p>
        </p:txBody>
      </p:sp>
      <p:sp>
        <p:nvSpPr>
          <p:cNvPr id="3" name="Content Placeholder 2">
            <a:extLst>
              <a:ext uri="{FF2B5EF4-FFF2-40B4-BE49-F238E27FC236}">
                <a16:creationId xmlns:a16="http://schemas.microsoft.com/office/drawing/2014/main" id="{143A902E-FE4D-4155-8402-6C696B4165AF}"/>
              </a:ext>
            </a:extLst>
          </p:cNvPr>
          <p:cNvSpPr>
            <a:spLocks noGrp="1"/>
          </p:cNvSpPr>
          <p:nvPr>
            <p:ph idx="1"/>
          </p:nvPr>
        </p:nvSpPr>
        <p:spPr>
          <a:xfrm>
            <a:off x="1137034" y="2194101"/>
            <a:ext cx="4742771" cy="3983415"/>
          </a:xfrm>
        </p:spPr>
        <p:txBody>
          <a:bodyPr>
            <a:normAutofit/>
          </a:bodyPr>
          <a:lstStyle/>
          <a:p>
            <a:r>
              <a:rPr lang="en-US" sz="2000" dirty="0"/>
              <a:t>The NOR gate, like the NAND gate, is a useful logic element because it can also be used as a universal gate; that is, NOR gates can be used in combination to perform the AND, OR, and inverter operations.</a:t>
            </a:r>
          </a:p>
          <a:p>
            <a:r>
              <a:rPr lang="en-US" sz="2000" dirty="0"/>
              <a:t>A NOR gate produces a LOW output when any of its inputs is HIGH. Only when all of its inputs are LOW is the output HIGH.</a:t>
            </a:r>
          </a:p>
          <a:p>
            <a:pPr marL="0" indent="0">
              <a:buNone/>
            </a:pPr>
            <a:endParaRPr lang="en-PK" sz="2000" dirty="0"/>
          </a:p>
        </p:txBody>
      </p:sp>
      <p:pic>
        <p:nvPicPr>
          <p:cNvPr id="7" name="Picture 6">
            <a:extLst>
              <a:ext uri="{FF2B5EF4-FFF2-40B4-BE49-F238E27FC236}">
                <a16:creationId xmlns:a16="http://schemas.microsoft.com/office/drawing/2014/main" id="{EAC00220-E206-4166-AF48-B791CE021C6F}"/>
              </a:ext>
            </a:extLst>
          </p:cNvPr>
          <p:cNvPicPr>
            <a:picLocks noChangeAspect="1"/>
          </p:cNvPicPr>
          <p:nvPr/>
        </p:nvPicPr>
        <p:blipFill>
          <a:blip r:embed="rId2"/>
          <a:stretch>
            <a:fillRect/>
          </a:stretch>
        </p:blipFill>
        <p:spPr>
          <a:xfrm>
            <a:off x="6370451" y="1498061"/>
            <a:ext cx="4983349" cy="1782084"/>
          </a:xfrm>
          <a:prstGeom prst="rect">
            <a:avLst/>
          </a:prstGeom>
        </p:spPr>
      </p:pic>
      <p:pic>
        <p:nvPicPr>
          <p:cNvPr id="5" name="Picture 4">
            <a:extLst>
              <a:ext uri="{FF2B5EF4-FFF2-40B4-BE49-F238E27FC236}">
                <a16:creationId xmlns:a16="http://schemas.microsoft.com/office/drawing/2014/main" id="{9AC31984-10DF-4EF7-ADF0-FD22CF0F4EAD}"/>
              </a:ext>
            </a:extLst>
          </p:cNvPr>
          <p:cNvPicPr>
            <a:picLocks noChangeAspect="1"/>
          </p:cNvPicPr>
          <p:nvPr/>
        </p:nvPicPr>
        <p:blipFill>
          <a:blip r:embed="rId3"/>
          <a:stretch>
            <a:fillRect/>
          </a:stretch>
        </p:blipFill>
        <p:spPr>
          <a:xfrm>
            <a:off x="6475228" y="4001488"/>
            <a:ext cx="5693784" cy="1067584"/>
          </a:xfrm>
          <a:prstGeom prst="rect">
            <a:avLst/>
          </a:prstGeom>
        </p:spPr>
      </p:pic>
    </p:spTree>
    <p:extLst>
      <p:ext uri="{BB962C8B-B14F-4D97-AF65-F5344CB8AC3E}">
        <p14:creationId xmlns:p14="http://schemas.microsoft.com/office/powerpoint/2010/main" val="761389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E7047B-8099-42F0-80E4-3C1AD0A4474F}"/>
              </a:ext>
            </a:extLst>
          </p:cNvPr>
          <p:cNvSpPr>
            <a:spLocks noGrp="1"/>
          </p:cNvSpPr>
          <p:nvPr>
            <p:ph type="title"/>
          </p:nvPr>
        </p:nvSpPr>
        <p:spPr>
          <a:xfrm>
            <a:off x="841249" y="539578"/>
            <a:ext cx="5981278" cy="1684638"/>
          </a:xfrm>
        </p:spPr>
        <p:txBody>
          <a:bodyPr>
            <a:normAutofit/>
          </a:bodyPr>
          <a:lstStyle/>
          <a:p>
            <a:r>
              <a:rPr lang="en-US" sz="4000"/>
              <a:t>NOR Gate (cont.)</a:t>
            </a:r>
            <a:endParaRPr lang="en-PK" sz="4000"/>
          </a:p>
        </p:txBody>
      </p:sp>
      <p:sp>
        <p:nvSpPr>
          <p:cNvPr id="3" name="Content Placeholder 2">
            <a:extLst>
              <a:ext uri="{FF2B5EF4-FFF2-40B4-BE49-F238E27FC236}">
                <a16:creationId xmlns:a16="http://schemas.microsoft.com/office/drawing/2014/main" id="{9331736E-09DF-4997-85FB-81A7F329E2AD}"/>
              </a:ext>
            </a:extLst>
          </p:cNvPr>
          <p:cNvSpPr>
            <a:spLocks noGrp="1"/>
          </p:cNvSpPr>
          <p:nvPr>
            <p:ph idx="1"/>
          </p:nvPr>
        </p:nvSpPr>
        <p:spPr>
          <a:xfrm>
            <a:off x="838201" y="2409568"/>
            <a:ext cx="5981278" cy="3690551"/>
          </a:xfrm>
        </p:spPr>
        <p:txBody>
          <a:bodyPr>
            <a:normAutofit/>
          </a:bodyPr>
          <a:lstStyle/>
          <a:p>
            <a:r>
              <a:rPr lang="en-US" sz="2000" dirty="0"/>
              <a:t>NOR Gate Operation with Waveform Inputs</a:t>
            </a:r>
          </a:p>
          <a:p>
            <a:r>
              <a:rPr lang="en-US" sz="2000" dirty="0"/>
              <a:t>Truth Table</a:t>
            </a:r>
          </a:p>
          <a:p>
            <a:r>
              <a:rPr lang="en-US" sz="2000" dirty="0"/>
              <a:t>Logic Expression: X= A̅ + B̅ or X = A’ + B’</a:t>
            </a:r>
          </a:p>
          <a:p>
            <a:r>
              <a:rPr lang="en-US" sz="2000" dirty="0"/>
              <a:t>Implementation Using Switches</a:t>
            </a:r>
          </a:p>
          <a:p>
            <a:endParaRPr lang="en-US" sz="2000" dirty="0"/>
          </a:p>
          <a:p>
            <a:endParaRPr lang="en-US" sz="2000" dirty="0"/>
          </a:p>
          <a:p>
            <a:pPr marL="0" indent="0">
              <a:buNone/>
            </a:pPr>
            <a:endParaRPr lang="en-US" sz="2000" dirty="0"/>
          </a:p>
        </p:txBody>
      </p:sp>
      <p:pic>
        <p:nvPicPr>
          <p:cNvPr id="5" name="Picture 4" descr="Chart&#10;&#10;Description automatically generated">
            <a:extLst>
              <a:ext uri="{FF2B5EF4-FFF2-40B4-BE49-F238E27FC236}">
                <a16:creationId xmlns:a16="http://schemas.microsoft.com/office/drawing/2014/main" id="{AD3A51E1-CDB5-41B9-9415-6FE2EFD7EC9F}"/>
              </a:ext>
            </a:extLst>
          </p:cNvPr>
          <p:cNvPicPr>
            <a:picLocks noChangeAspect="1"/>
          </p:cNvPicPr>
          <p:nvPr/>
        </p:nvPicPr>
        <p:blipFill>
          <a:blip r:embed="rId2"/>
          <a:stretch>
            <a:fillRect/>
          </a:stretch>
        </p:blipFill>
        <p:spPr>
          <a:xfrm>
            <a:off x="7187524" y="561355"/>
            <a:ext cx="4810874" cy="1847031"/>
          </a:xfrm>
          <a:prstGeom prst="rect">
            <a:avLst/>
          </a:prstGeom>
        </p:spPr>
      </p:pic>
      <p:pic>
        <p:nvPicPr>
          <p:cNvPr id="7" name="Picture 6" descr="Table&#10;&#10;Description automatically generated">
            <a:extLst>
              <a:ext uri="{FF2B5EF4-FFF2-40B4-BE49-F238E27FC236}">
                <a16:creationId xmlns:a16="http://schemas.microsoft.com/office/drawing/2014/main" id="{58266FCD-CEF5-431C-B6D7-60F108D23295}"/>
              </a:ext>
            </a:extLst>
          </p:cNvPr>
          <p:cNvPicPr>
            <a:picLocks noChangeAspect="1"/>
          </p:cNvPicPr>
          <p:nvPr/>
        </p:nvPicPr>
        <p:blipFill>
          <a:blip r:embed="rId3"/>
          <a:stretch>
            <a:fillRect/>
          </a:stretch>
        </p:blipFill>
        <p:spPr>
          <a:xfrm>
            <a:off x="8051180" y="2961503"/>
            <a:ext cx="3083552" cy="3138616"/>
          </a:xfrm>
          <a:prstGeom prst="rect">
            <a:avLst/>
          </a:prstGeom>
        </p:spPr>
      </p:pic>
      <p:sp>
        <p:nvSpPr>
          <p:cNvPr id="8" name="AutoShape 2" descr="How are NAND GATE and NOR gate represented with switches and lamps? - Quora">
            <a:extLst>
              <a:ext uri="{FF2B5EF4-FFF2-40B4-BE49-F238E27FC236}">
                <a16:creationId xmlns:a16="http://schemas.microsoft.com/office/drawing/2014/main" id="{233F0FEE-5628-41FE-8740-0E0C97F76D6E}"/>
              </a:ext>
            </a:extLst>
          </p:cNvPr>
          <p:cNvSpPr>
            <a:spLocks noChangeAspect="1" noChangeArrowheads="1"/>
          </p:cNvSpPr>
          <p:nvPr/>
        </p:nvSpPr>
        <p:spPr bwMode="auto">
          <a:xfrm>
            <a:off x="4260715" y="457134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
        <p:nvSpPr>
          <p:cNvPr id="10" name="AutoShape 6" descr="How are NAND GATE and NOR gate represented with switches and lamps? - Quora">
            <a:extLst>
              <a:ext uri="{FF2B5EF4-FFF2-40B4-BE49-F238E27FC236}">
                <a16:creationId xmlns:a16="http://schemas.microsoft.com/office/drawing/2014/main" id="{47E8475C-1EA3-45BD-8004-C6BC79BDB1C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1902918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D93394DA-E684-47C2-9020-13225823F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E68978-F5F6-415E-BF6C-9DADF240AA3F}"/>
              </a:ext>
            </a:extLst>
          </p:cNvPr>
          <p:cNvSpPr>
            <a:spLocks noGrp="1"/>
          </p:cNvSpPr>
          <p:nvPr>
            <p:ph type="title"/>
          </p:nvPr>
        </p:nvSpPr>
        <p:spPr>
          <a:xfrm>
            <a:off x="838200" y="365125"/>
            <a:ext cx="10515600" cy="1306443"/>
          </a:xfrm>
        </p:spPr>
        <p:txBody>
          <a:bodyPr>
            <a:normAutofit/>
          </a:bodyPr>
          <a:lstStyle/>
          <a:p>
            <a:r>
              <a:rPr lang="en-US" sz="4000"/>
              <a:t>NOR Gate (cont.)</a:t>
            </a:r>
            <a:endParaRPr lang="en-PK" sz="4000"/>
          </a:p>
        </p:txBody>
      </p:sp>
      <p:sp>
        <p:nvSpPr>
          <p:cNvPr id="3" name="Content Placeholder 2">
            <a:extLst>
              <a:ext uri="{FF2B5EF4-FFF2-40B4-BE49-F238E27FC236}">
                <a16:creationId xmlns:a16="http://schemas.microsoft.com/office/drawing/2014/main" id="{A9EEDA37-97A4-471D-A98C-287AB1CB958B}"/>
              </a:ext>
            </a:extLst>
          </p:cNvPr>
          <p:cNvSpPr>
            <a:spLocks noGrp="1"/>
          </p:cNvSpPr>
          <p:nvPr>
            <p:ph idx="1"/>
          </p:nvPr>
        </p:nvSpPr>
        <p:spPr>
          <a:xfrm>
            <a:off x="838200" y="1825625"/>
            <a:ext cx="6714744" cy="4303465"/>
          </a:xfrm>
        </p:spPr>
        <p:txBody>
          <a:bodyPr>
            <a:normAutofit/>
          </a:bodyPr>
          <a:lstStyle/>
          <a:p>
            <a:r>
              <a:rPr lang="en-US" sz="2000" dirty="0"/>
              <a:t>When all the ingredients comes down to the sensor level, the output of NOR gate will become HIGH. This output is connected to the Power converter and this power converter is connected to the Motor (to mix the ingredients). The HIGH output of the NOR logic gate activates the power converter and activates the motor, making the motor to run and mix all the ingredients</a:t>
            </a:r>
          </a:p>
          <a:p>
            <a:endParaRPr lang="en-PK" sz="2000" dirty="0"/>
          </a:p>
        </p:txBody>
      </p:sp>
      <p:pic>
        <p:nvPicPr>
          <p:cNvPr id="6146" name="Picture 2" descr="Diagram&#10;&#10;Description automatically generated">
            <a:extLst>
              <a:ext uri="{FF2B5EF4-FFF2-40B4-BE49-F238E27FC236}">
                <a16:creationId xmlns:a16="http://schemas.microsoft.com/office/drawing/2014/main" id="{33FA9361-0099-4D45-BF45-4DD82200BC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4347"/>
          <a:stretch/>
        </p:blipFill>
        <p:spPr bwMode="auto">
          <a:xfrm>
            <a:off x="7989293" y="1904282"/>
            <a:ext cx="3423093" cy="4224808"/>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4" descr="How are NAND GATE and NOR gate represented with switches and lamps? - Quora">
            <a:extLst>
              <a:ext uri="{FF2B5EF4-FFF2-40B4-BE49-F238E27FC236}">
                <a16:creationId xmlns:a16="http://schemas.microsoft.com/office/drawing/2014/main" id="{BF25CDA3-13DE-4EC0-9755-06125B3A728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313131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3DC45E-CB16-4881-AA76-65AF8DC9544B}"/>
              </a:ext>
            </a:extLst>
          </p:cNvPr>
          <p:cNvSpPr>
            <a:spLocks noGrp="1"/>
          </p:cNvSpPr>
          <p:nvPr>
            <p:ph type="title"/>
          </p:nvPr>
        </p:nvSpPr>
        <p:spPr>
          <a:xfrm>
            <a:off x="643467" y="321734"/>
            <a:ext cx="10905066" cy="1135737"/>
          </a:xfrm>
        </p:spPr>
        <p:txBody>
          <a:bodyPr>
            <a:normAutofit/>
          </a:bodyPr>
          <a:lstStyle/>
          <a:p>
            <a:r>
              <a:rPr lang="en-US" sz="3600"/>
              <a:t>NOR Gate (cont.)</a:t>
            </a:r>
            <a:endParaRPr lang="en-PK" sz="3600"/>
          </a:p>
        </p:txBody>
      </p:sp>
      <p:sp>
        <p:nvSpPr>
          <p:cNvPr id="3" name="Content Placeholder 2">
            <a:extLst>
              <a:ext uri="{FF2B5EF4-FFF2-40B4-BE49-F238E27FC236}">
                <a16:creationId xmlns:a16="http://schemas.microsoft.com/office/drawing/2014/main" id="{34DD9DD8-E8F2-4EC3-8E33-AA814ED17B82}"/>
              </a:ext>
            </a:extLst>
          </p:cNvPr>
          <p:cNvSpPr>
            <a:spLocks noGrp="1"/>
          </p:cNvSpPr>
          <p:nvPr>
            <p:ph idx="1"/>
          </p:nvPr>
        </p:nvSpPr>
        <p:spPr>
          <a:xfrm>
            <a:off x="643469" y="1782981"/>
            <a:ext cx="4008384" cy="4393982"/>
          </a:xfrm>
        </p:spPr>
        <p:txBody>
          <a:bodyPr>
            <a:normAutofit/>
          </a:bodyPr>
          <a:lstStyle/>
          <a:p>
            <a:r>
              <a:rPr lang="en-US" sz="2000"/>
              <a:t>Implementation Using Switches</a:t>
            </a:r>
            <a:endParaRPr lang="en-PK" sz="2000"/>
          </a:p>
        </p:txBody>
      </p:sp>
      <p:grpSp>
        <p:nvGrpSpPr>
          <p:cNvPr id="75" name="Group 7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6" name="Isosceles Triangle 7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268" name="Picture 4">
            <a:extLst>
              <a:ext uri="{FF2B5EF4-FFF2-40B4-BE49-F238E27FC236}">
                <a16:creationId xmlns:a16="http://schemas.microsoft.com/office/drawing/2014/main" id="{103D6422-4AC2-4E72-9C04-965B0A84DEC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1798753"/>
            <a:ext cx="6253212" cy="4330348"/>
          </a:xfrm>
          <a:prstGeom prst="rect">
            <a:avLst/>
          </a:prstGeom>
          <a:noFill/>
          <a:extLst>
            <a:ext uri="{909E8E84-426E-40DD-AFC4-6F175D3DCCD1}">
              <a14:hiddenFill xmlns:a14="http://schemas.microsoft.com/office/drawing/2010/main">
                <a:solidFill>
                  <a:srgbClr val="FFFFFF"/>
                </a:solidFill>
              </a14:hiddenFill>
            </a:ext>
          </a:extLst>
        </p:spPr>
      </p:pic>
      <p:grpSp>
        <p:nvGrpSpPr>
          <p:cNvPr id="79" name="Group 7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80" name="Rectangle 7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Isosceles Triangle 8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48573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2" name="Rectangle 70">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00BF5-9C59-458A-96E3-A41B8E1E05F4}"/>
              </a:ext>
            </a:extLst>
          </p:cNvPr>
          <p:cNvSpPr>
            <a:spLocks noGrp="1"/>
          </p:cNvSpPr>
          <p:nvPr>
            <p:ph type="title"/>
          </p:nvPr>
        </p:nvSpPr>
        <p:spPr>
          <a:xfrm>
            <a:off x="1137034" y="609599"/>
            <a:ext cx="6463301" cy="1322888"/>
          </a:xfrm>
        </p:spPr>
        <p:txBody>
          <a:bodyPr>
            <a:normAutofit/>
          </a:bodyPr>
          <a:lstStyle/>
          <a:p>
            <a:r>
              <a:rPr lang="en-US"/>
              <a:t>Exclusive-OR Gate (XOR)</a:t>
            </a:r>
            <a:endParaRPr lang="en-PK"/>
          </a:p>
        </p:txBody>
      </p:sp>
      <p:sp>
        <p:nvSpPr>
          <p:cNvPr id="7173" name="Freeform: Shape 72">
            <a:extLst>
              <a:ext uri="{FF2B5EF4-FFF2-40B4-BE49-F238E27FC236}">
                <a16:creationId xmlns:a16="http://schemas.microsoft.com/office/drawing/2014/main" id="{2B573B51-C170-49C0-A3D9-8D99730C4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9924" y="2"/>
            <a:ext cx="7602076" cy="470844"/>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9911F287-22DE-4A3D-829A-66FC7A455B61}"/>
              </a:ext>
            </a:extLst>
          </p:cNvPr>
          <p:cNvSpPr>
            <a:spLocks noGrp="1"/>
          </p:cNvSpPr>
          <p:nvPr>
            <p:ph idx="1"/>
          </p:nvPr>
        </p:nvSpPr>
        <p:spPr>
          <a:xfrm>
            <a:off x="1137033" y="2186800"/>
            <a:ext cx="6463301" cy="3361125"/>
          </a:xfrm>
        </p:spPr>
        <p:txBody>
          <a:bodyPr>
            <a:normAutofit/>
          </a:bodyPr>
          <a:lstStyle/>
          <a:p>
            <a:r>
              <a:rPr lang="en-US" sz="2000" dirty="0"/>
              <a:t>The exclusive-OR gate performs modulo-2 addition</a:t>
            </a:r>
          </a:p>
          <a:p>
            <a:r>
              <a:rPr lang="en-US" sz="2000" dirty="0"/>
              <a:t>For an exclusive-OR gate, output X is HIGH when input A is LOW and input B is HIGH, or when input A is HIGH and input B is LOW; X is LOW when A and B are both HIGH or both LOW.</a:t>
            </a:r>
          </a:p>
          <a:p>
            <a:r>
              <a:rPr lang="en-US" sz="2000" dirty="0"/>
              <a:t>Logic Expression:</a:t>
            </a:r>
          </a:p>
          <a:p>
            <a:pPr marL="0" indent="0">
              <a:buNone/>
            </a:pPr>
            <a:endParaRPr lang="en-US" sz="2000" dirty="0"/>
          </a:p>
          <a:p>
            <a:endParaRPr lang="en-PK" sz="2000" dirty="0"/>
          </a:p>
        </p:txBody>
      </p:sp>
      <p:pic>
        <p:nvPicPr>
          <p:cNvPr id="7170" name="Picture 2" descr="Logic Gates">
            <a:extLst>
              <a:ext uri="{FF2B5EF4-FFF2-40B4-BE49-F238E27FC236}">
                <a16:creationId xmlns:a16="http://schemas.microsoft.com/office/drawing/2014/main" id="{09CFAA7C-4B8C-4C7B-8F7B-B93BC02358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48378" y="4244239"/>
            <a:ext cx="2974698" cy="13966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4E42A9F-BC3F-452C-B184-EF7B54F374B2}"/>
              </a:ext>
            </a:extLst>
          </p:cNvPr>
          <p:cNvPicPr>
            <a:picLocks noChangeAspect="1"/>
          </p:cNvPicPr>
          <p:nvPr/>
        </p:nvPicPr>
        <p:blipFill>
          <a:blip r:embed="rId3"/>
          <a:stretch>
            <a:fillRect/>
          </a:stretch>
        </p:blipFill>
        <p:spPr>
          <a:xfrm>
            <a:off x="7681861" y="2186800"/>
            <a:ext cx="3981963" cy="1791813"/>
          </a:xfrm>
          <a:prstGeom prst="rect">
            <a:avLst/>
          </a:prstGeom>
        </p:spPr>
      </p:pic>
      <p:sp>
        <p:nvSpPr>
          <p:cNvPr id="7174" name="Freeform: Shape 74">
            <a:extLst>
              <a:ext uri="{FF2B5EF4-FFF2-40B4-BE49-F238E27FC236}">
                <a16:creationId xmlns:a16="http://schemas.microsoft.com/office/drawing/2014/main" id="{CC7BCC73-A901-44EB-B0E7-879E19267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9827"/>
            <a:ext cx="10680562" cy="1078174"/>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0B15A18-2610-44E7-AAE2-FD2E70B73C4E}"/>
              </a:ext>
            </a:extLst>
          </p:cNvPr>
          <p:cNvPicPr>
            <a:picLocks noChangeAspect="1"/>
          </p:cNvPicPr>
          <p:nvPr/>
        </p:nvPicPr>
        <p:blipFill>
          <a:blip r:embed="rId4"/>
          <a:stretch>
            <a:fillRect/>
          </a:stretch>
        </p:blipFill>
        <p:spPr>
          <a:xfrm>
            <a:off x="7580470" y="4318187"/>
            <a:ext cx="3876921" cy="1180342"/>
          </a:xfrm>
          <a:prstGeom prst="rect">
            <a:avLst/>
          </a:prstGeom>
        </p:spPr>
      </p:pic>
    </p:spTree>
    <p:extLst>
      <p:ext uri="{BB962C8B-B14F-4D97-AF65-F5344CB8AC3E}">
        <p14:creationId xmlns:p14="http://schemas.microsoft.com/office/powerpoint/2010/main" val="3277599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3" name="Freeform: Shape 192">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4" name="Freeform: Shape 193">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4358B6-04EF-4331-B8B9-48C6EB9E9D97}"/>
              </a:ext>
            </a:extLst>
          </p:cNvPr>
          <p:cNvSpPr>
            <a:spLocks noGrp="1"/>
          </p:cNvSpPr>
          <p:nvPr>
            <p:ph type="title"/>
          </p:nvPr>
        </p:nvSpPr>
        <p:spPr>
          <a:xfrm>
            <a:off x="438912" y="859536"/>
            <a:ext cx="4837176" cy="1243584"/>
          </a:xfrm>
        </p:spPr>
        <p:txBody>
          <a:bodyPr>
            <a:normAutofit/>
          </a:bodyPr>
          <a:lstStyle/>
          <a:p>
            <a:r>
              <a:rPr lang="en-US" sz="3400"/>
              <a:t>XOR Gate (cont.)</a:t>
            </a:r>
            <a:endParaRPr lang="en-PK" sz="3400"/>
          </a:p>
        </p:txBody>
      </p:sp>
      <p:sp>
        <p:nvSpPr>
          <p:cNvPr id="195" name="Rectangle 194">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6" name="Rectangle 195">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096EBB0-5531-43CD-B2B5-587DD3AAF55E}"/>
              </a:ext>
            </a:extLst>
          </p:cNvPr>
          <p:cNvSpPr>
            <a:spLocks noGrp="1"/>
          </p:cNvSpPr>
          <p:nvPr>
            <p:ph idx="1"/>
          </p:nvPr>
        </p:nvSpPr>
        <p:spPr>
          <a:xfrm>
            <a:off x="438912" y="2514600"/>
            <a:ext cx="4837176" cy="3666744"/>
          </a:xfrm>
        </p:spPr>
        <p:txBody>
          <a:bodyPr>
            <a:normAutofit/>
          </a:bodyPr>
          <a:lstStyle/>
          <a:p>
            <a:r>
              <a:rPr lang="en-US" sz="1800" dirty="0"/>
              <a:t>Truth Table (two input)</a:t>
            </a:r>
          </a:p>
          <a:p>
            <a:r>
              <a:rPr lang="en-US" sz="1800" dirty="0"/>
              <a:t>3 input truth Table</a:t>
            </a:r>
          </a:p>
          <a:p>
            <a:pPr marL="0" indent="0">
              <a:buNone/>
            </a:pPr>
            <a:r>
              <a:rPr lang="en-US" sz="1800" dirty="0"/>
              <a:t> When the number of 1’s is even the output is high and when the number of 1’s is odd the output is low.</a:t>
            </a:r>
          </a:p>
          <a:p>
            <a:r>
              <a:rPr lang="en-US" sz="1800" dirty="0"/>
              <a:t>Implementation using switches</a:t>
            </a:r>
          </a:p>
          <a:p>
            <a:pPr marL="0" indent="0">
              <a:buNone/>
            </a:pPr>
            <a:endParaRPr lang="en-PK" sz="1800" dirty="0"/>
          </a:p>
        </p:txBody>
      </p:sp>
      <p:pic>
        <p:nvPicPr>
          <p:cNvPr id="5" name="Picture 4" descr="Table, box and whisker chart&#10;&#10;Description automatically generated">
            <a:extLst>
              <a:ext uri="{FF2B5EF4-FFF2-40B4-BE49-F238E27FC236}">
                <a16:creationId xmlns:a16="http://schemas.microsoft.com/office/drawing/2014/main" id="{53834C3F-4BFA-465E-871B-F3B77A5E07C5}"/>
              </a:ext>
            </a:extLst>
          </p:cNvPr>
          <p:cNvPicPr>
            <a:picLocks noChangeAspect="1"/>
          </p:cNvPicPr>
          <p:nvPr/>
        </p:nvPicPr>
        <p:blipFill>
          <a:blip r:embed="rId2"/>
          <a:stretch>
            <a:fillRect/>
          </a:stretch>
        </p:blipFill>
        <p:spPr>
          <a:xfrm>
            <a:off x="6697980" y="583207"/>
            <a:ext cx="2240280" cy="2112264"/>
          </a:xfrm>
          <a:prstGeom prst="rect">
            <a:avLst/>
          </a:prstGeom>
        </p:spPr>
      </p:pic>
      <p:pic>
        <p:nvPicPr>
          <p:cNvPr id="8194" name="Picture 2" descr="Exclusive OR Gate(XOR-Gate)">
            <a:extLst>
              <a:ext uri="{FF2B5EF4-FFF2-40B4-BE49-F238E27FC236}">
                <a16:creationId xmlns:a16="http://schemas.microsoft.com/office/drawing/2014/main" id="{CCB46252-6F17-45E7-AD6E-07CA54EC7BF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23762" y="3102417"/>
            <a:ext cx="3748361" cy="32506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D39D315-C17D-4350-9024-00E84FE40A78}"/>
              </a:ext>
            </a:extLst>
          </p:cNvPr>
          <p:cNvPicPr>
            <a:picLocks noChangeAspect="1"/>
          </p:cNvPicPr>
          <p:nvPr/>
        </p:nvPicPr>
        <p:blipFill>
          <a:blip r:embed="rId4"/>
          <a:stretch>
            <a:fillRect/>
          </a:stretch>
        </p:blipFill>
        <p:spPr>
          <a:xfrm>
            <a:off x="753718" y="4388413"/>
            <a:ext cx="3526453" cy="2104182"/>
          </a:xfrm>
          <a:prstGeom prst="rect">
            <a:avLst/>
          </a:prstGeom>
        </p:spPr>
      </p:pic>
    </p:spTree>
    <p:extLst>
      <p:ext uri="{BB962C8B-B14F-4D97-AF65-F5344CB8AC3E}">
        <p14:creationId xmlns:p14="http://schemas.microsoft.com/office/powerpoint/2010/main" val="2601715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3FA642-D88E-470B-93AC-4C41C9BD18DC}"/>
              </a:ext>
            </a:extLst>
          </p:cNvPr>
          <p:cNvSpPr>
            <a:spLocks noGrp="1"/>
          </p:cNvSpPr>
          <p:nvPr>
            <p:ph type="title"/>
          </p:nvPr>
        </p:nvSpPr>
        <p:spPr>
          <a:xfrm>
            <a:off x="838200" y="3905833"/>
            <a:ext cx="4215063" cy="2398713"/>
          </a:xfrm>
        </p:spPr>
        <p:txBody>
          <a:bodyPr>
            <a:normAutofit/>
          </a:bodyPr>
          <a:lstStyle/>
          <a:p>
            <a:r>
              <a:rPr lang="en-US" dirty="0"/>
              <a:t>XOR Gate (cont.)</a:t>
            </a:r>
            <a:endParaRPr lang="en-PK" dirty="0"/>
          </a:p>
        </p:txBody>
      </p:sp>
      <p:pic>
        <p:nvPicPr>
          <p:cNvPr id="5" name="Picture 4" descr="Diagram&#10;&#10;Description automatically generated">
            <a:extLst>
              <a:ext uri="{FF2B5EF4-FFF2-40B4-BE49-F238E27FC236}">
                <a16:creationId xmlns:a16="http://schemas.microsoft.com/office/drawing/2014/main" id="{CA916893-DCF7-4FF7-A0F5-1AE7C93BC136}"/>
              </a:ext>
            </a:extLst>
          </p:cNvPr>
          <p:cNvPicPr>
            <a:picLocks noChangeAspect="1"/>
          </p:cNvPicPr>
          <p:nvPr/>
        </p:nvPicPr>
        <p:blipFill>
          <a:blip r:embed="rId2"/>
          <a:stretch>
            <a:fillRect/>
          </a:stretch>
        </p:blipFill>
        <p:spPr>
          <a:xfrm>
            <a:off x="1487264" y="553454"/>
            <a:ext cx="9218641" cy="2469279"/>
          </a:xfrm>
          <a:prstGeom prst="rect">
            <a:avLst/>
          </a:prstGeom>
        </p:spPr>
      </p:pic>
      <p:sp>
        <p:nvSpPr>
          <p:cNvPr id="3" name="Content Placeholder 2">
            <a:extLst>
              <a:ext uri="{FF2B5EF4-FFF2-40B4-BE49-F238E27FC236}">
                <a16:creationId xmlns:a16="http://schemas.microsoft.com/office/drawing/2014/main" id="{1781B91B-0ED0-4BC0-A6C6-A44E31D24248}"/>
              </a:ext>
            </a:extLst>
          </p:cNvPr>
          <p:cNvSpPr>
            <a:spLocks noGrp="1"/>
          </p:cNvSpPr>
          <p:nvPr>
            <p:ph idx="1"/>
          </p:nvPr>
        </p:nvSpPr>
        <p:spPr>
          <a:xfrm>
            <a:off x="5630779" y="3884452"/>
            <a:ext cx="5723021" cy="2398713"/>
          </a:xfrm>
        </p:spPr>
        <p:txBody>
          <a:bodyPr anchor="ctr">
            <a:normAutofit/>
          </a:bodyPr>
          <a:lstStyle/>
          <a:p>
            <a:r>
              <a:rPr lang="en-US" sz="2000" dirty="0"/>
              <a:t>The outputs of the circuits are connected to the inputs of an XOR gate as shown in Figure. A failure in either one of the circuits produces differing outputs, which cause the XOR inputs to be at opposite levels. This condition produces a HIGH on the output of the XOR gate, indicating a failure in one of the circuits</a:t>
            </a:r>
          </a:p>
          <a:p>
            <a:endParaRPr lang="en-PK" sz="2000" dirty="0"/>
          </a:p>
        </p:txBody>
      </p:sp>
    </p:spTree>
    <p:extLst>
      <p:ext uri="{BB962C8B-B14F-4D97-AF65-F5344CB8AC3E}">
        <p14:creationId xmlns:p14="http://schemas.microsoft.com/office/powerpoint/2010/main" val="449800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6373A9-942E-4B57-94FA-5CEB1CBB57CA}"/>
              </a:ext>
            </a:extLst>
          </p:cNvPr>
          <p:cNvSpPr>
            <a:spLocks noGrp="1"/>
          </p:cNvSpPr>
          <p:nvPr>
            <p:ph type="title"/>
          </p:nvPr>
        </p:nvSpPr>
        <p:spPr>
          <a:xfrm>
            <a:off x="643467" y="321734"/>
            <a:ext cx="10905066" cy="1135737"/>
          </a:xfrm>
        </p:spPr>
        <p:txBody>
          <a:bodyPr>
            <a:normAutofit/>
          </a:bodyPr>
          <a:lstStyle/>
          <a:p>
            <a:r>
              <a:rPr lang="en-US" sz="3600"/>
              <a:t>The Exclusive-NOR Gate (XNOR)</a:t>
            </a:r>
            <a:endParaRPr lang="en-PK" sz="3600"/>
          </a:p>
        </p:txBody>
      </p:sp>
      <p:sp>
        <p:nvSpPr>
          <p:cNvPr id="3" name="Content Placeholder 2">
            <a:extLst>
              <a:ext uri="{FF2B5EF4-FFF2-40B4-BE49-F238E27FC236}">
                <a16:creationId xmlns:a16="http://schemas.microsoft.com/office/drawing/2014/main" id="{EFF562B1-9511-4F65-958E-DB8CF0DA26E5}"/>
              </a:ext>
            </a:extLst>
          </p:cNvPr>
          <p:cNvSpPr>
            <a:spLocks noGrp="1"/>
          </p:cNvSpPr>
          <p:nvPr>
            <p:ph idx="1"/>
          </p:nvPr>
        </p:nvSpPr>
        <p:spPr>
          <a:xfrm>
            <a:off x="643469" y="1782981"/>
            <a:ext cx="4008384" cy="4393982"/>
          </a:xfrm>
        </p:spPr>
        <p:txBody>
          <a:bodyPr>
            <a:normAutofit/>
          </a:bodyPr>
          <a:lstStyle/>
          <a:p>
            <a:r>
              <a:rPr lang="en-US" sz="2000"/>
              <a:t>The bubble on the output of the XNOR symbol indicates that its output is opposite that of the XOR gate. When the two input logic levels are opposite, the output of the exclusive-NOR gate is LOW.</a:t>
            </a:r>
          </a:p>
          <a:p>
            <a:r>
              <a:rPr lang="en-US" sz="2000"/>
              <a:t>For an exclusive-NOR gate, output X is LOW when input A is LOW and input B is HIGH, or when A is HIGH and B is LOW; X is HIGH when A and B are both HIGH or both LOW.</a:t>
            </a:r>
            <a:endParaRPr lang="en-PK" sz="2000"/>
          </a:p>
        </p:txBody>
      </p:sp>
      <p:grpSp>
        <p:nvGrpSpPr>
          <p:cNvPr id="14" name="Group 13">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5" name="Rectangle 14">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FAD5E2EB-C29B-4ED7-BE2F-79D9416AD5D1}"/>
              </a:ext>
            </a:extLst>
          </p:cNvPr>
          <p:cNvPicPr>
            <a:picLocks noChangeAspect="1"/>
          </p:cNvPicPr>
          <p:nvPr/>
        </p:nvPicPr>
        <p:blipFill>
          <a:blip r:embed="rId2"/>
          <a:stretch>
            <a:fillRect/>
          </a:stretch>
        </p:blipFill>
        <p:spPr>
          <a:xfrm>
            <a:off x="5452433" y="4174058"/>
            <a:ext cx="6253211" cy="1711077"/>
          </a:xfrm>
          <a:prstGeom prst="rect">
            <a:avLst/>
          </a:prstGeom>
        </p:spPr>
      </p:pic>
      <p:grpSp>
        <p:nvGrpSpPr>
          <p:cNvPr id="18" name="Group 1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174C86D1-C428-41BE-8FA5-BF365F76A122}"/>
              </a:ext>
            </a:extLst>
          </p:cNvPr>
          <p:cNvPicPr>
            <a:picLocks noChangeAspect="1"/>
          </p:cNvPicPr>
          <p:nvPr/>
        </p:nvPicPr>
        <p:blipFill>
          <a:blip r:embed="rId3"/>
          <a:stretch>
            <a:fillRect/>
          </a:stretch>
        </p:blipFill>
        <p:spPr>
          <a:xfrm>
            <a:off x="5149403" y="1850648"/>
            <a:ext cx="6253212" cy="1350545"/>
          </a:xfrm>
          <a:prstGeom prst="rect">
            <a:avLst/>
          </a:prstGeom>
        </p:spPr>
      </p:pic>
    </p:spTree>
    <p:extLst>
      <p:ext uri="{BB962C8B-B14F-4D97-AF65-F5344CB8AC3E}">
        <p14:creationId xmlns:p14="http://schemas.microsoft.com/office/powerpoint/2010/main" val="3260076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62205A-275F-47AA-A847-A58124682490}"/>
              </a:ext>
            </a:extLst>
          </p:cNvPr>
          <p:cNvSpPr>
            <a:spLocks noGrp="1"/>
          </p:cNvSpPr>
          <p:nvPr>
            <p:ph type="title"/>
          </p:nvPr>
        </p:nvSpPr>
        <p:spPr>
          <a:xfrm>
            <a:off x="643467" y="321734"/>
            <a:ext cx="10905066" cy="1135737"/>
          </a:xfrm>
        </p:spPr>
        <p:txBody>
          <a:bodyPr>
            <a:normAutofit/>
          </a:bodyPr>
          <a:lstStyle/>
          <a:p>
            <a:r>
              <a:rPr lang="en-US" sz="3600"/>
              <a:t>XNOR Gate (cont.)</a:t>
            </a:r>
            <a:endParaRPr lang="en-PK" sz="3600"/>
          </a:p>
        </p:txBody>
      </p:sp>
      <p:sp>
        <p:nvSpPr>
          <p:cNvPr id="3" name="Content Placeholder 2">
            <a:extLst>
              <a:ext uri="{FF2B5EF4-FFF2-40B4-BE49-F238E27FC236}">
                <a16:creationId xmlns:a16="http://schemas.microsoft.com/office/drawing/2014/main" id="{EC691457-B825-4B11-A248-CB4F1D6F170C}"/>
              </a:ext>
            </a:extLst>
          </p:cNvPr>
          <p:cNvSpPr>
            <a:spLocks noGrp="1"/>
          </p:cNvSpPr>
          <p:nvPr>
            <p:ph idx="1"/>
          </p:nvPr>
        </p:nvSpPr>
        <p:spPr>
          <a:xfrm>
            <a:off x="643469" y="1782981"/>
            <a:ext cx="4008384" cy="4393982"/>
          </a:xfrm>
        </p:spPr>
        <p:txBody>
          <a:bodyPr>
            <a:normAutofit/>
          </a:bodyPr>
          <a:lstStyle/>
          <a:p>
            <a:r>
              <a:rPr lang="en-US" sz="2000" dirty="0"/>
              <a:t>Operation with Waveform Inputs</a:t>
            </a:r>
          </a:p>
          <a:p>
            <a:r>
              <a:rPr lang="en-US" sz="2000" dirty="0"/>
              <a:t>Logic Expression</a:t>
            </a:r>
          </a:p>
          <a:p>
            <a:r>
              <a:rPr lang="en-US" sz="2000" dirty="0"/>
              <a:t>Implementation Using Switches</a:t>
            </a:r>
          </a:p>
          <a:p>
            <a:pPr marL="0" indent="0">
              <a:buNone/>
            </a:pPr>
            <a:endParaRPr lang="en-US" sz="2000" dirty="0"/>
          </a:p>
          <a:p>
            <a:endParaRPr lang="en-US" sz="2000" dirty="0"/>
          </a:p>
          <a:p>
            <a:pPr marL="0" indent="0">
              <a:buNone/>
            </a:pPr>
            <a:endParaRPr lang="en-US" sz="2000" dirty="0"/>
          </a:p>
          <a:p>
            <a:endParaRPr lang="en-PK" sz="2000" dirty="0"/>
          </a:p>
        </p:txBody>
      </p:sp>
      <p:grpSp>
        <p:nvGrpSpPr>
          <p:cNvPr id="73" name="Group 7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4" name="Rectangle 7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Isosceles Triangle 7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139C18DB-2657-4033-B723-A809E3BF3CEF}"/>
              </a:ext>
            </a:extLst>
          </p:cNvPr>
          <p:cNvPicPr>
            <a:picLocks noChangeAspect="1"/>
          </p:cNvPicPr>
          <p:nvPr/>
        </p:nvPicPr>
        <p:blipFill>
          <a:blip r:embed="rId2"/>
          <a:stretch>
            <a:fillRect/>
          </a:stretch>
        </p:blipFill>
        <p:spPr>
          <a:xfrm>
            <a:off x="5981800" y="713127"/>
            <a:ext cx="4378154" cy="2466566"/>
          </a:xfrm>
          <a:prstGeom prst="rect">
            <a:avLst/>
          </a:prstGeom>
        </p:spPr>
      </p:pic>
      <p:grpSp>
        <p:nvGrpSpPr>
          <p:cNvPr id="77" name="Group 7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8" name="Isosceles Triangle 7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290" name="Picture 2" descr="Introduction to XNOR Gate - projectiot123 Technology Information Website  worldwide">
            <a:extLst>
              <a:ext uri="{FF2B5EF4-FFF2-40B4-BE49-F238E27FC236}">
                <a16:creationId xmlns:a16="http://schemas.microsoft.com/office/drawing/2014/main" id="{D8332231-2C72-419F-9DD5-04217429526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6307" y="3571086"/>
            <a:ext cx="5252626" cy="257378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B746609D-847F-43D0-96B3-E8F23AB5B781}"/>
              </a:ext>
            </a:extLst>
          </p:cNvPr>
          <p:cNvPicPr>
            <a:picLocks noChangeAspect="1"/>
          </p:cNvPicPr>
          <p:nvPr/>
        </p:nvPicPr>
        <p:blipFill>
          <a:blip r:embed="rId4"/>
          <a:stretch>
            <a:fillRect/>
          </a:stretch>
        </p:blipFill>
        <p:spPr>
          <a:xfrm>
            <a:off x="1330180" y="3731300"/>
            <a:ext cx="3310097" cy="2084467"/>
          </a:xfrm>
          <a:prstGeom prst="rect">
            <a:avLst/>
          </a:prstGeom>
        </p:spPr>
      </p:pic>
    </p:spTree>
    <p:extLst>
      <p:ext uri="{BB962C8B-B14F-4D97-AF65-F5344CB8AC3E}">
        <p14:creationId xmlns:p14="http://schemas.microsoft.com/office/powerpoint/2010/main" val="536698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8D5DDC-293B-4071-9392-D61C6D68705F}"/>
              </a:ext>
            </a:extLst>
          </p:cNvPr>
          <p:cNvSpPr>
            <a:spLocks noGrp="1"/>
          </p:cNvSpPr>
          <p:nvPr>
            <p:ph type="title"/>
          </p:nvPr>
        </p:nvSpPr>
        <p:spPr>
          <a:xfrm>
            <a:off x="643467" y="321734"/>
            <a:ext cx="10905066" cy="1135737"/>
          </a:xfrm>
        </p:spPr>
        <p:txBody>
          <a:bodyPr>
            <a:normAutofit/>
          </a:bodyPr>
          <a:lstStyle/>
          <a:p>
            <a:r>
              <a:rPr lang="en-US" sz="3600" dirty="0"/>
              <a:t>NOT Gate (Inverter)</a:t>
            </a:r>
            <a:endParaRPr lang="en-PK" sz="3600" dirty="0"/>
          </a:p>
        </p:txBody>
      </p:sp>
      <p:sp>
        <p:nvSpPr>
          <p:cNvPr id="3" name="Content Placeholder 2">
            <a:extLst>
              <a:ext uri="{FF2B5EF4-FFF2-40B4-BE49-F238E27FC236}">
                <a16:creationId xmlns:a16="http://schemas.microsoft.com/office/drawing/2014/main" id="{19D309CC-48CD-4452-8831-13E732D839FA}"/>
              </a:ext>
            </a:extLst>
          </p:cNvPr>
          <p:cNvSpPr>
            <a:spLocks noGrp="1"/>
          </p:cNvSpPr>
          <p:nvPr>
            <p:ph idx="1"/>
          </p:nvPr>
        </p:nvSpPr>
        <p:spPr>
          <a:xfrm>
            <a:off x="643469" y="1782981"/>
            <a:ext cx="4008384" cy="4393982"/>
          </a:xfrm>
        </p:spPr>
        <p:txBody>
          <a:bodyPr>
            <a:normAutofit/>
          </a:bodyPr>
          <a:lstStyle/>
          <a:p>
            <a:r>
              <a:rPr lang="en-US" sz="2000"/>
              <a:t>The inverter (NOT circuit) performs the operation called inversion or complementation. </a:t>
            </a:r>
          </a:p>
          <a:p>
            <a:r>
              <a:rPr lang="en-US" sz="2000"/>
              <a:t>The inverter changes one logic level to the opposite level. In terms of bits, it changes a 1 to a 0 and a 0 to a 1.</a:t>
            </a:r>
          </a:p>
          <a:p>
            <a:r>
              <a:rPr lang="en-US" sz="2000"/>
              <a:t>Consists of one input and one output (Unary)</a:t>
            </a:r>
          </a:p>
          <a:p>
            <a:pPr marL="0" indent="0">
              <a:buNone/>
            </a:pPr>
            <a:endParaRPr lang="en-US" sz="2000"/>
          </a:p>
          <a:p>
            <a:endParaRPr lang="en-PK" sz="2000"/>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62256FD6-90C6-44F1-8E94-B64A9A90479F}"/>
              </a:ext>
            </a:extLst>
          </p:cNvPr>
          <p:cNvPicPr>
            <a:picLocks noChangeAspect="1"/>
          </p:cNvPicPr>
          <p:nvPr/>
        </p:nvPicPr>
        <p:blipFill>
          <a:blip r:embed="rId2"/>
          <a:stretch>
            <a:fillRect/>
          </a:stretch>
        </p:blipFill>
        <p:spPr>
          <a:xfrm>
            <a:off x="5295320" y="2551912"/>
            <a:ext cx="5711489" cy="2579382"/>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17757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834B5C-F52E-4FD3-8787-A423031CBAAE}"/>
              </a:ext>
            </a:extLst>
          </p:cNvPr>
          <p:cNvSpPr>
            <a:spLocks noGrp="1"/>
          </p:cNvSpPr>
          <p:nvPr>
            <p:ph type="title"/>
          </p:nvPr>
        </p:nvSpPr>
        <p:spPr>
          <a:xfrm>
            <a:off x="643467" y="321734"/>
            <a:ext cx="10905066" cy="1135737"/>
          </a:xfrm>
        </p:spPr>
        <p:txBody>
          <a:bodyPr>
            <a:normAutofit/>
          </a:bodyPr>
          <a:lstStyle/>
          <a:p>
            <a:r>
              <a:rPr lang="en-US" sz="3600"/>
              <a:t>XNOR Gate (cont.)</a:t>
            </a:r>
            <a:endParaRPr lang="en-PK" sz="3600"/>
          </a:p>
        </p:txBody>
      </p:sp>
      <p:sp>
        <p:nvSpPr>
          <p:cNvPr id="3" name="Content Placeholder 2">
            <a:extLst>
              <a:ext uri="{FF2B5EF4-FFF2-40B4-BE49-F238E27FC236}">
                <a16:creationId xmlns:a16="http://schemas.microsoft.com/office/drawing/2014/main" id="{40CEF95F-50D5-4704-B164-DCE8E968936D}"/>
              </a:ext>
            </a:extLst>
          </p:cNvPr>
          <p:cNvSpPr>
            <a:spLocks noGrp="1"/>
          </p:cNvSpPr>
          <p:nvPr>
            <p:ph idx="1"/>
          </p:nvPr>
        </p:nvSpPr>
        <p:spPr>
          <a:xfrm>
            <a:off x="643469" y="1782981"/>
            <a:ext cx="4008384" cy="4393982"/>
          </a:xfrm>
        </p:spPr>
        <p:txBody>
          <a:bodyPr>
            <a:normAutofit/>
          </a:bodyPr>
          <a:lstStyle/>
          <a:p>
            <a:r>
              <a:rPr lang="en-US" sz="2000" dirty="0"/>
              <a:t>Three input truth Table </a:t>
            </a:r>
          </a:p>
          <a:p>
            <a:pPr marL="0" indent="0">
              <a:buNone/>
            </a:pPr>
            <a:r>
              <a:rPr lang="en-US" sz="2000" dirty="0"/>
              <a:t>When the number of 1’s is even the output is high and when the number of 1’s is odd the output is low.</a:t>
            </a:r>
          </a:p>
          <a:p>
            <a:r>
              <a:rPr lang="en-US" sz="2000" dirty="0"/>
              <a:t>Implementation Using Switches</a:t>
            </a:r>
          </a:p>
          <a:p>
            <a:endParaRPr lang="en-US" sz="2000" dirty="0"/>
          </a:p>
          <a:p>
            <a:endParaRPr lang="en-PK" sz="2000" dirty="0"/>
          </a:p>
        </p:txBody>
      </p:sp>
      <p:grpSp>
        <p:nvGrpSpPr>
          <p:cNvPr id="193" name="Group 19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4" name="Rectangle 19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Isosceles Triangle 19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316" name="Picture 4" descr="3-input-Exclusive NOR Gate truth table | Logic, Arduino, Digital">
            <a:extLst>
              <a:ext uri="{FF2B5EF4-FFF2-40B4-BE49-F238E27FC236}">
                <a16:creationId xmlns:a16="http://schemas.microsoft.com/office/drawing/2014/main" id="{83991C07-C750-4B22-91C1-6534CFEAF50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71618" y="187141"/>
            <a:ext cx="2867828" cy="3712399"/>
          </a:xfrm>
          <a:prstGeom prst="rect">
            <a:avLst/>
          </a:prstGeom>
          <a:noFill/>
          <a:extLst>
            <a:ext uri="{909E8E84-426E-40DD-AFC4-6F175D3DCCD1}">
              <a14:hiddenFill xmlns:a14="http://schemas.microsoft.com/office/drawing/2010/main">
                <a:solidFill>
                  <a:srgbClr val="FFFFFF"/>
                </a:solidFill>
              </a14:hiddenFill>
            </a:ext>
          </a:extLst>
        </p:spPr>
      </p:pic>
      <p:grpSp>
        <p:nvGrpSpPr>
          <p:cNvPr id="196" name="Group 19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97" name="Isosceles Triangle 19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2176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C661E5-5F85-44BF-A075-5E5A82FD5A81}"/>
              </a:ext>
            </a:extLst>
          </p:cNvPr>
          <p:cNvSpPr>
            <a:spLocks noGrp="1"/>
          </p:cNvSpPr>
          <p:nvPr>
            <p:ph type="title"/>
          </p:nvPr>
        </p:nvSpPr>
        <p:spPr>
          <a:xfrm>
            <a:off x="643467" y="321734"/>
            <a:ext cx="10905066" cy="1135737"/>
          </a:xfrm>
        </p:spPr>
        <p:txBody>
          <a:bodyPr>
            <a:normAutofit/>
          </a:bodyPr>
          <a:lstStyle/>
          <a:p>
            <a:r>
              <a:rPr lang="en-US" sz="3600" dirty="0"/>
              <a:t>Universal Gates</a:t>
            </a:r>
            <a:endParaRPr lang="en-PK" sz="3600" dirty="0"/>
          </a:p>
        </p:txBody>
      </p:sp>
      <p:sp>
        <p:nvSpPr>
          <p:cNvPr id="20" name="Content Placeholder 11">
            <a:extLst>
              <a:ext uri="{FF2B5EF4-FFF2-40B4-BE49-F238E27FC236}">
                <a16:creationId xmlns:a16="http://schemas.microsoft.com/office/drawing/2014/main" id="{11FF3F6F-0FBB-47FE-89CF-C86B5D1035A3}"/>
              </a:ext>
            </a:extLst>
          </p:cNvPr>
          <p:cNvSpPr>
            <a:spLocks noGrp="1"/>
          </p:cNvSpPr>
          <p:nvPr>
            <p:ph idx="1"/>
          </p:nvPr>
        </p:nvSpPr>
        <p:spPr>
          <a:xfrm>
            <a:off x="643469" y="1782981"/>
            <a:ext cx="4008384" cy="4393982"/>
          </a:xfrm>
        </p:spPr>
        <p:txBody>
          <a:bodyPr>
            <a:normAutofit/>
          </a:bodyPr>
          <a:lstStyle/>
          <a:p>
            <a:r>
              <a:rPr lang="en-US" sz="2000" dirty="0"/>
              <a:t>NAND gates can be used in combination to perform the AND, OR, and inverter operations.</a:t>
            </a:r>
          </a:p>
          <a:p>
            <a:endParaRPr lang="en-US" sz="2000" dirty="0"/>
          </a:p>
        </p:txBody>
      </p:sp>
      <p:grpSp>
        <p:nvGrpSpPr>
          <p:cNvPr id="79" name="Group 7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0" name="Isosceles Triangle 7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344" name="Picture 8" descr="Universal Logic Gates and Complete Sets">
            <a:extLst>
              <a:ext uri="{FF2B5EF4-FFF2-40B4-BE49-F238E27FC236}">
                <a16:creationId xmlns:a16="http://schemas.microsoft.com/office/drawing/2014/main" id="{520510DA-56FF-46E6-88AB-6ED5E1030FE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36999" y="1782981"/>
            <a:ext cx="5369854" cy="4361892"/>
          </a:xfrm>
          <a:prstGeom prst="rect">
            <a:avLst/>
          </a:prstGeom>
          <a:noFill/>
          <a:extLst>
            <a:ext uri="{909E8E84-426E-40DD-AFC4-6F175D3DCCD1}">
              <a14:hiddenFill xmlns:a14="http://schemas.microsoft.com/office/drawing/2010/main">
                <a:solidFill>
                  <a:srgbClr val="FFFFFF"/>
                </a:solidFill>
              </a14:hiddenFill>
            </a:ext>
          </a:extLst>
        </p:spPr>
      </p:pic>
      <p:grpSp>
        <p:nvGrpSpPr>
          <p:cNvPr id="83" name="Group 8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84" name="Rectangle 8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Isosceles Triangle 8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09925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6" name="Rectangle 8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5FA9E3-86A2-4577-8CCC-6F48C9D39B18}"/>
              </a:ext>
            </a:extLst>
          </p:cNvPr>
          <p:cNvSpPr>
            <a:spLocks noGrp="1"/>
          </p:cNvSpPr>
          <p:nvPr>
            <p:ph type="title"/>
          </p:nvPr>
        </p:nvSpPr>
        <p:spPr>
          <a:xfrm>
            <a:off x="643467" y="321734"/>
            <a:ext cx="10905066" cy="1135737"/>
          </a:xfrm>
        </p:spPr>
        <p:txBody>
          <a:bodyPr>
            <a:normAutofit/>
          </a:bodyPr>
          <a:lstStyle/>
          <a:p>
            <a:r>
              <a:rPr lang="en-US" sz="3600"/>
              <a:t>Implementation of gates Using Universal Gates (cont.)</a:t>
            </a:r>
            <a:endParaRPr lang="en-PK" sz="3600"/>
          </a:p>
        </p:txBody>
      </p:sp>
      <p:sp>
        <p:nvSpPr>
          <p:cNvPr id="3" name="Content Placeholder 2">
            <a:extLst>
              <a:ext uri="{FF2B5EF4-FFF2-40B4-BE49-F238E27FC236}">
                <a16:creationId xmlns:a16="http://schemas.microsoft.com/office/drawing/2014/main" id="{E79A9709-EF60-431B-A418-CFEC69BBED18}"/>
              </a:ext>
            </a:extLst>
          </p:cNvPr>
          <p:cNvSpPr>
            <a:spLocks noGrp="1"/>
          </p:cNvSpPr>
          <p:nvPr>
            <p:ph idx="1"/>
          </p:nvPr>
        </p:nvSpPr>
        <p:spPr>
          <a:xfrm>
            <a:off x="643469" y="1782981"/>
            <a:ext cx="4008384" cy="4393982"/>
          </a:xfrm>
        </p:spPr>
        <p:txBody>
          <a:bodyPr>
            <a:normAutofit/>
          </a:bodyPr>
          <a:lstStyle/>
          <a:p>
            <a:r>
              <a:rPr lang="en-US" sz="2000"/>
              <a:t>NOR gates can be used in combination to perform the AND, OR, and inverter operations.</a:t>
            </a:r>
          </a:p>
          <a:p>
            <a:pPr marL="0" indent="0">
              <a:buNone/>
            </a:pPr>
            <a:endParaRPr lang="en-PK" sz="2000"/>
          </a:p>
        </p:txBody>
      </p:sp>
      <p:grpSp>
        <p:nvGrpSpPr>
          <p:cNvPr id="5137" name="Group 8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86" name="Isosceles Triangle 8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34" name="Picture 14" descr="Universal Logic Gates and Complete Sets">
            <a:extLst>
              <a:ext uri="{FF2B5EF4-FFF2-40B4-BE49-F238E27FC236}">
                <a16:creationId xmlns:a16="http://schemas.microsoft.com/office/drawing/2014/main" id="{02796223-E610-4A3B-97B9-9C5F58B1036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44895" y="1782981"/>
            <a:ext cx="4754062" cy="4361892"/>
          </a:xfrm>
          <a:prstGeom prst="rect">
            <a:avLst/>
          </a:prstGeom>
          <a:noFill/>
          <a:extLst>
            <a:ext uri="{909E8E84-426E-40DD-AFC4-6F175D3DCCD1}">
              <a14:hiddenFill xmlns:a14="http://schemas.microsoft.com/office/drawing/2010/main">
                <a:solidFill>
                  <a:srgbClr val="FFFFFF"/>
                </a:solidFill>
              </a14:hiddenFill>
            </a:ext>
          </a:extLst>
        </p:spPr>
      </p:pic>
      <p:grpSp>
        <p:nvGrpSpPr>
          <p:cNvPr id="89" name="Group 8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90" name="Rectangle 8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sosceles Triangle 9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87802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E5FABD5-FDDB-4C61-A688-C0D2A2DE8E08}"/>
              </a:ext>
            </a:extLst>
          </p:cNvPr>
          <p:cNvSpPr>
            <a:spLocks noGrp="1"/>
          </p:cNvSpPr>
          <p:nvPr>
            <p:ph type="title"/>
          </p:nvPr>
        </p:nvSpPr>
        <p:spPr>
          <a:xfrm>
            <a:off x="838200" y="3905833"/>
            <a:ext cx="4215063" cy="2398713"/>
          </a:xfrm>
        </p:spPr>
        <p:txBody>
          <a:bodyPr>
            <a:normAutofit/>
          </a:bodyPr>
          <a:lstStyle/>
          <a:p>
            <a:r>
              <a:rPr lang="en-US" dirty="0"/>
              <a:t>NOT Gate (cont.)</a:t>
            </a:r>
            <a:endParaRPr lang="en-PK" dirty="0"/>
          </a:p>
        </p:txBody>
      </p:sp>
      <p:pic>
        <p:nvPicPr>
          <p:cNvPr id="5" name="Picture 4">
            <a:extLst>
              <a:ext uri="{FF2B5EF4-FFF2-40B4-BE49-F238E27FC236}">
                <a16:creationId xmlns:a16="http://schemas.microsoft.com/office/drawing/2014/main" id="{D639C5B2-FB83-4F0A-A36C-34A1BFF3A59F}"/>
              </a:ext>
            </a:extLst>
          </p:cNvPr>
          <p:cNvPicPr>
            <a:picLocks noChangeAspect="1"/>
          </p:cNvPicPr>
          <p:nvPr/>
        </p:nvPicPr>
        <p:blipFill>
          <a:blip r:embed="rId2"/>
          <a:stretch>
            <a:fillRect/>
          </a:stretch>
        </p:blipFill>
        <p:spPr>
          <a:xfrm>
            <a:off x="2108865" y="716281"/>
            <a:ext cx="7683363" cy="1778345"/>
          </a:xfrm>
          <a:prstGeom prst="rect">
            <a:avLst/>
          </a:prstGeom>
        </p:spPr>
      </p:pic>
      <p:sp>
        <p:nvSpPr>
          <p:cNvPr id="3" name="Content Placeholder 2">
            <a:extLst>
              <a:ext uri="{FF2B5EF4-FFF2-40B4-BE49-F238E27FC236}">
                <a16:creationId xmlns:a16="http://schemas.microsoft.com/office/drawing/2014/main" id="{F5FE32E0-1CE8-44D4-906A-82673FE56D5E}"/>
              </a:ext>
            </a:extLst>
          </p:cNvPr>
          <p:cNvSpPr>
            <a:spLocks noGrp="1"/>
          </p:cNvSpPr>
          <p:nvPr>
            <p:ph idx="1"/>
          </p:nvPr>
        </p:nvSpPr>
        <p:spPr>
          <a:xfrm>
            <a:off x="5630779" y="3884452"/>
            <a:ext cx="5723021" cy="2398713"/>
          </a:xfrm>
        </p:spPr>
        <p:txBody>
          <a:bodyPr anchor="ctr">
            <a:normAutofit/>
          </a:bodyPr>
          <a:lstStyle/>
          <a:p>
            <a:r>
              <a:rPr lang="en-US" sz="2000"/>
              <a:t>Inverter Operation: When the input is LOW, the output is HIGH; when the input is HIGH, the output is LOW, thereby producing an inverted output pulse.</a:t>
            </a:r>
          </a:p>
          <a:p>
            <a:pPr marL="0" indent="0">
              <a:buNone/>
            </a:pPr>
            <a:endParaRPr lang="en-PK" sz="2000"/>
          </a:p>
        </p:txBody>
      </p:sp>
    </p:spTree>
    <p:extLst>
      <p:ext uri="{BB962C8B-B14F-4D97-AF65-F5344CB8AC3E}">
        <p14:creationId xmlns:p14="http://schemas.microsoft.com/office/powerpoint/2010/main" val="2314221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227267-DAFA-4CF8-9D86-04E919F5BFDD}"/>
              </a:ext>
            </a:extLst>
          </p:cNvPr>
          <p:cNvSpPr>
            <a:spLocks noGrp="1"/>
          </p:cNvSpPr>
          <p:nvPr>
            <p:ph type="title"/>
          </p:nvPr>
        </p:nvSpPr>
        <p:spPr>
          <a:xfrm>
            <a:off x="1137034" y="609599"/>
            <a:ext cx="6463301" cy="1322888"/>
          </a:xfrm>
        </p:spPr>
        <p:txBody>
          <a:bodyPr>
            <a:normAutofit/>
          </a:bodyPr>
          <a:lstStyle/>
          <a:p>
            <a:r>
              <a:rPr lang="en-US" dirty="0"/>
              <a:t>NOT Gate (cont.)</a:t>
            </a:r>
            <a:endParaRPr lang="en-PK" dirty="0"/>
          </a:p>
        </p:txBody>
      </p:sp>
      <p:sp>
        <p:nvSpPr>
          <p:cNvPr id="88" name="Freeform: Shape 87">
            <a:extLst>
              <a:ext uri="{FF2B5EF4-FFF2-40B4-BE49-F238E27FC236}">
                <a16:creationId xmlns:a16="http://schemas.microsoft.com/office/drawing/2014/main" id="{2B573B51-C170-49C0-A3D9-8D99730C4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9924" y="2"/>
            <a:ext cx="7602076" cy="470844"/>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D59DC128-BC4F-44CD-95EE-1F0E608F97D4}"/>
              </a:ext>
            </a:extLst>
          </p:cNvPr>
          <p:cNvSpPr>
            <a:spLocks noGrp="1"/>
          </p:cNvSpPr>
          <p:nvPr>
            <p:ph idx="1"/>
          </p:nvPr>
        </p:nvSpPr>
        <p:spPr>
          <a:xfrm>
            <a:off x="1137034" y="2194101"/>
            <a:ext cx="6463301" cy="3361125"/>
          </a:xfrm>
        </p:spPr>
        <p:txBody>
          <a:bodyPr>
            <a:normAutofit/>
          </a:bodyPr>
          <a:lstStyle/>
          <a:p>
            <a:r>
              <a:rPr lang="en-US" sz="2000" dirty="0"/>
              <a:t>Truth Table and internal Circuit</a:t>
            </a:r>
          </a:p>
          <a:p>
            <a:r>
              <a:rPr lang="en-US" sz="2000" dirty="0"/>
              <a:t>The operation of an inverter (NOT circuit) can be expressed as follows: If the input variable is called A and the output variable is called X, then</a:t>
            </a:r>
          </a:p>
          <a:p>
            <a:pPr marL="0" indent="0">
              <a:buNone/>
            </a:pPr>
            <a:r>
              <a:rPr lang="en-US" sz="2000" dirty="0"/>
              <a:t>  Logic expression X = A̅ or X = A’</a:t>
            </a:r>
          </a:p>
          <a:p>
            <a:pPr marL="0" indent="0">
              <a:buNone/>
            </a:pPr>
            <a:endParaRPr lang="en-US" sz="2000" dirty="0"/>
          </a:p>
          <a:p>
            <a:r>
              <a:rPr lang="en-US" sz="2000" dirty="0"/>
              <a:t>NOT gate representation through switch.</a:t>
            </a:r>
          </a:p>
          <a:p>
            <a:pPr marL="0" indent="0">
              <a:buNone/>
            </a:pPr>
            <a:endParaRPr lang="en-PK" sz="2000" dirty="0"/>
          </a:p>
        </p:txBody>
      </p:sp>
      <p:pic>
        <p:nvPicPr>
          <p:cNvPr id="1028" name="Picture 4" descr="Logic NOT Gate Tutorial with Logic NOT Gate Truth Table">
            <a:extLst>
              <a:ext uri="{FF2B5EF4-FFF2-40B4-BE49-F238E27FC236}">
                <a16:creationId xmlns:a16="http://schemas.microsoft.com/office/drawing/2014/main" id="{B72862F0-FDD9-4180-AF5B-84C786B0DA0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688581" y="1193520"/>
            <a:ext cx="2461875" cy="20559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Logic NOT Function - Digital Logic Gates">
            <a:extLst>
              <a:ext uri="{FF2B5EF4-FFF2-40B4-BE49-F238E27FC236}">
                <a16:creationId xmlns:a16="http://schemas.microsoft.com/office/drawing/2014/main" id="{F5A3806D-D80D-4EAE-9A1C-29DEAE802F0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485239" y="3625223"/>
            <a:ext cx="2868561" cy="1960930"/>
          </a:xfrm>
          <a:prstGeom prst="rect">
            <a:avLst/>
          </a:prstGeom>
          <a:noFill/>
          <a:extLst>
            <a:ext uri="{909E8E84-426E-40DD-AFC4-6F175D3DCCD1}">
              <a14:hiddenFill xmlns:a14="http://schemas.microsoft.com/office/drawing/2010/main">
                <a:solidFill>
                  <a:srgbClr val="FFFFFF"/>
                </a:solidFill>
              </a14:hiddenFill>
            </a:ext>
          </a:extLst>
        </p:spPr>
      </p:pic>
      <p:sp>
        <p:nvSpPr>
          <p:cNvPr id="90" name="Freeform: Shape 89">
            <a:extLst>
              <a:ext uri="{FF2B5EF4-FFF2-40B4-BE49-F238E27FC236}">
                <a16:creationId xmlns:a16="http://schemas.microsoft.com/office/drawing/2014/main" id="{CC7BCC73-A901-44EB-B0E7-879E19267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9827"/>
            <a:ext cx="10680562" cy="1078174"/>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981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52EBFD-940C-40D6-A7B0-C755E7BCA775}"/>
              </a:ext>
            </a:extLst>
          </p:cNvPr>
          <p:cNvSpPr>
            <a:spLocks noGrp="1"/>
          </p:cNvSpPr>
          <p:nvPr>
            <p:ph type="title"/>
          </p:nvPr>
        </p:nvSpPr>
        <p:spPr>
          <a:xfrm>
            <a:off x="767290" y="1780661"/>
            <a:ext cx="3582073" cy="1463472"/>
          </a:xfrm>
        </p:spPr>
        <p:txBody>
          <a:bodyPr anchor="t">
            <a:normAutofit/>
          </a:bodyPr>
          <a:lstStyle/>
          <a:p>
            <a:r>
              <a:rPr lang="en-US" sz="4800">
                <a:solidFill>
                  <a:schemeClr val="bg1"/>
                </a:solidFill>
              </a:rPr>
              <a:t>NOT Gate (cont.)</a:t>
            </a:r>
            <a:endParaRPr lang="en-PK" sz="4800">
              <a:solidFill>
                <a:schemeClr val="bg1"/>
              </a:solidFill>
            </a:endParaRPr>
          </a:p>
        </p:txBody>
      </p:sp>
      <p:grpSp>
        <p:nvGrpSpPr>
          <p:cNvPr id="23" name="Group 22">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4"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79D8AA3F-8120-414D-BD1B-21C37FEA3BC7}"/>
              </a:ext>
            </a:extLst>
          </p:cNvPr>
          <p:cNvSpPr>
            <a:spLocks noGrp="1"/>
          </p:cNvSpPr>
          <p:nvPr>
            <p:ph idx="1"/>
          </p:nvPr>
        </p:nvSpPr>
        <p:spPr>
          <a:xfrm>
            <a:off x="767290" y="3383121"/>
            <a:ext cx="3582072" cy="2793251"/>
          </a:xfrm>
        </p:spPr>
        <p:txBody>
          <a:bodyPr anchor="t">
            <a:normAutofit/>
          </a:bodyPr>
          <a:lstStyle/>
          <a:p>
            <a:r>
              <a:rPr lang="en-US" sz="2000">
                <a:solidFill>
                  <a:schemeClr val="bg1"/>
                </a:solidFill>
              </a:rPr>
              <a:t>An application</a:t>
            </a:r>
          </a:p>
          <a:p>
            <a:endParaRPr lang="en-US" sz="2000">
              <a:solidFill>
                <a:schemeClr val="bg1"/>
              </a:solidFill>
            </a:endParaRPr>
          </a:p>
          <a:p>
            <a:pPr marL="0" indent="0">
              <a:buNone/>
            </a:pPr>
            <a:endParaRPr lang="en-PK" sz="2000">
              <a:solidFill>
                <a:schemeClr val="bg1"/>
              </a:solidFill>
            </a:endParaRPr>
          </a:p>
        </p:txBody>
      </p:sp>
      <p:pic>
        <p:nvPicPr>
          <p:cNvPr id="5" name="Picture 4" descr="A screenshot of a computer&#10;&#10;Description automatically generated with low confidence">
            <a:extLst>
              <a:ext uri="{FF2B5EF4-FFF2-40B4-BE49-F238E27FC236}">
                <a16:creationId xmlns:a16="http://schemas.microsoft.com/office/drawing/2014/main" id="{275BA7CB-26D9-4FA4-9404-E96065E0B3A8}"/>
              </a:ext>
            </a:extLst>
          </p:cNvPr>
          <p:cNvPicPr>
            <a:picLocks noChangeAspect="1"/>
          </p:cNvPicPr>
          <p:nvPr/>
        </p:nvPicPr>
        <p:blipFill>
          <a:blip r:embed="rId2"/>
          <a:stretch>
            <a:fillRect/>
          </a:stretch>
        </p:blipFill>
        <p:spPr>
          <a:xfrm>
            <a:off x="5116652" y="1389056"/>
            <a:ext cx="6642532" cy="3501654"/>
          </a:xfrm>
          <a:prstGeom prst="rect">
            <a:avLst/>
          </a:prstGeom>
        </p:spPr>
      </p:pic>
    </p:spTree>
    <p:extLst>
      <p:ext uri="{BB962C8B-B14F-4D97-AF65-F5344CB8AC3E}">
        <p14:creationId xmlns:p14="http://schemas.microsoft.com/office/powerpoint/2010/main" val="66849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A1A811-58F8-4414-8BC4-7E3B902E8406}"/>
              </a:ext>
            </a:extLst>
          </p:cNvPr>
          <p:cNvSpPr>
            <a:spLocks noGrp="1"/>
          </p:cNvSpPr>
          <p:nvPr>
            <p:ph type="title"/>
          </p:nvPr>
        </p:nvSpPr>
        <p:spPr>
          <a:xfrm>
            <a:off x="838200" y="3905833"/>
            <a:ext cx="4215063" cy="2398713"/>
          </a:xfrm>
        </p:spPr>
        <p:txBody>
          <a:bodyPr>
            <a:normAutofit/>
          </a:bodyPr>
          <a:lstStyle/>
          <a:p>
            <a:r>
              <a:rPr lang="en-US"/>
              <a:t>AND Gate</a:t>
            </a:r>
            <a:endParaRPr lang="en-PK"/>
          </a:p>
        </p:txBody>
      </p:sp>
      <p:pic>
        <p:nvPicPr>
          <p:cNvPr id="5" name="Picture 4">
            <a:extLst>
              <a:ext uri="{FF2B5EF4-FFF2-40B4-BE49-F238E27FC236}">
                <a16:creationId xmlns:a16="http://schemas.microsoft.com/office/drawing/2014/main" id="{D373D664-EB4E-4E84-B252-1B228776EA01}"/>
              </a:ext>
            </a:extLst>
          </p:cNvPr>
          <p:cNvPicPr>
            <a:picLocks noChangeAspect="1"/>
          </p:cNvPicPr>
          <p:nvPr/>
        </p:nvPicPr>
        <p:blipFill>
          <a:blip r:embed="rId2"/>
          <a:stretch>
            <a:fillRect/>
          </a:stretch>
        </p:blipFill>
        <p:spPr>
          <a:xfrm>
            <a:off x="1445152" y="553454"/>
            <a:ext cx="9302865" cy="2469279"/>
          </a:xfrm>
          <a:prstGeom prst="rect">
            <a:avLst/>
          </a:prstGeom>
        </p:spPr>
      </p:pic>
      <p:sp>
        <p:nvSpPr>
          <p:cNvPr id="3" name="Content Placeholder 2">
            <a:extLst>
              <a:ext uri="{FF2B5EF4-FFF2-40B4-BE49-F238E27FC236}">
                <a16:creationId xmlns:a16="http://schemas.microsoft.com/office/drawing/2014/main" id="{81F5A64E-C7CD-4A35-99EB-B60469E230CC}"/>
              </a:ext>
            </a:extLst>
          </p:cNvPr>
          <p:cNvSpPr>
            <a:spLocks noGrp="1"/>
          </p:cNvSpPr>
          <p:nvPr>
            <p:ph idx="1"/>
          </p:nvPr>
        </p:nvSpPr>
        <p:spPr>
          <a:xfrm>
            <a:off x="5630779" y="3884452"/>
            <a:ext cx="5723021" cy="2398713"/>
          </a:xfrm>
        </p:spPr>
        <p:txBody>
          <a:bodyPr anchor="ctr">
            <a:normAutofit/>
          </a:bodyPr>
          <a:lstStyle/>
          <a:p>
            <a:r>
              <a:rPr lang="en-US" sz="2000"/>
              <a:t>An AND gate can have two or more inputs and performs what is known as logical multiplication</a:t>
            </a:r>
          </a:p>
          <a:p>
            <a:r>
              <a:rPr lang="en-US" sz="2000" u="sng"/>
              <a:t>AND Gate Operation</a:t>
            </a:r>
            <a:r>
              <a:rPr lang="en-US" sz="2000"/>
              <a:t>: An AND gate produces a HIGH output only when all the inputs are HIGH. When any of the inputs is LOW, the output is LOW.</a:t>
            </a:r>
          </a:p>
          <a:p>
            <a:endParaRPr lang="en-PK" sz="2000"/>
          </a:p>
        </p:txBody>
      </p:sp>
    </p:spTree>
    <p:extLst>
      <p:ext uri="{BB962C8B-B14F-4D97-AF65-F5344CB8AC3E}">
        <p14:creationId xmlns:p14="http://schemas.microsoft.com/office/powerpoint/2010/main" val="3424014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3">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5">
            <a:extLst>
              <a:ext uri="{FF2B5EF4-FFF2-40B4-BE49-F238E27FC236}">
                <a16:creationId xmlns:a16="http://schemas.microsoft.com/office/drawing/2014/main" id="{F1E8018D-D29A-4B9D-BF9C-9F4D7BA12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B58CD80-9A71-42C3-AD60-5912F9AE79C7}"/>
              </a:ext>
            </a:extLst>
          </p:cNvPr>
          <p:cNvSpPr>
            <a:spLocks noGrp="1"/>
          </p:cNvSpPr>
          <p:nvPr>
            <p:ph type="title"/>
          </p:nvPr>
        </p:nvSpPr>
        <p:spPr>
          <a:xfrm>
            <a:off x="838200" y="3884448"/>
            <a:ext cx="4215063" cy="2398713"/>
          </a:xfrm>
        </p:spPr>
        <p:txBody>
          <a:bodyPr>
            <a:normAutofit/>
          </a:bodyPr>
          <a:lstStyle/>
          <a:p>
            <a:r>
              <a:rPr lang="en-US"/>
              <a:t>AND Gate (cont.)</a:t>
            </a:r>
            <a:endParaRPr lang="en-PK"/>
          </a:p>
        </p:txBody>
      </p:sp>
      <p:pic>
        <p:nvPicPr>
          <p:cNvPr id="7" name="Picture 6">
            <a:extLst>
              <a:ext uri="{FF2B5EF4-FFF2-40B4-BE49-F238E27FC236}">
                <a16:creationId xmlns:a16="http://schemas.microsoft.com/office/drawing/2014/main" id="{C6F03DD0-8432-4C3B-8986-8D6DB514B28D}"/>
              </a:ext>
            </a:extLst>
          </p:cNvPr>
          <p:cNvPicPr>
            <a:picLocks noChangeAspect="1"/>
          </p:cNvPicPr>
          <p:nvPr/>
        </p:nvPicPr>
        <p:blipFill>
          <a:blip r:embed="rId2"/>
          <a:stretch>
            <a:fillRect/>
          </a:stretch>
        </p:blipFill>
        <p:spPr>
          <a:xfrm>
            <a:off x="2307568" y="640021"/>
            <a:ext cx="2449258" cy="2520875"/>
          </a:xfrm>
          <a:prstGeom prst="rect">
            <a:avLst/>
          </a:prstGeom>
        </p:spPr>
      </p:pic>
      <p:pic>
        <p:nvPicPr>
          <p:cNvPr id="5" name="Picture 4">
            <a:extLst>
              <a:ext uri="{FF2B5EF4-FFF2-40B4-BE49-F238E27FC236}">
                <a16:creationId xmlns:a16="http://schemas.microsoft.com/office/drawing/2014/main" id="{F4692C8F-7055-4E7A-BC84-189A44B7966D}"/>
              </a:ext>
            </a:extLst>
          </p:cNvPr>
          <p:cNvPicPr>
            <a:picLocks noChangeAspect="1"/>
          </p:cNvPicPr>
          <p:nvPr/>
        </p:nvPicPr>
        <p:blipFill>
          <a:blip r:embed="rId3"/>
          <a:stretch>
            <a:fillRect/>
          </a:stretch>
        </p:blipFill>
        <p:spPr>
          <a:xfrm>
            <a:off x="6257606" y="1136162"/>
            <a:ext cx="4705988" cy="1332773"/>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FF557E-398E-40F5-A383-F10EBA48E5B7}"/>
                  </a:ext>
                </a:extLst>
              </p:cNvPr>
              <p:cNvSpPr>
                <a:spLocks noGrp="1"/>
              </p:cNvSpPr>
              <p:nvPr>
                <p:ph idx="1"/>
              </p:nvPr>
            </p:nvSpPr>
            <p:spPr>
              <a:xfrm>
                <a:off x="5639706" y="3884449"/>
                <a:ext cx="5714093" cy="2973550"/>
              </a:xfrm>
            </p:spPr>
            <p:txBody>
              <a:bodyPr>
                <a:normAutofit/>
              </a:bodyPr>
              <a:lstStyle/>
              <a:p>
                <a:r>
                  <a:rPr lang="en-US" sz="2000" dirty="0"/>
                  <a:t>For a 2-input AND gate, output X is HIGH only when inputs A and B are HIGH; X is LOW when either A or B is LOW, or when both A and B are LOW</a:t>
                </a:r>
              </a:p>
              <a:p>
                <a:r>
                  <a:rPr lang="en-US" sz="2000" dirty="0"/>
                  <a:t>The total number of possible combinations of binary inputs to a gate is determined by the following formula: N =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𝑛</m:t>
                        </m:r>
                      </m:sup>
                    </m:sSup>
                  </m:oMath>
                </a14:m>
                <a:endParaRPr lang="en-US" sz="2000" dirty="0"/>
              </a:p>
              <a:p>
                <a:r>
                  <a:rPr lang="en-US" sz="2000" dirty="0"/>
                  <a:t>Logic Expressions for an AND Gate X = A.B</a:t>
                </a:r>
              </a:p>
              <a:p>
                <a:pPr marL="0" indent="0">
                  <a:buNone/>
                </a:pPr>
                <a:endParaRPr lang="en-PK" sz="2000" dirty="0"/>
              </a:p>
            </p:txBody>
          </p:sp>
        </mc:Choice>
        <mc:Fallback xmlns="">
          <p:sp>
            <p:nvSpPr>
              <p:cNvPr id="3" name="Content Placeholder 2">
                <a:extLst>
                  <a:ext uri="{FF2B5EF4-FFF2-40B4-BE49-F238E27FC236}">
                    <a16:creationId xmlns:a16="http://schemas.microsoft.com/office/drawing/2014/main" id="{6FFF557E-398E-40F5-A383-F10EBA48E5B7}"/>
                  </a:ext>
                </a:extLst>
              </p:cNvPr>
              <p:cNvSpPr>
                <a:spLocks noGrp="1" noRot="1" noChangeAspect="1" noMove="1" noResize="1" noEditPoints="1" noAdjustHandles="1" noChangeArrowheads="1" noChangeShapeType="1" noTextEdit="1"/>
              </p:cNvSpPr>
              <p:nvPr>
                <p:ph idx="1"/>
              </p:nvPr>
            </p:nvSpPr>
            <p:spPr>
              <a:xfrm>
                <a:off x="5639706" y="3884449"/>
                <a:ext cx="5714093" cy="2973550"/>
              </a:xfrm>
              <a:blipFill>
                <a:blip r:embed="rId4"/>
                <a:stretch>
                  <a:fillRect l="-961" t="-2049"/>
                </a:stretch>
              </a:blipFill>
            </p:spPr>
            <p:txBody>
              <a:bodyPr/>
              <a:lstStyle/>
              <a:p>
                <a:r>
                  <a:rPr lang="en-PK">
                    <a:noFill/>
                  </a:rPr>
                  <a:t> </a:t>
                </a:r>
              </a:p>
            </p:txBody>
          </p:sp>
        </mc:Fallback>
      </mc:AlternateContent>
    </p:spTree>
    <p:extLst>
      <p:ext uri="{BB962C8B-B14F-4D97-AF65-F5344CB8AC3E}">
        <p14:creationId xmlns:p14="http://schemas.microsoft.com/office/powerpoint/2010/main" val="2990982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9">
            <a:extLst>
              <a:ext uri="{FF2B5EF4-FFF2-40B4-BE49-F238E27FC236}">
                <a16:creationId xmlns:a16="http://schemas.microsoft.com/office/drawing/2014/main" id="{50811073-89F5-46D6-83D8-BA7644649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3442855"/>
          </a:xfrm>
          <a:custGeom>
            <a:avLst/>
            <a:gdLst>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325930 w 12192000"/>
              <a:gd name="connsiteY44" fmla="*/ 3149646 h 3442855"/>
              <a:gd name="connsiteX45" fmla="*/ 2304043 w 12192000"/>
              <a:gd name="connsiteY45" fmla="*/ 3152858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325930 w 12192000"/>
              <a:gd name="connsiteY44" fmla="*/ 3149646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763355 w 12192000"/>
              <a:gd name="connsiteY53" fmla="*/ 3224928 h 3442855"/>
              <a:gd name="connsiteX54" fmla="*/ 1654444 w 12192000"/>
              <a:gd name="connsiteY54" fmla="*/ 3229661 h 3442855"/>
              <a:gd name="connsiteX55" fmla="*/ 1629483 w 12192000"/>
              <a:gd name="connsiteY55" fmla="*/ 3232675 h 3442855"/>
              <a:gd name="connsiteX56" fmla="*/ 1573012 w 12192000"/>
              <a:gd name="connsiteY56" fmla="*/ 3250275 h 3442855"/>
              <a:gd name="connsiteX57" fmla="*/ 1525936 w 12192000"/>
              <a:gd name="connsiteY57" fmla="*/ 3243056 h 3442855"/>
              <a:gd name="connsiteX58" fmla="*/ 1515932 w 12192000"/>
              <a:gd name="connsiteY58" fmla="*/ 3243699 h 3442855"/>
              <a:gd name="connsiteX59" fmla="*/ 1418247 w 12192000"/>
              <a:gd name="connsiteY59" fmla="*/ 3236042 h 3442855"/>
              <a:gd name="connsiteX60" fmla="*/ 1311781 w 12192000"/>
              <a:gd name="connsiteY60" fmla="*/ 3207733 h 3442855"/>
              <a:gd name="connsiteX61" fmla="*/ 1287526 w 12192000"/>
              <a:gd name="connsiteY61" fmla="*/ 3195564 h 3442855"/>
              <a:gd name="connsiteX62" fmla="*/ 1275912 w 12192000"/>
              <a:gd name="connsiteY62" fmla="*/ 3202348 h 3442855"/>
              <a:gd name="connsiteX63" fmla="*/ 1160923 w 12192000"/>
              <a:gd name="connsiteY63" fmla="*/ 3219676 h 3442855"/>
              <a:gd name="connsiteX64" fmla="*/ 909690 w 12192000"/>
              <a:gd name="connsiteY64" fmla="*/ 3216919 h 3442855"/>
              <a:gd name="connsiteX65" fmla="*/ 764020 w 12192000"/>
              <a:gd name="connsiteY65" fmla="*/ 3235844 h 3442855"/>
              <a:gd name="connsiteX66" fmla="*/ 701915 w 12192000"/>
              <a:gd name="connsiteY66" fmla="*/ 3250223 h 3442855"/>
              <a:gd name="connsiteX67" fmla="*/ 463292 w 12192000"/>
              <a:gd name="connsiteY67" fmla="*/ 3316636 h 3442855"/>
              <a:gd name="connsiteX68" fmla="*/ 369865 w 12192000"/>
              <a:gd name="connsiteY68" fmla="*/ 3339094 h 3442855"/>
              <a:gd name="connsiteX69" fmla="*/ 318911 w 12192000"/>
              <a:gd name="connsiteY69" fmla="*/ 3367912 h 3442855"/>
              <a:gd name="connsiteX70" fmla="*/ 119548 w 12192000"/>
              <a:gd name="connsiteY70" fmla="*/ 3404651 h 3442855"/>
              <a:gd name="connsiteX71" fmla="*/ 0 w 12192000"/>
              <a:gd name="connsiteY71" fmla="*/ 3414000 h 3442855"/>
              <a:gd name="connsiteX72" fmla="*/ 0 w 12192000"/>
              <a:gd name="connsiteY72" fmla="*/ 2 h 3442855"/>
              <a:gd name="connsiteX73" fmla="*/ 3459904 w 12192000"/>
              <a:gd name="connsiteY73" fmla="*/ 1 h 3442855"/>
              <a:gd name="connsiteX74" fmla="*/ 3459907 w 12192000"/>
              <a:gd name="connsiteY74"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763355 w 12192000"/>
              <a:gd name="connsiteY52" fmla="*/ 3224928 h 3442855"/>
              <a:gd name="connsiteX53" fmla="*/ 1654444 w 12192000"/>
              <a:gd name="connsiteY53" fmla="*/ 3229661 h 3442855"/>
              <a:gd name="connsiteX54" fmla="*/ 1629483 w 12192000"/>
              <a:gd name="connsiteY54" fmla="*/ 3232675 h 3442855"/>
              <a:gd name="connsiteX55" fmla="*/ 1573012 w 12192000"/>
              <a:gd name="connsiteY55" fmla="*/ 3250275 h 3442855"/>
              <a:gd name="connsiteX56" fmla="*/ 1525936 w 12192000"/>
              <a:gd name="connsiteY56" fmla="*/ 3243056 h 3442855"/>
              <a:gd name="connsiteX57" fmla="*/ 1515932 w 12192000"/>
              <a:gd name="connsiteY57" fmla="*/ 3243699 h 3442855"/>
              <a:gd name="connsiteX58" fmla="*/ 1418247 w 12192000"/>
              <a:gd name="connsiteY58" fmla="*/ 3236042 h 3442855"/>
              <a:gd name="connsiteX59" fmla="*/ 1311781 w 12192000"/>
              <a:gd name="connsiteY59" fmla="*/ 3207733 h 3442855"/>
              <a:gd name="connsiteX60" fmla="*/ 1287526 w 12192000"/>
              <a:gd name="connsiteY60" fmla="*/ 3195564 h 3442855"/>
              <a:gd name="connsiteX61" fmla="*/ 1275912 w 12192000"/>
              <a:gd name="connsiteY61" fmla="*/ 3202348 h 3442855"/>
              <a:gd name="connsiteX62" fmla="*/ 1160923 w 12192000"/>
              <a:gd name="connsiteY62" fmla="*/ 3219676 h 3442855"/>
              <a:gd name="connsiteX63" fmla="*/ 909690 w 12192000"/>
              <a:gd name="connsiteY63" fmla="*/ 3216919 h 3442855"/>
              <a:gd name="connsiteX64" fmla="*/ 764020 w 12192000"/>
              <a:gd name="connsiteY64" fmla="*/ 3235844 h 3442855"/>
              <a:gd name="connsiteX65" fmla="*/ 701915 w 12192000"/>
              <a:gd name="connsiteY65" fmla="*/ 3250223 h 3442855"/>
              <a:gd name="connsiteX66" fmla="*/ 463292 w 12192000"/>
              <a:gd name="connsiteY66" fmla="*/ 3316636 h 3442855"/>
              <a:gd name="connsiteX67" fmla="*/ 369865 w 12192000"/>
              <a:gd name="connsiteY67" fmla="*/ 3339094 h 3442855"/>
              <a:gd name="connsiteX68" fmla="*/ 318911 w 12192000"/>
              <a:gd name="connsiteY68" fmla="*/ 3367912 h 3442855"/>
              <a:gd name="connsiteX69" fmla="*/ 119548 w 12192000"/>
              <a:gd name="connsiteY69" fmla="*/ 3404651 h 3442855"/>
              <a:gd name="connsiteX70" fmla="*/ 0 w 12192000"/>
              <a:gd name="connsiteY70" fmla="*/ 3414000 h 3442855"/>
              <a:gd name="connsiteX71" fmla="*/ 0 w 12192000"/>
              <a:gd name="connsiteY71" fmla="*/ 2 h 3442855"/>
              <a:gd name="connsiteX72" fmla="*/ 3459904 w 12192000"/>
              <a:gd name="connsiteY72" fmla="*/ 1 h 3442855"/>
              <a:gd name="connsiteX73" fmla="*/ 3459907 w 12192000"/>
              <a:gd name="connsiteY73"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763355 w 12192000"/>
              <a:gd name="connsiteY52" fmla="*/ 3224928 h 3442855"/>
              <a:gd name="connsiteX53" fmla="*/ 1654444 w 12192000"/>
              <a:gd name="connsiteY53" fmla="*/ 3229661 h 3442855"/>
              <a:gd name="connsiteX54" fmla="*/ 1629483 w 12192000"/>
              <a:gd name="connsiteY54" fmla="*/ 3232675 h 3442855"/>
              <a:gd name="connsiteX55" fmla="*/ 1573012 w 12192000"/>
              <a:gd name="connsiteY55" fmla="*/ 3250275 h 3442855"/>
              <a:gd name="connsiteX56" fmla="*/ 1525936 w 12192000"/>
              <a:gd name="connsiteY56" fmla="*/ 3243056 h 3442855"/>
              <a:gd name="connsiteX57" fmla="*/ 1515932 w 12192000"/>
              <a:gd name="connsiteY57" fmla="*/ 3243699 h 3442855"/>
              <a:gd name="connsiteX58" fmla="*/ 1418247 w 12192000"/>
              <a:gd name="connsiteY58" fmla="*/ 3236042 h 3442855"/>
              <a:gd name="connsiteX59" fmla="*/ 1311781 w 12192000"/>
              <a:gd name="connsiteY59" fmla="*/ 3207733 h 3442855"/>
              <a:gd name="connsiteX60" fmla="*/ 1287526 w 12192000"/>
              <a:gd name="connsiteY60" fmla="*/ 3195564 h 3442855"/>
              <a:gd name="connsiteX61" fmla="*/ 1275912 w 12192000"/>
              <a:gd name="connsiteY61" fmla="*/ 3202348 h 3442855"/>
              <a:gd name="connsiteX62" fmla="*/ 1160923 w 12192000"/>
              <a:gd name="connsiteY62" fmla="*/ 3219676 h 3442855"/>
              <a:gd name="connsiteX63" fmla="*/ 909690 w 12192000"/>
              <a:gd name="connsiteY63" fmla="*/ 3216919 h 3442855"/>
              <a:gd name="connsiteX64" fmla="*/ 764020 w 12192000"/>
              <a:gd name="connsiteY64" fmla="*/ 3235844 h 3442855"/>
              <a:gd name="connsiteX65" fmla="*/ 701915 w 12192000"/>
              <a:gd name="connsiteY65" fmla="*/ 3250223 h 3442855"/>
              <a:gd name="connsiteX66" fmla="*/ 463292 w 12192000"/>
              <a:gd name="connsiteY66" fmla="*/ 3316636 h 3442855"/>
              <a:gd name="connsiteX67" fmla="*/ 369865 w 12192000"/>
              <a:gd name="connsiteY67" fmla="*/ 3339094 h 3442855"/>
              <a:gd name="connsiteX68" fmla="*/ 318911 w 12192000"/>
              <a:gd name="connsiteY68" fmla="*/ 3367912 h 3442855"/>
              <a:gd name="connsiteX69" fmla="*/ 119548 w 12192000"/>
              <a:gd name="connsiteY69" fmla="*/ 3404651 h 3442855"/>
              <a:gd name="connsiteX70" fmla="*/ 0 w 12192000"/>
              <a:gd name="connsiteY70" fmla="*/ 3414000 h 3442855"/>
              <a:gd name="connsiteX71" fmla="*/ 0 w 12192000"/>
              <a:gd name="connsiteY71" fmla="*/ 2 h 3442855"/>
              <a:gd name="connsiteX72" fmla="*/ 3459904 w 12192000"/>
              <a:gd name="connsiteY72" fmla="*/ 1 h 3442855"/>
              <a:gd name="connsiteX73" fmla="*/ 3459907 w 12192000"/>
              <a:gd name="connsiteY73"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654444 w 12192000"/>
              <a:gd name="connsiteY52" fmla="*/ 3229661 h 3442855"/>
              <a:gd name="connsiteX53" fmla="*/ 1629483 w 12192000"/>
              <a:gd name="connsiteY53" fmla="*/ 3232675 h 3442855"/>
              <a:gd name="connsiteX54" fmla="*/ 1573012 w 12192000"/>
              <a:gd name="connsiteY54" fmla="*/ 3250275 h 3442855"/>
              <a:gd name="connsiteX55" fmla="*/ 1525936 w 12192000"/>
              <a:gd name="connsiteY55" fmla="*/ 3243056 h 3442855"/>
              <a:gd name="connsiteX56" fmla="*/ 1515932 w 12192000"/>
              <a:gd name="connsiteY56" fmla="*/ 3243699 h 3442855"/>
              <a:gd name="connsiteX57" fmla="*/ 1418247 w 12192000"/>
              <a:gd name="connsiteY57" fmla="*/ 3236042 h 3442855"/>
              <a:gd name="connsiteX58" fmla="*/ 1311781 w 12192000"/>
              <a:gd name="connsiteY58" fmla="*/ 3207733 h 3442855"/>
              <a:gd name="connsiteX59" fmla="*/ 1287526 w 12192000"/>
              <a:gd name="connsiteY59" fmla="*/ 3195564 h 3442855"/>
              <a:gd name="connsiteX60" fmla="*/ 1275912 w 12192000"/>
              <a:gd name="connsiteY60" fmla="*/ 3202348 h 3442855"/>
              <a:gd name="connsiteX61" fmla="*/ 1160923 w 12192000"/>
              <a:gd name="connsiteY61" fmla="*/ 3219676 h 3442855"/>
              <a:gd name="connsiteX62" fmla="*/ 909690 w 12192000"/>
              <a:gd name="connsiteY62" fmla="*/ 3216919 h 3442855"/>
              <a:gd name="connsiteX63" fmla="*/ 764020 w 12192000"/>
              <a:gd name="connsiteY63" fmla="*/ 3235844 h 3442855"/>
              <a:gd name="connsiteX64" fmla="*/ 701915 w 12192000"/>
              <a:gd name="connsiteY64" fmla="*/ 3250223 h 3442855"/>
              <a:gd name="connsiteX65" fmla="*/ 463292 w 12192000"/>
              <a:gd name="connsiteY65" fmla="*/ 3316636 h 3442855"/>
              <a:gd name="connsiteX66" fmla="*/ 369865 w 12192000"/>
              <a:gd name="connsiteY66" fmla="*/ 3339094 h 3442855"/>
              <a:gd name="connsiteX67" fmla="*/ 318911 w 12192000"/>
              <a:gd name="connsiteY67" fmla="*/ 3367912 h 3442855"/>
              <a:gd name="connsiteX68" fmla="*/ 119548 w 12192000"/>
              <a:gd name="connsiteY68" fmla="*/ 3404651 h 3442855"/>
              <a:gd name="connsiteX69" fmla="*/ 0 w 12192000"/>
              <a:gd name="connsiteY69" fmla="*/ 3414000 h 3442855"/>
              <a:gd name="connsiteX70" fmla="*/ 0 w 12192000"/>
              <a:gd name="connsiteY70" fmla="*/ 2 h 3442855"/>
              <a:gd name="connsiteX71" fmla="*/ 3459904 w 12192000"/>
              <a:gd name="connsiteY71" fmla="*/ 1 h 3442855"/>
              <a:gd name="connsiteX72" fmla="*/ 3459907 w 12192000"/>
              <a:gd name="connsiteY72"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654444 w 12192000"/>
              <a:gd name="connsiteY52" fmla="*/ 3229661 h 3442855"/>
              <a:gd name="connsiteX53" fmla="*/ 1573012 w 12192000"/>
              <a:gd name="connsiteY53" fmla="*/ 3250275 h 3442855"/>
              <a:gd name="connsiteX54" fmla="*/ 1525936 w 12192000"/>
              <a:gd name="connsiteY54" fmla="*/ 3243056 h 3442855"/>
              <a:gd name="connsiteX55" fmla="*/ 1515932 w 12192000"/>
              <a:gd name="connsiteY55" fmla="*/ 3243699 h 3442855"/>
              <a:gd name="connsiteX56" fmla="*/ 1418247 w 12192000"/>
              <a:gd name="connsiteY56" fmla="*/ 3236042 h 3442855"/>
              <a:gd name="connsiteX57" fmla="*/ 1311781 w 12192000"/>
              <a:gd name="connsiteY57" fmla="*/ 3207733 h 3442855"/>
              <a:gd name="connsiteX58" fmla="*/ 1287526 w 12192000"/>
              <a:gd name="connsiteY58" fmla="*/ 3195564 h 3442855"/>
              <a:gd name="connsiteX59" fmla="*/ 1275912 w 12192000"/>
              <a:gd name="connsiteY59" fmla="*/ 3202348 h 3442855"/>
              <a:gd name="connsiteX60" fmla="*/ 1160923 w 12192000"/>
              <a:gd name="connsiteY60" fmla="*/ 3219676 h 3442855"/>
              <a:gd name="connsiteX61" fmla="*/ 909690 w 12192000"/>
              <a:gd name="connsiteY61" fmla="*/ 3216919 h 3442855"/>
              <a:gd name="connsiteX62" fmla="*/ 764020 w 12192000"/>
              <a:gd name="connsiteY62" fmla="*/ 3235844 h 3442855"/>
              <a:gd name="connsiteX63" fmla="*/ 701915 w 12192000"/>
              <a:gd name="connsiteY63" fmla="*/ 3250223 h 3442855"/>
              <a:gd name="connsiteX64" fmla="*/ 463292 w 12192000"/>
              <a:gd name="connsiteY64" fmla="*/ 3316636 h 3442855"/>
              <a:gd name="connsiteX65" fmla="*/ 369865 w 12192000"/>
              <a:gd name="connsiteY65" fmla="*/ 3339094 h 3442855"/>
              <a:gd name="connsiteX66" fmla="*/ 318911 w 12192000"/>
              <a:gd name="connsiteY66" fmla="*/ 3367912 h 3442855"/>
              <a:gd name="connsiteX67" fmla="*/ 119548 w 12192000"/>
              <a:gd name="connsiteY67" fmla="*/ 3404651 h 3442855"/>
              <a:gd name="connsiteX68" fmla="*/ 0 w 12192000"/>
              <a:gd name="connsiteY68" fmla="*/ 3414000 h 3442855"/>
              <a:gd name="connsiteX69" fmla="*/ 0 w 12192000"/>
              <a:gd name="connsiteY69" fmla="*/ 2 h 3442855"/>
              <a:gd name="connsiteX70" fmla="*/ 3459904 w 12192000"/>
              <a:gd name="connsiteY70" fmla="*/ 1 h 3442855"/>
              <a:gd name="connsiteX71" fmla="*/ 3459907 w 12192000"/>
              <a:gd name="connsiteY71"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715859 w 12192000"/>
              <a:gd name="connsiteY52" fmla="*/ 3229661 h 3442855"/>
              <a:gd name="connsiteX53" fmla="*/ 1573012 w 12192000"/>
              <a:gd name="connsiteY53" fmla="*/ 3250275 h 3442855"/>
              <a:gd name="connsiteX54" fmla="*/ 1525936 w 12192000"/>
              <a:gd name="connsiteY54" fmla="*/ 3243056 h 3442855"/>
              <a:gd name="connsiteX55" fmla="*/ 1515932 w 12192000"/>
              <a:gd name="connsiteY55" fmla="*/ 3243699 h 3442855"/>
              <a:gd name="connsiteX56" fmla="*/ 1418247 w 12192000"/>
              <a:gd name="connsiteY56" fmla="*/ 3236042 h 3442855"/>
              <a:gd name="connsiteX57" fmla="*/ 1311781 w 12192000"/>
              <a:gd name="connsiteY57" fmla="*/ 3207733 h 3442855"/>
              <a:gd name="connsiteX58" fmla="*/ 1287526 w 12192000"/>
              <a:gd name="connsiteY58" fmla="*/ 3195564 h 3442855"/>
              <a:gd name="connsiteX59" fmla="*/ 1275912 w 12192000"/>
              <a:gd name="connsiteY59" fmla="*/ 3202348 h 3442855"/>
              <a:gd name="connsiteX60" fmla="*/ 1160923 w 12192000"/>
              <a:gd name="connsiteY60" fmla="*/ 3219676 h 3442855"/>
              <a:gd name="connsiteX61" fmla="*/ 909690 w 12192000"/>
              <a:gd name="connsiteY61" fmla="*/ 3216919 h 3442855"/>
              <a:gd name="connsiteX62" fmla="*/ 764020 w 12192000"/>
              <a:gd name="connsiteY62" fmla="*/ 3235844 h 3442855"/>
              <a:gd name="connsiteX63" fmla="*/ 701915 w 12192000"/>
              <a:gd name="connsiteY63" fmla="*/ 3250223 h 3442855"/>
              <a:gd name="connsiteX64" fmla="*/ 463292 w 12192000"/>
              <a:gd name="connsiteY64" fmla="*/ 3316636 h 3442855"/>
              <a:gd name="connsiteX65" fmla="*/ 369865 w 12192000"/>
              <a:gd name="connsiteY65" fmla="*/ 3339094 h 3442855"/>
              <a:gd name="connsiteX66" fmla="*/ 318911 w 12192000"/>
              <a:gd name="connsiteY66" fmla="*/ 3367912 h 3442855"/>
              <a:gd name="connsiteX67" fmla="*/ 119548 w 12192000"/>
              <a:gd name="connsiteY67" fmla="*/ 3404651 h 3442855"/>
              <a:gd name="connsiteX68" fmla="*/ 0 w 12192000"/>
              <a:gd name="connsiteY68" fmla="*/ 3414000 h 3442855"/>
              <a:gd name="connsiteX69" fmla="*/ 0 w 12192000"/>
              <a:gd name="connsiteY69" fmla="*/ 2 h 3442855"/>
              <a:gd name="connsiteX70" fmla="*/ 3459904 w 12192000"/>
              <a:gd name="connsiteY70" fmla="*/ 1 h 3442855"/>
              <a:gd name="connsiteX71" fmla="*/ 3459907 w 12192000"/>
              <a:gd name="connsiteY71"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32874 w 12192000"/>
              <a:gd name="connsiteY33" fmla="*/ 2826106 h 3442855"/>
              <a:gd name="connsiteX34" fmla="*/ 9340481 w 12192000"/>
              <a:gd name="connsiteY34" fmla="*/ 2831628 h 3442855"/>
              <a:gd name="connsiteX35" fmla="*/ 9191002 w 12192000"/>
              <a:gd name="connsiteY35" fmla="*/ 2776544 h 3442855"/>
              <a:gd name="connsiteX36" fmla="*/ 9181756 w 12192000"/>
              <a:gd name="connsiteY36" fmla="*/ 2773801 h 3442855"/>
              <a:gd name="connsiteX37" fmla="*/ 8912415 w 12192000"/>
              <a:gd name="connsiteY37" fmla="*/ 2765023 h 3442855"/>
              <a:gd name="connsiteX38" fmla="*/ 7709716 w 12192000"/>
              <a:gd name="connsiteY38" fmla="*/ 2795956 h 3442855"/>
              <a:gd name="connsiteX39" fmla="*/ 6923164 w 12192000"/>
              <a:gd name="connsiteY39" fmla="*/ 2920980 h 3442855"/>
              <a:gd name="connsiteX40" fmla="*/ 3308915 w 12192000"/>
              <a:gd name="connsiteY40" fmla="*/ 3049912 h 3442855"/>
              <a:gd name="connsiteX41" fmla="*/ 2643050 w 12192000"/>
              <a:gd name="connsiteY41" fmla="*/ 3112559 h 3442855"/>
              <a:gd name="connsiteX42" fmla="*/ 2426006 w 12192000"/>
              <a:gd name="connsiteY42" fmla="*/ 3161942 h 3442855"/>
              <a:gd name="connsiteX43" fmla="*/ 2291811 w 12192000"/>
              <a:gd name="connsiteY43" fmla="*/ 3176941 h 3442855"/>
              <a:gd name="connsiteX44" fmla="*/ 2201685 w 12192000"/>
              <a:gd name="connsiteY44" fmla="*/ 3200625 h 3442855"/>
              <a:gd name="connsiteX45" fmla="*/ 2046141 w 12192000"/>
              <a:gd name="connsiteY45" fmla="*/ 3203263 h 3442855"/>
              <a:gd name="connsiteX46" fmla="*/ 1953987 w 12192000"/>
              <a:gd name="connsiteY46" fmla="*/ 3176250 h 3442855"/>
              <a:gd name="connsiteX47" fmla="*/ 1924440 w 12192000"/>
              <a:gd name="connsiteY47" fmla="*/ 3170393 h 3442855"/>
              <a:gd name="connsiteX48" fmla="*/ 1907653 w 12192000"/>
              <a:gd name="connsiteY48" fmla="*/ 3175484 h 3442855"/>
              <a:gd name="connsiteX49" fmla="*/ 1856828 w 12192000"/>
              <a:gd name="connsiteY49" fmla="*/ 3184705 h 3442855"/>
              <a:gd name="connsiteX50" fmla="*/ 1831611 w 12192000"/>
              <a:gd name="connsiteY50" fmla="*/ 3205201 h 3442855"/>
              <a:gd name="connsiteX51" fmla="*/ 1715859 w 12192000"/>
              <a:gd name="connsiteY51" fmla="*/ 3229661 h 3442855"/>
              <a:gd name="connsiteX52" fmla="*/ 1573012 w 12192000"/>
              <a:gd name="connsiteY52" fmla="*/ 3250275 h 3442855"/>
              <a:gd name="connsiteX53" fmla="*/ 1525936 w 12192000"/>
              <a:gd name="connsiteY53" fmla="*/ 3243056 h 3442855"/>
              <a:gd name="connsiteX54" fmla="*/ 1515932 w 12192000"/>
              <a:gd name="connsiteY54" fmla="*/ 3243699 h 3442855"/>
              <a:gd name="connsiteX55" fmla="*/ 1418247 w 12192000"/>
              <a:gd name="connsiteY55" fmla="*/ 3236042 h 3442855"/>
              <a:gd name="connsiteX56" fmla="*/ 1311781 w 12192000"/>
              <a:gd name="connsiteY56" fmla="*/ 3207733 h 3442855"/>
              <a:gd name="connsiteX57" fmla="*/ 1287526 w 12192000"/>
              <a:gd name="connsiteY57" fmla="*/ 3195564 h 3442855"/>
              <a:gd name="connsiteX58" fmla="*/ 1275912 w 12192000"/>
              <a:gd name="connsiteY58" fmla="*/ 3202348 h 3442855"/>
              <a:gd name="connsiteX59" fmla="*/ 1160923 w 12192000"/>
              <a:gd name="connsiteY59" fmla="*/ 3219676 h 3442855"/>
              <a:gd name="connsiteX60" fmla="*/ 909690 w 12192000"/>
              <a:gd name="connsiteY60" fmla="*/ 3216919 h 3442855"/>
              <a:gd name="connsiteX61" fmla="*/ 764020 w 12192000"/>
              <a:gd name="connsiteY61" fmla="*/ 3235844 h 3442855"/>
              <a:gd name="connsiteX62" fmla="*/ 701915 w 12192000"/>
              <a:gd name="connsiteY62" fmla="*/ 3250223 h 3442855"/>
              <a:gd name="connsiteX63" fmla="*/ 463292 w 12192000"/>
              <a:gd name="connsiteY63" fmla="*/ 3316636 h 3442855"/>
              <a:gd name="connsiteX64" fmla="*/ 369865 w 12192000"/>
              <a:gd name="connsiteY64" fmla="*/ 3339094 h 3442855"/>
              <a:gd name="connsiteX65" fmla="*/ 318911 w 12192000"/>
              <a:gd name="connsiteY65" fmla="*/ 3367912 h 3442855"/>
              <a:gd name="connsiteX66" fmla="*/ 119548 w 12192000"/>
              <a:gd name="connsiteY66" fmla="*/ 3404651 h 3442855"/>
              <a:gd name="connsiteX67" fmla="*/ 0 w 12192000"/>
              <a:gd name="connsiteY67" fmla="*/ 3414000 h 3442855"/>
              <a:gd name="connsiteX68" fmla="*/ 0 w 12192000"/>
              <a:gd name="connsiteY68" fmla="*/ 2 h 3442855"/>
              <a:gd name="connsiteX69" fmla="*/ 3459904 w 12192000"/>
              <a:gd name="connsiteY69" fmla="*/ 1 h 3442855"/>
              <a:gd name="connsiteX70" fmla="*/ 3459907 w 12192000"/>
              <a:gd name="connsiteY70"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71588 w 12192000"/>
              <a:gd name="connsiteY11" fmla="*/ 3113441 h 3442855"/>
              <a:gd name="connsiteX12" fmla="*/ 11270977 w 12192000"/>
              <a:gd name="connsiteY12" fmla="*/ 3100396 h 3442855"/>
              <a:gd name="connsiteX13" fmla="*/ 11250574 w 12192000"/>
              <a:gd name="connsiteY13" fmla="*/ 3091174 h 3442855"/>
              <a:gd name="connsiteX14" fmla="*/ 11246505 w 12192000"/>
              <a:gd name="connsiteY14" fmla="*/ 3086783 h 3442855"/>
              <a:gd name="connsiteX15" fmla="*/ 11221805 w 12192000"/>
              <a:gd name="connsiteY15" fmla="*/ 3063540 h 3442855"/>
              <a:gd name="connsiteX16" fmla="*/ 11135382 w 12192000"/>
              <a:gd name="connsiteY16" fmla="*/ 3062095 h 3442855"/>
              <a:gd name="connsiteX17" fmla="*/ 11056771 w 12192000"/>
              <a:gd name="connsiteY17" fmla="*/ 3020684 h 3442855"/>
              <a:gd name="connsiteX18" fmla="*/ 10800887 w 12192000"/>
              <a:gd name="connsiteY18" fmla="*/ 2963080 h 3442855"/>
              <a:gd name="connsiteX19" fmla="*/ 10701230 w 12192000"/>
              <a:gd name="connsiteY19" fmla="*/ 2935785 h 3442855"/>
              <a:gd name="connsiteX20" fmla="*/ 10529686 w 12192000"/>
              <a:gd name="connsiteY20" fmla="*/ 2918071 h 3442855"/>
              <a:gd name="connsiteX21" fmla="*/ 10337584 w 12192000"/>
              <a:gd name="connsiteY21" fmla="*/ 2926238 h 3442855"/>
              <a:gd name="connsiteX22" fmla="*/ 10179941 w 12192000"/>
              <a:gd name="connsiteY22" fmla="*/ 2930174 h 3442855"/>
              <a:gd name="connsiteX23" fmla="*/ 10129038 w 12192000"/>
              <a:gd name="connsiteY23" fmla="*/ 2929992 h 3442855"/>
              <a:gd name="connsiteX24" fmla="*/ 10044809 w 12192000"/>
              <a:gd name="connsiteY24" fmla="*/ 2932587 h 3442855"/>
              <a:gd name="connsiteX25" fmla="*/ 9923926 w 12192000"/>
              <a:gd name="connsiteY25" fmla="*/ 2936679 h 3442855"/>
              <a:gd name="connsiteX26" fmla="*/ 9825938 w 12192000"/>
              <a:gd name="connsiteY26" fmla="*/ 2915287 h 3442855"/>
              <a:gd name="connsiteX27" fmla="*/ 9761662 w 12192000"/>
              <a:gd name="connsiteY27" fmla="*/ 2916695 h 3442855"/>
              <a:gd name="connsiteX28" fmla="*/ 9688436 w 12192000"/>
              <a:gd name="connsiteY28" fmla="*/ 2894364 h 3442855"/>
              <a:gd name="connsiteX29" fmla="*/ 9626359 w 12192000"/>
              <a:gd name="connsiteY29" fmla="*/ 2876388 h 3442855"/>
              <a:gd name="connsiteX30" fmla="*/ 9536686 w 12192000"/>
              <a:gd name="connsiteY30" fmla="*/ 2845662 h 3442855"/>
              <a:gd name="connsiteX31" fmla="*/ 9500517 w 12192000"/>
              <a:gd name="connsiteY31" fmla="*/ 2847197 h 3442855"/>
              <a:gd name="connsiteX32" fmla="*/ 9432874 w 12192000"/>
              <a:gd name="connsiteY32" fmla="*/ 2826106 h 3442855"/>
              <a:gd name="connsiteX33" fmla="*/ 9340481 w 12192000"/>
              <a:gd name="connsiteY33" fmla="*/ 2831628 h 3442855"/>
              <a:gd name="connsiteX34" fmla="*/ 9191002 w 12192000"/>
              <a:gd name="connsiteY34" fmla="*/ 2776544 h 3442855"/>
              <a:gd name="connsiteX35" fmla="*/ 9181756 w 12192000"/>
              <a:gd name="connsiteY35" fmla="*/ 2773801 h 3442855"/>
              <a:gd name="connsiteX36" fmla="*/ 8912415 w 12192000"/>
              <a:gd name="connsiteY36" fmla="*/ 2765023 h 3442855"/>
              <a:gd name="connsiteX37" fmla="*/ 7709716 w 12192000"/>
              <a:gd name="connsiteY37" fmla="*/ 2795956 h 3442855"/>
              <a:gd name="connsiteX38" fmla="*/ 6923164 w 12192000"/>
              <a:gd name="connsiteY38" fmla="*/ 2920980 h 3442855"/>
              <a:gd name="connsiteX39" fmla="*/ 3308915 w 12192000"/>
              <a:gd name="connsiteY39" fmla="*/ 3049912 h 3442855"/>
              <a:gd name="connsiteX40" fmla="*/ 2643050 w 12192000"/>
              <a:gd name="connsiteY40" fmla="*/ 3112559 h 3442855"/>
              <a:gd name="connsiteX41" fmla="*/ 2426006 w 12192000"/>
              <a:gd name="connsiteY41" fmla="*/ 3161942 h 3442855"/>
              <a:gd name="connsiteX42" fmla="*/ 2291811 w 12192000"/>
              <a:gd name="connsiteY42" fmla="*/ 3176941 h 3442855"/>
              <a:gd name="connsiteX43" fmla="*/ 2201685 w 12192000"/>
              <a:gd name="connsiteY43" fmla="*/ 3200625 h 3442855"/>
              <a:gd name="connsiteX44" fmla="*/ 2046141 w 12192000"/>
              <a:gd name="connsiteY44" fmla="*/ 3203263 h 3442855"/>
              <a:gd name="connsiteX45" fmla="*/ 1953987 w 12192000"/>
              <a:gd name="connsiteY45" fmla="*/ 3176250 h 3442855"/>
              <a:gd name="connsiteX46" fmla="*/ 1924440 w 12192000"/>
              <a:gd name="connsiteY46" fmla="*/ 3170393 h 3442855"/>
              <a:gd name="connsiteX47" fmla="*/ 1907653 w 12192000"/>
              <a:gd name="connsiteY47" fmla="*/ 3175484 h 3442855"/>
              <a:gd name="connsiteX48" fmla="*/ 1856828 w 12192000"/>
              <a:gd name="connsiteY48" fmla="*/ 3184705 h 3442855"/>
              <a:gd name="connsiteX49" fmla="*/ 1831611 w 12192000"/>
              <a:gd name="connsiteY49" fmla="*/ 3205201 h 3442855"/>
              <a:gd name="connsiteX50" fmla="*/ 1715859 w 12192000"/>
              <a:gd name="connsiteY50" fmla="*/ 3229661 h 3442855"/>
              <a:gd name="connsiteX51" fmla="*/ 1573012 w 12192000"/>
              <a:gd name="connsiteY51" fmla="*/ 3250275 h 3442855"/>
              <a:gd name="connsiteX52" fmla="*/ 1525936 w 12192000"/>
              <a:gd name="connsiteY52" fmla="*/ 3243056 h 3442855"/>
              <a:gd name="connsiteX53" fmla="*/ 1515932 w 12192000"/>
              <a:gd name="connsiteY53" fmla="*/ 3243699 h 3442855"/>
              <a:gd name="connsiteX54" fmla="*/ 1418247 w 12192000"/>
              <a:gd name="connsiteY54" fmla="*/ 3236042 h 3442855"/>
              <a:gd name="connsiteX55" fmla="*/ 1311781 w 12192000"/>
              <a:gd name="connsiteY55" fmla="*/ 3207733 h 3442855"/>
              <a:gd name="connsiteX56" fmla="*/ 1287526 w 12192000"/>
              <a:gd name="connsiteY56" fmla="*/ 3195564 h 3442855"/>
              <a:gd name="connsiteX57" fmla="*/ 1275912 w 12192000"/>
              <a:gd name="connsiteY57" fmla="*/ 3202348 h 3442855"/>
              <a:gd name="connsiteX58" fmla="*/ 1160923 w 12192000"/>
              <a:gd name="connsiteY58" fmla="*/ 3219676 h 3442855"/>
              <a:gd name="connsiteX59" fmla="*/ 909690 w 12192000"/>
              <a:gd name="connsiteY59" fmla="*/ 3216919 h 3442855"/>
              <a:gd name="connsiteX60" fmla="*/ 764020 w 12192000"/>
              <a:gd name="connsiteY60" fmla="*/ 3235844 h 3442855"/>
              <a:gd name="connsiteX61" fmla="*/ 701915 w 12192000"/>
              <a:gd name="connsiteY61" fmla="*/ 3250223 h 3442855"/>
              <a:gd name="connsiteX62" fmla="*/ 463292 w 12192000"/>
              <a:gd name="connsiteY62" fmla="*/ 3316636 h 3442855"/>
              <a:gd name="connsiteX63" fmla="*/ 369865 w 12192000"/>
              <a:gd name="connsiteY63" fmla="*/ 3339094 h 3442855"/>
              <a:gd name="connsiteX64" fmla="*/ 318911 w 12192000"/>
              <a:gd name="connsiteY64" fmla="*/ 3367912 h 3442855"/>
              <a:gd name="connsiteX65" fmla="*/ 119548 w 12192000"/>
              <a:gd name="connsiteY65" fmla="*/ 3404651 h 3442855"/>
              <a:gd name="connsiteX66" fmla="*/ 0 w 12192000"/>
              <a:gd name="connsiteY66" fmla="*/ 3414000 h 3442855"/>
              <a:gd name="connsiteX67" fmla="*/ 0 w 12192000"/>
              <a:gd name="connsiteY67" fmla="*/ 2 h 3442855"/>
              <a:gd name="connsiteX68" fmla="*/ 3459904 w 12192000"/>
              <a:gd name="connsiteY68" fmla="*/ 1 h 3442855"/>
              <a:gd name="connsiteX69" fmla="*/ 3459907 w 12192000"/>
              <a:gd name="connsiteY69" fmla="*/ 0 h 344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2192000" h="3442855">
                <a:moveTo>
                  <a:pt x="3459907" y="0"/>
                </a:moveTo>
                <a:lnTo>
                  <a:pt x="12192000" y="0"/>
                </a:lnTo>
                <a:lnTo>
                  <a:pt x="12192000" y="3442855"/>
                </a:lnTo>
                <a:lnTo>
                  <a:pt x="12076094" y="3423357"/>
                </a:lnTo>
                <a:cubicBezTo>
                  <a:pt x="12005159" y="3438127"/>
                  <a:pt x="12014346" y="3381657"/>
                  <a:pt x="11974360" y="3396494"/>
                </a:cubicBezTo>
                <a:cubicBezTo>
                  <a:pt x="11904719" y="3371812"/>
                  <a:pt x="11861782" y="3344051"/>
                  <a:pt x="11825709" y="3356473"/>
                </a:cubicBezTo>
                <a:cubicBezTo>
                  <a:pt x="11795915" y="3337312"/>
                  <a:pt x="11776282" y="3287434"/>
                  <a:pt x="11731940" y="3297768"/>
                </a:cubicBezTo>
                <a:cubicBezTo>
                  <a:pt x="11745979" y="3276550"/>
                  <a:pt x="11683245" y="3292173"/>
                  <a:pt x="11676634" y="3269119"/>
                </a:cubicBezTo>
                <a:cubicBezTo>
                  <a:pt x="11673835" y="3250701"/>
                  <a:pt x="11654148" y="3251146"/>
                  <a:pt x="11639416" y="3243537"/>
                </a:cubicBezTo>
                <a:cubicBezTo>
                  <a:pt x="11629359" y="3224298"/>
                  <a:pt x="11554687" y="3202798"/>
                  <a:pt x="11528409" y="3203904"/>
                </a:cubicBezTo>
                <a:cubicBezTo>
                  <a:pt x="11453995" y="3217978"/>
                  <a:pt x="11397027" y="3139530"/>
                  <a:pt x="11337600" y="3148858"/>
                </a:cubicBezTo>
                <a:cubicBezTo>
                  <a:pt x="11294796" y="3133781"/>
                  <a:pt x="11282692" y="3121518"/>
                  <a:pt x="11271588" y="3113441"/>
                </a:cubicBezTo>
                <a:cubicBezTo>
                  <a:pt x="11271384" y="3109093"/>
                  <a:pt x="11271181" y="3104744"/>
                  <a:pt x="11270977" y="3100396"/>
                </a:cubicBezTo>
                <a:lnTo>
                  <a:pt x="11250574" y="3091174"/>
                </a:lnTo>
                <a:lnTo>
                  <a:pt x="11246505" y="3086783"/>
                </a:lnTo>
                <a:cubicBezTo>
                  <a:pt x="11238764" y="3078354"/>
                  <a:pt x="11230851" y="3070308"/>
                  <a:pt x="11221805" y="3063540"/>
                </a:cubicBezTo>
                <a:cubicBezTo>
                  <a:pt x="11194819" y="3110734"/>
                  <a:pt x="11140396" y="3013748"/>
                  <a:pt x="11135382" y="3062095"/>
                </a:cubicBezTo>
                <a:cubicBezTo>
                  <a:pt x="11080975" y="3033115"/>
                  <a:pt x="11090475" y="3086737"/>
                  <a:pt x="11056771" y="3020684"/>
                </a:cubicBezTo>
                <a:cubicBezTo>
                  <a:pt x="10950489" y="2984550"/>
                  <a:pt x="10968513" y="2976705"/>
                  <a:pt x="10800887" y="2963080"/>
                </a:cubicBezTo>
                <a:cubicBezTo>
                  <a:pt x="10782723" y="2947697"/>
                  <a:pt x="10721294" y="2942886"/>
                  <a:pt x="10701230" y="2935785"/>
                </a:cubicBezTo>
                <a:lnTo>
                  <a:pt x="10529686" y="2918071"/>
                </a:lnTo>
                <a:cubicBezTo>
                  <a:pt x="10467898" y="2936564"/>
                  <a:pt x="10391723" y="2920684"/>
                  <a:pt x="10337584" y="2926238"/>
                </a:cubicBezTo>
                <a:cubicBezTo>
                  <a:pt x="10271486" y="2936266"/>
                  <a:pt x="10261085" y="2903356"/>
                  <a:pt x="10179941" y="2930174"/>
                </a:cubicBezTo>
                <a:cubicBezTo>
                  <a:pt x="10171294" y="2901323"/>
                  <a:pt x="10143743" y="2928373"/>
                  <a:pt x="10129038" y="2929992"/>
                </a:cubicBezTo>
                <a:cubicBezTo>
                  <a:pt x="10111049" y="2935411"/>
                  <a:pt x="10080763" y="2928965"/>
                  <a:pt x="10044809" y="2932587"/>
                </a:cubicBezTo>
                <a:cubicBezTo>
                  <a:pt x="9986964" y="2934979"/>
                  <a:pt x="10040427" y="2926217"/>
                  <a:pt x="9923926" y="2936679"/>
                </a:cubicBezTo>
                <a:cubicBezTo>
                  <a:pt x="9890801" y="2937500"/>
                  <a:pt x="9863184" y="2908407"/>
                  <a:pt x="9825938" y="2915287"/>
                </a:cubicBezTo>
                <a:lnTo>
                  <a:pt x="9761662" y="2916695"/>
                </a:lnTo>
                <a:lnTo>
                  <a:pt x="9688436" y="2894364"/>
                </a:lnTo>
                <a:lnTo>
                  <a:pt x="9626359" y="2876388"/>
                </a:lnTo>
                <a:lnTo>
                  <a:pt x="9536686" y="2845662"/>
                </a:lnTo>
                <a:cubicBezTo>
                  <a:pt x="9530621" y="2846717"/>
                  <a:pt x="9510170" y="2854046"/>
                  <a:pt x="9500517" y="2847197"/>
                </a:cubicBezTo>
                <a:lnTo>
                  <a:pt x="9432874" y="2826106"/>
                </a:lnTo>
                <a:cubicBezTo>
                  <a:pt x="9425326" y="2827008"/>
                  <a:pt x="9347481" y="2827961"/>
                  <a:pt x="9340481" y="2831628"/>
                </a:cubicBezTo>
                <a:cubicBezTo>
                  <a:pt x="9293603" y="2778331"/>
                  <a:pt x="9255558" y="2808341"/>
                  <a:pt x="9191002" y="2776544"/>
                </a:cubicBezTo>
                <a:lnTo>
                  <a:pt x="9181756" y="2773801"/>
                </a:lnTo>
                <a:lnTo>
                  <a:pt x="8912415" y="2765023"/>
                </a:lnTo>
                <a:lnTo>
                  <a:pt x="7709716" y="2795956"/>
                </a:lnTo>
                <a:cubicBezTo>
                  <a:pt x="7352819" y="2829880"/>
                  <a:pt x="7380767" y="2943418"/>
                  <a:pt x="6923164" y="2920980"/>
                </a:cubicBezTo>
                <a:cubicBezTo>
                  <a:pt x="5970798" y="2826379"/>
                  <a:pt x="4381146" y="3024064"/>
                  <a:pt x="3308915" y="3049912"/>
                </a:cubicBezTo>
                <a:cubicBezTo>
                  <a:pt x="3098453" y="3075471"/>
                  <a:pt x="2865005" y="3091676"/>
                  <a:pt x="2643050" y="3112559"/>
                </a:cubicBezTo>
                <a:lnTo>
                  <a:pt x="2426006" y="3161942"/>
                </a:lnTo>
                <a:lnTo>
                  <a:pt x="2291811" y="3176941"/>
                </a:lnTo>
                <a:lnTo>
                  <a:pt x="2201685" y="3200625"/>
                </a:lnTo>
                <a:cubicBezTo>
                  <a:pt x="2115718" y="3217427"/>
                  <a:pt x="2132108" y="3186461"/>
                  <a:pt x="2046141" y="3203263"/>
                </a:cubicBezTo>
                <a:cubicBezTo>
                  <a:pt x="2010569" y="3191771"/>
                  <a:pt x="1980262" y="3182883"/>
                  <a:pt x="1953987" y="3176250"/>
                </a:cubicBezTo>
                <a:lnTo>
                  <a:pt x="1924440" y="3170393"/>
                </a:lnTo>
                <a:lnTo>
                  <a:pt x="1907653" y="3175484"/>
                </a:lnTo>
                <a:cubicBezTo>
                  <a:pt x="1878061" y="3178004"/>
                  <a:pt x="1876006" y="3207968"/>
                  <a:pt x="1856828" y="3184705"/>
                </a:cubicBezTo>
                <a:lnTo>
                  <a:pt x="1831611" y="3205201"/>
                </a:lnTo>
                <a:lnTo>
                  <a:pt x="1715859" y="3229661"/>
                </a:lnTo>
                <a:lnTo>
                  <a:pt x="1573012" y="3250275"/>
                </a:lnTo>
                <a:lnTo>
                  <a:pt x="1525936" y="3243056"/>
                </a:lnTo>
                <a:lnTo>
                  <a:pt x="1515932" y="3243699"/>
                </a:lnTo>
                <a:cubicBezTo>
                  <a:pt x="1483797" y="3247820"/>
                  <a:pt x="1486309" y="3252662"/>
                  <a:pt x="1418247" y="3236042"/>
                </a:cubicBezTo>
                <a:cubicBezTo>
                  <a:pt x="1389292" y="3213946"/>
                  <a:pt x="1345427" y="3216968"/>
                  <a:pt x="1311781" y="3207733"/>
                </a:cubicBezTo>
                <a:lnTo>
                  <a:pt x="1287526" y="3195564"/>
                </a:lnTo>
                <a:lnTo>
                  <a:pt x="1275912" y="3202348"/>
                </a:lnTo>
                <a:cubicBezTo>
                  <a:pt x="1219626" y="3232740"/>
                  <a:pt x="1230867" y="3206674"/>
                  <a:pt x="1160923" y="3219676"/>
                </a:cubicBezTo>
                <a:cubicBezTo>
                  <a:pt x="1120939" y="3215839"/>
                  <a:pt x="1029087" y="3185516"/>
                  <a:pt x="909690" y="3216919"/>
                </a:cubicBezTo>
                <a:cubicBezTo>
                  <a:pt x="860463" y="3220671"/>
                  <a:pt x="794970" y="3221233"/>
                  <a:pt x="764020" y="3235844"/>
                </a:cubicBezTo>
                <a:cubicBezTo>
                  <a:pt x="713142" y="3261931"/>
                  <a:pt x="769145" y="3237498"/>
                  <a:pt x="701915" y="3250223"/>
                </a:cubicBezTo>
                <a:cubicBezTo>
                  <a:pt x="644188" y="3215027"/>
                  <a:pt x="531278" y="3284445"/>
                  <a:pt x="463292" y="3316636"/>
                </a:cubicBezTo>
                <a:cubicBezTo>
                  <a:pt x="456096" y="3336479"/>
                  <a:pt x="389128" y="3337531"/>
                  <a:pt x="369865" y="3339094"/>
                </a:cubicBezTo>
                <a:cubicBezTo>
                  <a:pt x="365488" y="3372375"/>
                  <a:pt x="330307" y="3346614"/>
                  <a:pt x="318911" y="3367912"/>
                </a:cubicBezTo>
                <a:cubicBezTo>
                  <a:pt x="256531" y="3381126"/>
                  <a:pt x="186611" y="3396061"/>
                  <a:pt x="119548" y="3404651"/>
                </a:cubicBezTo>
                <a:lnTo>
                  <a:pt x="0" y="3414000"/>
                </a:lnTo>
                <a:lnTo>
                  <a:pt x="0" y="2"/>
                </a:lnTo>
                <a:lnTo>
                  <a:pt x="3459904" y="1"/>
                </a:lnTo>
                <a:cubicBezTo>
                  <a:pt x="3459905" y="1"/>
                  <a:pt x="3459906" y="0"/>
                  <a:pt x="3459907" y="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85C5836-027A-4390-9A2D-D21BA7189B71}"/>
              </a:ext>
            </a:extLst>
          </p:cNvPr>
          <p:cNvSpPr>
            <a:spLocks noGrp="1"/>
          </p:cNvSpPr>
          <p:nvPr>
            <p:ph type="title"/>
          </p:nvPr>
        </p:nvSpPr>
        <p:spPr>
          <a:xfrm>
            <a:off x="1304924" y="627385"/>
            <a:ext cx="9620251" cy="856248"/>
          </a:xfrm>
        </p:spPr>
        <p:txBody>
          <a:bodyPr>
            <a:normAutofit/>
          </a:bodyPr>
          <a:lstStyle/>
          <a:p>
            <a:pPr algn="ctr"/>
            <a:r>
              <a:rPr lang="en-US" sz="4000"/>
              <a:t>AND Gate (cont.)</a:t>
            </a:r>
            <a:endParaRPr lang="en-PK" sz="4000"/>
          </a:p>
        </p:txBody>
      </p:sp>
      <p:sp>
        <p:nvSpPr>
          <p:cNvPr id="21" name="Freeform: Shape 11">
            <a:extLst>
              <a:ext uri="{FF2B5EF4-FFF2-40B4-BE49-F238E27FC236}">
                <a16:creationId xmlns:a16="http://schemas.microsoft.com/office/drawing/2014/main" id="{608CD17C-4A7C-477D-A659-BA8A89A7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71775" y="1609518"/>
            <a:ext cx="6610350" cy="294235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descr="Chart, box and whisker chart&#10;&#10;Description automatically generated with medium confidence">
            <a:extLst>
              <a:ext uri="{FF2B5EF4-FFF2-40B4-BE49-F238E27FC236}">
                <a16:creationId xmlns:a16="http://schemas.microsoft.com/office/drawing/2014/main" id="{15C01D7A-0135-4FA4-9AAB-28B87B4804BF}"/>
              </a:ext>
            </a:extLst>
          </p:cNvPr>
          <p:cNvPicPr>
            <a:picLocks noChangeAspect="1"/>
          </p:cNvPicPr>
          <p:nvPr/>
        </p:nvPicPr>
        <p:blipFill>
          <a:blip r:embed="rId2"/>
          <a:stretch>
            <a:fillRect/>
          </a:stretch>
        </p:blipFill>
        <p:spPr>
          <a:xfrm>
            <a:off x="3512665" y="1765254"/>
            <a:ext cx="5126453" cy="2630878"/>
          </a:xfrm>
          <a:prstGeom prst="rect">
            <a:avLst/>
          </a:prstGeom>
        </p:spPr>
      </p:pic>
      <p:sp>
        <p:nvSpPr>
          <p:cNvPr id="3" name="Content Placeholder 2">
            <a:extLst>
              <a:ext uri="{FF2B5EF4-FFF2-40B4-BE49-F238E27FC236}">
                <a16:creationId xmlns:a16="http://schemas.microsoft.com/office/drawing/2014/main" id="{798E5DC5-B688-4FAE-A027-3BCCC0F1964D}"/>
              </a:ext>
            </a:extLst>
          </p:cNvPr>
          <p:cNvSpPr>
            <a:spLocks noGrp="1"/>
          </p:cNvSpPr>
          <p:nvPr>
            <p:ph idx="1"/>
          </p:nvPr>
        </p:nvSpPr>
        <p:spPr>
          <a:xfrm>
            <a:off x="1819275" y="4845083"/>
            <a:ext cx="8572500" cy="1374741"/>
          </a:xfrm>
        </p:spPr>
        <p:txBody>
          <a:bodyPr anchor="ctr">
            <a:normAutofit/>
          </a:bodyPr>
          <a:lstStyle/>
          <a:p>
            <a:pPr algn="ctr"/>
            <a:r>
              <a:rPr lang="en-US" sz="2000"/>
              <a:t>AND Gate Operation with Waveform Inputs</a:t>
            </a:r>
          </a:p>
          <a:p>
            <a:pPr algn="ctr"/>
            <a:endParaRPr lang="en-PK" sz="2000"/>
          </a:p>
        </p:txBody>
      </p:sp>
    </p:spTree>
    <p:extLst>
      <p:ext uri="{BB962C8B-B14F-4D97-AF65-F5344CB8AC3E}">
        <p14:creationId xmlns:p14="http://schemas.microsoft.com/office/powerpoint/2010/main" val="682614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1311</Words>
  <Application>Microsoft Office PowerPoint</Application>
  <PresentationFormat>Widescreen</PresentationFormat>
  <Paragraphs>107</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Cambria Math</vt:lpstr>
      <vt:lpstr>Office Theme</vt:lpstr>
      <vt:lpstr>Digital Design</vt:lpstr>
      <vt:lpstr>Logic Gates</vt:lpstr>
      <vt:lpstr>NOT Gate (Inverter)</vt:lpstr>
      <vt:lpstr>NOT Gate (cont.)</vt:lpstr>
      <vt:lpstr>NOT Gate (cont.)</vt:lpstr>
      <vt:lpstr>NOT Gate (cont.)</vt:lpstr>
      <vt:lpstr>AND Gate</vt:lpstr>
      <vt:lpstr>AND Gate (cont.)</vt:lpstr>
      <vt:lpstr>AND Gate (cont.)</vt:lpstr>
      <vt:lpstr>AND Gate (cont.)</vt:lpstr>
      <vt:lpstr>Application</vt:lpstr>
      <vt:lpstr>OR Gate</vt:lpstr>
      <vt:lpstr>OR Gate (cont.)</vt:lpstr>
      <vt:lpstr>OR Gate (cont.)</vt:lpstr>
      <vt:lpstr>OR Gate (cont.)</vt:lpstr>
      <vt:lpstr>OR Gate (cont.)</vt:lpstr>
      <vt:lpstr>NAND Gate</vt:lpstr>
      <vt:lpstr>NAND Gate (cont.)</vt:lpstr>
      <vt:lpstr>NAND Gate Operation with Waveform Inputs</vt:lpstr>
      <vt:lpstr>NAND Gate (cont.)</vt:lpstr>
      <vt:lpstr>NOR Gate</vt:lpstr>
      <vt:lpstr>NOR Gate (cont.)</vt:lpstr>
      <vt:lpstr>NOR Gate (cont.)</vt:lpstr>
      <vt:lpstr>NOR Gate (cont.)</vt:lpstr>
      <vt:lpstr>Exclusive-OR Gate (XOR)</vt:lpstr>
      <vt:lpstr>XOR Gate (cont.)</vt:lpstr>
      <vt:lpstr>XOR Gate (cont.)</vt:lpstr>
      <vt:lpstr>The Exclusive-NOR Gate (XNOR)</vt:lpstr>
      <vt:lpstr>XNOR Gate (cont.)</vt:lpstr>
      <vt:lpstr>XNOR Gate (cont.)</vt:lpstr>
      <vt:lpstr>Universal Gates</vt:lpstr>
      <vt:lpstr>Implementation of gates Using Universal Gates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Design</dc:title>
  <dc:creator>Abbas Amir</dc:creator>
  <cp:lastModifiedBy>Abbas Amir</cp:lastModifiedBy>
  <cp:revision>1</cp:revision>
  <dcterms:created xsi:type="dcterms:W3CDTF">2021-03-27T09:58:23Z</dcterms:created>
  <dcterms:modified xsi:type="dcterms:W3CDTF">2021-03-27T15:46:06Z</dcterms:modified>
</cp:coreProperties>
</file>