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71" r:id="rId16"/>
    <p:sldId id="268" r:id="rId17"/>
    <p:sldId id="272" r:id="rId1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E2AB84-AC9B-4D02-B291-336EA88124AD}" v="38" dt="2021-04-12T10:27:13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bas Amir" userId="fbeb37548bc5d5a4" providerId="LiveId" clId="{7DE2AB84-AC9B-4D02-B291-336EA88124AD}"/>
    <pc:docChg chg="undo custSel addSld modSld sldOrd">
      <pc:chgData name="Abbas Amir" userId="fbeb37548bc5d5a4" providerId="LiveId" clId="{7DE2AB84-AC9B-4D02-B291-336EA88124AD}" dt="2021-04-13T21:30:42.906" v="726" actId="20577"/>
      <pc:docMkLst>
        <pc:docMk/>
      </pc:docMkLst>
      <pc:sldChg chg="modSp new mod">
        <pc:chgData name="Abbas Amir" userId="fbeb37548bc5d5a4" providerId="LiveId" clId="{7DE2AB84-AC9B-4D02-B291-336EA88124AD}" dt="2021-04-10T20:02:30.951" v="47" actId="20577"/>
        <pc:sldMkLst>
          <pc:docMk/>
          <pc:sldMk cId="1673034460" sldId="256"/>
        </pc:sldMkLst>
        <pc:spChg chg="mod">
          <ac:chgData name="Abbas Amir" userId="fbeb37548bc5d5a4" providerId="LiveId" clId="{7DE2AB84-AC9B-4D02-B291-336EA88124AD}" dt="2021-04-10T20:02:23.720" v="27" actId="20577"/>
          <ac:spMkLst>
            <pc:docMk/>
            <pc:sldMk cId="1673034460" sldId="256"/>
            <ac:spMk id="2" creationId="{FCEDDF42-6ECF-49B5-9879-357F0AF31098}"/>
          </ac:spMkLst>
        </pc:spChg>
        <pc:spChg chg="mod">
          <ac:chgData name="Abbas Amir" userId="fbeb37548bc5d5a4" providerId="LiveId" clId="{7DE2AB84-AC9B-4D02-B291-336EA88124AD}" dt="2021-04-10T20:02:30.951" v="47" actId="20577"/>
          <ac:spMkLst>
            <pc:docMk/>
            <pc:sldMk cId="1673034460" sldId="256"/>
            <ac:spMk id="3" creationId="{B8C02507-17E1-4894-AFE6-9B5E65D4F5DE}"/>
          </ac:spMkLst>
        </pc:spChg>
      </pc:sldChg>
      <pc:sldChg chg="addSp delSp modSp new mod ord">
        <pc:chgData name="Abbas Amir" userId="fbeb37548bc5d5a4" providerId="LiveId" clId="{7DE2AB84-AC9B-4D02-B291-336EA88124AD}" dt="2021-04-11T08:44:31.504" v="434"/>
        <pc:sldMkLst>
          <pc:docMk/>
          <pc:sldMk cId="1608085465" sldId="257"/>
        </pc:sldMkLst>
        <pc:spChg chg="mod">
          <ac:chgData name="Abbas Amir" userId="fbeb37548bc5d5a4" providerId="LiveId" clId="{7DE2AB84-AC9B-4D02-B291-336EA88124AD}" dt="2021-04-10T20:02:46.827" v="52"/>
          <ac:spMkLst>
            <pc:docMk/>
            <pc:sldMk cId="1608085465" sldId="257"/>
            <ac:spMk id="2" creationId="{308663E4-CE31-4C66-B2B9-8FAA802E3B99}"/>
          </ac:spMkLst>
        </pc:spChg>
        <pc:spChg chg="del">
          <ac:chgData name="Abbas Amir" userId="fbeb37548bc5d5a4" providerId="LiveId" clId="{7DE2AB84-AC9B-4D02-B291-336EA88124AD}" dt="2021-04-10T20:02:34.290" v="49" actId="22"/>
          <ac:spMkLst>
            <pc:docMk/>
            <pc:sldMk cId="1608085465" sldId="257"/>
            <ac:spMk id="3" creationId="{179208A5-7468-45AB-876C-9C0273FC8894}"/>
          </ac:spMkLst>
        </pc:spChg>
        <pc:picChg chg="add mod ord">
          <ac:chgData name="Abbas Amir" userId="fbeb37548bc5d5a4" providerId="LiveId" clId="{7DE2AB84-AC9B-4D02-B291-336EA88124AD}" dt="2021-04-10T20:04:10.943" v="62" actId="1076"/>
          <ac:picMkLst>
            <pc:docMk/>
            <pc:sldMk cId="1608085465" sldId="257"/>
            <ac:picMk id="5" creationId="{5A4E1C2D-5967-4339-ACC5-F8A83EA2D65C}"/>
          </ac:picMkLst>
        </pc:picChg>
        <pc:picChg chg="add mod">
          <ac:chgData name="Abbas Amir" userId="fbeb37548bc5d5a4" providerId="LiveId" clId="{7DE2AB84-AC9B-4D02-B291-336EA88124AD}" dt="2021-04-10T20:03:43.216" v="57" actId="1076"/>
          <ac:picMkLst>
            <pc:docMk/>
            <pc:sldMk cId="1608085465" sldId="257"/>
            <ac:picMk id="7" creationId="{04E0C16F-0A6B-40FF-89A0-6A1434084438}"/>
          </ac:picMkLst>
        </pc:picChg>
        <pc:picChg chg="add mod">
          <ac:chgData name="Abbas Amir" userId="fbeb37548bc5d5a4" providerId="LiveId" clId="{7DE2AB84-AC9B-4D02-B291-336EA88124AD}" dt="2021-04-11T06:07:47.770" v="405" actId="1076"/>
          <ac:picMkLst>
            <pc:docMk/>
            <pc:sldMk cId="1608085465" sldId="257"/>
            <ac:picMk id="1026" creationId="{8E4B083B-6145-4C80-96F8-E8DFBA930DB0}"/>
          </ac:picMkLst>
        </pc:picChg>
      </pc:sldChg>
      <pc:sldChg chg="addSp delSp modSp new mod">
        <pc:chgData name="Abbas Amir" userId="fbeb37548bc5d5a4" providerId="LiveId" clId="{7DE2AB84-AC9B-4D02-B291-336EA88124AD}" dt="2021-04-10T20:04:43.888" v="75" actId="14100"/>
        <pc:sldMkLst>
          <pc:docMk/>
          <pc:sldMk cId="2866994189" sldId="258"/>
        </pc:sldMkLst>
        <pc:spChg chg="mod">
          <ac:chgData name="Abbas Amir" userId="fbeb37548bc5d5a4" providerId="LiveId" clId="{7DE2AB84-AC9B-4D02-B291-336EA88124AD}" dt="2021-04-10T20:04:23.332" v="72" actId="20577"/>
          <ac:spMkLst>
            <pc:docMk/>
            <pc:sldMk cId="2866994189" sldId="258"/>
            <ac:spMk id="2" creationId="{CFFD980E-81F2-4007-A72A-0D69DB4AB683}"/>
          </ac:spMkLst>
        </pc:spChg>
        <pc:spChg chg="del">
          <ac:chgData name="Abbas Amir" userId="fbeb37548bc5d5a4" providerId="LiveId" clId="{7DE2AB84-AC9B-4D02-B291-336EA88124AD}" dt="2021-04-10T20:03:59.334" v="59" actId="22"/>
          <ac:spMkLst>
            <pc:docMk/>
            <pc:sldMk cId="2866994189" sldId="258"/>
            <ac:spMk id="3" creationId="{7D0022B8-1CCD-4B65-945E-45A3CA33D6E0}"/>
          </ac:spMkLst>
        </pc:spChg>
        <pc:picChg chg="add mod ord">
          <ac:chgData name="Abbas Amir" userId="fbeb37548bc5d5a4" providerId="LiveId" clId="{7DE2AB84-AC9B-4D02-B291-336EA88124AD}" dt="2021-04-10T20:04:02.055" v="61" actId="14100"/>
          <ac:picMkLst>
            <pc:docMk/>
            <pc:sldMk cId="2866994189" sldId="258"/>
            <ac:picMk id="5" creationId="{0261CF64-B8E6-403A-9DD1-D9F6ECEAA05A}"/>
          </ac:picMkLst>
        </pc:picChg>
        <pc:picChg chg="add mod">
          <ac:chgData name="Abbas Amir" userId="fbeb37548bc5d5a4" providerId="LiveId" clId="{7DE2AB84-AC9B-4D02-B291-336EA88124AD}" dt="2021-04-10T20:04:43.888" v="75" actId="14100"/>
          <ac:picMkLst>
            <pc:docMk/>
            <pc:sldMk cId="2866994189" sldId="258"/>
            <ac:picMk id="7" creationId="{D0888946-B11C-4947-8E99-954AF44834FE}"/>
          </ac:picMkLst>
        </pc:picChg>
      </pc:sldChg>
      <pc:sldChg chg="addSp delSp modSp new mod">
        <pc:chgData name="Abbas Amir" userId="fbeb37548bc5d5a4" providerId="LiveId" clId="{7DE2AB84-AC9B-4D02-B291-336EA88124AD}" dt="2021-04-10T20:06:34.760" v="94" actId="14100"/>
        <pc:sldMkLst>
          <pc:docMk/>
          <pc:sldMk cId="1207389656" sldId="259"/>
        </pc:sldMkLst>
        <pc:spChg chg="mod">
          <ac:chgData name="Abbas Amir" userId="fbeb37548bc5d5a4" providerId="LiveId" clId="{7DE2AB84-AC9B-4D02-B291-336EA88124AD}" dt="2021-04-10T20:04:50.422" v="83" actId="20577"/>
          <ac:spMkLst>
            <pc:docMk/>
            <pc:sldMk cId="1207389656" sldId="259"/>
            <ac:spMk id="2" creationId="{1B82C6CE-5729-409E-81FD-4364B3318C19}"/>
          </ac:spMkLst>
        </pc:spChg>
        <pc:spChg chg="del">
          <ac:chgData name="Abbas Amir" userId="fbeb37548bc5d5a4" providerId="LiveId" clId="{7DE2AB84-AC9B-4D02-B291-336EA88124AD}" dt="2021-04-10T20:05:03.078" v="84" actId="22"/>
          <ac:spMkLst>
            <pc:docMk/>
            <pc:sldMk cId="1207389656" sldId="259"/>
            <ac:spMk id="3" creationId="{70D4F18F-C192-495D-B965-DBEF02A92B7C}"/>
          </ac:spMkLst>
        </pc:spChg>
        <pc:picChg chg="add mod ord">
          <ac:chgData name="Abbas Amir" userId="fbeb37548bc5d5a4" providerId="LiveId" clId="{7DE2AB84-AC9B-4D02-B291-336EA88124AD}" dt="2021-04-10T20:05:06.224" v="86" actId="14100"/>
          <ac:picMkLst>
            <pc:docMk/>
            <pc:sldMk cId="1207389656" sldId="259"/>
            <ac:picMk id="5" creationId="{CF37ED78-CFB3-430A-88F8-37B13EF11FA3}"/>
          </ac:picMkLst>
        </pc:picChg>
        <pc:picChg chg="add mod">
          <ac:chgData name="Abbas Amir" userId="fbeb37548bc5d5a4" providerId="LiveId" clId="{7DE2AB84-AC9B-4D02-B291-336EA88124AD}" dt="2021-04-10T20:06:34.760" v="94" actId="14100"/>
          <ac:picMkLst>
            <pc:docMk/>
            <pc:sldMk cId="1207389656" sldId="259"/>
            <ac:picMk id="7" creationId="{855B4B4B-B8B7-416C-954F-45CC4DE7155E}"/>
          </ac:picMkLst>
        </pc:picChg>
      </pc:sldChg>
      <pc:sldChg chg="addSp delSp modSp new mod">
        <pc:chgData name="Abbas Amir" userId="fbeb37548bc5d5a4" providerId="LiveId" clId="{7DE2AB84-AC9B-4D02-B291-336EA88124AD}" dt="2021-04-10T20:07:07.280" v="106" actId="14100"/>
        <pc:sldMkLst>
          <pc:docMk/>
          <pc:sldMk cId="3643761182" sldId="260"/>
        </pc:sldMkLst>
        <pc:spChg chg="mod">
          <ac:chgData name="Abbas Amir" userId="fbeb37548bc5d5a4" providerId="LiveId" clId="{7DE2AB84-AC9B-4D02-B291-336EA88124AD}" dt="2021-04-10T20:06:43.503" v="103" actId="20577"/>
          <ac:spMkLst>
            <pc:docMk/>
            <pc:sldMk cId="3643761182" sldId="260"/>
            <ac:spMk id="2" creationId="{F9602CF3-337F-4DD9-89D8-A1DBA5F62409}"/>
          </ac:spMkLst>
        </pc:spChg>
        <pc:spChg chg="del">
          <ac:chgData name="Abbas Amir" userId="fbeb37548bc5d5a4" providerId="LiveId" clId="{7DE2AB84-AC9B-4D02-B291-336EA88124AD}" dt="2021-04-10T20:06:11.694" v="88" actId="22"/>
          <ac:spMkLst>
            <pc:docMk/>
            <pc:sldMk cId="3643761182" sldId="260"/>
            <ac:spMk id="3" creationId="{4CD2B56C-C020-4B47-84D2-F9BF9145A7E6}"/>
          </ac:spMkLst>
        </pc:spChg>
        <pc:picChg chg="add mod ord">
          <ac:chgData name="Abbas Amir" userId="fbeb37548bc5d5a4" providerId="LiveId" clId="{7DE2AB84-AC9B-4D02-B291-336EA88124AD}" dt="2021-04-10T20:06:14.552" v="90" actId="14100"/>
          <ac:picMkLst>
            <pc:docMk/>
            <pc:sldMk cId="3643761182" sldId="260"/>
            <ac:picMk id="5" creationId="{2D7E679B-2DF9-4FF5-A1A9-F8EE6F8C6DCB}"/>
          </ac:picMkLst>
        </pc:picChg>
        <pc:picChg chg="add mod">
          <ac:chgData name="Abbas Amir" userId="fbeb37548bc5d5a4" providerId="LiveId" clId="{7DE2AB84-AC9B-4D02-B291-336EA88124AD}" dt="2021-04-10T20:07:07.280" v="106" actId="14100"/>
          <ac:picMkLst>
            <pc:docMk/>
            <pc:sldMk cId="3643761182" sldId="260"/>
            <ac:picMk id="6" creationId="{69EB639C-15B8-4DBB-BCE9-4EF13AB38ABF}"/>
          </ac:picMkLst>
        </pc:picChg>
      </pc:sldChg>
      <pc:sldChg chg="addSp delSp modSp new mod">
        <pc:chgData name="Abbas Amir" userId="fbeb37548bc5d5a4" providerId="LiveId" clId="{7DE2AB84-AC9B-4D02-B291-336EA88124AD}" dt="2021-04-11T06:31:27.041" v="409" actId="1076"/>
        <pc:sldMkLst>
          <pc:docMk/>
          <pc:sldMk cId="4155605182" sldId="261"/>
        </pc:sldMkLst>
        <pc:spChg chg="mod">
          <ac:chgData name="Abbas Amir" userId="fbeb37548bc5d5a4" providerId="LiveId" clId="{7DE2AB84-AC9B-4D02-B291-336EA88124AD}" dt="2021-04-10T20:10:08.424" v="111" actId="20577"/>
          <ac:spMkLst>
            <pc:docMk/>
            <pc:sldMk cId="4155605182" sldId="261"/>
            <ac:spMk id="2" creationId="{CB723683-79F9-4E62-A612-154689101586}"/>
          </ac:spMkLst>
        </pc:spChg>
        <pc:spChg chg="del">
          <ac:chgData name="Abbas Amir" userId="fbeb37548bc5d5a4" providerId="LiveId" clId="{7DE2AB84-AC9B-4D02-B291-336EA88124AD}" dt="2021-04-10T20:10:10.720" v="112" actId="22"/>
          <ac:spMkLst>
            <pc:docMk/>
            <pc:sldMk cId="4155605182" sldId="261"/>
            <ac:spMk id="3" creationId="{3D0C0F4F-9268-4794-9DDC-DB49B67A9633}"/>
          </ac:spMkLst>
        </pc:spChg>
        <pc:picChg chg="add mod">
          <ac:chgData name="Abbas Amir" userId="fbeb37548bc5d5a4" providerId="LiveId" clId="{7DE2AB84-AC9B-4D02-B291-336EA88124AD}" dt="2021-04-10T20:12:40.335" v="118" actId="1076"/>
          <ac:picMkLst>
            <pc:docMk/>
            <pc:sldMk cId="4155605182" sldId="261"/>
            <ac:picMk id="4" creationId="{8591A3ED-6922-443F-B201-7CD020365DA4}"/>
          </ac:picMkLst>
        </pc:picChg>
        <pc:picChg chg="add mod ord">
          <ac:chgData name="Abbas Amir" userId="fbeb37548bc5d5a4" providerId="LiveId" clId="{7DE2AB84-AC9B-4D02-B291-336EA88124AD}" dt="2021-04-10T20:10:17.191" v="114" actId="14100"/>
          <ac:picMkLst>
            <pc:docMk/>
            <pc:sldMk cId="4155605182" sldId="261"/>
            <ac:picMk id="5" creationId="{16377A4D-09E8-457D-83F7-06433158E940}"/>
          </ac:picMkLst>
        </pc:picChg>
        <pc:picChg chg="add mod">
          <ac:chgData name="Abbas Amir" userId="fbeb37548bc5d5a4" providerId="LiveId" clId="{7DE2AB84-AC9B-4D02-B291-336EA88124AD}" dt="2021-04-11T06:31:27.041" v="409" actId="1076"/>
          <ac:picMkLst>
            <pc:docMk/>
            <pc:sldMk cId="4155605182" sldId="261"/>
            <ac:picMk id="6" creationId="{D496B28B-98C3-4CD0-8020-C2E263B47FB5}"/>
          </ac:picMkLst>
        </pc:picChg>
      </pc:sldChg>
      <pc:sldChg chg="addSp delSp modSp new mod">
        <pc:chgData name="Abbas Amir" userId="fbeb37548bc5d5a4" providerId="LiveId" clId="{7DE2AB84-AC9B-4D02-B291-336EA88124AD}" dt="2021-04-11T06:41:36.968" v="420" actId="1076"/>
        <pc:sldMkLst>
          <pc:docMk/>
          <pc:sldMk cId="2248299429" sldId="262"/>
        </pc:sldMkLst>
        <pc:spChg chg="mod">
          <ac:chgData name="Abbas Amir" userId="fbeb37548bc5d5a4" providerId="LiveId" clId="{7DE2AB84-AC9B-4D02-B291-336EA88124AD}" dt="2021-04-10T20:14:38.522" v="141" actId="20577"/>
          <ac:spMkLst>
            <pc:docMk/>
            <pc:sldMk cId="2248299429" sldId="262"/>
            <ac:spMk id="2" creationId="{4BDEDC11-49C7-4377-BC0B-D066D6C9F462}"/>
          </ac:spMkLst>
        </pc:spChg>
        <pc:spChg chg="del">
          <ac:chgData name="Abbas Amir" userId="fbeb37548bc5d5a4" providerId="LiveId" clId="{7DE2AB84-AC9B-4D02-B291-336EA88124AD}" dt="2021-04-10T20:14:22.710" v="120" actId="22"/>
          <ac:spMkLst>
            <pc:docMk/>
            <pc:sldMk cId="2248299429" sldId="262"/>
            <ac:spMk id="3" creationId="{1535B4EE-4510-4D7A-AB3E-D0FA56648EDE}"/>
          </ac:spMkLst>
        </pc:spChg>
        <pc:spChg chg="add del mod">
          <ac:chgData name="Abbas Amir" userId="fbeb37548bc5d5a4" providerId="LiveId" clId="{7DE2AB84-AC9B-4D02-B291-336EA88124AD}" dt="2021-04-10T20:58:54.363" v="254" actId="22"/>
          <ac:spMkLst>
            <pc:docMk/>
            <pc:sldMk cId="2248299429" sldId="262"/>
            <ac:spMk id="4" creationId="{04E2ECBD-00D0-4567-92DF-81060D0AC860}"/>
          </ac:spMkLst>
        </pc:spChg>
        <pc:spChg chg="add del mod">
          <ac:chgData name="Abbas Amir" userId="fbeb37548bc5d5a4" providerId="LiveId" clId="{7DE2AB84-AC9B-4D02-B291-336EA88124AD}" dt="2021-04-11T06:41:16.164" v="412" actId="22"/>
          <ac:spMkLst>
            <pc:docMk/>
            <pc:sldMk cId="2248299429" sldId="262"/>
            <ac:spMk id="4" creationId="{B87EAF43-23F8-4DE9-87DD-461ED073DB29}"/>
          </ac:spMkLst>
        </pc:spChg>
        <pc:picChg chg="add del mod ord">
          <ac:chgData name="Abbas Amir" userId="fbeb37548bc5d5a4" providerId="LiveId" clId="{7DE2AB84-AC9B-4D02-B291-336EA88124AD}" dt="2021-04-10T20:58:28.924" v="253" actId="478"/>
          <ac:picMkLst>
            <pc:docMk/>
            <pc:sldMk cId="2248299429" sldId="262"/>
            <ac:picMk id="5" creationId="{BB2937A2-E1C1-4D27-8994-FA395E138D3D}"/>
          </ac:picMkLst>
        </pc:picChg>
        <pc:picChg chg="add mod ord">
          <ac:chgData name="Abbas Amir" userId="fbeb37548bc5d5a4" providerId="LiveId" clId="{7DE2AB84-AC9B-4D02-B291-336EA88124AD}" dt="2021-04-11T06:41:24.674" v="417" actId="1076"/>
          <ac:picMkLst>
            <pc:docMk/>
            <pc:sldMk cId="2248299429" sldId="262"/>
            <ac:picMk id="6" creationId="{6CEACB85-A672-4D67-8CDF-05191ABF237D}"/>
          </ac:picMkLst>
        </pc:picChg>
        <pc:picChg chg="add mod">
          <ac:chgData name="Abbas Amir" userId="fbeb37548bc5d5a4" providerId="LiveId" clId="{7DE2AB84-AC9B-4D02-B291-336EA88124AD}" dt="2021-04-11T06:41:36.968" v="420" actId="1076"/>
          <ac:picMkLst>
            <pc:docMk/>
            <pc:sldMk cId="2248299429" sldId="262"/>
            <ac:picMk id="7" creationId="{629EAB0C-D8CB-415C-BAD4-F95D72633DE3}"/>
          </ac:picMkLst>
        </pc:picChg>
        <pc:picChg chg="add del mod ord">
          <ac:chgData name="Abbas Amir" userId="fbeb37548bc5d5a4" providerId="LiveId" clId="{7DE2AB84-AC9B-4D02-B291-336EA88124AD}" dt="2021-04-11T06:41:14.563" v="411" actId="478"/>
          <ac:picMkLst>
            <pc:docMk/>
            <pc:sldMk cId="2248299429" sldId="262"/>
            <ac:picMk id="8" creationId="{675C6B64-BA94-46D8-AF05-24A9FB2119EF}"/>
          </ac:picMkLst>
        </pc:picChg>
        <pc:picChg chg="add mod">
          <ac:chgData name="Abbas Amir" userId="fbeb37548bc5d5a4" providerId="LiveId" clId="{7DE2AB84-AC9B-4D02-B291-336EA88124AD}" dt="2021-04-11T06:41:36.200" v="419" actId="1076"/>
          <ac:picMkLst>
            <pc:docMk/>
            <pc:sldMk cId="2248299429" sldId="262"/>
            <ac:picMk id="9" creationId="{91DBDE53-8537-4FFE-B343-D83A627F9C6B}"/>
          </ac:picMkLst>
        </pc:picChg>
      </pc:sldChg>
      <pc:sldChg chg="addSp delSp modSp new mod">
        <pc:chgData name="Abbas Amir" userId="fbeb37548bc5d5a4" providerId="LiveId" clId="{7DE2AB84-AC9B-4D02-B291-336EA88124AD}" dt="2021-04-10T20:30:58.248" v="196" actId="20577"/>
        <pc:sldMkLst>
          <pc:docMk/>
          <pc:sldMk cId="2682698221" sldId="263"/>
        </pc:sldMkLst>
        <pc:spChg chg="mod">
          <ac:chgData name="Abbas Amir" userId="fbeb37548bc5d5a4" providerId="LiveId" clId="{7DE2AB84-AC9B-4D02-B291-336EA88124AD}" dt="2021-04-10T20:17:13.208" v="163" actId="20577"/>
          <ac:spMkLst>
            <pc:docMk/>
            <pc:sldMk cId="2682698221" sldId="263"/>
            <ac:spMk id="2" creationId="{C81C9E0B-25E8-43A6-9262-A3F20DAD2227}"/>
          </ac:spMkLst>
        </pc:spChg>
        <pc:spChg chg="mod">
          <ac:chgData name="Abbas Amir" userId="fbeb37548bc5d5a4" providerId="LiveId" clId="{7DE2AB84-AC9B-4D02-B291-336EA88124AD}" dt="2021-04-10T20:30:58.248" v="196" actId="20577"/>
          <ac:spMkLst>
            <pc:docMk/>
            <pc:sldMk cId="2682698221" sldId="263"/>
            <ac:spMk id="3" creationId="{1C9674C9-E361-4FB7-B5C1-207E195EF22D}"/>
          </ac:spMkLst>
        </pc:spChg>
        <pc:spChg chg="add del">
          <ac:chgData name="Abbas Amir" userId="fbeb37548bc5d5a4" providerId="LiveId" clId="{7DE2AB84-AC9B-4D02-B291-336EA88124AD}" dt="2021-04-10T20:17:10.129" v="157"/>
          <ac:spMkLst>
            <pc:docMk/>
            <pc:sldMk cId="2682698221" sldId="263"/>
            <ac:spMk id="4" creationId="{CFD06BB1-8857-4636-B7E0-826477DB0550}"/>
          </ac:spMkLst>
        </pc:spChg>
        <pc:picChg chg="add mod">
          <ac:chgData name="Abbas Amir" userId="fbeb37548bc5d5a4" providerId="LiveId" clId="{7DE2AB84-AC9B-4D02-B291-336EA88124AD}" dt="2021-04-10T20:30:21.687" v="180" actId="14100"/>
          <ac:picMkLst>
            <pc:docMk/>
            <pc:sldMk cId="2682698221" sldId="263"/>
            <ac:picMk id="6" creationId="{9A977072-94C5-4E3C-BDB6-083EC4B2C282}"/>
          </ac:picMkLst>
        </pc:picChg>
        <pc:picChg chg="add mod">
          <ac:chgData name="Abbas Amir" userId="fbeb37548bc5d5a4" providerId="LiveId" clId="{7DE2AB84-AC9B-4D02-B291-336EA88124AD}" dt="2021-04-10T20:30:51.277" v="184" actId="1076"/>
          <ac:picMkLst>
            <pc:docMk/>
            <pc:sldMk cId="2682698221" sldId="263"/>
            <ac:picMk id="8" creationId="{3DACEB61-CCA7-440F-B461-8DC086FFB99C}"/>
          </ac:picMkLst>
        </pc:picChg>
      </pc:sldChg>
      <pc:sldChg chg="addSp modSp new mod">
        <pc:chgData name="Abbas Amir" userId="fbeb37548bc5d5a4" providerId="LiveId" clId="{7DE2AB84-AC9B-4D02-B291-336EA88124AD}" dt="2021-04-11T06:56:48.088" v="424" actId="1076"/>
        <pc:sldMkLst>
          <pc:docMk/>
          <pc:sldMk cId="1406730509" sldId="264"/>
        </pc:sldMkLst>
        <pc:spChg chg="mod">
          <ac:chgData name="Abbas Amir" userId="fbeb37548bc5d5a4" providerId="LiveId" clId="{7DE2AB84-AC9B-4D02-B291-336EA88124AD}" dt="2021-04-10T20:37:26.602" v="201"/>
          <ac:spMkLst>
            <pc:docMk/>
            <pc:sldMk cId="1406730509" sldId="264"/>
            <ac:spMk id="2" creationId="{7050979C-54D0-47B8-81D0-64A3D30550B9}"/>
          </ac:spMkLst>
        </pc:spChg>
        <pc:spChg chg="mod">
          <ac:chgData name="Abbas Amir" userId="fbeb37548bc5d5a4" providerId="LiveId" clId="{7DE2AB84-AC9B-4D02-B291-336EA88124AD}" dt="2021-04-10T20:55:55.173" v="229" actId="20577"/>
          <ac:spMkLst>
            <pc:docMk/>
            <pc:sldMk cId="1406730509" sldId="264"/>
            <ac:spMk id="3" creationId="{2962EBEB-2918-4E9F-9525-37C7D133D0F4}"/>
          </ac:spMkLst>
        </pc:spChg>
        <pc:picChg chg="add mod">
          <ac:chgData name="Abbas Amir" userId="fbeb37548bc5d5a4" providerId="LiveId" clId="{7DE2AB84-AC9B-4D02-B291-336EA88124AD}" dt="2021-04-10T20:37:47.622" v="214" actId="14100"/>
          <ac:picMkLst>
            <pc:docMk/>
            <pc:sldMk cId="1406730509" sldId="264"/>
            <ac:picMk id="5" creationId="{6EBC8C81-9873-4D9F-A347-CDC2FD045E23}"/>
          </ac:picMkLst>
        </pc:picChg>
        <pc:picChg chg="add mod">
          <ac:chgData name="Abbas Amir" userId="fbeb37548bc5d5a4" providerId="LiveId" clId="{7DE2AB84-AC9B-4D02-B291-336EA88124AD}" dt="2021-04-10T20:56:20.717" v="233" actId="14100"/>
          <ac:picMkLst>
            <pc:docMk/>
            <pc:sldMk cId="1406730509" sldId="264"/>
            <ac:picMk id="7" creationId="{FEBE4321-FF7A-4AE9-B253-818EABB2DE30}"/>
          </ac:picMkLst>
        </pc:picChg>
        <pc:picChg chg="add mod">
          <ac:chgData name="Abbas Amir" userId="fbeb37548bc5d5a4" providerId="LiveId" clId="{7DE2AB84-AC9B-4D02-B291-336EA88124AD}" dt="2021-04-11T06:56:48.088" v="424" actId="1076"/>
          <ac:picMkLst>
            <pc:docMk/>
            <pc:sldMk cId="1406730509" sldId="264"/>
            <ac:picMk id="2050" creationId="{9AD86A74-9371-4DBB-B6CA-ECC4471B40EE}"/>
          </ac:picMkLst>
        </pc:picChg>
      </pc:sldChg>
      <pc:sldChg chg="addSp delSp modSp new mod">
        <pc:chgData name="Abbas Amir" userId="fbeb37548bc5d5a4" providerId="LiveId" clId="{7DE2AB84-AC9B-4D02-B291-336EA88124AD}" dt="2021-04-11T10:21:28.327" v="437" actId="14100"/>
        <pc:sldMkLst>
          <pc:docMk/>
          <pc:sldMk cId="1616709868" sldId="265"/>
        </pc:sldMkLst>
        <pc:spChg chg="mod">
          <ac:chgData name="Abbas Amir" userId="fbeb37548bc5d5a4" providerId="LiveId" clId="{7DE2AB84-AC9B-4D02-B291-336EA88124AD}" dt="2021-04-10T20:56:57.422" v="248"/>
          <ac:spMkLst>
            <pc:docMk/>
            <pc:sldMk cId="1616709868" sldId="265"/>
            <ac:spMk id="2" creationId="{6AC3C58A-06DD-4832-AC63-97D2C6FB6577}"/>
          </ac:spMkLst>
        </pc:spChg>
        <pc:spChg chg="del">
          <ac:chgData name="Abbas Amir" userId="fbeb37548bc5d5a4" providerId="LiveId" clId="{7DE2AB84-AC9B-4D02-B291-336EA88124AD}" dt="2021-04-10T20:57:59.020" v="249" actId="22"/>
          <ac:spMkLst>
            <pc:docMk/>
            <pc:sldMk cId="1616709868" sldId="265"/>
            <ac:spMk id="3" creationId="{A472D302-866B-4B46-BCC3-2EC39C318214}"/>
          </ac:spMkLst>
        </pc:spChg>
        <pc:picChg chg="add mod">
          <ac:chgData name="Abbas Amir" userId="fbeb37548bc5d5a4" providerId="LiveId" clId="{7DE2AB84-AC9B-4D02-B291-336EA88124AD}" dt="2021-04-11T10:21:28.327" v="437" actId="14100"/>
          <ac:picMkLst>
            <pc:docMk/>
            <pc:sldMk cId="1616709868" sldId="265"/>
            <ac:picMk id="4" creationId="{A577F641-F354-4882-8E13-93829C8F532E}"/>
          </ac:picMkLst>
        </pc:picChg>
        <pc:picChg chg="add mod ord">
          <ac:chgData name="Abbas Amir" userId="fbeb37548bc5d5a4" providerId="LiveId" clId="{7DE2AB84-AC9B-4D02-B291-336EA88124AD}" dt="2021-04-10T20:58:02.293" v="251" actId="14100"/>
          <ac:picMkLst>
            <pc:docMk/>
            <pc:sldMk cId="1616709868" sldId="265"/>
            <ac:picMk id="5" creationId="{51544084-1F80-4836-91B4-656283BB6D08}"/>
          </ac:picMkLst>
        </pc:picChg>
      </pc:sldChg>
      <pc:sldChg chg="addSp delSp modSp new mod">
        <pc:chgData name="Abbas Amir" userId="fbeb37548bc5d5a4" providerId="LiveId" clId="{7DE2AB84-AC9B-4D02-B291-336EA88124AD}" dt="2021-04-10T21:00:42.668" v="268" actId="1076"/>
        <pc:sldMkLst>
          <pc:docMk/>
          <pc:sldMk cId="3694144214" sldId="266"/>
        </pc:sldMkLst>
        <pc:spChg chg="mod">
          <ac:chgData name="Abbas Amir" userId="fbeb37548bc5d5a4" providerId="LiveId" clId="{7DE2AB84-AC9B-4D02-B291-336EA88124AD}" dt="2021-04-10T20:59:15.451" v="257"/>
          <ac:spMkLst>
            <pc:docMk/>
            <pc:sldMk cId="3694144214" sldId="266"/>
            <ac:spMk id="2" creationId="{D0935636-1845-4554-831D-F8FECF424D88}"/>
          </ac:spMkLst>
        </pc:spChg>
        <pc:spChg chg="del">
          <ac:chgData name="Abbas Amir" userId="fbeb37548bc5d5a4" providerId="LiveId" clId="{7DE2AB84-AC9B-4D02-B291-336EA88124AD}" dt="2021-04-10T20:59:29.559" v="258" actId="22"/>
          <ac:spMkLst>
            <pc:docMk/>
            <pc:sldMk cId="3694144214" sldId="266"/>
            <ac:spMk id="3" creationId="{093D8B38-4B3C-474E-A011-0D4229435BFB}"/>
          </ac:spMkLst>
        </pc:spChg>
        <pc:picChg chg="add mod ord">
          <ac:chgData name="Abbas Amir" userId="fbeb37548bc5d5a4" providerId="LiveId" clId="{7DE2AB84-AC9B-4D02-B291-336EA88124AD}" dt="2021-04-10T20:59:33.014" v="260" actId="14100"/>
          <ac:picMkLst>
            <pc:docMk/>
            <pc:sldMk cId="3694144214" sldId="266"/>
            <ac:picMk id="5" creationId="{45713F9F-3550-44BE-8EA8-8C1264B6C57F}"/>
          </ac:picMkLst>
        </pc:picChg>
        <pc:picChg chg="add mod">
          <ac:chgData name="Abbas Amir" userId="fbeb37548bc5d5a4" providerId="LiveId" clId="{7DE2AB84-AC9B-4D02-B291-336EA88124AD}" dt="2021-04-10T20:59:44.981" v="263" actId="14100"/>
          <ac:picMkLst>
            <pc:docMk/>
            <pc:sldMk cId="3694144214" sldId="266"/>
            <ac:picMk id="7" creationId="{301C59A8-FBEA-49AE-B7F4-88233C5451F3}"/>
          </ac:picMkLst>
        </pc:picChg>
        <pc:picChg chg="add mod">
          <ac:chgData name="Abbas Amir" userId="fbeb37548bc5d5a4" providerId="LiveId" clId="{7DE2AB84-AC9B-4D02-B291-336EA88124AD}" dt="2021-04-10T21:00:42.668" v="268" actId="1076"/>
          <ac:picMkLst>
            <pc:docMk/>
            <pc:sldMk cId="3694144214" sldId="266"/>
            <ac:picMk id="9" creationId="{8E5DABC1-3A9C-4978-B4EE-15018571FE57}"/>
          </ac:picMkLst>
        </pc:picChg>
      </pc:sldChg>
      <pc:sldChg chg="addSp delSp modSp new mod setBg">
        <pc:chgData name="Abbas Amir" userId="fbeb37548bc5d5a4" providerId="LiveId" clId="{7DE2AB84-AC9B-4D02-B291-336EA88124AD}" dt="2021-04-12T10:27:13.882" v="668"/>
        <pc:sldMkLst>
          <pc:docMk/>
          <pc:sldMk cId="3643763837" sldId="267"/>
        </pc:sldMkLst>
        <pc:spChg chg="mod">
          <ac:chgData name="Abbas Amir" userId="fbeb37548bc5d5a4" providerId="LiveId" clId="{7DE2AB84-AC9B-4D02-B291-336EA88124AD}" dt="2021-04-12T10:27:13.882" v="668"/>
          <ac:spMkLst>
            <pc:docMk/>
            <pc:sldMk cId="3643763837" sldId="267"/>
            <ac:spMk id="2" creationId="{7BF4155B-2431-405A-AAF2-F1635C952425}"/>
          </ac:spMkLst>
        </pc:spChg>
        <pc:spChg chg="del">
          <ac:chgData name="Abbas Amir" userId="fbeb37548bc5d5a4" providerId="LiveId" clId="{7DE2AB84-AC9B-4D02-B291-336EA88124AD}" dt="2021-04-10T21:02:01.883" v="270" actId="22"/>
          <ac:spMkLst>
            <pc:docMk/>
            <pc:sldMk cId="3643763837" sldId="267"/>
            <ac:spMk id="3" creationId="{EE9F68BD-88BE-4EF5-8CBE-9AD186ED8DDC}"/>
          </ac:spMkLst>
        </pc:spChg>
        <pc:spChg chg="add del">
          <ac:chgData name="Abbas Amir" userId="fbeb37548bc5d5a4" providerId="LiveId" clId="{7DE2AB84-AC9B-4D02-B291-336EA88124AD}" dt="2021-04-12T10:27:13.882" v="668"/>
          <ac:spMkLst>
            <pc:docMk/>
            <pc:sldMk cId="3643763837" sldId="267"/>
            <ac:spMk id="9" creationId="{04256167-5B41-4BBB-942F-2DBD597284F4}"/>
          </ac:spMkLst>
        </pc:spChg>
        <pc:spChg chg="add del">
          <ac:chgData name="Abbas Amir" userId="fbeb37548bc5d5a4" providerId="LiveId" clId="{7DE2AB84-AC9B-4D02-B291-336EA88124AD}" dt="2021-04-12T10:27:13.882" v="668"/>
          <ac:spMkLst>
            <pc:docMk/>
            <pc:sldMk cId="3643763837" sldId="267"/>
            <ac:spMk id="12" creationId="{385E1BDC-A9B0-4A87-82E3-F3187F69A802}"/>
          </ac:spMkLst>
        </pc:spChg>
        <pc:spChg chg="add del">
          <ac:chgData name="Abbas Amir" userId="fbeb37548bc5d5a4" providerId="LiveId" clId="{7DE2AB84-AC9B-4D02-B291-336EA88124AD}" dt="2021-04-12T10:27:13.882" v="668"/>
          <ac:spMkLst>
            <pc:docMk/>
            <pc:sldMk cId="3643763837" sldId="267"/>
            <ac:spMk id="14" creationId="{0990C621-3B8B-4820-8328-D47EF7CE823C}"/>
          </ac:spMkLst>
        </pc:spChg>
        <pc:spChg chg="add del">
          <ac:chgData name="Abbas Amir" userId="fbeb37548bc5d5a4" providerId="LiveId" clId="{7DE2AB84-AC9B-4D02-B291-336EA88124AD}" dt="2021-04-12T10:27:13.882" v="668"/>
          <ac:spMkLst>
            <pc:docMk/>
            <pc:sldMk cId="3643763837" sldId="267"/>
            <ac:spMk id="16" creationId="{C1A2385B-1D2A-4E17-84FA-6CB7F0AAE473}"/>
          </ac:spMkLst>
        </pc:spChg>
        <pc:spChg chg="add del">
          <ac:chgData name="Abbas Amir" userId="fbeb37548bc5d5a4" providerId="LiveId" clId="{7DE2AB84-AC9B-4D02-B291-336EA88124AD}" dt="2021-04-12T10:27:13.882" v="668"/>
          <ac:spMkLst>
            <pc:docMk/>
            <pc:sldMk cId="3643763837" sldId="267"/>
            <ac:spMk id="18" creationId="{5E791F2F-79DB-4CC0-9FA1-001E3E91E8B7}"/>
          </ac:spMkLst>
        </pc:spChg>
        <pc:picChg chg="add mod">
          <ac:chgData name="Abbas Amir" userId="fbeb37548bc5d5a4" providerId="LiveId" clId="{7DE2AB84-AC9B-4D02-B291-336EA88124AD}" dt="2021-04-12T10:27:13.882" v="668"/>
          <ac:picMkLst>
            <pc:docMk/>
            <pc:sldMk cId="3643763837" sldId="267"/>
            <ac:picMk id="4" creationId="{3E79EC19-C832-4BF9-8E21-1FCA9190859A}"/>
          </ac:picMkLst>
        </pc:picChg>
        <pc:picChg chg="add mod ord">
          <ac:chgData name="Abbas Amir" userId="fbeb37548bc5d5a4" providerId="LiveId" clId="{7DE2AB84-AC9B-4D02-B291-336EA88124AD}" dt="2021-04-12T10:27:13.882" v="668"/>
          <ac:picMkLst>
            <pc:docMk/>
            <pc:sldMk cId="3643763837" sldId="267"/>
            <ac:picMk id="5" creationId="{733A2EEA-10E7-4B24-BE04-B0F67D7F6011}"/>
          </ac:picMkLst>
        </pc:picChg>
      </pc:sldChg>
      <pc:sldChg chg="modSp new mod ord">
        <pc:chgData name="Abbas Amir" userId="fbeb37548bc5d5a4" providerId="LiveId" clId="{7DE2AB84-AC9B-4D02-B291-336EA88124AD}" dt="2021-04-13T21:30:42.906" v="726" actId="20577"/>
        <pc:sldMkLst>
          <pc:docMk/>
          <pc:sldMk cId="2293691702" sldId="268"/>
        </pc:sldMkLst>
        <pc:spChg chg="mod">
          <ac:chgData name="Abbas Amir" userId="fbeb37548bc5d5a4" providerId="LiveId" clId="{7DE2AB84-AC9B-4D02-B291-336EA88124AD}" dt="2021-04-11T05:46:25.820" v="278" actId="20577"/>
          <ac:spMkLst>
            <pc:docMk/>
            <pc:sldMk cId="2293691702" sldId="268"/>
            <ac:spMk id="2" creationId="{939BCA28-39D0-4280-9EF2-8EE2A20FC962}"/>
          </ac:spMkLst>
        </pc:spChg>
        <pc:spChg chg="mod">
          <ac:chgData name="Abbas Amir" userId="fbeb37548bc5d5a4" providerId="LiveId" clId="{7DE2AB84-AC9B-4D02-B291-336EA88124AD}" dt="2021-04-13T21:30:42.906" v="726" actId="20577"/>
          <ac:spMkLst>
            <pc:docMk/>
            <pc:sldMk cId="2293691702" sldId="268"/>
            <ac:spMk id="3" creationId="{406AA6D4-A789-465D-8B9C-09BFFE0AD89E}"/>
          </ac:spMkLst>
        </pc:spChg>
      </pc:sldChg>
      <pc:sldChg chg="addSp delSp modSp new mod ord">
        <pc:chgData name="Abbas Amir" userId="fbeb37548bc5d5a4" providerId="LiveId" clId="{7DE2AB84-AC9B-4D02-B291-336EA88124AD}" dt="2021-04-11T05:52:13.733" v="352"/>
        <pc:sldMkLst>
          <pc:docMk/>
          <pc:sldMk cId="2789790632" sldId="269"/>
        </pc:sldMkLst>
        <pc:spChg chg="mod">
          <ac:chgData name="Abbas Amir" userId="fbeb37548bc5d5a4" providerId="LiveId" clId="{7DE2AB84-AC9B-4D02-B291-336EA88124AD}" dt="2021-04-11T05:52:10.667" v="350" actId="20577"/>
          <ac:spMkLst>
            <pc:docMk/>
            <pc:sldMk cId="2789790632" sldId="269"/>
            <ac:spMk id="2" creationId="{DAD0B91E-6CDB-4B26-92EF-09A3E7CA2F1E}"/>
          </ac:spMkLst>
        </pc:spChg>
        <pc:spChg chg="del">
          <ac:chgData name="Abbas Amir" userId="fbeb37548bc5d5a4" providerId="LiveId" clId="{7DE2AB84-AC9B-4D02-B291-336EA88124AD}" dt="2021-04-11T05:51:23.059" v="295"/>
          <ac:spMkLst>
            <pc:docMk/>
            <pc:sldMk cId="2789790632" sldId="269"/>
            <ac:spMk id="3" creationId="{831F95BF-DFF4-4FC7-A82B-B38A85CBE037}"/>
          </ac:spMkLst>
        </pc:spChg>
        <pc:picChg chg="add mod">
          <ac:chgData name="Abbas Amir" userId="fbeb37548bc5d5a4" providerId="LiveId" clId="{7DE2AB84-AC9B-4D02-B291-336EA88124AD}" dt="2021-04-11T05:51:45.699" v="300" actId="14100"/>
          <ac:picMkLst>
            <pc:docMk/>
            <pc:sldMk cId="2789790632" sldId="269"/>
            <ac:picMk id="1026" creationId="{FEBF3B45-70C0-4DD6-B806-54523B49F116}"/>
          </ac:picMkLst>
        </pc:picChg>
        <pc:picChg chg="add mod">
          <ac:chgData name="Abbas Amir" userId="fbeb37548bc5d5a4" providerId="LiveId" clId="{7DE2AB84-AC9B-4D02-B291-336EA88124AD}" dt="2021-04-11T05:51:46.707" v="301" actId="1076"/>
          <ac:picMkLst>
            <pc:docMk/>
            <pc:sldMk cId="2789790632" sldId="269"/>
            <ac:picMk id="1028" creationId="{9DB2EF0B-83CE-4837-B101-823D6A1D4E95}"/>
          </ac:picMkLst>
        </pc:picChg>
      </pc:sldChg>
      <pc:sldChg chg="addSp delSp modSp new mod">
        <pc:chgData name="Abbas Amir" userId="fbeb37548bc5d5a4" providerId="LiveId" clId="{7DE2AB84-AC9B-4D02-B291-336EA88124AD}" dt="2021-04-11T05:55:34.516" v="402" actId="14100"/>
        <pc:sldMkLst>
          <pc:docMk/>
          <pc:sldMk cId="2876764788" sldId="270"/>
        </pc:sldMkLst>
        <pc:spChg chg="del">
          <ac:chgData name="Abbas Amir" userId="fbeb37548bc5d5a4" providerId="LiveId" clId="{7DE2AB84-AC9B-4D02-B291-336EA88124AD}" dt="2021-04-11T05:55:31.001" v="400" actId="22"/>
          <ac:spMkLst>
            <pc:docMk/>
            <pc:sldMk cId="2876764788" sldId="270"/>
            <ac:spMk id="3" creationId="{8CCB425F-2587-460C-85AB-56F55DC24541}"/>
          </ac:spMkLst>
        </pc:spChg>
        <pc:picChg chg="add mod ord">
          <ac:chgData name="Abbas Amir" userId="fbeb37548bc5d5a4" providerId="LiveId" clId="{7DE2AB84-AC9B-4D02-B291-336EA88124AD}" dt="2021-04-11T05:55:34.516" v="402" actId="14100"/>
          <ac:picMkLst>
            <pc:docMk/>
            <pc:sldMk cId="2876764788" sldId="270"/>
            <ac:picMk id="5" creationId="{93ED717B-0DD0-4AC7-9A8E-BCB91320105E}"/>
          </ac:picMkLst>
        </pc:picChg>
      </pc:sldChg>
      <pc:sldChg chg="addSp delSp modSp new mod">
        <pc:chgData name="Abbas Amir" userId="fbeb37548bc5d5a4" providerId="LiveId" clId="{7DE2AB84-AC9B-4D02-B291-336EA88124AD}" dt="2021-04-11T08:25:53.271" v="430" actId="1076"/>
        <pc:sldMkLst>
          <pc:docMk/>
          <pc:sldMk cId="3402085563" sldId="271"/>
        </pc:sldMkLst>
        <pc:spChg chg="del">
          <ac:chgData name="Abbas Amir" userId="fbeb37548bc5d5a4" providerId="LiveId" clId="{7DE2AB84-AC9B-4D02-B291-336EA88124AD}" dt="2021-04-11T08:25:36.226" v="426" actId="22"/>
          <ac:spMkLst>
            <pc:docMk/>
            <pc:sldMk cId="3402085563" sldId="271"/>
            <ac:spMk id="3" creationId="{BA7E112E-23F0-428D-90A4-98D0216981BE}"/>
          </ac:spMkLst>
        </pc:spChg>
        <pc:picChg chg="add mod ord">
          <ac:chgData name="Abbas Amir" userId="fbeb37548bc5d5a4" providerId="LiveId" clId="{7DE2AB84-AC9B-4D02-B291-336EA88124AD}" dt="2021-04-11T08:25:38.903" v="428" actId="14100"/>
          <ac:picMkLst>
            <pc:docMk/>
            <pc:sldMk cId="3402085563" sldId="271"/>
            <ac:picMk id="5" creationId="{6F2590A1-F8D7-4D73-B76D-984632F71797}"/>
          </ac:picMkLst>
        </pc:picChg>
        <pc:picChg chg="add mod">
          <ac:chgData name="Abbas Amir" userId="fbeb37548bc5d5a4" providerId="LiveId" clId="{7DE2AB84-AC9B-4D02-B291-336EA88124AD}" dt="2021-04-11T08:25:53.271" v="430" actId="1076"/>
          <ac:picMkLst>
            <pc:docMk/>
            <pc:sldMk cId="3402085563" sldId="271"/>
            <ac:picMk id="7" creationId="{715964EF-8FC0-49A6-820C-F5EFEA6CCF56}"/>
          </ac:picMkLst>
        </pc:picChg>
      </pc:sldChg>
      <pc:sldChg chg="addSp delSp modSp new mod ord">
        <pc:chgData name="Abbas Amir" userId="fbeb37548bc5d5a4" providerId="LiveId" clId="{7DE2AB84-AC9B-4D02-B291-336EA88124AD}" dt="2021-04-12T10:05:06.908" v="650"/>
        <pc:sldMkLst>
          <pc:docMk/>
          <pc:sldMk cId="2492464004" sldId="272"/>
        </pc:sldMkLst>
        <pc:spChg chg="mod">
          <ac:chgData name="Abbas Amir" userId="fbeb37548bc5d5a4" providerId="LiveId" clId="{7DE2AB84-AC9B-4D02-B291-336EA88124AD}" dt="2021-04-12T08:29:49.459" v="613" actId="27636"/>
          <ac:spMkLst>
            <pc:docMk/>
            <pc:sldMk cId="2492464004" sldId="272"/>
            <ac:spMk id="2" creationId="{2651A1A6-461F-45D3-BCAF-9F8CFB0DC735}"/>
          </ac:spMkLst>
        </pc:spChg>
        <pc:spChg chg="del">
          <ac:chgData name="Abbas Amir" userId="fbeb37548bc5d5a4" providerId="LiveId" clId="{7DE2AB84-AC9B-4D02-B291-336EA88124AD}" dt="2021-04-12T08:29:38.468" v="608" actId="22"/>
          <ac:spMkLst>
            <pc:docMk/>
            <pc:sldMk cId="2492464004" sldId="272"/>
            <ac:spMk id="3" creationId="{45202580-6211-48F6-AC0F-DC259750201A}"/>
          </ac:spMkLst>
        </pc:spChg>
        <pc:picChg chg="add mod ord">
          <ac:chgData name="Abbas Amir" userId="fbeb37548bc5d5a4" providerId="LiveId" clId="{7DE2AB84-AC9B-4D02-B291-336EA88124AD}" dt="2021-04-12T08:29:39.504" v="609" actId="1076"/>
          <ac:picMkLst>
            <pc:docMk/>
            <pc:sldMk cId="2492464004" sldId="272"/>
            <ac:picMk id="5" creationId="{64EA9314-DDFC-4215-97C0-033A66CE8C7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6361-8A8B-466C-AC90-814B58E61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350E2-3F37-45E7-A036-E24E80382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DF79D-D219-4D1C-918F-685CB6A8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7C67-15CD-4E23-B847-9556A3638928}" type="datetimeFigureOut">
              <a:rPr lang="en-PK" smtClean="0"/>
              <a:t>10/13/2022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D16A7-F60D-496C-8AA4-47AC6EB6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2910-0982-4AFF-A27C-D3CDAF54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FE81-3AC3-4666-9617-BE830A9142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9563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7FE17-B192-4880-B09E-19E39E44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3EF3E-F805-489F-883B-214F39431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58734-FDCA-4A06-9F44-64AA13A8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7C67-15CD-4E23-B847-9556A3638928}" type="datetimeFigureOut">
              <a:rPr lang="en-PK" smtClean="0"/>
              <a:t>10/13/2022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7C5C7-44C9-4DCA-94DC-5B38FAE55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14D9B-F105-4155-AD7D-E79EB6B3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FE81-3AC3-4666-9617-BE830A9142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922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DA3229-CFE6-47E8-AFB9-C4021B9A1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0EB29-AB9C-4893-9283-018C785FD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0CA60-6031-4F79-A45C-C7B6DBF2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7C67-15CD-4E23-B847-9556A3638928}" type="datetimeFigureOut">
              <a:rPr lang="en-PK" smtClean="0"/>
              <a:t>10/13/2022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F3592-58E9-4B9A-90C4-7C81B9E5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76AAC-91D9-4FE0-9F6C-18F2FDA3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FE81-3AC3-4666-9617-BE830A9142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647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3AF2-A2A1-4B52-99A1-9DA4A2F9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500F-DC5B-460E-B61E-002E37183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9DE7A-29E1-4708-992D-D667CF19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7C67-15CD-4E23-B847-9556A3638928}" type="datetimeFigureOut">
              <a:rPr lang="en-PK" smtClean="0"/>
              <a:t>10/13/2022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3C4D0-8417-42DE-88CD-08014002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5E5CE-455D-48AE-9998-1A5647C3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FE81-3AC3-4666-9617-BE830A9142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4290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6541-2394-4D2A-9D43-E9F77086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D91A2-9758-4E3C-887E-C8CD9CAC3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BFB93-E370-4A35-8E2B-A76BB948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7C67-15CD-4E23-B847-9556A3638928}" type="datetimeFigureOut">
              <a:rPr lang="en-PK" smtClean="0"/>
              <a:t>10/13/2022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24938-379F-4700-899C-79AB4A8B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49FB1-26AC-4C1B-BFA7-1E65F034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FE81-3AC3-4666-9617-BE830A9142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7260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7101-A9CD-45FF-A71B-596BAB0A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30FBA-49FA-471B-B218-E10151DF9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3A8CF-3C35-4B60-9FEA-BA29A13CB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0A0B9-EE41-4846-87C7-C3F5C9F7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7C67-15CD-4E23-B847-9556A3638928}" type="datetimeFigureOut">
              <a:rPr lang="en-PK" smtClean="0"/>
              <a:t>10/13/2022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6B1A6-D30A-4107-B6E0-372D7268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ADBFA-E052-4343-8192-60AB76E2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FE81-3AC3-4666-9617-BE830A9142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6633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B197F-7FE0-41F0-99B3-C0FFC727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0C4D9-4E3B-4101-879E-BE8E0E9C4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59392-7D8F-468E-AE5C-02C573F42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AD6762-C796-4C62-82E5-7BAD5646F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563861-F218-4721-A996-618BE534A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02CA0D-347A-4DC5-A16E-AE208B8F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7C67-15CD-4E23-B847-9556A3638928}" type="datetimeFigureOut">
              <a:rPr lang="en-PK" smtClean="0"/>
              <a:t>10/13/2022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801E19-0E8A-445F-88AD-DD56FFCA5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A396CA-454A-4BE1-9D8A-3F42C358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FE81-3AC3-4666-9617-BE830A9142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6535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E02B-04BF-4F94-A9C7-A5EA2022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ACEBE-3A48-49FD-8409-793BC18E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7C67-15CD-4E23-B847-9556A3638928}" type="datetimeFigureOut">
              <a:rPr lang="en-PK" smtClean="0"/>
              <a:t>10/13/2022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6E6AD-4799-4638-8F49-C5052D70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671D6-6E7F-402B-BE38-AD1924AF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FE81-3AC3-4666-9617-BE830A9142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9872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0C736-7103-4C55-9133-CB1E5F9F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7C67-15CD-4E23-B847-9556A3638928}" type="datetimeFigureOut">
              <a:rPr lang="en-PK" smtClean="0"/>
              <a:t>10/13/2022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BBE1E5-397E-4422-9A16-8B6A8550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4B37D-3F07-4BAD-926B-F2CA5FB6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FE81-3AC3-4666-9617-BE830A9142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066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68E7-0F3A-484A-94F9-04D71020B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CC6FC-3B3E-40F7-9085-170D0961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E960D-B058-4DA1-89A0-F221C24AA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59F99-A4AF-408C-A2DD-07BBD5A0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7C67-15CD-4E23-B847-9556A3638928}" type="datetimeFigureOut">
              <a:rPr lang="en-PK" smtClean="0"/>
              <a:t>10/13/2022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FB7F1-BB7D-4785-A1B5-519CF3BE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9FF51-A3BB-4567-8D69-C0D5BFBA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FE81-3AC3-4666-9617-BE830A9142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684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046D-EE71-4C07-AFDC-65024C8C7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0C3206-3C3D-4DF2-B9D4-10C5E7D1B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C40DC-45D9-4BD6-964A-23780EC48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C09B7-0A6F-4279-A012-96FA38EB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7C67-15CD-4E23-B847-9556A3638928}" type="datetimeFigureOut">
              <a:rPr lang="en-PK" smtClean="0"/>
              <a:t>10/13/2022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AD42B-ECC0-4B7C-A635-338182FC7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81BC4-94C0-488A-B681-53B74FA3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FE81-3AC3-4666-9617-BE830A9142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0589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C9D52C-12BC-4E89-A519-8646C140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2A0DE-B274-45C7-9B05-DC899BD6A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4B8AA-9B32-4E27-96B7-4C27E6F75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27C67-15CD-4E23-B847-9556A3638928}" type="datetimeFigureOut">
              <a:rPr lang="en-PK" smtClean="0"/>
              <a:t>10/13/2022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70C84-C34A-44F2-862E-BA9092E6F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3CA30-275D-447C-BB1A-64BD10DAB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5FE81-3AC3-4666-9617-BE830A9142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1418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DF42-6ECF-49B5-9879-357F0AF310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Universal Gates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02507-17E1-4894-AFE6-9B5E65D4F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Digital Logic Design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73034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C58A-06DD-4832-AC63-97D2C6FB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 Realization 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544084-1F80-4836-91B4-656283BB6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776" y="2085680"/>
            <a:ext cx="3604867" cy="3838951"/>
          </a:xfrm>
        </p:spPr>
      </p:pic>
      <p:pic>
        <p:nvPicPr>
          <p:cNvPr id="4" name="Picture 2" descr="Introduction to NOR Gate - projectiot123 Technology Information Website  worldwide">
            <a:extLst>
              <a:ext uri="{FF2B5EF4-FFF2-40B4-BE49-F238E27FC236}">
                <a16:creationId xmlns:a16="http://schemas.microsoft.com/office/drawing/2014/main" id="{A577F641-F354-4882-8E13-93829C8F5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960" y="851379"/>
            <a:ext cx="4176525" cy="19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709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35636-1845-4554-831D-F8FECF424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Logic Using NAND and NOR Gates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713F9F-3550-44BE-8EA8-8C1264B6C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557" y="2262843"/>
            <a:ext cx="3731305" cy="5602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1C59A8-FBEA-49AE-B7F4-88233C545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254" y="3219310"/>
            <a:ext cx="2015416" cy="14598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5DABC1-3A9C-4978-B4EE-15018571F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251" y="3798571"/>
            <a:ext cx="4311754" cy="145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44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3A2EEA-10E7-4B24-BE04-B0F67D7F6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207" y="2113541"/>
            <a:ext cx="6018584" cy="3929781"/>
          </a:xfrm>
        </p:spPr>
      </p:pic>
      <p:pic>
        <p:nvPicPr>
          <p:cNvPr id="4" name="Picture 2" descr="Introduction to NAND Gate - projectiot123 Technology Information Website  worldwide">
            <a:extLst>
              <a:ext uri="{FF2B5EF4-FFF2-40B4-BE49-F238E27FC236}">
                <a16:creationId xmlns:a16="http://schemas.microsoft.com/office/drawing/2014/main" id="{3E79EC19-C832-4BF9-8E21-1FCA91908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444" y="4216893"/>
            <a:ext cx="3516954" cy="166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763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7529-D52F-4F6F-8C42-D4D6A283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ED717B-0DD0-4AC7-9A8E-BCB913201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844" y="2352675"/>
            <a:ext cx="7283684" cy="2725352"/>
          </a:xfrm>
        </p:spPr>
      </p:pic>
    </p:spTree>
    <p:extLst>
      <p:ext uri="{BB962C8B-B14F-4D97-AF65-F5344CB8AC3E}">
        <p14:creationId xmlns:p14="http://schemas.microsoft.com/office/powerpoint/2010/main" val="2876764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B91E-6CDB-4B26-92EF-09A3E7CA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input NAND and NOR gate</a:t>
            </a:r>
            <a:endParaRPr lang="en-PK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BF3B45-70C0-4DD6-B806-54523B49F1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85" y="1852258"/>
            <a:ext cx="556172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DB2EF0B-83CE-4837-B101-823D6A1D4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973" y="1852258"/>
            <a:ext cx="5561722" cy="423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790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3E02-5B4D-42FB-BC7F-239241D6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2590A1-F8D7-4D73-B76D-984632F71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064" y="1943099"/>
            <a:ext cx="5271473" cy="175341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5964EF-8FC0-49A6-820C-F5EFEA6CC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00" y="3948921"/>
            <a:ext cx="45720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85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CA28-39D0-4280-9EF2-8EE2A20F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AA6D4-A789-465D-8B9C-09BFFE0AD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AB+CD Use NAND gate</a:t>
            </a:r>
          </a:p>
          <a:p>
            <a:r>
              <a:rPr lang="en-US" dirty="0"/>
              <a:t>(A+B)(C+D) Use NOR Gates</a:t>
            </a:r>
          </a:p>
          <a:p>
            <a:r>
              <a:rPr lang="en-US" dirty="0"/>
              <a:t>(A+B’).C.(B+C+D) Nor implementation</a:t>
            </a:r>
          </a:p>
          <a:p>
            <a:r>
              <a:rPr lang="en-US" b="1" dirty="0"/>
              <a:t>A.B’+A’.B </a:t>
            </a:r>
            <a:r>
              <a:rPr lang="en-US" b="1" dirty="0" err="1"/>
              <a:t>Nand</a:t>
            </a:r>
            <a:r>
              <a:rPr lang="en-US" b="1" dirty="0"/>
              <a:t> Gate</a:t>
            </a:r>
          </a:p>
          <a:p>
            <a:r>
              <a:rPr lang="en-US" b="1" dirty="0"/>
              <a:t>A’.B’.C+A’.C+A.C.D+A.C.D’+A’.B’.D’ simplify and implement with two level NAND gate circuit.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93691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A1A6-461F-45D3-BCAF-9F8CFB0D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A’.B’.C+A’.C+A.C.D+A.C.D’+A’.B’.D’ simplify and implement with two level NAND gate circuit.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EA9314-DDFC-4215-97C0-033A66CE8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4662" y="2517504"/>
            <a:ext cx="4892464" cy="3375953"/>
          </a:xfrm>
        </p:spPr>
      </p:pic>
    </p:spTree>
    <p:extLst>
      <p:ext uri="{BB962C8B-B14F-4D97-AF65-F5344CB8AC3E}">
        <p14:creationId xmlns:p14="http://schemas.microsoft.com/office/powerpoint/2010/main" val="249246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63E4-CE31-4C66-B2B9-8FAA802E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NAND Gate as a Universal Logic Element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4E1C2D-5967-4339-ACC5-F8A83EA2D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3437"/>
            <a:ext cx="7699161" cy="13255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E0C16F-0A6B-40FF-89A0-6A1434084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629" y="3657399"/>
            <a:ext cx="1557336" cy="1747256"/>
          </a:xfrm>
          <a:prstGeom prst="rect">
            <a:avLst/>
          </a:prstGeom>
        </p:spPr>
      </p:pic>
      <p:pic>
        <p:nvPicPr>
          <p:cNvPr id="1026" name="Picture 2" descr="Introduction to NAND Gate - projectiot123 Technology Information Website  worldwide">
            <a:extLst>
              <a:ext uri="{FF2B5EF4-FFF2-40B4-BE49-F238E27FC236}">
                <a16:creationId xmlns:a16="http://schemas.microsoft.com/office/drawing/2014/main" id="{8E4B083B-6145-4C80-96F8-E8DFBA930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013" y="3714978"/>
            <a:ext cx="4577385" cy="216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085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980E-81F2-4007-A72A-0D69DB4A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Gate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61CF64-B8E6-403A-9DD1-D9F6ECEAA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361" y="2199220"/>
            <a:ext cx="6058916" cy="12297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888946-B11C-4947-8E99-954AF4483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890" y="3273744"/>
            <a:ext cx="2842108" cy="295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9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C6CE-5729-409E-81FD-4364B331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Gate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37ED78-CFB3-430A-88F8-37B13EF11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845" y="2065868"/>
            <a:ext cx="5155114" cy="13631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5B4B4B-B8B7-416C-954F-45CC4DE71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397" y="3225664"/>
            <a:ext cx="2694174" cy="295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8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02CF3-337F-4DD9-89D8-A1DBA5F6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 Gate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7E679B-2DF9-4FF5-A1A9-F8EE6F8C6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1120"/>
            <a:ext cx="6139774" cy="1107374"/>
          </a:xfr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9EB639C-15B8-4DBB-BCE9-4EF13AB38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489" y="2638139"/>
            <a:ext cx="3401243" cy="346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61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23683-79F9-4E62-A612-15468910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Ex-OR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377A4D-09E8-457D-83F7-06433158E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947" y="2160474"/>
            <a:ext cx="3952144" cy="1325563"/>
          </a:xfrm>
        </p:spPr>
      </p:pic>
      <p:pic>
        <p:nvPicPr>
          <p:cNvPr id="4" name="Picture 3" descr="Table, box and whisker chart&#10;&#10;Description automatically generated">
            <a:extLst>
              <a:ext uri="{FF2B5EF4-FFF2-40B4-BE49-F238E27FC236}">
                <a16:creationId xmlns:a16="http://schemas.microsoft.com/office/drawing/2014/main" id="{8591A3ED-6922-443F-B201-7CD020365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911" y="2897704"/>
            <a:ext cx="2597431" cy="2449006"/>
          </a:xfrm>
          <a:prstGeom prst="rect">
            <a:avLst/>
          </a:prstGeom>
        </p:spPr>
      </p:pic>
      <p:pic>
        <p:nvPicPr>
          <p:cNvPr id="6" name="Picture 2" descr="Introduction to NAND Gate - projectiot123 Technology Information Website  worldwide">
            <a:extLst>
              <a:ext uri="{FF2B5EF4-FFF2-40B4-BE49-F238E27FC236}">
                <a16:creationId xmlns:a16="http://schemas.microsoft.com/office/drawing/2014/main" id="{D496B28B-98C3-4CD0-8020-C2E263B47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588" y="127327"/>
            <a:ext cx="3805429" cy="180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60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EDC11-49C7-4377-BC0B-D066D6C9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XNOR Gate</a:t>
            </a: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9EAB0C-D8CB-415C-BAD4-F95D72633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554" y="2134214"/>
            <a:ext cx="1938194" cy="236417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EACB85-A672-4D67-8CDF-05191ABF2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3000" y="2134214"/>
            <a:ext cx="3670834" cy="1961131"/>
          </a:xfrm>
        </p:spPr>
      </p:pic>
      <p:pic>
        <p:nvPicPr>
          <p:cNvPr id="9" name="Picture 2" descr="Introduction to NAND Gate - projectiot123 Technology Information Website  worldwide">
            <a:extLst>
              <a:ext uri="{FF2B5EF4-FFF2-40B4-BE49-F238E27FC236}">
                <a16:creationId xmlns:a16="http://schemas.microsoft.com/office/drawing/2014/main" id="{91DBDE53-8537-4FFE-B343-D83A627F9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258" y="4538871"/>
            <a:ext cx="3805429" cy="180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29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9E0B-25E8-43A6-9262-A3F20DAD2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NOR Realization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674C9-E361-4FB7-B5C1-207E195EF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Gate</a:t>
            </a:r>
          </a:p>
          <a:p>
            <a:r>
              <a:rPr lang="en-US"/>
              <a:t>OR Gate</a:t>
            </a:r>
            <a:endParaRPr lang="en-US" dirty="0"/>
          </a:p>
          <a:p>
            <a:pPr marL="0" indent="0">
              <a:buNone/>
            </a:pPr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977072-94C5-4E3C-BDB6-083EC4B2C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49" y="2936705"/>
            <a:ext cx="5886401" cy="11489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ACEB61-CCA7-440F-B461-8DC086FFB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15" y="4683393"/>
            <a:ext cx="6610727" cy="102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98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979C-54D0-47B8-81D0-64A3D305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 Realization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2EBEB-2918-4E9F-9525-37C7D133D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Gate</a:t>
            </a:r>
          </a:p>
          <a:p>
            <a:r>
              <a:rPr lang="en-US" dirty="0"/>
              <a:t>NAND Gate</a:t>
            </a:r>
          </a:p>
          <a:p>
            <a:pPr marL="0" indent="0">
              <a:buNone/>
            </a:pP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C8C81-9873-4D9F-A347-CDC2FD045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19" y="2767113"/>
            <a:ext cx="6063663" cy="1328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BE4321-FF7A-4AE9-B253-818EABB2D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526" y="4433378"/>
            <a:ext cx="6625625" cy="1442128"/>
          </a:xfrm>
          <a:prstGeom prst="rect">
            <a:avLst/>
          </a:prstGeom>
        </p:spPr>
      </p:pic>
      <p:pic>
        <p:nvPicPr>
          <p:cNvPr id="2050" name="Picture 2" descr="Introduction to NOR Gate - projectiot123 Technology Information Website  worldwide">
            <a:extLst>
              <a:ext uri="{FF2B5EF4-FFF2-40B4-BE49-F238E27FC236}">
                <a16:creationId xmlns:a16="http://schemas.microsoft.com/office/drawing/2014/main" id="{9AD86A74-9371-4DBB-B6CA-ECC4471B4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281" y="788818"/>
            <a:ext cx="4345038" cy="207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73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168</Words>
  <Application>Microsoft Office PowerPoint</Application>
  <PresentationFormat>Widescreen</PresentationFormat>
  <Paragraphs>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Universal Gates</vt:lpstr>
      <vt:lpstr>The NAND Gate as a Universal Logic Element</vt:lpstr>
      <vt:lpstr>AND Gate</vt:lpstr>
      <vt:lpstr>OR Gate</vt:lpstr>
      <vt:lpstr>Nor Gate</vt:lpstr>
      <vt:lpstr>Ex-OR</vt:lpstr>
      <vt:lpstr>XNOR Gate</vt:lpstr>
      <vt:lpstr>NOR Realization </vt:lpstr>
      <vt:lpstr>NOR Realization </vt:lpstr>
      <vt:lpstr>NOR Realization </vt:lpstr>
      <vt:lpstr>Combinational Logic Using NAND and NOR Gates</vt:lpstr>
      <vt:lpstr>PowerPoint Presentation</vt:lpstr>
      <vt:lpstr>PowerPoint Presentation</vt:lpstr>
      <vt:lpstr>3 input NAND and NOR gate</vt:lpstr>
      <vt:lpstr>PowerPoint Presentation</vt:lpstr>
      <vt:lpstr>Tasks</vt:lpstr>
      <vt:lpstr>A’.B’.C+A’.C+A.C.D+A.C.D’+A’.B’.D’ simplify and implement with two level NAND gate circuit.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Gates</dc:title>
  <dc:creator>Abbas Amir</dc:creator>
  <cp:lastModifiedBy>Nasir Ali</cp:lastModifiedBy>
  <cp:revision>2</cp:revision>
  <dcterms:created xsi:type="dcterms:W3CDTF">2021-04-10T20:02:12Z</dcterms:created>
  <dcterms:modified xsi:type="dcterms:W3CDTF">2022-10-12T21:11:10Z</dcterms:modified>
</cp:coreProperties>
</file>