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8" r:id="rId13"/>
    <p:sldId id="267" r:id="rId14"/>
    <p:sldId id="268" r:id="rId15"/>
    <p:sldId id="269" r:id="rId16"/>
    <p:sldId id="270" r:id="rId17"/>
    <p:sldId id="271" r:id="rId18"/>
    <p:sldId id="272" r:id="rId19"/>
    <p:sldId id="273" r:id="rId20"/>
    <p:sldId id="274" r:id="rId21"/>
    <p:sldId id="275" r:id="rId22"/>
    <p:sldId id="276" r:id="rId23"/>
    <p:sldId id="277" r:id="rId24"/>
    <p:sldId id="281" r:id="rId25"/>
    <p:sldId id="279" r:id="rId26"/>
    <p:sldId id="280" r:id="rId27"/>
    <p:sldId id="282" r:id="rId2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bas Amir" userId="fbeb37548bc5d5a4" providerId="LiveId" clId="{2545647A-F799-4BB8-9120-AB16B2FE0D64}"/>
    <pc:docChg chg="modSld">
      <pc:chgData name="Abbas Amir" userId="fbeb37548bc5d5a4" providerId="LiveId" clId="{2545647A-F799-4BB8-9120-AB16B2FE0D64}" dt="2021-10-21T12:21:04.561" v="4" actId="20577"/>
      <pc:docMkLst>
        <pc:docMk/>
      </pc:docMkLst>
      <pc:sldChg chg="modSp mod">
        <pc:chgData name="Abbas Amir" userId="fbeb37548bc5d5a4" providerId="LiveId" clId="{2545647A-F799-4BB8-9120-AB16B2FE0D64}" dt="2021-10-21T12:21:04.561" v="4" actId="20577"/>
        <pc:sldMkLst>
          <pc:docMk/>
          <pc:sldMk cId="3970524190" sldId="257"/>
        </pc:sldMkLst>
        <pc:spChg chg="mod">
          <ac:chgData name="Abbas Amir" userId="fbeb37548bc5d5a4" providerId="LiveId" clId="{2545647A-F799-4BB8-9120-AB16B2FE0D64}" dt="2021-10-21T12:21:04.561" v="4" actId="20577"/>
          <ac:spMkLst>
            <pc:docMk/>
            <pc:sldMk cId="3970524190" sldId="257"/>
            <ac:spMk id="3" creationId="{21335E6E-A4E3-4BA7-86C1-FCAC92273C0C}"/>
          </ac:spMkLst>
        </pc:spChg>
      </pc:sldChg>
    </pc:docChg>
  </pc:docChgLst>
  <pc:docChgLst>
    <pc:chgData name="Abbas Amir" userId="fbeb37548bc5d5a4" providerId="LiveId" clId="{B0602AF4-167E-4504-B854-D4FF952D80CA}"/>
    <pc:docChg chg="undo custSel addSld delSld modSld">
      <pc:chgData name="Abbas Amir" userId="fbeb37548bc5d5a4" providerId="LiveId" clId="{B0602AF4-167E-4504-B854-D4FF952D80CA}" dt="2021-03-29T15:01:18.707" v="1288" actId="2696"/>
      <pc:docMkLst>
        <pc:docMk/>
      </pc:docMkLst>
      <pc:sldChg chg="modSp new mod">
        <pc:chgData name="Abbas Amir" userId="fbeb37548bc5d5a4" providerId="LiveId" clId="{B0602AF4-167E-4504-B854-D4FF952D80CA}" dt="2021-03-29T06:04:17.747" v="45" actId="20577"/>
        <pc:sldMkLst>
          <pc:docMk/>
          <pc:sldMk cId="1691295314" sldId="256"/>
        </pc:sldMkLst>
        <pc:spChg chg="mod">
          <ac:chgData name="Abbas Amir" userId="fbeb37548bc5d5a4" providerId="LiveId" clId="{B0602AF4-167E-4504-B854-D4FF952D80CA}" dt="2021-03-29T06:03:37.944" v="17" actId="20577"/>
          <ac:spMkLst>
            <pc:docMk/>
            <pc:sldMk cId="1691295314" sldId="256"/>
            <ac:spMk id="2" creationId="{6D80569E-7135-4C87-8367-ED13F99B057C}"/>
          </ac:spMkLst>
        </pc:spChg>
        <pc:spChg chg="mod">
          <ac:chgData name="Abbas Amir" userId="fbeb37548bc5d5a4" providerId="LiveId" clId="{B0602AF4-167E-4504-B854-D4FF952D80CA}" dt="2021-03-29T06:04:17.747" v="45" actId="20577"/>
          <ac:spMkLst>
            <pc:docMk/>
            <pc:sldMk cId="1691295314" sldId="256"/>
            <ac:spMk id="3" creationId="{6CB4AFB8-056B-433D-BBC9-B0FFB1C882AB}"/>
          </ac:spMkLst>
        </pc:spChg>
      </pc:sldChg>
      <pc:sldChg chg="modSp new mod">
        <pc:chgData name="Abbas Amir" userId="fbeb37548bc5d5a4" providerId="LiveId" clId="{B0602AF4-167E-4504-B854-D4FF952D80CA}" dt="2021-03-29T06:10:01.517" v="159" actId="20577"/>
        <pc:sldMkLst>
          <pc:docMk/>
          <pc:sldMk cId="3970524190" sldId="257"/>
        </pc:sldMkLst>
        <pc:spChg chg="mod">
          <ac:chgData name="Abbas Amir" userId="fbeb37548bc5d5a4" providerId="LiveId" clId="{B0602AF4-167E-4504-B854-D4FF952D80CA}" dt="2021-03-29T06:05:15.673" v="49" actId="20577"/>
          <ac:spMkLst>
            <pc:docMk/>
            <pc:sldMk cId="3970524190" sldId="257"/>
            <ac:spMk id="2" creationId="{88835051-79F4-484F-A548-D70758EA9495}"/>
          </ac:spMkLst>
        </pc:spChg>
        <pc:spChg chg="mod">
          <ac:chgData name="Abbas Amir" userId="fbeb37548bc5d5a4" providerId="LiveId" clId="{B0602AF4-167E-4504-B854-D4FF952D80CA}" dt="2021-03-29T06:10:01.517" v="159" actId="20577"/>
          <ac:spMkLst>
            <pc:docMk/>
            <pc:sldMk cId="3970524190" sldId="257"/>
            <ac:spMk id="3" creationId="{21335E6E-A4E3-4BA7-86C1-FCAC92273C0C}"/>
          </ac:spMkLst>
        </pc:spChg>
      </pc:sldChg>
      <pc:sldChg chg="addSp modSp new mod">
        <pc:chgData name="Abbas Amir" userId="fbeb37548bc5d5a4" providerId="LiveId" clId="{B0602AF4-167E-4504-B854-D4FF952D80CA}" dt="2021-03-29T06:13:45.737" v="201" actId="14100"/>
        <pc:sldMkLst>
          <pc:docMk/>
          <pc:sldMk cId="3536411851" sldId="258"/>
        </pc:sldMkLst>
        <pc:spChg chg="mod">
          <ac:chgData name="Abbas Amir" userId="fbeb37548bc5d5a4" providerId="LiveId" clId="{B0602AF4-167E-4504-B854-D4FF952D80CA}" dt="2021-03-29T06:10:29.631" v="178" actId="20577"/>
          <ac:spMkLst>
            <pc:docMk/>
            <pc:sldMk cId="3536411851" sldId="258"/>
            <ac:spMk id="2" creationId="{1683388A-B995-4BF1-8B63-CCE8ECD08658}"/>
          </ac:spMkLst>
        </pc:spChg>
        <pc:spChg chg="mod">
          <ac:chgData name="Abbas Amir" userId="fbeb37548bc5d5a4" providerId="LiveId" clId="{B0602AF4-167E-4504-B854-D4FF952D80CA}" dt="2021-03-29T06:13:08.482" v="197" actId="5793"/>
          <ac:spMkLst>
            <pc:docMk/>
            <pc:sldMk cId="3536411851" sldId="258"/>
            <ac:spMk id="3" creationId="{ED3006D5-F8D4-46E6-A9A1-8841FD95026A}"/>
          </ac:spMkLst>
        </pc:spChg>
        <pc:picChg chg="add mod">
          <ac:chgData name="Abbas Amir" userId="fbeb37548bc5d5a4" providerId="LiveId" clId="{B0602AF4-167E-4504-B854-D4FF952D80CA}" dt="2021-03-29T06:13:45.737" v="201" actId="14100"/>
          <ac:picMkLst>
            <pc:docMk/>
            <pc:sldMk cId="3536411851" sldId="258"/>
            <ac:picMk id="5" creationId="{0038706C-8A63-4391-85FB-5B055FA1D67C}"/>
          </ac:picMkLst>
        </pc:picChg>
      </pc:sldChg>
      <pc:sldChg chg="modSp new mod">
        <pc:chgData name="Abbas Amir" userId="fbeb37548bc5d5a4" providerId="LiveId" clId="{B0602AF4-167E-4504-B854-D4FF952D80CA}" dt="2021-03-29T06:17:40.939" v="352" actId="313"/>
        <pc:sldMkLst>
          <pc:docMk/>
          <pc:sldMk cId="2512954333" sldId="259"/>
        </pc:sldMkLst>
        <pc:spChg chg="mod">
          <ac:chgData name="Abbas Amir" userId="fbeb37548bc5d5a4" providerId="LiveId" clId="{B0602AF4-167E-4504-B854-D4FF952D80CA}" dt="2021-03-29T06:14:38.499" v="228" actId="20577"/>
          <ac:spMkLst>
            <pc:docMk/>
            <pc:sldMk cId="2512954333" sldId="259"/>
            <ac:spMk id="2" creationId="{EC468C1A-5F91-478A-B01B-AE226FA8C1BE}"/>
          </ac:spMkLst>
        </pc:spChg>
        <pc:spChg chg="mod">
          <ac:chgData name="Abbas Amir" userId="fbeb37548bc5d5a4" providerId="LiveId" clId="{B0602AF4-167E-4504-B854-D4FF952D80CA}" dt="2021-03-29T06:17:40.939" v="352" actId="313"/>
          <ac:spMkLst>
            <pc:docMk/>
            <pc:sldMk cId="2512954333" sldId="259"/>
            <ac:spMk id="3" creationId="{65843C66-C41F-4E41-AD13-1330CBBE5FB4}"/>
          </ac:spMkLst>
        </pc:spChg>
      </pc:sldChg>
      <pc:sldChg chg="addSp modSp new mod">
        <pc:chgData name="Abbas Amir" userId="fbeb37548bc5d5a4" providerId="LiveId" clId="{B0602AF4-167E-4504-B854-D4FF952D80CA}" dt="2021-03-29T06:19:42.816" v="370" actId="1076"/>
        <pc:sldMkLst>
          <pc:docMk/>
          <pc:sldMk cId="1371143985" sldId="260"/>
        </pc:sldMkLst>
        <pc:spChg chg="mod">
          <ac:chgData name="Abbas Amir" userId="fbeb37548bc5d5a4" providerId="LiveId" clId="{B0602AF4-167E-4504-B854-D4FF952D80CA}" dt="2021-03-29T06:18:06.075" v="354"/>
          <ac:spMkLst>
            <pc:docMk/>
            <pc:sldMk cId="1371143985" sldId="260"/>
            <ac:spMk id="2" creationId="{B22B09E8-A938-4575-A196-C0610C6CCD30}"/>
          </ac:spMkLst>
        </pc:spChg>
        <pc:spChg chg="mod">
          <ac:chgData name="Abbas Amir" userId="fbeb37548bc5d5a4" providerId="LiveId" clId="{B0602AF4-167E-4504-B854-D4FF952D80CA}" dt="2021-03-29T06:19:19.140" v="365" actId="5793"/>
          <ac:spMkLst>
            <pc:docMk/>
            <pc:sldMk cId="1371143985" sldId="260"/>
            <ac:spMk id="3" creationId="{3240F869-77AD-4BE5-94B8-53FC39C513F3}"/>
          </ac:spMkLst>
        </pc:spChg>
        <pc:picChg chg="add mod">
          <ac:chgData name="Abbas Amir" userId="fbeb37548bc5d5a4" providerId="LiveId" clId="{B0602AF4-167E-4504-B854-D4FF952D80CA}" dt="2021-03-29T06:19:42.816" v="370" actId="1076"/>
          <ac:picMkLst>
            <pc:docMk/>
            <pc:sldMk cId="1371143985" sldId="260"/>
            <ac:picMk id="5" creationId="{FF301D65-A328-43C3-BA24-0612800D869A}"/>
          </ac:picMkLst>
        </pc:picChg>
      </pc:sldChg>
      <pc:sldChg chg="modSp new mod">
        <pc:chgData name="Abbas Amir" userId="fbeb37548bc5d5a4" providerId="LiveId" clId="{B0602AF4-167E-4504-B854-D4FF952D80CA}" dt="2021-03-29T06:23:11.787" v="520" actId="20577"/>
        <pc:sldMkLst>
          <pc:docMk/>
          <pc:sldMk cId="137888173" sldId="261"/>
        </pc:sldMkLst>
        <pc:spChg chg="mod">
          <ac:chgData name="Abbas Amir" userId="fbeb37548bc5d5a4" providerId="LiveId" clId="{B0602AF4-167E-4504-B854-D4FF952D80CA}" dt="2021-03-29T06:20:05.896" v="401" actId="313"/>
          <ac:spMkLst>
            <pc:docMk/>
            <pc:sldMk cId="137888173" sldId="261"/>
            <ac:spMk id="2" creationId="{C321F439-CD18-4DCC-BF69-C4B8727112B3}"/>
          </ac:spMkLst>
        </pc:spChg>
        <pc:spChg chg="mod">
          <ac:chgData name="Abbas Amir" userId="fbeb37548bc5d5a4" providerId="LiveId" clId="{B0602AF4-167E-4504-B854-D4FF952D80CA}" dt="2021-03-29T06:23:11.787" v="520" actId="20577"/>
          <ac:spMkLst>
            <pc:docMk/>
            <pc:sldMk cId="137888173" sldId="261"/>
            <ac:spMk id="3" creationId="{EA2F8DE4-7CAB-479B-851D-6744732A9F22}"/>
          </ac:spMkLst>
        </pc:spChg>
      </pc:sldChg>
      <pc:sldChg chg="addSp delSp modSp new mod setBg">
        <pc:chgData name="Abbas Amir" userId="fbeb37548bc5d5a4" providerId="LiveId" clId="{B0602AF4-167E-4504-B854-D4FF952D80CA}" dt="2021-03-29T06:28:35.313" v="589" actId="5793"/>
        <pc:sldMkLst>
          <pc:docMk/>
          <pc:sldMk cId="1202717319" sldId="262"/>
        </pc:sldMkLst>
        <pc:spChg chg="mod">
          <ac:chgData name="Abbas Amir" userId="fbeb37548bc5d5a4" providerId="LiveId" clId="{B0602AF4-167E-4504-B854-D4FF952D80CA}" dt="2021-03-29T06:28:32.905" v="588" actId="26606"/>
          <ac:spMkLst>
            <pc:docMk/>
            <pc:sldMk cId="1202717319" sldId="262"/>
            <ac:spMk id="2" creationId="{F192A47C-795E-40AB-9669-350B64AB5A6A}"/>
          </ac:spMkLst>
        </pc:spChg>
        <pc:spChg chg="mod ord">
          <ac:chgData name="Abbas Amir" userId="fbeb37548bc5d5a4" providerId="LiveId" clId="{B0602AF4-167E-4504-B854-D4FF952D80CA}" dt="2021-03-29T06:28:35.313" v="589" actId="5793"/>
          <ac:spMkLst>
            <pc:docMk/>
            <pc:sldMk cId="1202717319" sldId="262"/>
            <ac:spMk id="3" creationId="{ACA533A4-3550-4C3B-8A4A-863E8259CEE0}"/>
          </ac:spMkLst>
        </pc:spChg>
        <pc:spChg chg="add del">
          <ac:chgData name="Abbas Amir" userId="fbeb37548bc5d5a4" providerId="LiveId" clId="{B0602AF4-167E-4504-B854-D4FF952D80CA}" dt="2021-03-29T06:28:23.639" v="582" actId="26606"/>
          <ac:spMkLst>
            <pc:docMk/>
            <pc:sldMk cId="1202717319" sldId="262"/>
            <ac:spMk id="7" creationId="{1AC19E41-BCF2-4F35-97A7-2A45ED58A517}"/>
          </ac:spMkLst>
        </pc:spChg>
        <pc:spChg chg="add del">
          <ac:chgData name="Abbas Amir" userId="fbeb37548bc5d5a4" providerId="LiveId" clId="{B0602AF4-167E-4504-B854-D4FF952D80CA}" dt="2021-03-29T06:28:32.905" v="588" actId="26606"/>
          <ac:spMkLst>
            <pc:docMk/>
            <pc:sldMk cId="1202717319" sldId="262"/>
            <ac:spMk id="8" creationId="{1AC19E41-BCF2-4F35-97A7-2A45ED58A517}"/>
          </ac:spMkLst>
        </pc:spChg>
        <pc:spChg chg="add del">
          <ac:chgData name="Abbas Amir" userId="fbeb37548bc5d5a4" providerId="LiveId" clId="{B0602AF4-167E-4504-B854-D4FF952D80CA}" dt="2021-03-29T06:27:55.321" v="576" actId="26606"/>
          <ac:spMkLst>
            <pc:docMk/>
            <pc:sldMk cId="1202717319" sldId="262"/>
            <ac:spMk id="10" creationId="{1AC19E41-BCF2-4F35-97A7-2A45ED58A517}"/>
          </ac:spMkLst>
        </pc:spChg>
        <pc:spChg chg="add del">
          <ac:chgData name="Abbas Amir" userId="fbeb37548bc5d5a4" providerId="LiveId" clId="{B0602AF4-167E-4504-B854-D4FF952D80CA}" dt="2021-03-29T06:28:01.686" v="578" actId="26606"/>
          <ac:spMkLst>
            <pc:docMk/>
            <pc:sldMk cId="1202717319" sldId="262"/>
            <ac:spMk id="12" creationId="{FF0330B1-AAAC-427D-8A95-40380162BC65}"/>
          </ac:spMkLst>
        </pc:spChg>
        <pc:spChg chg="add del">
          <ac:chgData name="Abbas Amir" userId="fbeb37548bc5d5a4" providerId="LiveId" clId="{B0602AF4-167E-4504-B854-D4FF952D80CA}" dt="2021-03-29T06:28:10.274" v="580" actId="26606"/>
          <ac:spMkLst>
            <pc:docMk/>
            <pc:sldMk cId="1202717319" sldId="262"/>
            <ac:spMk id="14" creationId="{1AC19E41-BCF2-4F35-97A7-2A45ED58A517}"/>
          </ac:spMkLst>
        </pc:spChg>
        <pc:picChg chg="add mod">
          <ac:chgData name="Abbas Amir" userId="fbeb37548bc5d5a4" providerId="LiveId" clId="{B0602AF4-167E-4504-B854-D4FF952D80CA}" dt="2021-03-29T06:28:32.905" v="588" actId="26606"/>
          <ac:picMkLst>
            <pc:docMk/>
            <pc:sldMk cId="1202717319" sldId="262"/>
            <ac:picMk id="5" creationId="{22CE40CA-ADD0-4119-ABBA-4BA8D85623D4}"/>
          </ac:picMkLst>
        </pc:picChg>
      </pc:sldChg>
      <pc:sldChg chg="addSp modSp new mod">
        <pc:chgData name="Abbas Amir" userId="fbeb37548bc5d5a4" providerId="LiveId" clId="{B0602AF4-167E-4504-B854-D4FF952D80CA}" dt="2021-03-29T06:31:18.957" v="634" actId="1076"/>
        <pc:sldMkLst>
          <pc:docMk/>
          <pc:sldMk cId="3831238569" sldId="263"/>
        </pc:sldMkLst>
        <pc:spChg chg="mod">
          <ac:chgData name="Abbas Amir" userId="fbeb37548bc5d5a4" providerId="LiveId" clId="{B0602AF4-167E-4504-B854-D4FF952D80CA}" dt="2021-03-29T06:28:52.281" v="599" actId="20577"/>
          <ac:spMkLst>
            <pc:docMk/>
            <pc:sldMk cId="3831238569" sldId="263"/>
            <ac:spMk id="2" creationId="{E98B6D72-6C36-4FF3-B972-938B231D3C72}"/>
          </ac:spMkLst>
        </pc:spChg>
        <pc:spChg chg="mod">
          <ac:chgData name="Abbas Amir" userId="fbeb37548bc5d5a4" providerId="LiveId" clId="{B0602AF4-167E-4504-B854-D4FF952D80CA}" dt="2021-03-29T06:30:56.053" v="629" actId="20577"/>
          <ac:spMkLst>
            <pc:docMk/>
            <pc:sldMk cId="3831238569" sldId="263"/>
            <ac:spMk id="3" creationId="{082DA3BC-7C6C-48DC-BF2C-B99A925FC198}"/>
          </ac:spMkLst>
        </pc:spChg>
        <pc:picChg chg="add mod">
          <ac:chgData name="Abbas Amir" userId="fbeb37548bc5d5a4" providerId="LiveId" clId="{B0602AF4-167E-4504-B854-D4FF952D80CA}" dt="2021-03-29T06:31:18.957" v="634" actId="1076"/>
          <ac:picMkLst>
            <pc:docMk/>
            <pc:sldMk cId="3831238569" sldId="263"/>
            <ac:picMk id="5" creationId="{C743E748-878E-47AD-8737-DA35994B72D5}"/>
          </ac:picMkLst>
        </pc:picChg>
      </pc:sldChg>
      <pc:sldChg chg="addSp modSp new mod">
        <pc:chgData name="Abbas Amir" userId="fbeb37548bc5d5a4" providerId="LiveId" clId="{B0602AF4-167E-4504-B854-D4FF952D80CA}" dt="2021-03-29T06:35:03.483" v="669" actId="1076"/>
        <pc:sldMkLst>
          <pc:docMk/>
          <pc:sldMk cId="1749824877" sldId="264"/>
        </pc:sldMkLst>
        <pc:spChg chg="mod">
          <ac:chgData name="Abbas Amir" userId="fbeb37548bc5d5a4" providerId="LiveId" clId="{B0602AF4-167E-4504-B854-D4FF952D80CA}" dt="2021-03-29T06:31:55.892" v="638"/>
          <ac:spMkLst>
            <pc:docMk/>
            <pc:sldMk cId="1749824877" sldId="264"/>
            <ac:spMk id="2" creationId="{349B51D3-59F1-4A5F-B00E-5CDB37D7D394}"/>
          </ac:spMkLst>
        </pc:spChg>
        <pc:spChg chg="mod">
          <ac:chgData name="Abbas Amir" userId="fbeb37548bc5d5a4" providerId="LiveId" clId="{B0602AF4-167E-4504-B854-D4FF952D80CA}" dt="2021-03-29T06:34:42.523" v="663" actId="20577"/>
          <ac:spMkLst>
            <pc:docMk/>
            <pc:sldMk cId="1749824877" sldId="264"/>
            <ac:spMk id="3" creationId="{2666D129-214F-422B-979C-2293C2233275}"/>
          </ac:spMkLst>
        </pc:spChg>
        <pc:picChg chg="add mod">
          <ac:chgData name="Abbas Amir" userId="fbeb37548bc5d5a4" providerId="LiveId" clId="{B0602AF4-167E-4504-B854-D4FF952D80CA}" dt="2021-03-29T06:35:03.483" v="669" actId="1076"/>
          <ac:picMkLst>
            <pc:docMk/>
            <pc:sldMk cId="1749824877" sldId="264"/>
            <ac:picMk id="5" creationId="{7B3E16D2-A236-48AB-8473-2F7F7C0CC6B0}"/>
          </ac:picMkLst>
        </pc:picChg>
      </pc:sldChg>
      <pc:sldChg chg="addSp delSp modSp new mod">
        <pc:chgData name="Abbas Amir" userId="fbeb37548bc5d5a4" providerId="LiveId" clId="{B0602AF4-167E-4504-B854-D4FF952D80CA}" dt="2021-03-29T06:38:15.861" v="733" actId="21"/>
        <pc:sldMkLst>
          <pc:docMk/>
          <pc:sldMk cId="2321871049" sldId="265"/>
        </pc:sldMkLst>
        <pc:spChg chg="mod">
          <ac:chgData name="Abbas Amir" userId="fbeb37548bc5d5a4" providerId="LiveId" clId="{B0602AF4-167E-4504-B854-D4FF952D80CA}" dt="2021-03-29T06:38:15.861" v="733" actId="21"/>
          <ac:spMkLst>
            <pc:docMk/>
            <pc:sldMk cId="2321871049" sldId="265"/>
            <ac:spMk id="2" creationId="{009F4E23-0D11-4CB0-8D08-E27B20C2FE85}"/>
          </ac:spMkLst>
        </pc:spChg>
        <pc:spChg chg="mod">
          <ac:chgData name="Abbas Amir" userId="fbeb37548bc5d5a4" providerId="LiveId" clId="{B0602AF4-167E-4504-B854-D4FF952D80CA}" dt="2021-03-29T06:37:15.586" v="719" actId="20577"/>
          <ac:spMkLst>
            <pc:docMk/>
            <pc:sldMk cId="2321871049" sldId="265"/>
            <ac:spMk id="3" creationId="{0A23385E-EABD-4E82-AA99-F0F239D47398}"/>
          </ac:spMkLst>
        </pc:spChg>
        <pc:picChg chg="add del mod">
          <ac:chgData name="Abbas Amir" userId="fbeb37548bc5d5a4" providerId="LiveId" clId="{B0602AF4-167E-4504-B854-D4FF952D80CA}" dt="2021-03-29T06:37:34.570" v="723" actId="22"/>
          <ac:picMkLst>
            <pc:docMk/>
            <pc:sldMk cId="2321871049" sldId="265"/>
            <ac:picMk id="5" creationId="{73AD1EF9-4DD4-4460-A29C-E7FC3E0E28A7}"/>
          </ac:picMkLst>
        </pc:picChg>
        <pc:picChg chg="add mod">
          <ac:chgData name="Abbas Amir" userId="fbeb37548bc5d5a4" providerId="LiveId" clId="{B0602AF4-167E-4504-B854-D4FF952D80CA}" dt="2021-03-29T06:37:56.148" v="728" actId="1076"/>
          <ac:picMkLst>
            <pc:docMk/>
            <pc:sldMk cId="2321871049" sldId="265"/>
            <ac:picMk id="7" creationId="{A1B81E9F-1051-4498-98BB-D846E84C68EA}"/>
          </ac:picMkLst>
        </pc:picChg>
      </pc:sldChg>
      <pc:sldChg chg="addSp delSp modSp new mod">
        <pc:chgData name="Abbas Amir" userId="fbeb37548bc5d5a4" providerId="LiveId" clId="{B0602AF4-167E-4504-B854-D4FF952D80CA}" dt="2021-03-29T06:41:56.648" v="769" actId="1076"/>
        <pc:sldMkLst>
          <pc:docMk/>
          <pc:sldMk cId="3768355985" sldId="266"/>
        </pc:sldMkLst>
        <pc:spChg chg="mod">
          <ac:chgData name="Abbas Amir" userId="fbeb37548bc5d5a4" providerId="LiveId" clId="{B0602AF4-167E-4504-B854-D4FF952D80CA}" dt="2021-03-29T06:38:39.573" v="737"/>
          <ac:spMkLst>
            <pc:docMk/>
            <pc:sldMk cId="3768355985" sldId="266"/>
            <ac:spMk id="2" creationId="{C95B91C8-3E77-4AFF-9B7E-7F8D461B1AA3}"/>
          </ac:spMkLst>
        </pc:spChg>
        <pc:spChg chg="mod">
          <ac:chgData name="Abbas Amir" userId="fbeb37548bc5d5a4" providerId="LiveId" clId="{B0602AF4-167E-4504-B854-D4FF952D80CA}" dt="2021-03-29T06:41:26.724" v="763" actId="20577"/>
          <ac:spMkLst>
            <pc:docMk/>
            <pc:sldMk cId="3768355985" sldId="266"/>
            <ac:spMk id="3" creationId="{1A71038A-68C0-4864-850F-849CE96F6E28}"/>
          </ac:spMkLst>
        </pc:spChg>
        <pc:picChg chg="add del">
          <ac:chgData name="Abbas Amir" userId="fbeb37548bc5d5a4" providerId="LiveId" clId="{B0602AF4-167E-4504-B854-D4FF952D80CA}" dt="2021-03-29T06:38:10.661" v="731" actId="22"/>
          <ac:picMkLst>
            <pc:docMk/>
            <pc:sldMk cId="3768355985" sldId="266"/>
            <ac:picMk id="5" creationId="{AA28D3EF-7406-4028-B3A8-E77E350BC2B9}"/>
          </ac:picMkLst>
        </pc:picChg>
        <pc:picChg chg="add mod">
          <ac:chgData name="Abbas Amir" userId="fbeb37548bc5d5a4" providerId="LiveId" clId="{B0602AF4-167E-4504-B854-D4FF952D80CA}" dt="2021-03-29T06:41:56.648" v="769" actId="1076"/>
          <ac:picMkLst>
            <pc:docMk/>
            <pc:sldMk cId="3768355985" sldId="266"/>
            <ac:picMk id="7" creationId="{082E0F31-5970-4786-AB75-5E3548B49B19}"/>
          </ac:picMkLst>
        </pc:picChg>
      </pc:sldChg>
      <pc:sldChg chg="addSp modSp add mod">
        <pc:chgData name="Abbas Amir" userId="fbeb37548bc5d5a4" providerId="LiveId" clId="{B0602AF4-167E-4504-B854-D4FF952D80CA}" dt="2021-03-29T06:44:56.751" v="792" actId="1076"/>
        <pc:sldMkLst>
          <pc:docMk/>
          <pc:sldMk cId="3163547294" sldId="267"/>
        </pc:sldMkLst>
        <pc:spChg chg="mod">
          <ac:chgData name="Abbas Amir" userId="fbeb37548bc5d5a4" providerId="LiveId" clId="{B0602AF4-167E-4504-B854-D4FF952D80CA}" dt="2021-03-29T06:42:07.077" v="770"/>
          <ac:spMkLst>
            <pc:docMk/>
            <pc:sldMk cId="3163547294" sldId="267"/>
            <ac:spMk id="2" creationId="{C95B91C8-3E77-4AFF-9B7E-7F8D461B1AA3}"/>
          </ac:spMkLst>
        </pc:spChg>
        <pc:spChg chg="mod">
          <ac:chgData name="Abbas Amir" userId="fbeb37548bc5d5a4" providerId="LiveId" clId="{B0602AF4-167E-4504-B854-D4FF952D80CA}" dt="2021-03-29T06:44:29.075" v="788" actId="20577"/>
          <ac:spMkLst>
            <pc:docMk/>
            <pc:sldMk cId="3163547294" sldId="267"/>
            <ac:spMk id="3" creationId="{1A71038A-68C0-4864-850F-849CE96F6E28}"/>
          </ac:spMkLst>
        </pc:spChg>
        <pc:picChg chg="add mod">
          <ac:chgData name="Abbas Amir" userId="fbeb37548bc5d5a4" providerId="LiveId" clId="{B0602AF4-167E-4504-B854-D4FF952D80CA}" dt="2021-03-29T06:44:56.751" v="792" actId="1076"/>
          <ac:picMkLst>
            <pc:docMk/>
            <pc:sldMk cId="3163547294" sldId="267"/>
            <ac:picMk id="5" creationId="{ABC8CDF6-7AF1-4ADC-AF60-3734860687DA}"/>
          </ac:picMkLst>
        </pc:picChg>
      </pc:sldChg>
      <pc:sldChg chg="add del">
        <pc:chgData name="Abbas Amir" userId="fbeb37548bc5d5a4" providerId="LiveId" clId="{B0602AF4-167E-4504-B854-D4FF952D80CA}" dt="2021-03-29T06:38:32.739" v="736"/>
        <pc:sldMkLst>
          <pc:docMk/>
          <pc:sldMk cId="869790756" sldId="268"/>
        </pc:sldMkLst>
      </pc:sldChg>
      <pc:sldChg chg="addSp delSp modSp new mod">
        <pc:chgData name="Abbas Amir" userId="fbeb37548bc5d5a4" providerId="LiveId" clId="{B0602AF4-167E-4504-B854-D4FF952D80CA}" dt="2021-03-29T06:47:13.163" v="821" actId="1076"/>
        <pc:sldMkLst>
          <pc:docMk/>
          <pc:sldMk cId="3821848464" sldId="268"/>
        </pc:sldMkLst>
        <pc:spChg chg="mod">
          <ac:chgData name="Abbas Amir" userId="fbeb37548bc5d5a4" providerId="LiveId" clId="{B0602AF4-167E-4504-B854-D4FF952D80CA}" dt="2021-03-29T06:45:10.020" v="794"/>
          <ac:spMkLst>
            <pc:docMk/>
            <pc:sldMk cId="3821848464" sldId="268"/>
            <ac:spMk id="2" creationId="{B0B4DB0D-B5D2-4516-B3FA-ED9DA142B0E0}"/>
          </ac:spMkLst>
        </pc:spChg>
        <pc:spChg chg="mod">
          <ac:chgData name="Abbas Amir" userId="fbeb37548bc5d5a4" providerId="LiveId" clId="{B0602AF4-167E-4504-B854-D4FF952D80CA}" dt="2021-03-29T06:46:19.180" v="811" actId="20577"/>
          <ac:spMkLst>
            <pc:docMk/>
            <pc:sldMk cId="3821848464" sldId="268"/>
            <ac:spMk id="3" creationId="{6CA4C787-9480-4729-B659-F514EDB603D3}"/>
          </ac:spMkLst>
        </pc:spChg>
        <pc:picChg chg="add del mod">
          <ac:chgData name="Abbas Amir" userId="fbeb37548bc5d5a4" providerId="LiveId" clId="{B0602AF4-167E-4504-B854-D4FF952D80CA}" dt="2021-03-29T06:47:03.687" v="816" actId="478"/>
          <ac:picMkLst>
            <pc:docMk/>
            <pc:sldMk cId="3821848464" sldId="268"/>
            <ac:picMk id="5" creationId="{236656C0-F454-48A0-8D00-9B801D6751BB}"/>
          </ac:picMkLst>
        </pc:picChg>
        <pc:picChg chg="add mod">
          <ac:chgData name="Abbas Amir" userId="fbeb37548bc5d5a4" providerId="LiveId" clId="{B0602AF4-167E-4504-B854-D4FF952D80CA}" dt="2021-03-29T06:47:13.163" v="821" actId="1076"/>
          <ac:picMkLst>
            <pc:docMk/>
            <pc:sldMk cId="3821848464" sldId="268"/>
            <ac:picMk id="7" creationId="{8CDA69A2-B8EC-40C5-B6CD-444AA771431A}"/>
          </ac:picMkLst>
        </pc:picChg>
      </pc:sldChg>
      <pc:sldChg chg="addSp delSp modSp new mod">
        <pc:chgData name="Abbas Amir" userId="fbeb37548bc5d5a4" providerId="LiveId" clId="{B0602AF4-167E-4504-B854-D4FF952D80CA}" dt="2021-03-29T06:49:32.260" v="842" actId="1076"/>
        <pc:sldMkLst>
          <pc:docMk/>
          <pc:sldMk cId="2859002926" sldId="269"/>
        </pc:sldMkLst>
        <pc:spChg chg="mod">
          <ac:chgData name="Abbas Amir" userId="fbeb37548bc5d5a4" providerId="LiveId" clId="{B0602AF4-167E-4504-B854-D4FF952D80CA}" dt="2021-03-29T06:47:33.386" v="824"/>
          <ac:spMkLst>
            <pc:docMk/>
            <pc:sldMk cId="2859002926" sldId="269"/>
            <ac:spMk id="2" creationId="{58502C2C-27E9-4DC9-9E1C-19548EC9073C}"/>
          </ac:spMkLst>
        </pc:spChg>
        <pc:spChg chg="mod">
          <ac:chgData name="Abbas Amir" userId="fbeb37548bc5d5a4" providerId="LiveId" clId="{B0602AF4-167E-4504-B854-D4FF952D80CA}" dt="2021-03-29T06:49:04.173" v="838" actId="20577"/>
          <ac:spMkLst>
            <pc:docMk/>
            <pc:sldMk cId="2859002926" sldId="269"/>
            <ac:spMk id="3" creationId="{C54BE24E-B853-4230-AF3C-D8DC8A3B30C6}"/>
          </ac:spMkLst>
        </pc:spChg>
        <pc:picChg chg="add del">
          <ac:chgData name="Abbas Amir" userId="fbeb37548bc5d5a4" providerId="LiveId" clId="{B0602AF4-167E-4504-B854-D4FF952D80CA}" dt="2021-03-29T06:47:35.509" v="825" actId="478"/>
          <ac:picMkLst>
            <pc:docMk/>
            <pc:sldMk cId="2859002926" sldId="269"/>
            <ac:picMk id="5" creationId="{0F7C52FE-5BEB-4291-A80D-F0B531BD8516}"/>
          </ac:picMkLst>
        </pc:picChg>
        <pc:picChg chg="add mod">
          <ac:chgData name="Abbas Amir" userId="fbeb37548bc5d5a4" providerId="LiveId" clId="{B0602AF4-167E-4504-B854-D4FF952D80CA}" dt="2021-03-29T06:49:32.260" v="842" actId="1076"/>
          <ac:picMkLst>
            <pc:docMk/>
            <pc:sldMk cId="2859002926" sldId="269"/>
            <ac:picMk id="7" creationId="{85131E08-6898-4DE5-A9C6-8CE3B4F3AB1D}"/>
          </ac:picMkLst>
        </pc:picChg>
      </pc:sldChg>
      <pc:sldChg chg="addSp delSp modSp new mod">
        <pc:chgData name="Abbas Amir" userId="fbeb37548bc5d5a4" providerId="LiveId" clId="{B0602AF4-167E-4504-B854-D4FF952D80CA}" dt="2021-03-29T06:51:15.415" v="867" actId="1076"/>
        <pc:sldMkLst>
          <pc:docMk/>
          <pc:sldMk cId="1884750419" sldId="270"/>
        </pc:sldMkLst>
        <pc:spChg chg="mod">
          <ac:chgData name="Abbas Amir" userId="fbeb37548bc5d5a4" providerId="LiveId" clId="{B0602AF4-167E-4504-B854-D4FF952D80CA}" dt="2021-03-29T06:49:53.936" v="845"/>
          <ac:spMkLst>
            <pc:docMk/>
            <pc:sldMk cId="1884750419" sldId="270"/>
            <ac:spMk id="2" creationId="{9AEA9CB7-BFFB-4654-B2BA-AB7136E40F2D}"/>
          </ac:spMkLst>
        </pc:spChg>
        <pc:spChg chg="mod">
          <ac:chgData name="Abbas Amir" userId="fbeb37548bc5d5a4" providerId="LiveId" clId="{B0602AF4-167E-4504-B854-D4FF952D80CA}" dt="2021-03-29T06:50:47.261" v="862" actId="5793"/>
          <ac:spMkLst>
            <pc:docMk/>
            <pc:sldMk cId="1884750419" sldId="270"/>
            <ac:spMk id="3" creationId="{944361DE-7709-40F2-8332-1ACBB1EAED31}"/>
          </ac:spMkLst>
        </pc:spChg>
        <pc:picChg chg="add del">
          <ac:chgData name="Abbas Amir" userId="fbeb37548bc5d5a4" providerId="LiveId" clId="{B0602AF4-167E-4504-B854-D4FF952D80CA}" dt="2021-03-29T06:49:55.870" v="846" actId="478"/>
          <ac:picMkLst>
            <pc:docMk/>
            <pc:sldMk cId="1884750419" sldId="270"/>
            <ac:picMk id="5" creationId="{D4E845BA-519E-4D91-9AD5-91B11203E688}"/>
          </ac:picMkLst>
        </pc:picChg>
        <pc:picChg chg="add mod">
          <ac:chgData name="Abbas Amir" userId="fbeb37548bc5d5a4" providerId="LiveId" clId="{B0602AF4-167E-4504-B854-D4FF952D80CA}" dt="2021-03-29T06:51:15.415" v="867" actId="1076"/>
          <ac:picMkLst>
            <pc:docMk/>
            <pc:sldMk cId="1884750419" sldId="270"/>
            <ac:picMk id="7" creationId="{9D563804-A7F8-4472-97D9-AAF39F48A4C9}"/>
          </ac:picMkLst>
        </pc:picChg>
      </pc:sldChg>
      <pc:sldChg chg="addSp modSp new mod">
        <pc:chgData name="Abbas Amir" userId="fbeb37548bc5d5a4" providerId="LiveId" clId="{B0602AF4-167E-4504-B854-D4FF952D80CA}" dt="2021-03-29T06:57:35.098" v="1070" actId="113"/>
        <pc:sldMkLst>
          <pc:docMk/>
          <pc:sldMk cId="1238411357" sldId="271"/>
        </pc:sldMkLst>
        <pc:spChg chg="mod">
          <ac:chgData name="Abbas Amir" userId="fbeb37548bc5d5a4" providerId="LiveId" clId="{B0602AF4-167E-4504-B854-D4FF952D80CA}" dt="2021-03-29T06:55:49.561" v="1021"/>
          <ac:spMkLst>
            <pc:docMk/>
            <pc:sldMk cId="1238411357" sldId="271"/>
            <ac:spMk id="2" creationId="{6B2F6CDF-74F3-4A41-BE37-66D02CAF9F2D}"/>
          </ac:spMkLst>
        </pc:spChg>
        <pc:spChg chg="mod">
          <ac:chgData name="Abbas Amir" userId="fbeb37548bc5d5a4" providerId="LiveId" clId="{B0602AF4-167E-4504-B854-D4FF952D80CA}" dt="2021-03-29T06:57:35.098" v="1070" actId="113"/>
          <ac:spMkLst>
            <pc:docMk/>
            <pc:sldMk cId="1238411357" sldId="271"/>
            <ac:spMk id="3" creationId="{0E65AA1C-96E0-4C1B-96B8-55017FCD8C25}"/>
          </ac:spMkLst>
        </pc:spChg>
        <pc:picChg chg="add mod">
          <ac:chgData name="Abbas Amir" userId="fbeb37548bc5d5a4" providerId="LiveId" clId="{B0602AF4-167E-4504-B854-D4FF952D80CA}" dt="2021-03-29T06:53:29.222" v="969" actId="14100"/>
          <ac:picMkLst>
            <pc:docMk/>
            <pc:sldMk cId="1238411357" sldId="271"/>
            <ac:picMk id="5" creationId="{E48C863D-F869-4A0A-9040-CA9B9F9E82FE}"/>
          </ac:picMkLst>
        </pc:picChg>
        <pc:picChg chg="add mod">
          <ac:chgData name="Abbas Amir" userId="fbeb37548bc5d5a4" providerId="LiveId" clId="{B0602AF4-167E-4504-B854-D4FF952D80CA}" dt="2021-03-29T06:55:37.491" v="1020" actId="14100"/>
          <ac:picMkLst>
            <pc:docMk/>
            <pc:sldMk cId="1238411357" sldId="271"/>
            <ac:picMk id="7" creationId="{7E94639E-DB8E-4246-B13B-B3EB5B69BDD9}"/>
          </ac:picMkLst>
        </pc:picChg>
      </pc:sldChg>
      <pc:sldChg chg="addSp modSp new mod">
        <pc:chgData name="Abbas Amir" userId="fbeb37548bc5d5a4" providerId="LiveId" clId="{B0602AF4-167E-4504-B854-D4FF952D80CA}" dt="2021-03-29T07:00:11.216" v="1114" actId="1076"/>
        <pc:sldMkLst>
          <pc:docMk/>
          <pc:sldMk cId="1677843225" sldId="272"/>
        </pc:sldMkLst>
        <pc:spChg chg="mod">
          <ac:chgData name="Abbas Amir" userId="fbeb37548bc5d5a4" providerId="LiveId" clId="{B0602AF4-167E-4504-B854-D4FF952D80CA}" dt="2021-03-29T06:56:03.894" v="1023"/>
          <ac:spMkLst>
            <pc:docMk/>
            <pc:sldMk cId="1677843225" sldId="272"/>
            <ac:spMk id="2" creationId="{A10303FF-627B-4EC2-AB8F-BBA2786BA366}"/>
          </ac:spMkLst>
        </pc:spChg>
        <pc:spChg chg="mod">
          <ac:chgData name="Abbas Amir" userId="fbeb37548bc5d5a4" providerId="LiveId" clId="{B0602AF4-167E-4504-B854-D4FF952D80CA}" dt="2021-03-29T06:59:38.521" v="1109" actId="20577"/>
          <ac:spMkLst>
            <pc:docMk/>
            <pc:sldMk cId="1677843225" sldId="272"/>
            <ac:spMk id="3" creationId="{CEEC9B2E-19A2-4962-BF55-196668429FF4}"/>
          </ac:spMkLst>
        </pc:spChg>
        <pc:picChg chg="add mod">
          <ac:chgData name="Abbas Amir" userId="fbeb37548bc5d5a4" providerId="LiveId" clId="{B0602AF4-167E-4504-B854-D4FF952D80CA}" dt="2021-03-29T06:58:18.876" v="1078" actId="1076"/>
          <ac:picMkLst>
            <pc:docMk/>
            <pc:sldMk cId="1677843225" sldId="272"/>
            <ac:picMk id="5" creationId="{55545242-F740-4F23-93FE-ABFB75149B13}"/>
          </ac:picMkLst>
        </pc:picChg>
        <pc:picChg chg="add mod">
          <ac:chgData name="Abbas Amir" userId="fbeb37548bc5d5a4" providerId="LiveId" clId="{B0602AF4-167E-4504-B854-D4FF952D80CA}" dt="2021-03-29T07:00:11.216" v="1114" actId="1076"/>
          <ac:picMkLst>
            <pc:docMk/>
            <pc:sldMk cId="1677843225" sldId="272"/>
            <ac:picMk id="7" creationId="{D67A7FB0-4D59-4A9D-AF3A-AD6B0F200AB5}"/>
          </ac:picMkLst>
        </pc:picChg>
      </pc:sldChg>
      <pc:sldChg chg="addSp modSp new mod">
        <pc:chgData name="Abbas Amir" userId="fbeb37548bc5d5a4" providerId="LiveId" clId="{B0602AF4-167E-4504-B854-D4FF952D80CA}" dt="2021-03-29T07:03:19.411" v="1168" actId="313"/>
        <pc:sldMkLst>
          <pc:docMk/>
          <pc:sldMk cId="3084282774" sldId="273"/>
        </pc:sldMkLst>
        <pc:spChg chg="mod">
          <ac:chgData name="Abbas Amir" userId="fbeb37548bc5d5a4" providerId="LiveId" clId="{B0602AF4-167E-4504-B854-D4FF952D80CA}" dt="2021-03-29T07:00:24.266" v="1116"/>
          <ac:spMkLst>
            <pc:docMk/>
            <pc:sldMk cId="3084282774" sldId="273"/>
            <ac:spMk id="2" creationId="{4DED4ABC-A698-4065-A4B5-9652FACE3F83}"/>
          </ac:spMkLst>
        </pc:spChg>
        <pc:spChg chg="mod">
          <ac:chgData name="Abbas Amir" userId="fbeb37548bc5d5a4" providerId="LiveId" clId="{B0602AF4-167E-4504-B854-D4FF952D80CA}" dt="2021-03-29T07:03:19.411" v="1168" actId="313"/>
          <ac:spMkLst>
            <pc:docMk/>
            <pc:sldMk cId="3084282774" sldId="273"/>
            <ac:spMk id="3" creationId="{29DE9C38-F44E-4371-A5E4-F8F88F8E6565}"/>
          </ac:spMkLst>
        </pc:spChg>
        <pc:picChg chg="add mod">
          <ac:chgData name="Abbas Amir" userId="fbeb37548bc5d5a4" providerId="LiveId" clId="{B0602AF4-167E-4504-B854-D4FF952D80CA}" dt="2021-03-29T07:02:07.157" v="1143" actId="14100"/>
          <ac:picMkLst>
            <pc:docMk/>
            <pc:sldMk cId="3084282774" sldId="273"/>
            <ac:picMk id="5" creationId="{B109C27F-A5C2-4E0B-A0B6-4B89969939B6}"/>
          </ac:picMkLst>
        </pc:picChg>
      </pc:sldChg>
      <pc:sldChg chg="addSp modSp new mod">
        <pc:chgData name="Abbas Amir" userId="fbeb37548bc5d5a4" providerId="LiveId" clId="{B0602AF4-167E-4504-B854-D4FF952D80CA}" dt="2021-03-29T07:11:51.684" v="1240" actId="113"/>
        <pc:sldMkLst>
          <pc:docMk/>
          <pc:sldMk cId="3294456654" sldId="274"/>
        </pc:sldMkLst>
        <pc:spChg chg="mod">
          <ac:chgData name="Abbas Amir" userId="fbeb37548bc5d5a4" providerId="LiveId" clId="{B0602AF4-167E-4504-B854-D4FF952D80CA}" dt="2021-03-29T07:03:54.123" v="1170"/>
          <ac:spMkLst>
            <pc:docMk/>
            <pc:sldMk cId="3294456654" sldId="274"/>
            <ac:spMk id="2" creationId="{9D685858-E94C-44AD-BE89-70DA9CE8E2E7}"/>
          </ac:spMkLst>
        </pc:spChg>
        <pc:spChg chg="mod">
          <ac:chgData name="Abbas Amir" userId="fbeb37548bc5d5a4" providerId="LiveId" clId="{B0602AF4-167E-4504-B854-D4FF952D80CA}" dt="2021-03-29T07:11:51.684" v="1240" actId="113"/>
          <ac:spMkLst>
            <pc:docMk/>
            <pc:sldMk cId="3294456654" sldId="274"/>
            <ac:spMk id="3" creationId="{BC5CC5D0-DB92-4874-AD63-7CD57B23C75A}"/>
          </ac:spMkLst>
        </pc:spChg>
        <pc:picChg chg="add mod">
          <ac:chgData name="Abbas Amir" userId="fbeb37548bc5d5a4" providerId="LiveId" clId="{B0602AF4-167E-4504-B854-D4FF952D80CA}" dt="2021-03-29T07:05:55.218" v="1193" actId="1076"/>
          <ac:picMkLst>
            <pc:docMk/>
            <pc:sldMk cId="3294456654" sldId="274"/>
            <ac:picMk id="5" creationId="{3184D489-8208-42DA-B20A-5A0AE5DA8D0B}"/>
          </ac:picMkLst>
        </pc:picChg>
        <pc:picChg chg="add mod">
          <ac:chgData name="Abbas Amir" userId="fbeb37548bc5d5a4" providerId="LiveId" clId="{B0602AF4-167E-4504-B854-D4FF952D80CA}" dt="2021-03-29T07:06:35.952" v="1196" actId="14100"/>
          <ac:picMkLst>
            <pc:docMk/>
            <pc:sldMk cId="3294456654" sldId="274"/>
            <ac:picMk id="7" creationId="{1A4489AA-71E5-4582-AD8D-96DCFF20CF53}"/>
          </ac:picMkLst>
        </pc:picChg>
      </pc:sldChg>
      <pc:sldChg chg="addSp modSp new mod">
        <pc:chgData name="Abbas Amir" userId="fbeb37548bc5d5a4" providerId="LiveId" clId="{B0602AF4-167E-4504-B854-D4FF952D80CA}" dt="2021-03-29T07:11:47.482" v="1239" actId="113"/>
        <pc:sldMkLst>
          <pc:docMk/>
          <pc:sldMk cId="3485388224" sldId="275"/>
        </pc:sldMkLst>
        <pc:spChg chg="mod">
          <ac:chgData name="Abbas Amir" userId="fbeb37548bc5d5a4" providerId="LiveId" clId="{B0602AF4-167E-4504-B854-D4FF952D80CA}" dt="2021-03-29T07:07:21.100" v="1198"/>
          <ac:spMkLst>
            <pc:docMk/>
            <pc:sldMk cId="3485388224" sldId="275"/>
            <ac:spMk id="2" creationId="{5E1B415C-48C5-440E-B62E-8650C3B9A880}"/>
          </ac:spMkLst>
        </pc:spChg>
        <pc:spChg chg="mod">
          <ac:chgData name="Abbas Amir" userId="fbeb37548bc5d5a4" providerId="LiveId" clId="{B0602AF4-167E-4504-B854-D4FF952D80CA}" dt="2021-03-29T07:11:47.482" v="1239" actId="113"/>
          <ac:spMkLst>
            <pc:docMk/>
            <pc:sldMk cId="3485388224" sldId="275"/>
            <ac:spMk id="3" creationId="{5A53397A-B711-48F5-8BF9-F7C32E852734}"/>
          </ac:spMkLst>
        </pc:spChg>
        <pc:picChg chg="add mod">
          <ac:chgData name="Abbas Amir" userId="fbeb37548bc5d5a4" providerId="LiveId" clId="{B0602AF4-167E-4504-B854-D4FF952D80CA}" dt="2021-03-29T07:09:23.340" v="1220" actId="14100"/>
          <ac:picMkLst>
            <pc:docMk/>
            <pc:sldMk cId="3485388224" sldId="275"/>
            <ac:picMk id="5" creationId="{FE72B5CC-0A59-450F-AF40-BE0B4B92074B}"/>
          </ac:picMkLst>
        </pc:picChg>
        <pc:picChg chg="add mod">
          <ac:chgData name="Abbas Amir" userId="fbeb37548bc5d5a4" providerId="LiveId" clId="{B0602AF4-167E-4504-B854-D4FF952D80CA}" dt="2021-03-29T07:10:32.397" v="1225" actId="14100"/>
          <ac:picMkLst>
            <pc:docMk/>
            <pc:sldMk cId="3485388224" sldId="275"/>
            <ac:picMk id="7" creationId="{76D32D91-5FE6-465A-AC5C-5E2F1BF86EDC}"/>
          </ac:picMkLst>
        </pc:picChg>
      </pc:sldChg>
      <pc:sldChg chg="addSp modSp new mod">
        <pc:chgData name="Abbas Amir" userId="fbeb37548bc5d5a4" providerId="LiveId" clId="{B0602AF4-167E-4504-B854-D4FF952D80CA}" dt="2021-03-29T07:14:05.956" v="1253" actId="14100"/>
        <pc:sldMkLst>
          <pc:docMk/>
          <pc:sldMk cId="867188066" sldId="276"/>
        </pc:sldMkLst>
        <pc:spChg chg="mod">
          <ac:chgData name="Abbas Amir" userId="fbeb37548bc5d5a4" providerId="LiveId" clId="{B0602AF4-167E-4504-B854-D4FF952D80CA}" dt="2021-03-29T07:13:52.144" v="1250" actId="14100"/>
          <ac:spMkLst>
            <pc:docMk/>
            <pc:sldMk cId="867188066" sldId="276"/>
            <ac:spMk id="2" creationId="{FBAF90D8-8AE4-492A-A37A-A52117478CE9}"/>
          </ac:spMkLst>
        </pc:spChg>
        <pc:spChg chg="mod">
          <ac:chgData name="Abbas Amir" userId="fbeb37548bc5d5a4" providerId="LiveId" clId="{B0602AF4-167E-4504-B854-D4FF952D80CA}" dt="2021-03-29T07:13:55.578" v="1251" actId="14100"/>
          <ac:spMkLst>
            <pc:docMk/>
            <pc:sldMk cId="867188066" sldId="276"/>
            <ac:spMk id="3" creationId="{87299F45-5121-47A0-9350-E3F59E45650A}"/>
          </ac:spMkLst>
        </pc:spChg>
        <pc:picChg chg="add mod">
          <ac:chgData name="Abbas Amir" userId="fbeb37548bc5d5a4" providerId="LiveId" clId="{B0602AF4-167E-4504-B854-D4FF952D80CA}" dt="2021-03-29T07:13:58.893" v="1252" actId="1076"/>
          <ac:picMkLst>
            <pc:docMk/>
            <pc:sldMk cId="867188066" sldId="276"/>
            <ac:picMk id="5" creationId="{48E63074-0B0F-4DAF-AF0E-B14892E2EA9F}"/>
          </ac:picMkLst>
        </pc:picChg>
        <pc:picChg chg="add mod">
          <ac:chgData name="Abbas Amir" userId="fbeb37548bc5d5a4" providerId="LiveId" clId="{B0602AF4-167E-4504-B854-D4FF952D80CA}" dt="2021-03-29T07:14:05.956" v="1253" actId="14100"/>
          <ac:picMkLst>
            <pc:docMk/>
            <pc:sldMk cId="867188066" sldId="276"/>
            <ac:picMk id="7" creationId="{CDAAD658-DBE9-4820-B285-6ED10375420B}"/>
          </ac:picMkLst>
        </pc:picChg>
      </pc:sldChg>
      <pc:sldChg chg="new">
        <pc:chgData name="Abbas Amir" userId="fbeb37548bc5d5a4" providerId="LiveId" clId="{B0602AF4-167E-4504-B854-D4FF952D80CA}" dt="2021-03-29T07:13:20.769" v="1247" actId="680"/>
        <pc:sldMkLst>
          <pc:docMk/>
          <pc:sldMk cId="1405204355" sldId="277"/>
        </pc:sldMkLst>
      </pc:sldChg>
      <pc:sldChg chg="addSp delSp modSp mod">
        <pc:chgData name="Abbas Amir" userId="fbeb37548bc5d5a4" providerId="LiveId" clId="{B0602AF4-167E-4504-B854-D4FF952D80CA}" dt="2021-03-29T14:28:48.686" v="1265" actId="14100"/>
        <pc:sldMkLst>
          <pc:docMk/>
          <pc:sldMk cId="15127403" sldId="280"/>
        </pc:sldMkLst>
        <pc:spChg chg="mod">
          <ac:chgData name="Abbas Amir" userId="fbeb37548bc5d5a4" providerId="LiveId" clId="{B0602AF4-167E-4504-B854-D4FF952D80CA}" dt="2021-03-29T14:28:19.489" v="1255"/>
          <ac:spMkLst>
            <pc:docMk/>
            <pc:sldMk cId="15127403" sldId="280"/>
            <ac:spMk id="2" creationId="{4157C56A-783F-4159-9123-772C8B4ABF26}"/>
          </ac:spMkLst>
        </pc:spChg>
        <pc:spChg chg="del">
          <ac:chgData name="Abbas Amir" userId="fbeb37548bc5d5a4" providerId="LiveId" clId="{B0602AF4-167E-4504-B854-D4FF952D80CA}" dt="2021-03-29T14:28:14.124" v="1254" actId="22"/>
          <ac:spMkLst>
            <pc:docMk/>
            <pc:sldMk cId="15127403" sldId="280"/>
            <ac:spMk id="3" creationId="{42C054E1-15C9-4E5A-A8C0-D9C8832AD8CB}"/>
          </ac:spMkLst>
        </pc:spChg>
        <pc:picChg chg="add mod ord">
          <ac:chgData name="Abbas Amir" userId="fbeb37548bc5d5a4" providerId="LiveId" clId="{B0602AF4-167E-4504-B854-D4FF952D80CA}" dt="2021-03-29T14:28:24.669" v="1257" actId="1076"/>
          <ac:picMkLst>
            <pc:docMk/>
            <pc:sldMk cId="15127403" sldId="280"/>
            <ac:picMk id="5" creationId="{24697872-D324-434A-AB24-A3E1696C2351}"/>
          </ac:picMkLst>
        </pc:picChg>
        <pc:picChg chg="add mod">
          <ac:chgData name="Abbas Amir" userId="fbeb37548bc5d5a4" providerId="LiveId" clId="{B0602AF4-167E-4504-B854-D4FF952D80CA}" dt="2021-03-29T14:28:48.686" v="1265" actId="14100"/>
          <ac:picMkLst>
            <pc:docMk/>
            <pc:sldMk cId="15127403" sldId="280"/>
            <ac:picMk id="7" creationId="{B82F45D0-65F9-4417-AC79-78786E5A1500}"/>
          </ac:picMkLst>
        </pc:picChg>
      </pc:sldChg>
      <pc:sldChg chg="addSp delSp modSp new mod">
        <pc:chgData name="Abbas Amir" userId="fbeb37548bc5d5a4" providerId="LiveId" clId="{B0602AF4-167E-4504-B854-D4FF952D80CA}" dt="2021-03-29T15:00:23.133" v="1287" actId="14100"/>
        <pc:sldMkLst>
          <pc:docMk/>
          <pc:sldMk cId="4153900423" sldId="282"/>
        </pc:sldMkLst>
        <pc:spChg chg="mod">
          <ac:chgData name="Abbas Amir" userId="fbeb37548bc5d5a4" providerId="LiveId" clId="{B0602AF4-167E-4504-B854-D4FF952D80CA}" dt="2021-03-29T14:28:59.835" v="1267"/>
          <ac:spMkLst>
            <pc:docMk/>
            <pc:sldMk cId="4153900423" sldId="282"/>
            <ac:spMk id="2" creationId="{16DFC3BF-8E5F-4C87-BCC1-F4B6C099556B}"/>
          </ac:spMkLst>
        </pc:spChg>
        <pc:spChg chg="del">
          <ac:chgData name="Abbas Amir" userId="fbeb37548bc5d5a4" providerId="LiveId" clId="{B0602AF4-167E-4504-B854-D4FF952D80CA}" dt="2021-03-29T14:29:11.175" v="1268" actId="22"/>
          <ac:spMkLst>
            <pc:docMk/>
            <pc:sldMk cId="4153900423" sldId="282"/>
            <ac:spMk id="3" creationId="{903F4033-AC1F-42C7-9C13-A9288C3F67D6}"/>
          </ac:spMkLst>
        </pc:spChg>
        <pc:spChg chg="add mod">
          <ac:chgData name="Abbas Amir" userId="fbeb37548bc5d5a4" providerId="LiveId" clId="{B0602AF4-167E-4504-B854-D4FF952D80CA}" dt="2021-03-29T15:00:17.654" v="1284" actId="5793"/>
          <ac:spMkLst>
            <pc:docMk/>
            <pc:sldMk cId="4153900423" sldId="282"/>
            <ac:spMk id="7" creationId="{67581E32-5486-43BB-A83E-F1897FF88EB3}"/>
          </ac:spMkLst>
        </pc:spChg>
        <pc:picChg chg="add del mod ord">
          <ac:chgData name="Abbas Amir" userId="fbeb37548bc5d5a4" providerId="LiveId" clId="{B0602AF4-167E-4504-B854-D4FF952D80CA}" dt="2021-03-29T15:00:11.110" v="1272" actId="478"/>
          <ac:picMkLst>
            <pc:docMk/>
            <pc:sldMk cId="4153900423" sldId="282"/>
            <ac:picMk id="5" creationId="{F776E98E-4601-4551-A477-A0F4421425E8}"/>
          </ac:picMkLst>
        </pc:picChg>
        <pc:picChg chg="add mod">
          <ac:chgData name="Abbas Amir" userId="fbeb37548bc5d5a4" providerId="LiveId" clId="{B0602AF4-167E-4504-B854-D4FF952D80CA}" dt="2021-03-29T15:00:23.133" v="1287" actId="14100"/>
          <ac:picMkLst>
            <pc:docMk/>
            <pc:sldMk cId="4153900423" sldId="282"/>
            <ac:picMk id="9" creationId="{0466A7E6-6EDD-4CAA-90C7-D21ACB699EA4}"/>
          </ac:picMkLst>
        </pc:picChg>
      </pc:sldChg>
      <pc:sldChg chg="new del">
        <pc:chgData name="Abbas Amir" userId="fbeb37548bc5d5a4" providerId="LiveId" clId="{B0602AF4-167E-4504-B854-D4FF952D80CA}" dt="2021-03-29T15:01:18.707" v="1288" actId="2696"/>
        <pc:sldMkLst>
          <pc:docMk/>
          <pc:sldMk cId="1314502898" sldId="28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3931F-07A0-4658-9786-E2561C161E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51C5F3A0-FC9A-4B48-8F97-B955AF5991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A37D6D65-C252-44EA-84A3-00DCF4ADF63A}"/>
              </a:ext>
            </a:extLst>
          </p:cNvPr>
          <p:cNvSpPr>
            <a:spLocks noGrp="1"/>
          </p:cNvSpPr>
          <p:nvPr>
            <p:ph type="dt" sz="half" idx="10"/>
          </p:nvPr>
        </p:nvSpPr>
        <p:spPr/>
        <p:txBody>
          <a:bodyPr/>
          <a:lstStyle/>
          <a:p>
            <a:fld id="{8F273CDD-6E48-48E7-AF82-1B03AE281AAC}" type="datetimeFigureOut">
              <a:rPr lang="en-PK" smtClean="0"/>
              <a:t>21/10/2021</a:t>
            </a:fld>
            <a:endParaRPr lang="en-PK"/>
          </a:p>
        </p:txBody>
      </p:sp>
      <p:sp>
        <p:nvSpPr>
          <p:cNvPr id="5" name="Footer Placeholder 4">
            <a:extLst>
              <a:ext uri="{FF2B5EF4-FFF2-40B4-BE49-F238E27FC236}">
                <a16:creationId xmlns:a16="http://schemas.microsoft.com/office/drawing/2014/main" id="{460A2657-856A-44A6-962C-11A927D3526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127D773-4DCE-46F2-B151-F34D996F68C4}"/>
              </a:ext>
            </a:extLst>
          </p:cNvPr>
          <p:cNvSpPr>
            <a:spLocks noGrp="1"/>
          </p:cNvSpPr>
          <p:nvPr>
            <p:ph type="sldNum" sz="quarter" idx="12"/>
          </p:nvPr>
        </p:nvSpPr>
        <p:spPr/>
        <p:txBody>
          <a:bodyPr/>
          <a:lstStyle/>
          <a:p>
            <a:fld id="{6B642D00-8B36-4EF3-BD72-56ACC861E798}" type="slidenum">
              <a:rPr lang="en-PK" smtClean="0"/>
              <a:t>‹#›</a:t>
            </a:fld>
            <a:endParaRPr lang="en-PK"/>
          </a:p>
        </p:txBody>
      </p:sp>
    </p:spTree>
    <p:extLst>
      <p:ext uri="{BB962C8B-B14F-4D97-AF65-F5344CB8AC3E}">
        <p14:creationId xmlns:p14="http://schemas.microsoft.com/office/powerpoint/2010/main" val="438297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6C07-A977-496C-9619-34AE8F813B59}"/>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9B6EAAC-759C-4EE8-8F01-547C32B622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990396D-B3B7-4B37-9D88-B39A4AED25F1}"/>
              </a:ext>
            </a:extLst>
          </p:cNvPr>
          <p:cNvSpPr>
            <a:spLocks noGrp="1"/>
          </p:cNvSpPr>
          <p:nvPr>
            <p:ph type="dt" sz="half" idx="10"/>
          </p:nvPr>
        </p:nvSpPr>
        <p:spPr/>
        <p:txBody>
          <a:bodyPr/>
          <a:lstStyle/>
          <a:p>
            <a:fld id="{8F273CDD-6E48-48E7-AF82-1B03AE281AAC}" type="datetimeFigureOut">
              <a:rPr lang="en-PK" smtClean="0"/>
              <a:t>21/10/2021</a:t>
            </a:fld>
            <a:endParaRPr lang="en-PK"/>
          </a:p>
        </p:txBody>
      </p:sp>
      <p:sp>
        <p:nvSpPr>
          <p:cNvPr id="5" name="Footer Placeholder 4">
            <a:extLst>
              <a:ext uri="{FF2B5EF4-FFF2-40B4-BE49-F238E27FC236}">
                <a16:creationId xmlns:a16="http://schemas.microsoft.com/office/drawing/2014/main" id="{F328A447-F034-4500-B36F-79CFFB489A8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E9F29B9-BE5A-4A11-A5D4-CD2CE3765284}"/>
              </a:ext>
            </a:extLst>
          </p:cNvPr>
          <p:cNvSpPr>
            <a:spLocks noGrp="1"/>
          </p:cNvSpPr>
          <p:nvPr>
            <p:ph type="sldNum" sz="quarter" idx="12"/>
          </p:nvPr>
        </p:nvSpPr>
        <p:spPr/>
        <p:txBody>
          <a:bodyPr/>
          <a:lstStyle/>
          <a:p>
            <a:fld id="{6B642D00-8B36-4EF3-BD72-56ACC861E798}" type="slidenum">
              <a:rPr lang="en-PK" smtClean="0"/>
              <a:t>‹#›</a:t>
            </a:fld>
            <a:endParaRPr lang="en-PK"/>
          </a:p>
        </p:txBody>
      </p:sp>
    </p:spTree>
    <p:extLst>
      <p:ext uri="{BB962C8B-B14F-4D97-AF65-F5344CB8AC3E}">
        <p14:creationId xmlns:p14="http://schemas.microsoft.com/office/powerpoint/2010/main" val="3660772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0E54BA-DE28-41D4-95E8-C0314B539C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FCD6E927-FCB9-405B-ACDC-16AAC85405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5D829DC-59C4-4B59-8541-83A0258407BB}"/>
              </a:ext>
            </a:extLst>
          </p:cNvPr>
          <p:cNvSpPr>
            <a:spLocks noGrp="1"/>
          </p:cNvSpPr>
          <p:nvPr>
            <p:ph type="dt" sz="half" idx="10"/>
          </p:nvPr>
        </p:nvSpPr>
        <p:spPr/>
        <p:txBody>
          <a:bodyPr/>
          <a:lstStyle/>
          <a:p>
            <a:fld id="{8F273CDD-6E48-48E7-AF82-1B03AE281AAC}" type="datetimeFigureOut">
              <a:rPr lang="en-PK" smtClean="0"/>
              <a:t>21/10/2021</a:t>
            </a:fld>
            <a:endParaRPr lang="en-PK"/>
          </a:p>
        </p:txBody>
      </p:sp>
      <p:sp>
        <p:nvSpPr>
          <p:cNvPr id="5" name="Footer Placeholder 4">
            <a:extLst>
              <a:ext uri="{FF2B5EF4-FFF2-40B4-BE49-F238E27FC236}">
                <a16:creationId xmlns:a16="http://schemas.microsoft.com/office/drawing/2014/main" id="{4D641FB4-4BA6-4F0F-A099-32908719835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1656361-DE5E-4BF2-AE9B-E83EFDF47097}"/>
              </a:ext>
            </a:extLst>
          </p:cNvPr>
          <p:cNvSpPr>
            <a:spLocks noGrp="1"/>
          </p:cNvSpPr>
          <p:nvPr>
            <p:ph type="sldNum" sz="quarter" idx="12"/>
          </p:nvPr>
        </p:nvSpPr>
        <p:spPr/>
        <p:txBody>
          <a:bodyPr/>
          <a:lstStyle/>
          <a:p>
            <a:fld id="{6B642D00-8B36-4EF3-BD72-56ACC861E798}" type="slidenum">
              <a:rPr lang="en-PK" smtClean="0"/>
              <a:t>‹#›</a:t>
            </a:fld>
            <a:endParaRPr lang="en-PK"/>
          </a:p>
        </p:txBody>
      </p:sp>
    </p:spTree>
    <p:extLst>
      <p:ext uri="{BB962C8B-B14F-4D97-AF65-F5344CB8AC3E}">
        <p14:creationId xmlns:p14="http://schemas.microsoft.com/office/powerpoint/2010/main" val="3468432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E1E6-AEC9-4328-ABA7-B5252DB9C198}"/>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312656E-0372-4219-8DAB-9CE6FD191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B6D5AF7-EB44-4738-B4DD-1519F811A553}"/>
              </a:ext>
            </a:extLst>
          </p:cNvPr>
          <p:cNvSpPr>
            <a:spLocks noGrp="1"/>
          </p:cNvSpPr>
          <p:nvPr>
            <p:ph type="dt" sz="half" idx="10"/>
          </p:nvPr>
        </p:nvSpPr>
        <p:spPr/>
        <p:txBody>
          <a:bodyPr/>
          <a:lstStyle/>
          <a:p>
            <a:fld id="{8F273CDD-6E48-48E7-AF82-1B03AE281AAC}" type="datetimeFigureOut">
              <a:rPr lang="en-PK" smtClean="0"/>
              <a:t>21/10/2021</a:t>
            </a:fld>
            <a:endParaRPr lang="en-PK"/>
          </a:p>
        </p:txBody>
      </p:sp>
      <p:sp>
        <p:nvSpPr>
          <p:cNvPr id="5" name="Footer Placeholder 4">
            <a:extLst>
              <a:ext uri="{FF2B5EF4-FFF2-40B4-BE49-F238E27FC236}">
                <a16:creationId xmlns:a16="http://schemas.microsoft.com/office/drawing/2014/main" id="{588795DF-9780-4AAF-BF15-26CBC8AB82F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162BBB9-B099-491E-8D93-71ABC3597EBA}"/>
              </a:ext>
            </a:extLst>
          </p:cNvPr>
          <p:cNvSpPr>
            <a:spLocks noGrp="1"/>
          </p:cNvSpPr>
          <p:nvPr>
            <p:ph type="sldNum" sz="quarter" idx="12"/>
          </p:nvPr>
        </p:nvSpPr>
        <p:spPr/>
        <p:txBody>
          <a:bodyPr/>
          <a:lstStyle/>
          <a:p>
            <a:fld id="{6B642D00-8B36-4EF3-BD72-56ACC861E798}" type="slidenum">
              <a:rPr lang="en-PK" smtClean="0"/>
              <a:t>‹#›</a:t>
            </a:fld>
            <a:endParaRPr lang="en-PK"/>
          </a:p>
        </p:txBody>
      </p:sp>
    </p:spTree>
    <p:extLst>
      <p:ext uri="{BB962C8B-B14F-4D97-AF65-F5344CB8AC3E}">
        <p14:creationId xmlns:p14="http://schemas.microsoft.com/office/powerpoint/2010/main" val="41865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1CAF-A731-4127-80F0-92AE36948E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14D2C9D8-6F26-4851-8130-F58F6D599C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5B1420-E917-4825-A63A-3E81D788BC95}"/>
              </a:ext>
            </a:extLst>
          </p:cNvPr>
          <p:cNvSpPr>
            <a:spLocks noGrp="1"/>
          </p:cNvSpPr>
          <p:nvPr>
            <p:ph type="dt" sz="half" idx="10"/>
          </p:nvPr>
        </p:nvSpPr>
        <p:spPr/>
        <p:txBody>
          <a:bodyPr/>
          <a:lstStyle/>
          <a:p>
            <a:fld id="{8F273CDD-6E48-48E7-AF82-1B03AE281AAC}" type="datetimeFigureOut">
              <a:rPr lang="en-PK" smtClean="0"/>
              <a:t>21/10/2021</a:t>
            </a:fld>
            <a:endParaRPr lang="en-PK"/>
          </a:p>
        </p:txBody>
      </p:sp>
      <p:sp>
        <p:nvSpPr>
          <p:cNvPr id="5" name="Footer Placeholder 4">
            <a:extLst>
              <a:ext uri="{FF2B5EF4-FFF2-40B4-BE49-F238E27FC236}">
                <a16:creationId xmlns:a16="http://schemas.microsoft.com/office/drawing/2014/main" id="{32325A9F-8B5B-4F96-9598-3A2F005C5F9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1F7F0EA-957E-43FE-B705-A8E40AEC137C}"/>
              </a:ext>
            </a:extLst>
          </p:cNvPr>
          <p:cNvSpPr>
            <a:spLocks noGrp="1"/>
          </p:cNvSpPr>
          <p:nvPr>
            <p:ph type="sldNum" sz="quarter" idx="12"/>
          </p:nvPr>
        </p:nvSpPr>
        <p:spPr/>
        <p:txBody>
          <a:bodyPr/>
          <a:lstStyle/>
          <a:p>
            <a:fld id="{6B642D00-8B36-4EF3-BD72-56ACC861E798}" type="slidenum">
              <a:rPr lang="en-PK" smtClean="0"/>
              <a:t>‹#›</a:t>
            </a:fld>
            <a:endParaRPr lang="en-PK"/>
          </a:p>
        </p:txBody>
      </p:sp>
    </p:spTree>
    <p:extLst>
      <p:ext uri="{BB962C8B-B14F-4D97-AF65-F5344CB8AC3E}">
        <p14:creationId xmlns:p14="http://schemas.microsoft.com/office/powerpoint/2010/main" val="4213129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34511-F12B-4691-94D9-EEAAC2740AA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7A470599-C3ED-4907-9079-C072BD7EFE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3B695CCD-612C-4069-A165-84038DD861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8B619CEE-122C-4B6E-984C-FDA7965DA390}"/>
              </a:ext>
            </a:extLst>
          </p:cNvPr>
          <p:cNvSpPr>
            <a:spLocks noGrp="1"/>
          </p:cNvSpPr>
          <p:nvPr>
            <p:ph type="dt" sz="half" idx="10"/>
          </p:nvPr>
        </p:nvSpPr>
        <p:spPr/>
        <p:txBody>
          <a:bodyPr/>
          <a:lstStyle/>
          <a:p>
            <a:fld id="{8F273CDD-6E48-48E7-AF82-1B03AE281AAC}" type="datetimeFigureOut">
              <a:rPr lang="en-PK" smtClean="0"/>
              <a:t>21/10/2021</a:t>
            </a:fld>
            <a:endParaRPr lang="en-PK"/>
          </a:p>
        </p:txBody>
      </p:sp>
      <p:sp>
        <p:nvSpPr>
          <p:cNvPr id="6" name="Footer Placeholder 5">
            <a:extLst>
              <a:ext uri="{FF2B5EF4-FFF2-40B4-BE49-F238E27FC236}">
                <a16:creationId xmlns:a16="http://schemas.microsoft.com/office/drawing/2014/main" id="{D70AAF6F-6714-4766-9180-F8FE21BF221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D44DA5B-6D7B-4405-AB6F-ACFDBB9F38F9}"/>
              </a:ext>
            </a:extLst>
          </p:cNvPr>
          <p:cNvSpPr>
            <a:spLocks noGrp="1"/>
          </p:cNvSpPr>
          <p:nvPr>
            <p:ph type="sldNum" sz="quarter" idx="12"/>
          </p:nvPr>
        </p:nvSpPr>
        <p:spPr/>
        <p:txBody>
          <a:bodyPr/>
          <a:lstStyle/>
          <a:p>
            <a:fld id="{6B642D00-8B36-4EF3-BD72-56ACC861E798}" type="slidenum">
              <a:rPr lang="en-PK" smtClean="0"/>
              <a:t>‹#›</a:t>
            </a:fld>
            <a:endParaRPr lang="en-PK"/>
          </a:p>
        </p:txBody>
      </p:sp>
    </p:spTree>
    <p:extLst>
      <p:ext uri="{BB962C8B-B14F-4D97-AF65-F5344CB8AC3E}">
        <p14:creationId xmlns:p14="http://schemas.microsoft.com/office/powerpoint/2010/main" val="867363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B6A60-8847-4E5E-BF15-E1F37C12732A}"/>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ED70D34-B63D-4025-8DCF-DE48B7BC91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AB316-6C58-4A93-9439-946FF6F5F9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E93C0A31-6D24-4B89-A56B-1069B3A2DC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AE513D-36C2-4EAE-B702-386380D686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1B0AD1FF-BDE8-4E15-B5EE-3512A87BD1A9}"/>
              </a:ext>
            </a:extLst>
          </p:cNvPr>
          <p:cNvSpPr>
            <a:spLocks noGrp="1"/>
          </p:cNvSpPr>
          <p:nvPr>
            <p:ph type="dt" sz="half" idx="10"/>
          </p:nvPr>
        </p:nvSpPr>
        <p:spPr/>
        <p:txBody>
          <a:bodyPr/>
          <a:lstStyle/>
          <a:p>
            <a:fld id="{8F273CDD-6E48-48E7-AF82-1B03AE281AAC}" type="datetimeFigureOut">
              <a:rPr lang="en-PK" smtClean="0"/>
              <a:t>21/10/2021</a:t>
            </a:fld>
            <a:endParaRPr lang="en-PK"/>
          </a:p>
        </p:txBody>
      </p:sp>
      <p:sp>
        <p:nvSpPr>
          <p:cNvPr id="8" name="Footer Placeholder 7">
            <a:extLst>
              <a:ext uri="{FF2B5EF4-FFF2-40B4-BE49-F238E27FC236}">
                <a16:creationId xmlns:a16="http://schemas.microsoft.com/office/drawing/2014/main" id="{60C4012B-86C8-4638-A5E0-6FB56A20296A}"/>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9EDDCD79-5D72-4DD5-8CD3-00AFCE7B1F3E}"/>
              </a:ext>
            </a:extLst>
          </p:cNvPr>
          <p:cNvSpPr>
            <a:spLocks noGrp="1"/>
          </p:cNvSpPr>
          <p:nvPr>
            <p:ph type="sldNum" sz="quarter" idx="12"/>
          </p:nvPr>
        </p:nvSpPr>
        <p:spPr/>
        <p:txBody>
          <a:bodyPr/>
          <a:lstStyle/>
          <a:p>
            <a:fld id="{6B642D00-8B36-4EF3-BD72-56ACC861E798}" type="slidenum">
              <a:rPr lang="en-PK" smtClean="0"/>
              <a:t>‹#›</a:t>
            </a:fld>
            <a:endParaRPr lang="en-PK"/>
          </a:p>
        </p:txBody>
      </p:sp>
    </p:spTree>
    <p:extLst>
      <p:ext uri="{BB962C8B-B14F-4D97-AF65-F5344CB8AC3E}">
        <p14:creationId xmlns:p14="http://schemas.microsoft.com/office/powerpoint/2010/main" val="414332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7A2E7-E93C-4E25-9A2D-2AB11AA89263}"/>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00E64086-38B4-4851-AEAC-7484077C29A0}"/>
              </a:ext>
            </a:extLst>
          </p:cNvPr>
          <p:cNvSpPr>
            <a:spLocks noGrp="1"/>
          </p:cNvSpPr>
          <p:nvPr>
            <p:ph type="dt" sz="half" idx="10"/>
          </p:nvPr>
        </p:nvSpPr>
        <p:spPr/>
        <p:txBody>
          <a:bodyPr/>
          <a:lstStyle/>
          <a:p>
            <a:fld id="{8F273CDD-6E48-48E7-AF82-1B03AE281AAC}" type="datetimeFigureOut">
              <a:rPr lang="en-PK" smtClean="0"/>
              <a:t>21/10/2021</a:t>
            </a:fld>
            <a:endParaRPr lang="en-PK"/>
          </a:p>
        </p:txBody>
      </p:sp>
      <p:sp>
        <p:nvSpPr>
          <p:cNvPr id="4" name="Footer Placeholder 3">
            <a:extLst>
              <a:ext uri="{FF2B5EF4-FFF2-40B4-BE49-F238E27FC236}">
                <a16:creationId xmlns:a16="http://schemas.microsoft.com/office/drawing/2014/main" id="{A59B4332-E5E6-43E3-9522-F7E8C482B1D5}"/>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E6676597-1FEC-4852-BDE6-09C31319945E}"/>
              </a:ext>
            </a:extLst>
          </p:cNvPr>
          <p:cNvSpPr>
            <a:spLocks noGrp="1"/>
          </p:cNvSpPr>
          <p:nvPr>
            <p:ph type="sldNum" sz="quarter" idx="12"/>
          </p:nvPr>
        </p:nvSpPr>
        <p:spPr/>
        <p:txBody>
          <a:bodyPr/>
          <a:lstStyle/>
          <a:p>
            <a:fld id="{6B642D00-8B36-4EF3-BD72-56ACC861E798}" type="slidenum">
              <a:rPr lang="en-PK" smtClean="0"/>
              <a:t>‹#›</a:t>
            </a:fld>
            <a:endParaRPr lang="en-PK"/>
          </a:p>
        </p:txBody>
      </p:sp>
    </p:spTree>
    <p:extLst>
      <p:ext uri="{BB962C8B-B14F-4D97-AF65-F5344CB8AC3E}">
        <p14:creationId xmlns:p14="http://schemas.microsoft.com/office/powerpoint/2010/main" val="346946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6AA787-3613-4087-89F3-42BF5D5CA181}"/>
              </a:ext>
            </a:extLst>
          </p:cNvPr>
          <p:cNvSpPr>
            <a:spLocks noGrp="1"/>
          </p:cNvSpPr>
          <p:nvPr>
            <p:ph type="dt" sz="half" idx="10"/>
          </p:nvPr>
        </p:nvSpPr>
        <p:spPr/>
        <p:txBody>
          <a:bodyPr/>
          <a:lstStyle/>
          <a:p>
            <a:fld id="{8F273CDD-6E48-48E7-AF82-1B03AE281AAC}" type="datetimeFigureOut">
              <a:rPr lang="en-PK" smtClean="0"/>
              <a:t>21/10/2021</a:t>
            </a:fld>
            <a:endParaRPr lang="en-PK"/>
          </a:p>
        </p:txBody>
      </p:sp>
      <p:sp>
        <p:nvSpPr>
          <p:cNvPr id="3" name="Footer Placeholder 2">
            <a:extLst>
              <a:ext uri="{FF2B5EF4-FFF2-40B4-BE49-F238E27FC236}">
                <a16:creationId xmlns:a16="http://schemas.microsoft.com/office/drawing/2014/main" id="{B8C9552F-14C5-4197-88BA-8CE62FB149FD}"/>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EBA0C38A-43F5-4DAC-972D-9695AE0914E1}"/>
              </a:ext>
            </a:extLst>
          </p:cNvPr>
          <p:cNvSpPr>
            <a:spLocks noGrp="1"/>
          </p:cNvSpPr>
          <p:nvPr>
            <p:ph type="sldNum" sz="quarter" idx="12"/>
          </p:nvPr>
        </p:nvSpPr>
        <p:spPr/>
        <p:txBody>
          <a:bodyPr/>
          <a:lstStyle/>
          <a:p>
            <a:fld id="{6B642D00-8B36-4EF3-BD72-56ACC861E798}" type="slidenum">
              <a:rPr lang="en-PK" smtClean="0"/>
              <a:t>‹#›</a:t>
            </a:fld>
            <a:endParaRPr lang="en-PK"/>
          </a:p>
        </p:txBody>
      </p:sp>
    </p:spTree>
    <p:extLst>
      <p:ext uri="{BB962C8B-B14F-4D97-AF65-F5344CB8AC3E}">
        <p14:creationId xmlns:p14="http://schemas.microsoft.com/office/powerpoint/2010/main" val="1757899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E05F2-6102-468E-BA1A-99E55CD89F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7362C9BA-A59E-4455-83F3-F1F4BCF493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6B5FF2A5-A8CC-4841-86F3-E440A73B4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45FFDD-9126-419B-AAD9-94ED8D2DC2F4}"/>
              </a:ext>
            </a:extLst>
          </p:cNvPr>
          <p:cNvSpPr>
            <a:spLocks noGrp="1"/>
          </p:cNvSpPr>
          <p:nvPr>
            <p:ph type="dt" sz="half" idx="10"/>
          </p:nvPr>
        </p:nvSpPr>
        <p:spPr/>
        <p:txBody>
          <a:bodyPr/>
          <a:lstStyle/>
          <a:p>
            <a:fld id="{8F273CDD-6E48-48E7-AF82-1B03AE281AAC}" type="datetimeFigureOut">
              <a:rPr lang="en-PK" smtClean="0"/>
              <a:t>21/10/2021</a:t>
            </a:fld>
            <a:endParaRPr lang="en-PK"/>
          </a:p>
        </p:txBody>
      </p:sp>
      <p:sp>
        <p:nvSpPr>
          <p:cNvPr id="6" name="Footer Placeholder 5">
            <a:extLst>
              <a:ext uri="{FF2B5EF4-FFF2-40B4-BE49-F238E27FC236}">
                <a16:creationId xmlns:a16="http://schemas.microsoft.com/office/drawing/2014/main" id="{DD32B6E0-7634-461A-8C22-99AE39E0648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BECFB3D-3A9C-4C71-8497-4ABA0EBC8F9E}"/>
              </a:ext>
            </a:extLst>
          </p:cNvPr>
          <p:cNvSpPr>
            <a:spLocks noGrp="1"/>
          </p:cNvSpPr>
          <p:nvPr>
            <p:ph type="sldNum" sz="quarter" idx="12"/>
          </p:nvPr>
        </p:nvSpPr>
        <p:spPr/>
        <p:txBody>
          <a:bodyPr/>
          <a:lstStyle/>
          <a:p>
            <a:fld id="{6B642D00-8B36-4EF3-BD72-56ACC861E798}" type="slidenum">
              <a:rPr lang="en-PK" smtClean="0"/>
              <a:t>‹#›</a:t>
            </a:fld>
            <a:endParaRPr lang="en-PK"/>
          </a:p>
        </p:txBody>
      </p:sp>
    </p:spTree>
    <p:extLst>
      <p:ext uri="{BB962C8B-B14F-4D97-AF65-F5344CB8AC3E}">
        <p14:creationId xmlns:p14="http://schemas.microsoft.com/office/powerpoint/2010/main" val="357841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0CE7D-ADBE-459D-A555-D9C312C1DD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3CF85336-52C8-4F09-9BA0-945E1C6BD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E4D22069-432F-4D35-88C7-EBDB91D2A2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AC3CFE-902D-4CE8-B27F-D8759D1A0130}"/>
              </a:ext>
            </a:extLst>
          </p:cNvPr>
          <p:cNvSpPr>
            <a:spLocks noGrp="1"/>
          </p:cNvSpPr>
          <p:nvPr>
            <p:ph type="dt" sz="half" idx="10"/>
          </p:nvPr>
        </p:nvSpPr>
        <p:spPr/>
        <p:txBody>
          <a:bodyPr/>
          <a:lstStyle/>
          <a:p>
            <a:fld id="{8F273CDD-6E48-48E7-AF82-1B03AE281AAC}" type="datetimeFigureOut">
              <a:rPr lang="en-PK" smtClean="0"/>
              <a:t>21/10/2021</a:t>
            </a:fld>
            <a:endParaRPr lang="en-PK"/>
          </a:p>
        </p:txBody>
      </p:sp>
      <p:sp>
        <p:nvSpPr>
          <p:cNvPr id="6" name="Footer Placeholder 5">
            <a:extLst>
              <a:ext uri="{FF2B5EF4-FFF2-40B4-BE49-F238E27FC236}">
                <a16:creationId xmlns:a16="http://schemas.microsoft.com/office/drawing/2014/main" id="{44E178AB-B652-4346-A96E-F861125DFAA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004F725-FA55-47A5-82F1-53D78FA01882}"/>
              </a:ext>
            </a:extLst>
          </p:cNvPr>
          <p:cNvSpPr>
            <a:spLocks noGrp="1"/>
          </p:cNvSpPr>
          <p:nvPr>
            <p:ph type="sldNum" sz="quarter" idx="12"/>
          </p:nvPr>
        </p:nvSpPr>
        <p:spPr/>
        <p:txBody>
          <a:bodyPr/>
          <a:lstStyle/>
          <a:p>
            <a:fld id="{6B642D00-8B36-4EF3-BD72-56ACC861E798}" type="slidenum">
              <a:rPr lang="en-PK" smtClean="0"/>
              <a:t>‹#›</a:t>
            </a:fld>
            <a:endParaRPr lang="en-PK"/>
          </a:p>
        </p:txBody>
      </p:sp>
    </p:spTree>
    <p:extLst>
      <p:ext uri="{BB962C8B-B14F-4D97-AF65-F5344CB8AC3E}">
        <p14:creationId xmlns:p14="http://schemas.microsoft.com/office/powerpoint/2010/main" val="4084028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EAB3E0-1D8E-4607-9A38-E376839B0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778AC53-774B-4138-AFC8-97B3021DFB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C521C1A-FEEB-4097-86AA-15BADE43BC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73CDD-6E48-48E7-AF82-1B03AE281AAC}" type="datetimeFigureOut">
              <a:rPr lang="en-PK" smtClean="0"/>
              <a:t>21/10/2021</a:t>
            </a:fld>
            <a:endParaRPr lang="en-PK"/>
          </a:p>
        </p:txBody>
      </p:sp>
      <p:sp>
        <p:nvSpPr>
          <p:cNvPr id="5" name="Footer Placeholder 4">
            <a:extLst>
              <a:ext uri="{FF2B5EF4-FFF2-40B4-BE49-F238E27FC236}">
                <a16:creationId xmlns:a16="http://schemas.microsoft.com/office/drawing/2014/main" id="{86BA99E1-CEB8-434D-8402-C294000F0A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C64C88B2-C154-4D67-8ECB-1E0CB27774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42D00-8B36-4EF3-BD72-56ACC861E798}" type="slidenum">
              <a:rPr lang="en-PK" smtClean="0"/>
              <a:t>‹#›</a:t>
            </a:fld>
            <a:endParaRPr lang="en-PK"/>
          </a:p>
        </p:txBody>
      </p:sp>
    </p:spTree>
    <p:extLst>
      <p:ext uri="{BB962C8B-B14F-4D97-AF65-F5344CB8AC3E}">
        <p14:creationId xmlns:p14="http://schemas.microsoft.com/office/powerpoint/2010/main" val="3763305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569E-7135-4C87-8367-ED13F99B057C}"/>
              </a:ext>
            </a:extLst>
          </p:cNvPr>
          <p:cNvSpPr>
            <a:spLocks noGrp="1"/>
          </p:cNvSpPr>
          <p:nvPr>
            <p:ph type="ctrTitle"/>
          </p:nvPr>
        </p:nvSpPr>
        <p:spPr/>
        <p:txBody>
          <a:bodyPr/>
          <a:lstStyle/>
          <a:p>
            <a:r>
              <a:rPr lang="en-US" dirty="0"/>
              <a:t>Boolean Algebra</a:t>
            </a:r>
            <a:endParaRPr lang="en-PK" dirty="0"/>
          </a:p>
        </p:txBody>
      </p:sp>
      <p:sp>
        <p:nvSpPr>
          <p:cNvPr id="3" name="Subtitle 2">
            <a:extLst>
              <a:ext uri="{FF2B5EF4-FFF2-40B4-BE49-F238E27FC236}">
                <a16:creationId xmlns:a16="http://schemas.microsoft.com/office/drawing/2014/main" id="{6CB4AFB8-056B-433D-BBC9-B0FFB1C882AB}"/>
              </a:ext>
            </a:extLst>
          </p:cNvPr>
          <p:cNvSpPr>
            <a:spLocks noGrp="1"/>
          </p:cNvSpPr>
          <p:nvPr>
            <p:ph type="subTitle" idx="1"/>
          </p:nvPr>
        </p:nvSpPr>
        <p:spPr/>
        <p:txBody>
          <a:bodyPr/>
          <a:lstStyle/>
          <a:p>
            <a:r>
              <a:rPr lang="en-US" dirty="0"/>
              <a:t>Digital Logic Design</a:t>
            </a:r>
            <a:endParaRPr lang="en-PK" dirty="0"/>
          </a:p>
        </p:txBody>
      </p:sp>
    </p:spTree>
    <p:extLst>
      <p:ext uri="{BB962C8B-B14F-4D97-AF65-F5344CB8AC3E}">
        <p14:creationId xmlns:p14="http://schemas.microsoft.com/office/powerpoint/2010/main" val="1691295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4E23-0D11-4CB0-8D08-E27B20C2FE85}"/>
              </a:ext>
            </a:extLst>
          </p:cNvPr>
          <p:cNvSpPr>
            <a:spLocks noGrp="1"/>
          </p:cNvSpPr>
          <p:nvPr>
            <p:ph type="title"/>
          </p:nvPr>
        </p:nvSpPr>
        <p:spPr/>
        <p:txBody>
          <a:bodyPr/>
          <a:lstStyle/>
          <a:p>
            <a:r>
              <a:rPr lang="en-US" dirty="0"/>
              <a:t>Laws and Rules of Boolean Algebra (cont.)</a:t>
            </a:r>
            <a:endParaRPr lang="en-PK" dirty="0"/>
          </a:p>
        </p:txBody>
      </p:sp>
      <p:sp>
        <p:nvSpPr>
          <p:cNvPr id="3" name="Content Placeholder 2">
            <a:extLst>
              <a:ext uri="{FF2B5EF4-FFF2-40B4-BE49-F238E27FC236}">
                <a16:creationId xmlns:a16="http://schemas.microsoft.com/office/drawing/2014/main" id="{0A23385E-EABD-4E82-AA99-F0F239D47398}"/>
              </a:ext>
            </a:extLst>
          </p:cNvPr>
          <p:cNvSpPr>
            <a:spLocks noGrp="1"/>
          </p:cNvSpPr>
          <p:nvPr>
            <p:ph idx="1"/>
          </p:nvPr>
        </p:nvSpPr>
        <p:spPr/>
        <p:txBody>
          <a:bodyPr/>
          <a:lstStyle/>
          <a:p>
            <a:r>
              <a:rPr lang="en-US" dirty="0"/>
              <a:t>Associative law of multiplication: The associative law of multiplication is written as follows for three variables: (A.B).C = A.(B.C)</a:t>
            </a:r>
          </a:p>
          <a:p>
            <a:pPr marL="0" indent="0">
              <a:buNone/>
            </a:pPr>
            <a:r>
              <a:rPr lang="en-US" dirty="0"/>
              <a:t>This law states that it makes no difference in what order the variables are grouped when ANDing more than two variables.</a:t>
            </a:r>
          </a:p>
          <a:p>
            <a:pPr marL="0" indent="0">
              <a:buNone/>
            </a:pPr>
            <a:endParaRPr lang="en-PK" dirty="0"/>
          </a:p>
        </p:txBody>
      </p:sp>
      <p:pic>
        <p:nvPicPr>
          <p:cNvPr id="7" name="Picture 6">
            <a:extLst>
              <a:ext uri="{FF2B5EF4-FFF2-40B4-BE49-F238E27FC236}">
                <a16:creationId xmlns:a16="http://schemas.microsoft.com/office/drawing/2014/main" id="{A1B81E9F-1051-4498-98BB-D846E84C68EA}"/>
              </a:ext>
            </a:extLst>
          </p:cNvPr>
          <p:cNvPicPr>
            <a:picLocks noChangeAspect="1"/>
          </p:cNvPicPr>
          <p:nvPr/>
        </p:nvPicPr>
        <p:blipFill>
          <a:blip r:embed="rId2"/>
          <a:stretch>
            <a:fillRect/>
          </a:stretch>
        </p:blipFill>
        <p:spPr>
          <a:xfrm>
            <a:off x="3472093" y="4698460"/>
            <a:ext cx="5895136" cy="1077136"/>
          </a:xfrm>
          <a:prstGeom prst="rect">
            <a:avLst/>
          </a:prstGeom>
        </p:spPr>
      </p:pic>
    </p:spTree>
    <p:extLst>
      <p:ext uri="{BB962C8B-B14F-4D97-AF65-F5344CB8AC3E}">
        <p14:creationId xmlns:p14="http://schemas.microsoft.com/office/powerpoint/2010/main" val="2321871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B91C8-3E77-4AFF-9B7E-7F8D461B1AA3}"/>
              </a:ext>
            </a:extLst>
          </p:cNvPr>
          <p:cNvSpPr>
            <a:spLocks noGrp="1"/>
          </p:cNvSpPr>
          <p:nvPr>
            <p:ph type="title"/>
          </p:nvPr>
        </p:nvSpPr>
        <p:spPr/>
        <p:txBody>
          <a:bodyPr/>
          <a:lstStyle/>
          <a:p>
            <a:r>
              <a:rPr lang="en-US" dirty="0"/>
              <a:t>Laws and Rules of Boolean Algebra (cont.)</a:t>
            </a:r>
            <a:endParaRPr lang="en-PK" dirty="0"/>
          </a:p>
        </p:txBody>
      </p:sp>
      <p:sp>
        <p:nvSpPr>
          <p:cNvPr id="3" name="Content Placeholder 2">
            <a:extLst>
              <a:ext uri="{FF2B5EF4-FFF2-40B4-BE49-F238E27FC236}">
                <a16:creationId xmlns:a16="http://schemas.microsoft.com/office/drawing/2014/main" id="{1A71038A-68C0-4864-850F-849CE96F6E28}"/>
              </a:ext>
            </a:extLst>
          </p:cNvPr>
          <p:cNvSpPr>
            <a:spLocks noGrp="1"/>
          </p:cNvSpPr>
          <p:nvPr>
            <p:ph idx="1"/>
          </p:nvPr>
        </p:nvSpPr>
        <p:spPr/>
        <p:txBody>
          <a:bodyPr/>
          <a:lstStyle/>
          <a:p>
            <a:r>
              <a:rPr lang="en-US" b="1" dirty="0"/>
              <a:t>Distributive Law :</a:t>
            </a:r>
          </a:p>
          <a:p>
            <a:pPr marL="0" indent="0">
              <a:buNone/>
            </a:pPr>
            <a:r>
              <a:rPr lang="en-US" dirty="0"/>
              <a:t>The distributive law is written for three variables as follows:</a:t>
            </a:r>
          </a:p>
          <a:p>
            <a:pPr marL="0" indent="0">
              <a:buNone/>
            </a:pPr>
            <a:r>
              <a:rPr lang="en-US" b="1" dirty="0"/>
              <a:t>A(B + C) = AB + AC</a:t>
            </a:r>
          </a:p>
          <a:p>
            <a:pPr marL="0" indent="0">
              <a:buNone/>
            </a:pPr>
            <a:r>
              <a:rPr lang="en-US" dirty="0"/>
              <a:t>This law states that </a:t>
            </a:r>
            <a:r>
              <a:rPr lang="en-US" dirty="0" err="1"/>
              <a:t>ORing</a:t>
            </a:r>
            <a:r>
              <a:rPr lang="en-US" dirty="0"/>
              <a:t> two or more variables and then ANDing the result with a single variable is equivalent to ANDing the single variable with each of the two or more variables and then </a:t>
            </a:r>
            <a:r>
              <a:rPr lang="en-US" dirty="0" err="1"/>
              <a:t>ORing</a:t>
            </a:r>
            <a:r>
              <a:rPr lang="en-US" dirty="0"/>
              <a:t> the products.</a:t>
            </a:r>
          </a:p>
          <a:p>
            <a:pPr marL="0" indent="0">
              <a:buNone/>
            </a:pPr>
            <a:endParaRPr lang="en-PK" dirty="0"/>
          </a:p>
        </p:txBody>
      </p:sp>
      <p:pic>
        <p:nvPicPr>
          <p:cNvPr id="7" name="Picture 6">
            <a:extLst>
              <a:ext uri="{FF2B5EF4-FFF2-40B4-BE49-F238E27FC236}">
                <a16:creationId xmlns:a16="http://schemas.microsoft.com/office/drawing/2014/main" id="{082E0F31-5970-4786-AB75-5E3548B49B19}"/>
              </a:ext>
            </a:extLst>
          </p:cNvPr>
          <p:cNvPicPr>
            <a:picLocks noChangeAspect="1"/>
          </p:cNvPicPr>
          <p:nvPr/>
        </p:nvPicPr>
        <p:blipFill>
          <a:blip r:embed="rId2"/>
          <a:stretch>
            <a:fillRect/>
          </a:stretch>
        </p:blipFill>
        <p:spPr>
          <a:xfrm>
            <a:off x="3670845" y="4690737"/>
            <a:ext cx="4850309" cy="1621163"/>
          </a:xfrm>
          <a:prstGeom prst="rect">
            <a:avLst/>
          </a:prstGeom>
        </p:spPr>
      </p:pic>
    </p:spTree>
    <p:extLst>
      <p:ext uri="{BB962C8B-B14F-4D97-AF65-F5344CB8AC3E}">
        <p14:creationId xmlns:p14="http://schemas.microsoft.com/office/powerpoint/2010/main" val="3768355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DED1-BBE6-4E9D-A065-0F05555A721D}"/>
              </a:ext>
            </a:extLst>
          </p:cNvPr>
          <p:cNvSpPr>
            <a:spLocks noGrp="1"/>
          </p:cNvSpPr>
          <p:nvPr>
            <p:ph type="title"/>
          </p:nvPr>
        </p:nvSpPr>
        <p:spPr/>
        <p:txBody>
          <a:bodyPr/>
          <a:lstStyle/>
          <a:p>
            <a:r>
              <a:rPr lang="en-US" dirty="0"/>
              <a:t>Laws and Rules of Boolean Algebra</a:t>
            </a:r>
            <a:endParaRPr lang="en-PK" dirty="0"/>
          </a:p>
        </p:txBody>
      </p:sp>
      <p:pic>
        <p:nvPicPr>
          <p:cNvPr id="5" name="Content Placeholder 4">
            <a:extLst>
              <a:ext uri="{FF2B5EF4-FFF2-40B4-BE49-F238E27FC236}">
                <a16:creationId xmlns:a16="http://schemas.microsoft.com/office/drawing/2014/main" id="{D88D91F3-2A87-44D4-BC79-3C257372BF6C}"/>
              </a:ext>
            </a:extLst>
          </p:cNvPr>
          <p:cNvPicPr>
            <a:picLocks noGrp="1" noChangeAspect="1"/>
          </p:cNvPicPr>
          <p:nvPr>
            <p:ph idx="1"/>
          </p:nvPr>
        </p:nvPicPr>
        <p:blipFill>
          <a:blip r:embed="rId2"/>
          <a:stretch>
            <a:fillRect/>
          </a:stretch>
        </p:blipFill>
        <p:spPr>
          <a:xfrm>
            <a:off x="1477859" y="1908699"/>
            <a:ext cx="8950191" cy="4055555"/>
          </a:xfrm>
        </p:spPr>
      </p:pic>
    </p:spTree>
    <p:extLst>
      <p:ext uri="{BB962C8B-B14F-4D97-AF65-F5344CB8AC3E}">
        <p14:creationId xmlns:p14="http://schemas.microsoft.com/office/powerpoint/2010/main" val="1727347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B91C8-3E77-4AFF-9B7E-7F8D461B1AA3}"/>
              </a:ext>
            </a:extLst>
          </p:cNvPr>
          <p:cNvSpPr>
            <a:spLocks noGrp="1"/>
          </p:cNvSpPr>
          <p:nvPr>
            <p:ph type="title"/>
          </p:nvPr>
        </p:nvSpPr>
        <p:spPr/>
        <p:txBody>
          <a:bodyPr/>
          <a:lstStyle/>
          <a:p>
            <a:r>
              <a:rPr lang="en-US" dirty="0"/>
              <a:t>Laws and Rules of Boolean Algebra (cont.)</a:t>
            </a:r>
            <a:endParaRPr lang="en-PK" dirty="0"/>
          </a:p>
        </p:txBody>
      </p:sp>
      <p:sp>
        <p:nvSpPr>
          <p:cNvPr id="3" name="Content Placeholder 2">
            <a:extLst>
              <a:ext uri="{FF2B5EF4-FFF2-40B4-BE49-F238E27FC236}">
                <a16:creationId xmlns:a16="http://schemas.microsoft.com/office/drawing/2014/main" id="{1A71038A-68C0-4864-850F-849CE96F6E28}"/>
              </a:ext>
            </a:extLst>
          </p:cNvPr>
          <p:cNvSpPr>
            <a:spLocks noGrp="1"/>
          </p:cNvSpPr>
          <p:nvPr>
            <p:ph idx="1"/>
          </p:nvPr>
        </p:nvSpPr>
        <p:spPr/>
        <p:txBody>
          <a:bodyPr/>
          <a:lstStyle/>
          <a:p>
            <a:r>
              <a:rPr lang="en-US" b="1" dirty="0"/>
              <a:t>Rule 1: A + 0 = A</a:t>
            </a:r>
          </a:p>
          <a:p>
            <a:pPr marL="0" indent="0">
              <a:buNone/>
            </a:pPr>
            <a:r>
              <a:rPr lang="en-US" dirty="0"/>
              <a:t>A variable </a:t>
            </a:r>
            <a:r>
              <a:rPr lang="en-US" dirty="0" err="1"/>
              <a:t>ORed</a:t>
            </a:r>
            <a:r>
              <a:rPr lang="en-US" dirty="0"/>
              <a:t> with 0 is always equal to the variable. If the input variable A is 1, the output variable X is 1, which is equal to A. If A is 0, the output is 0, which is also equal to A.</a:t>
            </a:r>
          </a:p>
          <a:p>
            <a:pPr marL="0" indent="0">
              <a:buNone/>
            </a:pPr>
            <a:endParaRPr lang="en-PK" dirty="0"/>
          </a:p>
        </p:txBody>
      </p:sp>
      <p:pic>
        <p:nvPicPr>
          <p:cNvPr id="5" name="Picture 4">
            <a:extLst>
              <a:ext uri="{FF2B5EF4-FFF2-40B4-BE49-F238E27FC236}">
                <a16:creationId xmlns:a16="http://schemas.microsoft.com/office/drawing/2014/main" id="{ABC8CDF6-7AF1-4ADC-AF60-3734860687DA}"/>
              </a:ext>
            </a:extLst>
          </p:cNvPr>
          <p:cNvPicPr>
            <a:picLocks noChangeAspect="1"/>
          </p:cNvPicPr>
          <p:nvPr/>
        </p:nvPicPr>
        <p:blipFill>
          <a:blip r:embed="rId2"/>
          <a:stretch>
            <a:fillRect/>
          </a:stretch>
        </p:blipFill>
        <p:spPr>
          <a:xfrm>
            <a:off x="3600628" y="4208016"/>
            <a:ext cx="4568910" cy="938628"/>
          </a:xfrm>
          <a:prstGeom prst="rect">
            <a:avLst/>
          </a:prstGeom>
        </p:spPr>
      </p:pic>
    </p:spTree>
    <p:extLst>
      <p:ext uri="{BB962C8B-B14F-4D97-AF65-F5344CB8AC3E}">
        <p14:creationId xmlns:p14="http://schemas.microsoft.com/office/powerpoint/2010/main" val="3163547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DB0D-B5D2-4516-B3FA-ED9DA142B0E0}"/>
              </a:ext>
            </a:extLst>
          </p:cNvPr>
          <p:cNvSpPr>
            <a:spLocks noGrp="1"/>
          </p:cNvSpPr>
          <p:nvPr>
            <p:ph type="title"/>
          </p:nvPr>
        </p:nvSpPr>
        <p:spPr/>
        <p:txBody>
          <a:bodyPr/>
          <a:lstStyle/>
          <a:p>
            <a:r>
              <a:rPr lang="en-US" dirty="0"/>
              <a:t>Laws and Rules of Boolean Algebra (cont.)</a:t>
            </a:r>
            <a:endParaRPr lang="en-PK" dirty="0"/>
          </a:p>
        </p:txBody>
      </p:sp>
      <p:sp>
        <p:nvSpPr>
          <p:cNvPr id="3" name="Content Placeholder 2">
            <a:extLst>
              <a:ext uri="{FF2B5EF4-FFF2-40B4-BE49-F238E27FC236}">
                <a16:creationId xmlns:a16="http://schemas.microsoft.com/office/drawing/2014/main" id="{6CA4C787-9480-4729-B659-F514EDB603D3}"/>
              </a:ext>
            </a:extLst>
          </p:cNvPr>
          <p:cNvSpPr>
            <a:spLocks noGrp="1"/>
          </p:cNvSpPr>
          <p:nvPr>
            <p:ph idx="1"/>
          </p:nvPr>
        </p:nvSpPr>
        <p:spPr/>
        <p:txBody>
          <a:bodyPr/>
          <a:lstStyle/>
          <a:p>
            <a:r>
              <a:rPr lang="en-US" b="1" dirty="0"/>
              <a:t>Rule 2: A + 1 = 1</a:t>
            </a:r>
          </a:p>
          <a:p>
            <a:pPr marL="0" indent="0">
              <a:buNone/>
            </a:pPr>
            <a:r>
              <a:rPr lang="en-US" dirty="0"/>
              <a:t>A variable </a:t>
            </a:r>
            <a:r>
              <a:rPr lang="en-US" dirty="0" err="1"/>
              <a:t>ORed</a:t>
            </a:r>
            <a:r>
              <a:rPr lang="en-US" dirty="0"/>
              <a:t> with 1 is always equal to 1. A 1 on an input to an OR gate produces a 1 on the output, regardless of the value of the variable on the other input.</a:t>
            </a:r>
          </a:p>
          <a:p>
            <a:pPr marL="0" indent="0">
              <a:buNone/>
            </a:pPr>
            <a:endParaRPr lang="en-PK" dirty="0"/>
          </a:p>
        </p:txBody>
      </p:sp>
      <p:pic>
        <p:nvPicPr>
          <p:cNvPr id="7" name="Picture 6">
            <a:extLst>
              <a:ext uri="{FF2B5EF4-FFF2-40B4-BE49-F238E27FC236}">
                <a16:creationId xmlns:a16="http://schemas.microsoft.com/office/drawing/2014/main" id="{8CDA69A2-B8EC-40C5-B6CD-444AA771431A}"/>
              </a:ext>
            </a:extLst>
          </p:cNvPr>
          <p:cNvPicPr>
            <a:picLocks noChangeAspect="1"/>
          </p:cNvPicPr>
          <p:nvPr/>
        </p:nvPicPr>
        <p:blipFill>
          <a:blip r:embed="rId2"/>
          <a:stretch>
            <a:fillRect/>
          </a:stretch>
        </p:blipFill>
        <p:spPr>
          <a:xfrm>
            <a:off x="1386692" y="3746377"/>
            <a:ext cx="5203915" cy="1040783"/>
          </a:xfrm>
          <a:prstGeom prst="rect">
            <a:avLst/>
          </a:prstGeom>
        </p:spPr>
      </p:pic>
      <p:pic>
        <p:nvPicPr>
          <p:cNvPr id="5" name="Picture 4">
            <a:extLst>
              <a:ext uri="{FF2B5EF4-FFF2-40B4-BE49-F238E27FC236}">
                <a16:creationId xmlns:a16="http://schemas.microsoft.com/office/drawing/2014/main" id="{45C565B2-765E-48FB-864D-DFF10B754FFE}"/>
              </a:ext>
            </a:extLst>
          </p:cNvPr>
          <p:cNvPicPr>
            <a:picLocks noChangeAspect="1"/>
          </p:cNvPicPr>
          <p:nvPr/>
        </p:nvPicPr>
        <p:blipFill>
          <a:blip r:embed="rId3"/>
          <a:stretch>
            <a:fillRect/>
          </a:stretch>
        </p:blipFill>
        <p:spPr>
          <a:xfrm>
            <a:off x="8161506" y="3259953"/>
            <a:ext cx="3008035" cy="3051948"/>
          </a:xfrm>
          <a:prstGeom prst="rect">
            <a:avLst/>
          </a:prstGeom>
        </p:spPr>
      </p:pic>
    </p:spTree>
    <p:extLst>
      <p:ext uri="{BB962C8B-B14F-4D97-AF65-F5344CB8AC3E}">
        <p14:creationId xmlns:p14="http://schemas.microsoft.com/office/powerpoint/2010/main" val="3821848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02C2C-27E9-4DC9-9E1C-19548EC9073C}"/>
              </a:ext>
            </a:extLst>
          </p:cNvPr>
          <p:cNvSpPr>
            <a:spLocks noGrp="1"/>
          </p:cNvSpPr>
          <p:nvPr>
            <p:ph type="title"/>
          </p:nvPr>
        </p:nvSpPr>
        <p:spPr/>
        <p:txBody>
          <a:bodyPr/>
          <a:lstStyle/>
          <a:p>
            <a:r>
              <a:rPr lang="en-US" dirty="0"/>
              <a:t>Laws and Rules of Boolean Algebra (cont.)</a:t>
            </a:r>
            <a:endParaRPr lang="en-PK" dirty="0"/>
          </a:p>
        </p:txBody>
      </p:sp>
      <p:sp>
        <p:nvSpPr>
          <p:cNvPr id="3" name="Content Placeholder 2">
            <a:extLst>
              <a:ext uri="{FF2B5EF4-FFF2-40B4-BE49-F238E27FC236}">
                <a16:creationId xmlns:a16="http://schemas.microsoft.com/office/drawing/2014/main" id="{C54BE24E-B853-4230-AF3C-D8DC8A3B30C6}"/>
              </a:ext>
            </a:extLst>
          </p:cNvPr>
          <p:cNvSpPr>
            <a:spLocks noGrp="1"/>
          </p:cNvSpPr>
          <p:nvPr>
            <p:ph idx="1"/>
          </p:nvPr>
        </p:nvSpPr>
        <p:spPr/>
        <p:txBody>
          <a:bodyPr/>
          <a:lstStyle/>
          <a:p>
            <a:r>
              <a:rPr lang="en-US" b="1" dirty="0"/>
              <a:t>Rule 3: A . 0 = 0</a:t>
            </a:r>
          </a:p>
          <a:p>
            <a:pPr marL="0" indent="0">
              <a:buNone/>
            </a:pPr>
            <a:r>
              <a:rPr lang="en-US" dirty="0"/>
              <a:t>A variable ANDed with 0 is always equal to 0. Any time one input to an AND gate is 0, the output is 0, regardless of the value of the variable on the other input.</a:t>
            </a:r>
            <a:endParaRPr lang="en-PK" dirty="0"/>
          </a:p>
        </p:txBody>
      </p:sp>
      <p:pic>
        <p:nvPicPr>
          <p:cNvPr id="7" name="Picture 6">
            <a:extLst>
              <a:ext uri="{FF2B5EF4-FFF2-40B4-BE49-F238E27FC236}">
                <a16:creationId xmlns:a16="http://schemas.microsoft.com/office/drawing/2014/main" id="{85131E08-6898-4DE5-A9C6-8CE3B4F3AB1D}"/>
              </a:ext>
            </a:extLst>
          </p:cNvPr>
          <p:cNvPicPr>
            <a:picLocks noChangeAspect="1"/>
          </p:cNvPicPr>
          <p:nvPr/>
        </p:nvPicPr>
        <p:blipFill>
          <a:blip r:embed="rId2"/>
          <a:stretch>
            <a:fillRect/>
          </a:stretch>
        </p:blipFill>
        <p:spPr>
          <a:xfrm>
            <a:off x="2658501" y="4163628"/>
            <a:ext cx="6874998" cy="1411830"/>
          </a:xfrm>
          <a:prstGeom prst="rect">
            <a:avLst/>
          </a:prstGeom>
        </p:spPr>
      </p:pic>
    </p:spTree>
    <p:extLst>
      <p:ext uri="{BB962C8B-B14F-4D97-AF65-F5344CB8AC3E}">
        <p14:creationId xmlns:p14="http://schemas.microsoft.com/office/powerpoint/2010/main" val="2859002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9CB7-BFFB-4654-B2BA-AB7136E40F2D}"/>
              </a:ext>
            </a:extLst>
          </p:cNvPr>
          <p:cNvSpPr>
            <a:spLocks noGrp="1"/>
          </p:cNvSpPr>
          <p:nvPr>
            <p:ph type="title"/>
          </p:nvPr>
        </p:nvSpPr>
        <p:spPr/>
        <p:txBody>
          <a:bodyPr/>
          <a:lstStyle/>
          <a:p>
            <a:r>
              <a:rPr lang="en-US" dirty="0"/>
              <a:t>Laws and Rules of Boolean Algebra (cont.)</a:t>
            </a:r>
            <a:endParaRPr lang="en-PK" dirty="0"/>
          </a:p>
        </p:txBody>
      </p:sp>
      <p:sp>
        <p:nvSpPr>
          <p:cNvPr id="3" name="Content Placeholder 2">
            <a:extLst>
              <a:ext uri="{FF2B5EF4-FFF2-40B4-BE49-F238E27FC236}">
                <a16:creationId xmlns:a16="http://schemas.microsoft.com/office/drawing/2014/main" id="{944361DE-7709-40F2-8332-1ACBB1EAED31}"/>
              </a:ext>
            </a:extLst>
          </p:cNvPr>
          <p:cNvSpPr>
            <a:spLocks noGrp="1"/>
          </p:cNvSpPr>
          <p:nvPr>
            <p:ph idx="1"/>
          </p:nvPr>
        </p:nvSpPr>
        <p:spPr/>
        <p:txBody>
          <a:bodyPr/>
          <a:lstStyle/>
          <a:p>
            <a:r>
              <a:rPr lang="en-US" b="1" dirty="0"/>
              <a:t>Rule 4: A . 1 = A</a:t>
            </a:r>
            <a:r>
              <a:rPr lang="en-US" dirty="0"/>
              <a:t>  </a:t>
            </a:r>
          </a:p>
          <a:p>
            <a:pPr marL="0" indent="0">
              <a:buNone/>
            </a:pPr>
            <a:r>
              <a:rPr lang="en-US" dirty="0"/>
              <a:t>A variable ANDed with 1 is always equal to the variable. If A is 0, the output of the AND gate is 0. If A is 1, the output of the AND gate is 1 because both inputs are now 1s.</a:t>
            </a:r>
            <a:endParaRPr lang="en-PK" dirty="0"/>
          </a:p>
        </p:txBody>
      </p:sp>
      <p:pic>
        <p:nvPicPr>
          <p:cNvPr id="7" name="Picture 6">
            <a:extLst>
              <a:ext uri="{FF2B5EF4-FFF2-40B4-BE49-F238E27FC236}">
                <a16:creationId xmlns:a16="http://schemas.microsoft.com/office/drawing/2014/main" id="{9D563804-A7F8-4472-97D9-AAF39F48A4C9}"/>
              </a:ext>
            </a:extLst>
          </p:cNvPr>
          <p:cNvPicPr>
            <a:picLocks noChangeAspect="1"/>
          </p:cNvPicPr>
          <p:nvPr/>
        </p:nvPicPr>
        <p:blipFill>
          <a:blip r:embed="rId2"/>
          <a:stretch>
            <a:fillRect/>
          </a:stretch>
        </p:blipFill>
        <p:spPr>
          <a:xfrm>
            <a:off x="3324747" y="4649821"/>
            <a:ext cx="5305510" cy="1191357"/>
          </a:xfrm>
          <a:prstGeom prst="rect">
            <a:avLst/>
          </a:prstGeom>
        </p:spPr>
      </p:pic>
    </p:spTree>
    <p:extLst>
      <p:ext uri="{BB962C8B-B14F-4D97-AF65-F5344CB8AC3E}">
        <p14:creationId xmlns:p14="http://schemas.microsoft.com/office/powerpoint/2010/main" val="1884750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6CDF-74F3-4A41-BE37-66D02CAF9F2D}"/>
              </a:ext>
            </a:extLst>
          </p:cNvPr>
          <p:cNvSpPr>
            <a:spLocks noGrp="1"/>
          </p:cNvSpPr>
          <p:nvPr>
            <p:ph type="title"/>
          </p:nvPr>
        </p:nvSpPr>
        <p:spPr>
          <a:xfrm>
            <a:off x="838200" y="365125"/>
            <a:ext cx="10515600" cy="734101"/>
          </a:xfrm>
        </p:spPr>
        <p:txBody>
          <a:bodyPr/>
          <a:lstStyle/>
          <a:p>
            <a:r>
              <a:rPr lang="en-US" dirty="0"/>
              <a:t>Laws and Rules of Boolean Algebra (cont.)</a:t>
            </a:r>
            <a:endParaRPr lang="en-PK" dirty="0"/>
          </a:p>
        </p:txBody>
      </p:sp>
      <p:sp>
        <p:nvSpPr>
          <p:cNvPr id="3" name="Content Placeholder 2">
            <a:extLst>
              <a:ext uri="{FF2B5EF4-FFF2-40B4-BE49-F238E27FC236}">
                <a16:creationId xmlns:a16="http://schemas.microsoft.com/office/drawing/2014/main" id="{0E65AA1C-96E0-4C1B-96B8-55017FCD8C25}"/>
              </a:ext>
            </a:extLst>
          </p:cNvPr>
          <p:cNvSpPr>
            <a:spLocks noGrp="1"/>
          </p:cNvSpPr>
          <p:nvPr>
            <p:ph idx="1"/>
          </p:nvPr>
        </p:nvSpPr>
        <p:spPr>
          <a:xfrm>
            <a:off x="838200" y="1031132"/>
            <a:ext cx="10732042" cy="5826868"/>
          </a:xfrm>
        </p:spPr>
        <p:txBody>
          <a:bodyPr>
            <a:normAutofit/>
          </a:bodyPr>
          <a:lstStyle/>
          <a:p>
            <a:r>
              <a:rPr lang="en-US" b="1" dirty="0"/>
              <a:t>Rule 5: A + A = A  </a:t>
            </a:r>
          </a:p>
          <a:p>
            <a:pPr marL="0" indent="0">
              <a:buNone/>
            </a:pPr>
            <a:r>
              <a:rPr lang="en-US" dirty="0"/>
              <a:t>A variable </a:t>
            </a:r>
            <a:r>
              <a:rPr lang="en-US" dirty="0" err="1"/>
              <a:t>ORed</a:t>
            </a:r>
            <a:r>
              <a:rPr lang="en-US" dirty="0"/>
              <a:t> with itself is always equal to the variable. If A is 0, then 0 + 0 = 0; and if A is 1, then 1 + 1 = 1. </a:t>
            </a:r>
          </a:p>
          <a:p>
            <a:pPr marL="0" indent="0">
              <a:buNone/>
            </a:pPr>
            <a:endParaRPr lang="en-US" dirty="0"/>
          </a:p>
          <a:p>
            <a:pPr marL="0" indent="0">
              <a:buNone/>
            </a:pPr>
            <a:endParaRPr lang="en-US" dirty="0"/>
          </a:p>
          <a:p>
            <a:pPr marL="0" indent="0">
              <a:buNone/>
            </a:pPr>
            <a:endParaRPr lang="en-US" b="1" dirty="0"/>
          </a:p>
          <a:p>
            <a:pPr marL="0" indent="0">
              <a:buNone/>
            </a:pPr>
            <a:r>
              <a:rPr lang="en-US" b="1" dirty="0"/>
              <a:t>Rule 6: A + A’ = 1  </a:t>
            </a:r>
          </a:p>
          <a:p>
            <a:pPr marL="0" indent="0">
              <a:buNone/>
            </a:pPr>
            <a:r>
              <a:rPr lang="en-US" dirty="0"/>
              <a:t>A variable </a:t>
            </a:r>
            <a:r>
              <a:rPr lang="en-US" dirty="0" err="1"/>
              <a:t>ORed</a:t>
            </a:r>
            <a:r>
              <a:rPr lang="en-US" dirty="0"/>
              <a:t> with its complement is always equal to 1. If A is  0, then 0 + 0 = 0 + 1 = 1. If A is 1, then 1 + 1 = 1 + 0 = 1</a:t>
            </a:r>
          </a:p>
          <a:p>
            <a:pPr marL="0" indent="0">
              <a:buNone/>
            </a:pPr>
            <a:endParaRPr lang="en-PK" dirty="0"/>
          </a:p>
        </p:txBody>
      </p:sp>
      <p:pic>
        <p:nvPicPr>
          <p:cNvPr id="5" name="Picture 4">
            <a:extLst>
              <a:ext uri="{FF2B5EF4-FFF2-40B4-BE49-F238E27FC236}">
                <a16:creationId xmlns:a16="http://schemas.microsoft.com/office/drawing/2014/main" id="{E48C863D-F869-4A0A-9040-CA9B9F9E82FE}"/>
              </a:ext>
            </a:extLst>
          </p:cNvPr>
          <p:cNvPicPr>
            <a:picLocks noChangeAspect="1"/>
          </p:cNvPicPr>
          <p:nvPr/>
        </p:nvPicPr>
        <p:blipFill>
          <a:blip r:embed="rId2"/>
          <a:stretch>
            <a:fillRect/>
          </a:stretch>
        </p:blipFill>
        <p:spPr>
          <a:xfrm>
            <a:off x="2286001" y="2737525"/>
            <a:ext cx="4675052" cy="926832"/>
          </a:xfrm>
          <a:prstGeom prst="rect">
            <a:avLst/>
          </a:prstGeom>
        </p:spPr>
      </p:pic>
      <p:pic>
        <p:nvPicPr>
          <p:cNvPr id="7" name="Picture 6">
            <a:extLst>
              <a:ext uri="{FF2B5EF4-FFF2-40B4-BE49-F238E27FC236}">
                <a16:creationId xmlns:a16="http://schemas.microsoft.com/office/drawing/2014/main" id="{7E94639E-DB8E-4246-B13B-B3EB5B69BDD9}"/>
              </a:ext>
            </a:extLst>
          </p:cNvPr>
          <p:cNvPicPr>
            <a:picLocks noChangeAspect="1"/>
          </p:cNvPicPr>
          <p:nvPr/>
        </p:nvPicPr>
        <p:blipFill>
          <a:blip r:embed="rId3"/>
          <a:stretch>
            <a:fillRect/>
          </a:stretch>
        </p:blipFill>
        <p:spPr>
          <a:xfrm>
            <a:off x="3041102" y="5716023"/>
            <a:ext cx="4526696" cy="926831"/>
          </a:xfrm>
          <a:prstGeom prst="rect">
            <a:avLst/>
          </a:prstGeom>
        </p:spPr>
      </p:pic>
      <p:pic>
        <p:nvPicPr>
          <p:cNvPr id="9" name="Picture 8">
            <a:extLst>
              <a:ext uri="{FF2B5EF4-FFF2-40B4-BE49-F238E27FC236}">
                <a16:creationId xmlns:a16="http://schemas.microsoft.com/office/drawing/2014/main" id="{2C8823E8-E1E7-4EDF-AE3B-B2B41104EC98}"/>
              </a:ext>
            </a:extLst>
          </p:cNvPr>
          <p:cNvPicPr>
            <a:picLocks noChangeAspect="1"/>
          </p:cNvPicPr>
          <p:nvPr/>
        </p:nvPicPr>
        <p:blipFill>
          <a:blip r:embed="rId4"/>
          <a:stretch>
            <a:fillRect/>
          </a:stretch>
        </p:blipFill>
        <p:spPr>
          <a:xfrm>
            <a:off x="8959173" y="1976440"/>
            <a:ext cx="2611068" cy="2449001"/>
          </a:xfrm>
          <a:prstGeom prst="rect">
            <a:avLst/>
          </a:prstGeom>
        </p:spPr>
      </p:pic>
    </p:spTree>
    <p:extLst>
      <p:ext uri="{BB962C8B-B14F-4D97-AF65-F5344CB8AC3E}">
        <p14:creationId xmlns:p14="http://schemas.microsoft.com/office/powerpoint/2010/main" val="1238411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03FF-627B-4EC2-AB8F-BBA2786BA366}"/>
              </a:ext>
            </a:extLst>
          </p:cNvPr>
          <p:cNvSpPr>
            <a:spLocks noGrp="1"/>
          </p:cNvSpPr>
          <p:nvPr>
            <p:ph type="title"/>
          </p:nvPr>
        </p:nvSpPr>
        <p:spPr>
          <a:xfrm>
            <a:off x="838200" y="365126"/>
            <a:ext cx="10515600" cy="673562"/>
          </a:xfrm>
        </p:spPr>
        <p:txBody>
          <a:bodyPr>
            <a:normAutofit fontScale="90000"/>
          </a:bodyPr>
          <a:lstStyle/>
          <a:p>
            <a:r>
              <a:rPr lang="en-US" dirty="0"/>
              <a:t>Laws and Rules of Boolean Algebra (cont.)</a:t>
            </a:r>
            <a:endParaRPr lang="en-PK" dirty="0"/>
          </a:p>
        </p:txBody>
      </p:sp>
      <p:sp>
        <p:nvSpPr>
          <p:cNvPr id="3" name="Content Placeholder 2">
            <a:extLst>
              <a:ext uri="{FF2B5EF4-FFF2-40B4-BE49-F238E27FC236}">
                <a16:creationId xmlns:a16="http://schemas.microsoft.com/office/drawing/2014/main" id="{CEEC9B2E-19A2-4962-BF55-196668429FF4}"/>
              </a:ext>
            </a:extLst>
          </p:cNvPr>
          <p:cNvSpPr>
            <a:spLocks noGrp="1"/>
          </p:cNvSpPr>
          <p:nvPr>
            <p:ph idx="1"/>
          </p:nvPr>
        </p:nvSpPr>
        <p:spPr>
          <a:xfrm>
            <a:off x="838200" y="1127464"/>
            <a:ext cx="10515600" cy="5730535"/>
          </a:xfrm>
        </p:spPr>
        <p:txBody>
          <a:bodyPr>
            <a:normAutofit/>
          </a:bodyPr>
          <a:lstStyle/>
          <a:p>
            <a:r>
              <a:rPr lang="en-US" b="1" dirty="0"/>
              <a:t>Rule 7: A.A = A  </a:t>
            </a:r>
          </a:p>
          <a:p>
            <a:pPr marL="0" indent="0">
              <a:buNone/>
            </a:pPr>
            <a:r>
              <a:rPr lang="en-US" dirty="0"/>
              <a:t>A variable ANDed with itself is always equal to the variable. If A = 0, then 0 .0 = 0; and if A = 1, then 1 .1 = 1.</a:t>
            </a:r>
          </a:p>
          <a:p>
            <a:pPr marL="0" indent="0">
              <a:buNone/>
            </a:pPr>
            <a:endParaRPr lang="en-US" dirty="0"/>
          </a:p>
          <a:p>
            <a:pPr marL="0" indent="0">
              <a:buNone/>
            </a:pPr>
            <a:endParaRPr lang="en-US" dirty="0"/>
          </a:p>
          <a:p>
            <a:pPr marL="0" indent="0">
              <a:buNone/>
            </a:pPr>
            <a:endParaRPr lang="en-US" b="1" dirty="0"/>
          </a:p>
          <a:p>
            <a:pPr marL="0" indent="0">
              <a:buNone/>
            </a:pPr>
            <a:r>
              <a:rPr lang="en-US" b="1" dirty="0"/>
              <a:t>Rule 8: A . A’ = 0</a:t>
            </a:r>
            <a:r>
              <a:rPr lang="en-US" dirty="0"/>
              <a:t>  </a:t>
            </a:r>
          </a:p>
          <a:p>
            <a:pPr marL="0" indent="0">
              <a:buNone/>
            </a:pPr>
            <a:r>
              <a:rPr lang="en-US" dirty="0"/>
              <a:t>A variable ANDed with its complement is always equal to 0. Either A  or A will always be 0; and when a 0 is applied to the input of an AND gate, the output will be 0 also.</a:t>
            </a:r>
          </a:p>
          <a:p>
            <a:pPr marL="0" indent="0">
              <a:buNone/>
            </a:pPr>
            <a:endParaRPr lang="en-PK" dirty="0"/>
          </a:p>
        </p:txBody>
      </p:sp>
      <p:pic>
        <p:nvPicPr>
          <p:cNvPr id="5" name="Picture 4">
            <a:extLst>
              <a:ext uri="{FF2B5EF4-FFF2-40B4-BE49-F238E27FC236}">
                <a16:creationId xmlns:a16="http://schemas.microsoft.com/office/drawing/2014/main" id="{55545242-F740-4F23-93FE-ABFB75149B13}"/>
              </a:ext>
            </a:extLst>
          </p:cNvPr>
          <p:cNvPicPr>
            <a:picLocks noChangeAspect="1"/>
          </p:cNvPicPr>
          <p:nvPr/>
        </p:nvPicPr>
        <p:blipFill>
          <a:blip r:embed="rId2"/>
          <a:stretch>
            <a:fillRect/>
          </a:stretch>
        </p:blipFill>
        <p:spPr>
          <a:xfrm>
            <a:off x="1668435" y="2665322"/>
            <a:ext cx="4340765" cy="881307"/>
          </a:xfrm>
          <a:prstGeom prst="rect">
            <a:avLst/>
          </a:prstGeom>
        </p:spPr>
      </p:pic>
      <p:pic>
        <p:nvPicPr>
          <p:cNvPr id="7" name="Picture 6">
            <a:extLst>
              <a:ext uri="{FF2B5EF4-FFF2-40B4-BE49-F238E27FC236}">
                <a16:creationId xmlns:a16="http://schemas.microsoft.com/office/drawing/2014/main" id="{D67A7FB0-4D59-4A9D-AF3A-AD6B0F200AB5}"/>
              </a:ext>
            </a:extLst>
          </p:cNvPr>
          <p:cNvPicPr>
            <a:picLocks noChangeAspect="1"/>
          </p:cNvPicPr>
          <p:nvPr/>
        </p:nvPicPr>
        <p:blipFill>
          <a:blip r:embed="rId3"/>
          <a:stretch>
            <a:fillRect/>
          </a:stretch>
        </p:blipFill>
        <p:spPr>
          <a:xfrm>
            <a:off x="2804777" y="5730536"/>
            <a:ext cx="5219389" cy="1062915"/>
          </a:xfrm>
          <a:prstGeom prst="rect">
            <a:avLst/>
          </a:prstGeom>
        </p:spPr>
      </p:pic>
      <p:pic>
        <p:nvPicPr>
          <p:cNvPr id="6" name="Picture 5">
            <a:extLst>
              <a:ext uri="{FF2B5EF4-FFF2-40B4-BE49-F238E27FC236}">
                <a16:creationId xmlns:a16="http://schemas.microsoft.com/office/drawing/2014/main" id="{93ACEBB2-5AF9-4870-968F-3187CACC1204}"/>
              </a:ext>
            </a:extLst>
          </p:cNvPr>
          <p:cNvPicPr>
            <a:picLocks noChangeAspect="1"/>
          </p:cNvPicPr>
          <p:nvPr/>
        </p:nvPicPr>
        <p:blipFill>
          <a:blip r:embed="rId4"/>
          <a:stretch>
            <a:fillRect/>
          </a:stretch>
        </p:blipFill>
        <p:spPr>
          <a:xfrm>
            <a:off x="8660771" y="2187137"/>
            <a:ext cx="1862794" cy="2483725"/>
          </a:xfrm>
          <a:prstGeom prst="rect">
            <a:avLst/>
          </a:prstGeom>
        </p:spPr>
      </p:pic>
    </p:spTree>
    <p:extLst>
      <p:ext uri="{BB962C8B-B14F-4D97-AF65-F5344CB8AC3E}">
        <p14:creationId xmlns:p14="http://schemas.microsoft.com/office/powerpoint/2010/main" val="1677843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D4ABC-A698-4065-A4B5-9652FACE3F83}"/>
              </a:ext>
            </a:extLst>
          </p:cNvPr>
          <p:cNvSpPr>
            <a:spLocks noGrp="1"/>
          </p:cNvSpPr>
          <p:nvPr>
            <p:ph type="title"/>
          </p:nvPr>
        </p:nvSpPr>
        <p:spPr/>
        <p:txBody>
          <a:bodyPr/>
          <a:lstStyle/>
          <a:p>
            <a:r>
              <a:rPr lang="en-US" dirty="0"/>
              <a:t>Laws and Rules of Boolean Algebra (cont.)</a:t>
            </a:r>
            <a:endParaRPr lang="en-PK" dirty="0"/>
          </a:p>
        </p:txBody>
      </p:sp>
      <p:sp>
        <p:nvSpPr>
          <p:cNvPr id="3" name="Content Placeholder 2">
            <a:extLst>
              <a:ext uri="{FF2B5EF4-FFF2-40B4-BE49-F238E27FC236}">
                <a16:creationId xmlns:a16="http://schemas.microsoft.com/office/drawing/2014/main" id="{29DE9C38-F44E-4371-A5E4-F8F88F8E6565}"/>
              </a:ext>
            </a:extLst>
          </p:cNvPr>
          <p:cNvSpPr>
            <a:spLocks noGrp="1"/>
          </p:cNvSpPr>
          <p:nvPr>
            <p:ph idx="1"/>
          </p:nvPr>
        </p:nvSpPr>
        <p:spPr/>
        <p:txBody>
          <a:bodyPr/>
          <a:lstStyle/>
          <a:p>
            <a:r>
              <a:rPr lang="en-US" b="1" dirty="0"/>
              <a:t>Rule 9: (A’)’ =A</a:t>
            </a:r>
          </a:p>
          <a:p>
            <a:pPr marL="0" indent="0">
              <a:buNone/>
            </a:pPr>
            <a:r>
              <a:rPr lang="en-US" dirty="0"/>
              <a:t>The double complement of a variable is always equal to the variable. If you start with the variable A and complement (invert) it once, you get A’. If you then take A’ and complement (invert) it, you get A, which is the original variable.</a:t>
            </a:r>
          </a:p>
          <a:p>
            <a:pPr marL="0" indent="0">
              <a:buNone/>
            </a:pPr>
            <a:endParaRPr lang="en-PK" dirty="0"/>
          </a:p>
        </p:txBody>
      </p:sp>
      <p:pic>
        <p:nvPicPr>
          <p:cNvPr id="5" name="Picture 4">
            <a:extLst>
              <a:ext uri="{FF2B5EF4-FFF2-40B4-BE49-F238E27FC236}">
                <a16:creationId xmlns:a16="http://schemas.microsoft.com/office/drawing/2014/main" id="{B109C27F-A5C2-4E0B-A0B6-4B89969939B6}"/>
              </a:ext>
            </a:extLst>
          </p:cNvPr>
          <p:cNvPicPr>
            <a:picLocks noChangeAspect="1"/>
          </p:cNvPicPr>
          <p:nvPr/>
        </p:nvPicPr>
        <p:blipFill>
          <a:blip r:embed="rId2"/>
          <a:stretch>
            <a:fillRect/>
          </a:stretch>
        </p:blipFill>
        <p:spPr>
          <a:xfrm>
            <a:off x="3898449" y="3550596"/>
            <a:ext cx="5659852" cy="1017959"/>
          </a:xfrm>
          <a:prstGeom prst="rect">
            <a:avLst/>
          </a:prstGeom>
        </p:spPr>
      </p:pic>
    </p:spTree>
    <p:extLst>
      <p:ext uri="{BB962C8B-B14F-4D97-AF65-F5344CB8AC3E}">
        <p14:creationId xmlns:p14="http://schemas.microsoft.com/office/powerpoint/2010/main" val="3084282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5051-79F4-484F-A548-D70758EA9495}"/>
              </a:ext>
            </a:extLst>
          </p:cNvPr>
          <p:cNvSpPr>
            <a:spLocks noGrp="1"/>
          </p:cNvSpPr>
          <p:nvPr>
            <p:ph type="title"/>
          </p:nvPr>
        </p:nvSpPr>
        <p:spPr/>
        <p:txBody>
          <a:bodyPr/>
          <a:lstStyle/>
          <a:p>
            <a:r>
              <a:rPr lang="en-US" dirty="0"/>
              <a:t>Variable</a:t>
            </a:r>
            <a:endParaRPr lang="en-PK" dirty="0"/>
          </a:p>
        </p:txBody>
      </p:sp>
      <p:sp>
        <p:nvSpPr>
          <p:cNvPr id="3" name="Content Placeholder 2">
            <a:extLst>
              <a:ext uri="{FF2B5EF4-FFF2-40B4-BE49-F238E27FC236}">
                <a16:creationId xmlns:a16="http://schemas.microsoft.com/office/drawing/2014/main" id="{21335E6E-A4E3-4BA7-86C1-FCAC92273C0C}"/>
              </a:ext>
            </a:extLst>
          </p:cNvPr>
          <p:cNvSpPr>
            <a:spLocks noGrp="1"/>
          </p:cNvSpPr>
          <p:nvPr>
            <p:ph idx="1"/>
          </p:nvPr>
        </p:nvSpPr>
        <p:spPr/>
        <p:txBody>
          <a:bodyPr>
            <a:normAutofit/>
          </a:bodyPr>
          <a:lstStyle/>
          <a:p>
            <a:r>
              <a:rPr lang="en-US" dirty="0"/>
              <a:t>A variable is a symbol usually an italic uppercase letter or word) used to represent an action, a condition, or data. Any single variable can have only a 1 or a 0 value. </a:t>
            </a:r>
          </a:p>
          <a:p>
            <a:r>
              <a:rPr lang="en-US" dirty="0"/>
              <a:t>The complement is the inverse of a variable and is indicated by a bar over the variable (overbar). For example, the complement of the variable A is A’. If A = 1, then A’ = 0. If A = 0, then A’ = 1.</a:t>
            </a:r>
          </a:p>
        </p:txBody>
      </p:sp>
    </p:spTree>
    <p:extLst>
      <p:ext uri="{BB962C8B-B14F-4D97-AF65-F5344CB8AC3E}">
        <p14:creationId xmlns:p14="http://schemas.microsoft.com/office/powerpoint/2010/main" val="3970524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85858-E94C-44AD-BE89-70DA9CE8E2E7}"/>
              </a:ext>
            </a:extLst>
          </p:cNvPr>
          <p:cNvSpPr>
            <a:spLocks noGrp="1"/>
          </p:cNvSpPr>
          <p:nvPr>
            <p:ph type="title"/>
          </p:nvPr>
        </p:nvSpPr>
        <p:spPr/>
        <p:txBody>
          <a:bodyPr/>
          <a:lstStyle/>
          <a:p>
            <a:r>
              <a:rPr lang="en-US" dirty="0"/>
              <a:t>Laws and Rules of Boolean Algebra (cont.)</a:t>
            </a:r>
            <a:endParaRPr lang="en-PK" dirty="0"/>
          </a:p>
        </p:txBody>
      </p:sp>
      <p:sp>
        <p:nvSpPr>
          <p:cNvPr id="3" name="Content Placeholder 2">
            <a:extLst>
              <a:ext uri="{FF2B5EF4-FFF2-40B4-BE49-F238E27FC236}">
                <a16:creationId xmlns:a16="http://schemas.microsoft.com/office/drawing/2014/main" id="{BC5CC5D0-DB92-4874-AD63-7CD57B23C75A}"/>
              </a:ext>
            </a:extLst>
          </p:cNvPr>
          <p:cNvSpPr>
            <a:spLocks noGrp="1"/>
          </p:cNvSpPr>
          <p:nvPr>
            <p:ph idx="1"/>
          </p:nvPr>
        </p:nvSpPr>
        <p:spPr/>
        <p:txBody>
          <a:bodyPr/>
          <a:lstStyle/>
          <a:p>
            <a:r>
              <a:rPr lang="en-US" b="1" dirty="0"/>
              <a:t>Rule 10: A + AB = A  </a:t>
            </a:r>
          </a:p>
          <a:p>
            <a:pPr marL="0" indent="0">
              <a:buNone/>
            </a:pPr>
            <a:r>
              <a:rPr lang="en-US" dirty="0"/>
              <a:t>This rule can be proved by applying the distributive law, rule 2, and rule 4 as follows:</a:t>
            </a:r>
          </a:p>
          <a:p>
            <a:pPr marL="0" indent="0">
              <a:buNone/>
            </a:pPr>
            <a:endParaRPr lang="en-PK" dirty="0"/>
          </a:p>
        </p:txBody>
      </p:sp>
      <p:pic>
        <p:nvPicPr>
          <p:cNvPr id="5" name="Picture 4">
            <a:extLst>
              <a:ext uri="{FF2B5EF4-FFF2-40B4-BE49-F238E27FC236}">
                <a16:creationId xmlns:a16="http://schemas.microsoft.com/office/drawing/2014/main" id="{3184D489-8208-42DA-B20A-5A0AE5DA8D0B}"/>
              </a:ext>
            </a:extLst>
          </p:cNvPr>
          <p:cNvPicPr>
            <a:picLocks noChangeAspect="1"/>
          </p:cNvPicPr>
          <p:nvPr/>
        </p:nvPicPr>
        <p:blipFill>
          <a:blip r:embed="rId2"/>
          <a:stretch>
            <a:fillRect/>
          </a:stretch>
        </p:blipFill>
        <p:spPr>
          <a:xfrm>
            <a:off x="2944733" y="3161490"/>
            <a:ext cx="5832960" cy="969511"/>
          </a:xfrm>
          <a:prstGeom prst="rect">
            <a:avLst/>
          </a:prstGeom>
        </p:spPr>
      </p:pic>
      <p:pic>
        <p:nvPicPr>
          <p:cNvPr id="7" name="Picture 6">
            <a:extLst>
              <a:ext uri="{FF2B5EF4-FFF2-40B4-BE49-F238E27FC236}">
                <a16:creationId xmlns:a16="http://schemas.microsoft.com/office/drawing/2014/main" id="{1A4489AA-71E5-4582-AD8D-96DCFF20CF53}"/>
              </a:ext>
            </a:extLst>
          </p:cNvPr>
          <p:cNvPicPr>
            <a:picLocks noChangeAspect="1"/>
          </p:cNvPicPr>
          <p:nvPr/>
        </p:nvPicPr>
        <p:blipFill>
          <a:blip r:embed="rId3"/>
          <a:stretch>
            <a:fillRect/>
          </a:stretch>
        </p:blipFill>
        <p:spPr>
          <a:xfrm>
            <a:off x="3753996" y="4357992"/>
            <a:ext cx="5465698" cy="2220034"/>
          </a:xfrm>
          <a:prstGeom prst="rect">
            <a:avLst/>
          </a:prstGeom>
        </p:spPr>
      </p:pic>
    </p:spTree>
    <p:extLst>
      <p:ext uri="{BB962C8B-B14F-4D97-AF65-F5344CB8AC3E}">
        <p14:creationId xmlns:p14="http://schemas.microsoft.com/office/powerpoint/2010/main" val="3294456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415C-48C5-440E-B62E-8650C3B9A880}"/>
              </a:ext>
            </a:extLst>
          </p:cNvPr>
          <p:cNvSpPr>
            <a:spLocks noGrp="1"/>
          </p:cNvSpPr>
          <p:nvPr>
            <p:ph type="title"/>
          </p:nvPr>
        </p:nvSpPr>
        <p:spPr/>
        <p:txBody>
          <a:bodyPr/>
          <a:lstStyle/>
          <a:p>
            <a:r>
              <a:rPr lang="en-US" dirty="0"/>
              <a:t>Laws and Rules of Boolean Algebra (cont.)</a:t>
            </a:r>
            <a:endParaRPr lang="en-PK" dirty="0"/>
          </a:p>
        </p:txBody>
      </p:sp>
      <p:sp>
        <p:nvSpPr>
          <p:cNvPr id="3" name="Content Placeholder 2">
            <a:extLst>
              <a:ext uri="{FF2B5EF4-FFF2-40B4-BE49-F238E27FC236}">
                <a16:creationId xmlns:a16="http://schemas.microsoft.com/office/drawing/2014/main" id="{5A53397A-B711-48F5-8BF9-F7C32E852734}"/>
              </a:ext>
            </a:extLst>
          </p:cNvPr>
          <p:cNvSpPr>
            <a:spLocks noGrp="1"/>
          </p:cNvSpPr>
          <p:nvPr>
            <p:ph idx="1"/>
          </p:nvPr>
        </p:nvSpPr>
        <p:spPr/>
        <p:txBody>
          <a:bodyPr/>
          <a:lstStyle/>
          <a:p>
            <a:r>
              <a:rPr lang="en-US" b="1" dirty="0"/>
              <a:t>Rule 11: A + A’B = A + B  </a:t>
            </a:r>
            <a:r>
              <a:rPr lang="en-US" dirty="0"/>
              <a:t>This rule can be proved as follows:</a:t>
            </a:r>
          </a:p>
          <a:p>
            <a:pPr marL="0" indent="0">
              <a:buNone/>
            </a:pPr>
            <a:endParaRPr lang="en-PK" dirty="0"/>
          </a:p>
        </p:txBody>
      </p:sp>
      <p:pic>
        <p:nvPicPr>
          <p:cNvPr id="5" name="Picture 4">
            <a:extLst>
              <a:ext uri="{FF2B5EF4-FFF2-40B4-BE49-F238E27FC236}">
                <a16:creationId xmlns:a16="http://schemas.microsoft.com/office/drawing/2014/main" id="{FE72B5CC-0A59-450F-AF40-BE0B4B92074B}"/>
              </a:ext>
            </a:extLst>
          </p:cNvPr>
          <p:cNvPicPr>
            <a:picLocks noChangeAspect="1"/>
          </p:cNvPicPr>
          <p:nvPr/>
        </p:nvPicPr>
        <p:blipFill>
          <a:blip r:embed="rId2"/>
          <a:stretch>
            <a:fillRect/>
          </a:stretch>
        </p:blipFill>
        <p:spPr>
          <a:xfrm>
            <a:off x="2879387" y="2284265"/>
            <a:ext cx="4835863" cy="1720998"/>
          </a:xfrm>
          <a:prstGeom prst="rect">
            <a:avLst/>
          </a:prstGeom>
        </p:spPr>
      </p:pic>
      <p:pic>
        <p:nvPicPr>
          <p:cNvPr id="7" name="Picture 6">
            <a:extLst>
              <a:ext uri="{FF2B5EF4-FFF2-40B4-BE49-F238E27FC236}">
                <a16:creationId xmlns:a16="http://schemas.microsoft.com/office/drawing/2014/main" id="{76D32D91-5FE6-465A-AC5C-5E2F1BF86EDC}"/>
              </a:ext>
            </a:extLst>
          </p:cNvPr>
          <p:cNvPicPr>
            <a:picLocks noChangeAspect="1"/>
          </p:cNvPicPr>
          <p:nvPr/>
        </p:nvPicPr>
        <p:blipFill>
          <a:blip r:embed="rId3"/>
          <a:stretch>
            <a:fillRect/>
          </a:stretch>
        </p:blipFill>
        <p:spPr>
          <a:xfrm>
            <a:off x="1771183" y="4092606"/>
            <a:ext cx="7470053" cy="2542997"/>
          </a:xfrm>
          <a:prstGeom prst="rect">
            <a:avLst/>
          </a:prstGeom>
        </p:spPr>
      </p:pic>
    </p:spTree>
    <p:extLst>
      <p:ext uri="{BB962C8B-B14F-4D97-AF65-F5344CB8AC3E}">
        <p14:creationId xmlns:p14="http://schemas.microsoft.com/office/powerpoint/2010/main" val="3485388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F90D8-8AE4-492A-A37A-A52117478CE9}"/>
              </a:ext>
            </a:extLst>
          </p:cNvPr>
          <p:cNvSpPr>
            <a:spLocks noGrp="1"/>
          </p:cNvSpPr>
          <p:nvPr>
            <p:ph type="title"/>
          </p:nvPr>
        </p:nvSpPr>
        <p:spPr>
          <a:xfrm>
            <a:off x="838200" y="365126"/>
            <a:ext cx="10515600" cy="987020"/>
          </a:xfrm>
        </p:spPr>
        <p:txBody>
          <a:bodyPr/>
          <a:lstStyle/>
          <a:p>
            <a:r>
              <a:rPr lang="en-US" dirty="0"/>
              <a:t>Laws and Rules of Boolean Algebra (cont.)</a:t>
            </a:r>
            <a:endParaRPr lang="en-PK" dirty="0"/>
          </a:p>
        </p:txBody>
      </p:sp>
      <p:sp>
        <p:nvSpPr>
          <p:cNvPr id="3" name="Content Placeholder 2">
            <a:extLst>
              <a:ext uri="{FF2B5EF4-FFF2-40B4-BE49-F238E27FC236}">
                <a16:creationId xmlns:a16="http://schemas.microsoft.com/office/drawing/2014/main" id="{87299F45-5121-47A0-9350-E3F59E45650A}"/>
              </a:ext>
            </a:extLst>
          </p:cNvPr>
          <p:cNvSpPr>
            <a:spLocks noGrp="1"/>
          </p:cNvSpPr>
          <p:nvPr>
            <p:ph idx="1"/>
          </p:nvPr>
        </p:nvSpPr>
        <p:spPr>
          <a:xfrm>
            <a:off x="838200" y="1274323"/>
            <a:ext cx="10515600" cy="4902640"/>
          </a:xfrm>
        </p:spPr>
        <p:txBody>
          <a:bodyPr/>
          <a:lstStyle/>
          <a:p>
            <a:r>
              <a:rPr lang="en-US" b="1" dirty="0"/>
              <a:t>Rule 12: (A + B)(A + C) = A + BC:  </a:t>
            </a:r>
            <a:r>
              <a:rPr lang="en-US" dirty="0"/>
              <a:t>This rule can be proved as follows</a:t>
            </a:r>
          </a:p>
          <a:p>
            <a:pPr marL="0" indent="0">
              <a:buNone/>
            </a:pPr>
            <a:endParaRPr lang="en-PK" dirty="0"/>
          </a:p>
        </p:txBody>
      </p:sp>
      <p:pic>
        <p:nvPicPr>
          <p:cNvPr id="5" name="Picture 4">
            <a:extLst>
              <a:ext uri="{FF2B5EF4-FFF2-40B4-BE49-F238E27FC236}">
                <a16:creationId xmlns:a16="http://schemas.microsoft.com/office/drawing/2014/main" id="{48E63074-0B0F-4DAF-AF0E-B14892E2EA9F}"/>
              </a:ext>
            </a:extLst>
          </p:cNvPr>
          <p:cNvPicPr>
            <a:picLocks noChangeAspect="1"/>
          </p:cNvPicPr>
          <p:nvPr/>
        </p:nvPicPr>
        <p:blipFill>
          <a:blip r:embed="rId2"/>
          <a:stretch>
            <a:fillRect/>
          </a:stretch>
        </p:blipFill>
        <p:spPr>
          <a:xfrm>
            <a:off x="3226844" y="1835104"/>
            <a:ext cx="5236219" cy="1890539"/>
          </a:xfrm>
          <a:prstGeom prst="rect">
            <a:avLst/>
          </a:prstGeom>
        </p:spPr>
      </p:pic>
      <p:pic>
        <p:nvPicPr>
          <p:cNvPr id="7" name="Picture 6">
            <a:extLst>
              <a:ext uri="{FF2B5EF4-FFF2-40B4-BE49-F238E27FC236}">
                <a16:creationId xmlns:a16="http://schemas.microsoft.com/office/drawing/2014/main" id="{CDAAD658-DBE9-4820-B285-6ED10375420B}"/>
              </a:ext>
            </a:extLst>
          </p:cNvPr>
          <p:cNvPicPr>
            <a:picLocks noChangeAspect="1"/>
          </p:cNvPicPr>
          <p:nvPr/>
        </p:nvPicPr>
        <p:blipFill>
          <a:blip r:embed="rId3"/>
          <a:stretch>
            <a:fillRect/>
          </a:stretch>
        </p:blipFill>
        <p:spPr>
          <a:xfrm>
            <a:off x="1567917" y="3725643"/>
            <a:ext cx="8388667" cy="3001224"/>
          </a:xfrm>
          <a:prstGeom prst="rect">
            <a:avLst/>
          </a:prstGeom>
        </p:spPr>
      </p:pic>
    </p:spTree>
    <p:extLst>
      <p:ext uri="{BB962C8B-B14F-4D97-AF65-F5344CB8AC3E}">
        <p14:creationId xmlns:p14="http://schemas.microsoft.com/office/powerpoint/2010/main" val="867188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6799-BD2E-4628-9097-A64FB7DAEE55}"/>
              </a:ext>
            </a:extLst>
          </p:cNvPr>
          <p:cNvSpPr>
            <a:spLocks noGrp="1"/>
          </p:cNvSpPr>
          <p:nvPr>
            <p:ph type="title"/>
          </p:nvPr>
        </p:nvSpPr>
        <p:spPr/>
        <p:txBody>
          <a:bodyPr/>
          <a:lstStyle/>
          <a:p>
            <a:r>
              <a:rPr lang="en-US" dirty="0"/>
              <a:t>Laws and Rules of Boolean Algebra (cont.)</a:t>
            </a:r>
            <a:endParaRPr lang="en-PK" dirty="0"/>
          </a:p>
        </p:txBody>
      </p:sp>
      <p:sp>
        <p:nvSpPr>
          <p:cNvPr id="3" name="Content Placeholder 2">
            <a:extLst>
              <a:ext uri="{FF2B5EF4-FFF2-40B4-BE49-F238E27FC236}">
                <a16:creationId xmlns:a16="http://schemas.microsoft.com/office/drawing/2014/main" id="{3ED2A13B-B6FB-446C-828B-5AF089B14877}"/>
              </a:ext>
            </a:extLst>
          </p:cNvPr>
          <p:cNvSpPr>
            <a:spLocks noGrp="1"/>
          </p:cNvSpPr>
          <p:nvPr>
            <p:ph idx="1"/>
          </p:nvPr>
        </p:nvSpPr>
        <p:spPr/>
        <p:txBody>
          <a:bodyPr/>
          <a:lstStyle/>
          <a:p>
            <a:r>
              <a:rPr lang="en-US" dirty="0" err="1"/>
              <a:t>DeMorgan’s</a:t>
            </a:r>
            <a:r>
              <a:rPr lang="en-US" dirty="0"/>
              <a:t> first theorem is stated as follows:</a:t>
            </a:r>
          </a:p>
          <a:p>
            <a:pPr marL="0" indent="0">
              <a:buNone/>
            </a:pPr>
            <a:r>
              <a:rPr lang="en-US" dirty="0"/>
              <a:t>The complement of a product of variables is equal to the sum of the complements of the variables</a:t>
            </a:r>
          </a:p>
          <a:p>
            <a:pPr marL="0" indent="0">
              <a:buNone/>
            </a:pPr>
            <a:endParaRPr lang="en-US" dirty="0"/>
          </a:p>
          <a:p>
            <a:pPr marL="0" indent="0">
              <a:buNone/>
            </a:pPr>
            <a:r>
              <a:rPr lang="en-US" dirty="0" err="1"/>
              <a:t>DeMorgan’s</a:t>
            </a:r>
            <a:r>
              <a:rPr lang="en-US" dirty="0"/>
              <a:t> second theorem is stated as follows:</a:t>
            </a:r>
          </a:p>
          <a:p>
            <a:pPr marL="0" indent="0">
              <a:buNone/>
            </a:pPr>
            <a:r>
              <a:rPr lang="en-US" dirty="0"/>
              <a:t>The complement of a sum of variables is equal to the product of the complements of the variables.</a:t>
            </a:r>
          </a:p>
          <a:p>
            <a:pPr marL="0" indent="0">
              <a:buNone/>
            </a:pPr>
            <a:endParaRPr lang="en-US" dirty="0"/>
          </a:p>
        </p:txBody>
      </p:sp>
      <p:pic>
        <p:nvPicPr>
          <p:cNvPr id="5" name="Picture 4">
            <a:extLst>
              <a:ext uri="{FF2B5EF4-FFF2-40B4-BE49-F238E27FC236}">
                <a16:creationId xmlns:a16="http://schemas.microsoft.com/office/drawing/2014/main" id="{05081846-E67B-4E19-902E-4AF7B013E7AF}"/>
              </a:ext>
            </a:extLst>
          </p:cNvPr>
          <p:cNvPicPr>
            <a:picLocks noChangeAspect="1"/>
          </p:cNvPicPr>
          <p:nvPr/>
        </p:nvPicPr>
        <p:blipFill>
          <a:blip r:embed="rId2"/>
          <a:stretch>
            <a:fillRect/>
          </a:stretch>
        </p:blipFill>
        <p:spPr>
          <a:xfrm>
            <a:off x="4553779" y="3187083"/>
            <a:ext cx="2027996" cy="318117"/>
          </a:xfrm>
          <a:prstGeom prst="rect">
            <a:avLst/>
          </a:prstGeom>
        </p:spPr>
      </p:pic>
      <p:pic>
        <p:nvPicPr>
          <p:cNvPr id="7" name="Picture 6">
            <a:extLst>
              <a:ext uri="{FF2B5EF4-FFF2-40B4-BE49-F238E27FC236}">
                <a16:creationId xmlns:a16="http://schemas.microsoft.com/office/drawing/2014/main" id="{5FAC1855-A9A5-4BFA-A917-E1176CF420B8}"/>
              </a:ext>
            </a:extLst>
          </p:cNvPr>
          <p:cNvPicPr>
            <a:picLocks noChangeAspect="1"/>
          </p:cNvPicPr>
          <p:nvPr/>
        </p:nvPicPr>
        <p:blipFill>
          <a:blip r:embed="rId3"/>
          <a:stretch>
            <a:fillRect/>
          </a:stretch>
        </p:blipFill>
        <p:spPr>
          <a:xfrm>
            <a:off x="4636171" y="5362574"/>
            <a:ext cx="1686970" cy="426590"/>
          </a:xfrm>
          <a:prstGeom prst="rect">
            <a:avLst/>
          </a:prstGeom>
        </p:spPr>
      </p:pic>
    </p:spTree>
    <p:extLst>
      <p:ext uri="{BB962C8B-B14F-4D97-AF65-F5344CB8AC3E}">
        <p14:creationId xmlns:p14="http://schemas.microsoft.com/office/powerpoint/2010/main" val="140520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64BC2-5F1C-455E-BDBF-BCE90878F58F}"/>
              </a:ext>
            </a:extLst>
          </p:cNvPr>
          <p:cNvSpPr>
            <a:spLocks noGrp="1"/>
          </p:cNvSpPr>
          <p:nvPr>
            <p:ph type="title"/>
          </p:nvPr>
        </p:nvSpPr>
        <p:spPr/>
        <p:txBody>
          <a:bodyPr/>
          <a:lstStyle/>
          <a:p>
            <a:r>
              <a:rPr lang="en-US" dirty="0"/>
              <a:t>Laws and Rules of Boolean Algebra (cont.)</a:t>
            </a:r>
            <a:endParaRPr lang="en-PK" dirty="0"/>
          </a:p>
        </p:txBody>
      </p:sp>
      <p:pic>
        <p:nvPicPr>
          <p:cNvPr id="5" name="Content Placeholder 4">
            <a:extLst>
              <a:ext uri="{FF2B5EF4-FFF2-40B4-BE49-F238E27FC236}">
                <a16:creationId xmlns:a16="http://schemas.microsoft.com/office/drawing/2014/main" id="{E48498E2-3BF4-4792-9229-DB094306EF5C}"/>
              </a:ext>
            </a:extLst>
          </p:cNvPr>
          <p:cNvPicPr>
            <a:picLocks noGrp="1" noChangeAspect="1"/>
          </p:cNvPicPr>
          <p:nvPr>
            <p:ph idx="1"/>
          </p:nvPr>
        </p:nvPicPr>
        <p:blipFill>
          <a:blip r:embed="rId2"/>
          <a:stretch>
            <a:fillRect/>
          </a:stretch>
        </p:blipFill>
        <p:spPr>
          <a:xfrm>
            <a:off x="976717" y="1929506"/>
            <a:ext cx="7217281" cy="1737822"/>
          </a:xfrm>
        </p:spPr>
      </p:pic>
      <p:pic>
        <p:nvPicPr>
          <p:cNvPr id="7" name="Picture 6">
            <a:extLst>
              <a:ext uri="{FF2B5EF4-FFF2-40B4-BE49-F238E27FC236}">
                <a16:creationId xmlns:a16="http://schemas.microsoft.com/office/drawing/2014/main" id="{18B38A44-9BF3-428F-8A71-518886EE4993}"/>
              </a:ext>
            </a:extLst>
          </p:cNvPr>
          <p:cNvPicPr>
            <a:picLocks noChangeAspect="1"/>
          </p:cNvPicPr>
          <p:nvPr/>
        </p:nvPicPr>
        <p:blipFill>
          <a:blip r:embed="rId3"/>
          <a:stretch>
            <a:fillRect/>
          </a:stretch>
        </p:blipFill>
        <p:spPr>
          <a:xfrm>
            <a:off x="1119834" y="3761264"/>
            <a:ext cx="8281249" cy="1737821"/>
          </a:xfrm>
          <a:prstGeom prst="rect">
            <a:avLst/>
          </a:prstGeom>
        </p:spPr>
      </p:pic>
    </p:spTree>
    <p:extLst>
      <p:ext uri="{BB962C8B-B14F-4D97-AF65-F5344CB8AC3E}">
        <p14:creationId xmlns:p14="http://schemas.microsoft.com/office/powerpoint/2010/main" val="251784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25CE-D8F8-4B4E-98ED-24E123704216}"/>
              </a:ext>
            </a:extLst>
          </p:cNvPr>
          <p:cNvSpPr>
            <a:spLocks noGrp="1"/>
          </p:cNvSpPr>
          <p:nvPr>
            <p:ph type="title"/>
          </p:nvPr>
        </p:nvSpPr>
        <p:spPr/>
        <p:txBody>
          <a:bodyPr/>
          <a:lstStyle/>
          <a:p>
            <a:r>
              <a:rPr lang="en-US" dirty="0"/>
              <a:t>Laws and Rules of Boolean Algebra (cont.)</a:t>
            </a:r>
            <a:endParaRPr lang="en-PK" dirty="0"/>
          </a:p>
        </p:txBody>
      </p:sp>
      <p:pic>
        <p:nvPicPr>
          <p:cNvPr id="5" name="Content Placeholder 4">
            <a:extLst>
              <a:ext uri="{FF2B5EF4-FFF2-40B4-BE49-F238E27FC236}">
                <a16:creationId xmlns:a16="http://schemas.microsoft.com/office/drawing/2014/main" id="{AAC6EC60-42BF-4F59-A23D-67A2B7E71519}"/>
              </a:ext>
            </a:extLst>
          </p:cNvPr>
          <p:cNvPicPr>
            <a:picLocks noGrp="1" noChangeAspect="1"/>
          </p:cNvPicPr>
          <p:nvPr>
            <p:ph idx="1"/>
          </p:nvPr>
        </p:nvPicPr>
        <p:blipFill>
          <a:blip r:embed="rId2"/>
          <a:stretch>
            <a:fillRect/>
          </a:stretch>
        </p:blipFill>
        <p:spPr>
          <a:xfrm>
            <a:off x="1517515" y="1877122"/>
            <a:ext cx="6636898" cy="4356265"/>
          </a:xfrm>
        </p:spPr>
      </p:pic>
    </p:spTree>
    <p:extLst>
      <p:ext uri="{BB962C8B-B14F-4D97-AF65-F5344CB8AC3E}">
        <p14:creationId xmlns:p14="http://schemas.microsoft.com/office/powerpoint/2010/main" val="2623675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C56A-783F-4159-9123-772C8B4ABF26}"/>
              </a:ext>
            </a:extLst>
          </p:cNvPr>
          <p:cNvSpPr>
            <a:spLocks noGrp="1"/>
          </p:cNvSpPr>
          <p:nvPr>
            <p:ph type="title"/>
          </p:nvPr>
        </p:nvSpPr>
        <p:spPr/>
        <p:txBody>
          <a:bodyPr/>
          <a:lstStyle/>
          <a:p>
            <a:r>
              <a:rPr lang="en-US" dirty="0"/>
              <a:t>Laws and Rules of Boolean Algebra (cont.)</a:t>
            </a:r>
            <a:endParaRPr lang="en-PK" dirty="0"/>
          </a:p>
        </p:txBody>
      </p:sp>
      <p:pic>
        <p:nvPicPr>
          <p:cNvPr id="5" name="Content Placeholder 4">
            <a:extLst>
              <a:ext uri="{FF2B5EF4-FFF2-40B4-BE49-F238E27FC236}">
                <a16:creationId xmlns:a16="http://schemas.microsoft.com/office/drawing/2014/main" id="{24697872-D324-434A-AB24-A3E1696C2351}"/>
              </a:ext>
            </a:extLst>
          </p:cNvPr>
          <p:cNvPicPr>
            <a:picLocks noGrp="1" noChangeAspect="1"/>
          </p:cNvPicPr>
          <p:nvPr>
            <p:ph idx="1"/>
          </p:nvPr>
        </p:nvPicPr>
        <p:blipFill>
          <a:blip r:embed="rId2"/>
          <a:stretch>
            <a:fillRect/>
          </a:stretch>
        </p:blipFill>
        <p:spPr>
          <a:xfrm>
            <a:off x="1032694" y="1349406"/>
            <a:ext cx="6996142" cy="3166978"/>
          </a:xfrm>
        </p:spPr>
      </p:pic>
      <p:pic>
        <p:nvPicPr>
          <p:cNvPr id="7" name="Picture 6">
            <a:extLst>
              <a:ext uri="{FF2B5EF4-FFF2-40B4-BE49-F238E27FC236}">
                <a16:creationId xmlns:a16="http://schemas.microsoft.com/office/drawing/2014/main" id="{B82F45D0-65F9-4417-AC79-78786E5A1500}"/>
              </a:ext>
            </a:extLst>
          </p:cNvPr>
          <p:cNvPicPr>
            <a:picLocks noChangeAspect="1"/>
          </p:cNvPicPr>
          <p:nvPr/>
        </p:nvPicPr>
        <p:blipFill>
          <a:blip r:embed="rId3"/>
          <a:stretch>
            <a:fillRect/>
          </a:stretch>
        </p:blipFill>
        <p:spPr>
          <a:xfrm>
            <a:off x="1032694" y="4742751"/>
            <a:ext cx="6996142" cy="1515828"/>
          </a:xfrm>
          <a:prstGeom prst="rect">
            <a:avLst/>
          </a:prstGeom>
        </p:spPr>
      </p:pic>
    </p:spTree>
    <p:extLst>
      <p:ext uri="{BB962C8B-B14F-4D97-AF65-F5344CB8AC3E}">
        <p14:creationId xmlns:p14="http://schemas.microsoft.com/office/powerpoint/2010/main" val="15127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C3BF-8E5F-4C87-BCC1-F4B6C099556B}"/>
              </a:ext>
            </a:extLst>
          </p:cNvPr>
          <p:cNvSpPr>
            <a:spLocks noGrp="1"/>
          </p:cNvSpPr>
          <p:nvPr>
            <p:ph type="title"/>
          </p:nvPr>
        </p:nvSpPr>
        <p:spPr/>
        <p:txBody>
          <a:bodyPr/>
          <a:lstStyle/>
          <a:p>
            <a:r>
              <a:rPr lang="en-US" dirty="0"/>
              <a:t>Laws and Rules of Boolean Algebra (cont.)</a:t>
            </a:r>
            <a:endParaRPr lang="en-PK" dirty="0"/>
          </a:p>
        </p:txBody>
      </p:sp>
      <p:sp>
        <p:nvSpPr>
          <p:cNvPr id="7" name="Content Placeholder 6">
            <a:extLst>
              <a:ext uri="{FF2B5EF4-FFF2-40B4-BE49-F238E27FC236}">
                <a16:creationId xmlns:a16="http://schemas.microsoft.com/office/drawing/2014/main" id="{67581E32-5486-43BB-A83E-F1897FF88EB3}"/>
              </a:ext>
            </a:extLst>
          </p:cNvPr>
          <p:cNvSpPr>
            <a:spLocks noGrp="1"/>
          </p:cNvSpPr>
          <p:nvPr>
            <p:ph idx="1"/>
          </p:nvPr>
        </p:nvSpPr>
        <p:spPr/>
        <p:txBody>
          <a:bodyPr/>
          <a:lstStyle/>
          <a:p>
            <a:r>
              <a:rPr lang="en-US" dirty="0"/>
              <a:t>Class Task</a:t>
            </a:r>
          </a:p>
          <a:p>
            <a:pPr marL="0" indent="0">
              <a:buNone/>
            </a:pPr>
            <a:endParaRPr lang="en-PK" dirty="0"/>
          </a:p>
        </p:txBody>
      </p:sp>
      <p:pic>
        <p:nvPicPr>
          <p:cNvPr id="9" name="Picture 8">
            <a:extLst>
              <a:ext uri="{FF2B5EF4-FFF2-40B4-BE49-F238E27FC236}">
                <a16:creationId xmlns:a16="http://schemas.microsoft.com/office/drawing/2014/main" id="{0466A7E6-6EDD-4CAA-90C7-D21ACB699EA4}"/>
              </a:ext>
            </a:extLst>
          </p:cNvPr>
          <p:cNvPicPr>
            <a:picLocks noChangeAspect="1"/>
          </p:cNvPicPr>
          <p:nvPr/>
        </p:nvPicPr>
        <p:blipFill>
          <a:blip r:embed="rId2"/>
          <a:stretch>
            <a:fillRect/>
          </a:stretch>
        </p:blipFill>
        <p:spPr>
          <a:xfrm>
            <a:off x="1008401" y="2349207"/>
            <a:ext cx="3144811" cy="637184"/>
          </a:xfrm>
          <a:prstGeom prst="rect">
            <a:avLst/>
          </a:prstGeom>
        </p:spPr>
      </p:pic>
    </p:spTree>
    <p:extLst>
      <p:ext uri="{BB962C8B-B14F-4D97-AF65-F5344CB8AC3E}">
        <p14:creationId xmlns:p14="http://schemas.microsoft.com/office/powerpoint/2010/main" val="4153900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388A-B995-4BF1-8B63-CCE8ECD08658}"/>
              </a:ext>
            </a:extLst>
          </p:cNvPr>
          <p:cNvSpPr>
            <a:spLocks noGrp="1"/>
          </p:cNvSpPr>
          <p:nvPr>
            <p:ph type="title"/>
          </p:nvPr>
        </p:nvSpPr>
        <p:spPr/>
        <p:txBody>
          <a:bodyPr/>
          <a:lstStyle/>
          <a:p>
            <a:r>
              <a:rPr lang="en-US" dirty="0"/>
              <a:t>Boolean Addition</a:t>
            </a:r>
            <a:endParaRPr lang="en-PK" dirty="0"/>
          </a:p>
        </p:txBody>
      </p:sp>
      <p:sp>
        <p:nvSpPr>
          <p:cNvPr id="3" name="Content Placeholder 2">
            <a:extLst>
              <a:ext uri="{FF2B5EF4-FFF2-40B4-BE49-F238E27FC236}">
                <a16:creationId xmlns:a16="http://schemas.microsoft.com/office/drawing/2014/main" id="{ED3006D5-F8D4-46E6-A9A1-8841FD95026A}"/>
              </a:ext>
            </a:extLst>
          </p:cNvPr>
          <p:cNvSpPr>
            <a:spLocks noGrp="1"/>
          </p:cNvSpPr>
          <p:nvPr>
            <p:ph idx="1"/>
          </p:nvPr>
        </p:nvSpPr>
        <p:spPr/>
        <p:txBody>
          <a:bodyPr/>
          <a:lstStyle/>
          <a:p>
            <a:r>
              <a:rPr lang="en-US" dirty="0"/>
              <a:t>Boolean Addition : In Boolean algebra, a sum term is a sum of literals. In logic circuits, a sum term is produced by an OR operation with no AND operations involved. Some examples of sum terms are A + B, A + B, A + B + C, and A’ + B + C + D’.</a:t>
            </a:r>
          </a:p>
          <a:p>
            <a:pPr marL="0" indent="0">
              <a:buNone/>
            </a:pPr>
            <a:endParaRPr lang="en-US" dirty="0"/>
          </a:p>
          <a:p>
            <a:endParaRPr lang="en-PK" dirty="0"/>
          </a:p>
        </p:txBody>
      </p:sp>
      <p:pic>
        <p:nvPicPr>
          <p:cNvPr id="5" name="Picture 4">
            <a:extLst>
              <a:ext uri="{FF2B5EF4-FFF2-40B4-BE49-F238E27FC236}">
                <a16:creationId xmlns:a16="http://schemas.microsoft.com/office/drawing/2014/main" id="{0038706C-8A63-4391-85FB-5B055FA1D67C}"/>
              </a:ext>
            </a:extLst>
          </p:cNvPr>
          <p:cNvPicPr>
            <a:picLocks noChangeAspect="1"/>
          </p:cNvPicPr>
          <p:nvPr/>
        </p:nvPicPr>
        <p:blipFill>
          <a:blip r:embed="rId2"/>
          <a:stretch>
            <a:fillRect/>
          </a:stretch>
        </p:blipFill>
        <p:spPr>
          <a:xfrm>
            <a:off x="4137899" y="4017523"/>
            <a:ext cx="4529140" cy="1605064"/>
          </a:xfrm>
          <a:prstGeom prst="rect">
            <a:avLst/>
          </a:prstGeom>
        </p:spPr>
      </p:pic>
    </p:spTree>
    <p:extLst>
      <p:ext uri="{BB962C8B-B14F-4D97-AF65-F5344CB8AC3E}">
        <p14:creationId xmlns:p14="http://schemas.microsoft.com/office/powerpoint/2010/main" val="3536411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8C1A-5F91-478A-B01B-AE226FA8C1BE}"/>
              </a:ext>
            </a:extLst>
          </p:cNvPr>
          <p:cNvSpPr>
            <a:spLocks noGrp="1"/>
          </p:cNvSpPr>
          <p:nvPr>
            <p:ph type="title"/>
          </p:nvPr>
        </p:nvSpPr>
        <p:spPr/>
        <p:txBody>
          <a:bodyPr/>
          <a:lstStyle/>
          <a:p>
            <a:r>
              <a:rPr lang="en-US" dirty="0"/>
              <a:t>Boolean Addition (cont.)</a:t>
            </a:r>
            <a:endParaRPr lang="en-PK" dirty="0"/>
          </a:p>
        </p:txBody>
      </p:sp>
      <p:sp>
        <p:nvSpPr>
          <p:cNvPr id="3" name="Content Placeholder 2">
            <a:extLst>
              <a:ext uri="{FF2B5EF4-FFF2-40B4-BE49-F238E27FC236}">
                <a16:creationId xmlns:a16="http://schemas.microsoft.com/office/drawing/2014/main" id="{65843C66-C41F-4E41-AD13-1330CBBE5FB4}"/>
              </a:ext>
            </a:extLst>
          </p:cNvPr>
          <p:cNvSpPr>
            <a:spLocks noGrp="1"/>
          </p:cNvSpPr>
          <p:nvPr>
            <p:ph idx="1"/>
          </p:nvPr>
        </p:nvSpPr>
        <p:spPr/>
        <p:txBody>
          <a:bodyPr>
            <a:normAutofit/>
          </a:bodyPr>
          <a:lstStyle/>
          <a:p>
            <a:r>
              <a:rPr lang="en-US" dirty="0"/>
              <a:t>For example :Determine the values of A, B, C, and D that make the sum term A + B’ + C + D’ equal to 0</a:t>
            </a:r>
          </a:p>
          <a:p>
            <a:r>
              <a:rPr lang="en-US" dirty="0"/>
              <a:t>Solution : For the sum term to be 0, each of the literals in the term must be 0. Therefore, A = 0, B = 1 so that B’ = 0, C = 0, and D = 1 so that D’ = 0</a:t>
            </a:r>
          </a:p>
          <a:p>
            <a:pPr marL="0" indent="0">
              <a:buNone/>
            </a:pPr>
            <a:r>
              <a:rPr lang="en-US" dirty="0"/>
              <a:t>  </a:t>
            </a:r>
            <a:r>
              <a:rPr lang="pt-BR" dirty="0"/>
              <a:t>A + B’ + C + D’ = 0 + 1 + 0 + 1 = 0 + 0 + 0 + 0 = 0</a:t>
            </a:r>
            <a:endParaRPr lang="en-PK" dirty="0"/>
          </a:p>
        </p:txBody>
      </p:sp>
    </p:spTree>
    <p:extLst>
      <p:ext uri="{BB962C8B-B14F-4D97-AF65-F5344CB8AC3E}">
        <p14:creationId xmlns:p14="http://schemas.microsoft.com/office/powerpoint/2010/main" val="2512954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B09E8-A938-4575-A196-C0610C6CCD30}"/>
              </a:ext>
            </a:extLst>
          </p:cNvPr>
          <p:cNvSpPr>
            <a:spLocks noGrp="1"/>
          </p:cNvSpPr>
          <p:nvPr>
            <p:ph type="title"/>
          </p:nvPr>
        </p:nvSpPr>
        <p:spPr/>
        <p:txBody>
          <a:bodyPr/>
          <a:lstStyle/>
          <a:p>
            <a:r>
              <a:rPr lang="en-US" dirty="0"/>
              <a:t>Boolean Multiplication</a:t>
            </a:r>
            <a:endParaRPr lang="en-PK" dirty="0"/>
          </a:p>
        </p:txBody>
      </p:sp>
      <p:sp>
        <p:nvSpPr>
          <p:cNvPr id="3" name="Content Placeholder 2">
            <a:extLst>
              <a:ext uri="{FF2B5EF4-FFF2-40B4-BE49-F238E27FC236}">
                <a16:creationId xmlns:a16="http://schemas.microsoft.com/office/drawing/2014/main" id="{3240F869-77AD-4BE5-94B8-53FC39C513F3}"/>
              </a:ext>
            </a:extLst>
          </p:cNvPr>
          <p:cNvSpPr>
            <a:spLocks noGrp="1"/>
          </p:cNvSpPr>
          <p:nvPr>
            <p:ph idx="1"/>
          </p:nvPr>
        </p:nvSpPr>
        <p:spPr/>
        <p:txBody>
          <a:bodyPr/>
          <a:lstStyle/>
          <a:p>
            <a:r>
              <a:rPr lang="en-US" dirty="0"/>
              <a:t>In Boolean algebra, a product term is the product of literals. In logic circuits, a product term is produced by an AND operation with no OR operations involved. Some examples of product terms are AB, AB, ABC, and ABCD.</a:t>
            </a:r>
          </a:p>
          <a:p>
            <a:pPr marL="0" indent="0">
              <a:buNone/>
            </a:pPr>
            <a:endParaRPr lang="en-PK" dirty="0"/>
          </a:p>
        </p:txBody>
      </p:sp>
      <p:pic>
        <p:nvPicPr>
          <p:cNvPr id="5" name="Picture 4">
            <a:extLst>
              <a:ext uri="{FF2B5EF4-FFF2-40B4-BE49-F238E27FC236}">
                <a16:creationId xmlns:a16="http://schemas.microsoft.com/office/drawing/2014/main" id="{FF301D65-A328-43C3-BA24-0612800D869A}"/>
              </a:ext>
            </a:extLst>
          </p:cNvPr>
          <p:cNvPicPr>
            <a:picLocks noChangeAspect="1"/>
          </p:cNvPicPr>
          <p:nvPr/>
        </p:nvPicPr>
        <p:blipFill>
          <a:blip r:embed="rId2"/>
          <a:stretch>
            <a:fillRect/>
          </a:stretch>
        </p:blipFill>
        <p:spPr>
          <a:xfrm>
            <a:off x="3547999" y="3638144"/>
            <a:ext cx="5608320" cy="1828800"/>
          </a:xfrm>
          <a:prstGeom prst="rect">
            <a:avLst/>
          </a:prstGeom>
        </p:spPr>
      </p:pic>
    </p:spTree>
    <p:extLst>
      <p:ext uri="{BB962C8B-B14F-4D97-AF65-F5344CB8AC3E}">
        <p14:creationId xmlns:p14="http://schemas.microsoft.com/office/powerpoint/2010/main" val="1371143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1F439-CD18-4DCC-BF69-C4B8727112B3}"/>
              </a:ext>
            </a:extLst>
          </p:cNvPr>
          <p:cNvSpPr>
            <a:spLocks noGrp="1"/>
          </p:cNvSpPr>
          <p:nvPr>
            <p:ph type="title"/>
          </p:nvPr>
        </p:nvSpPr>
        <p:spPr/>
        <p:txBody>
          <a:bodyPr/>
          <a:lstStyle/>
          <a:p>
            <a:r>
              <a:rPr lang="en-US" dirty="0"/>
              <a:t>Boolean Multiplication (cont.)</a:t>
            </a:r>
            <a:endParaRPr lang="en-PK" dirty="0"/>
          </a:p>
        </p:txBody>
      </p:sp>
      <p:sp>
        <p:nvSpPr>
          <p:cNvPr id="3" name="Content Placeholder 2">
            <a:extLst>
              <a:ext uri="{FF2B5EF4-FFF2-40B4-BE49-F238E27FC236}">
                <a16:creationId xmlns:a16="http://schemas.microsoft.com/office/drawing/2014/main" id="{EA2F8DE4-7CAB-479B-851D-6744732A9F22}"/>
              </a:ext>
            </a:extLst>
          </p:cNvPr>
          <p:cNvSpPr>
            <a:spLocks noGrp="1"/>
          </p:cNvSpPr>
          <p:nvPr>
            <p:ph idx="1"/>
          </p:nvPr>
        </p:nvSpPr>
        <p:spPr/>
        <p:txBody>
          <a:bodyPr>
            <a:normAutofit/>
          </a:bodyPr>
          <a:lstStyle/>
          <a:p>
            <a:r>
              <a:rPr lang="en-US" dirty="0"/>
              <a:t>Determine the values of A, B, C, and D that make the product term AB’CD’ equal to 1.</a:t>
            </a:r>
          </a:p>
          <a:p>
            <a:r>
              <a:rPr lang="en-US" dirty="0"/>
              <a:t>Solution : For the product term to be 1, each of the literals in the term must be 1. Therefore, A = 1, B = 0 so that B’ = 1, C = 1, and D = 0 so that D’ = 1.</a:t>
            </a:r>
          </a:p>
          <a:p>
            <a:pPr marL="0" indent="0">
              <a:buNone/>
            </a:pPr>
            <a:r>
              <a:rPr lang="en-US" dirty="0"/>
              <a:t>   </a:t>
            </a:r>
            <a:r>
              <a:rPr lang="pl-PL" dirty="0"/>
              <a:t>AB</a:t>
            </a:r>
            <a:r>
              <a:rPr lang="en-US" dirty="0"/>
              <a:t>’</a:t>
            </a:r>
            <a:r>
              <a:rPr lang="pl-PL" dirty="0"/>
              <a:t>CD</a:t>
            </a:r>
            <a:r>
              <a:rPr lang="en-US" dirty="0"/>
              <a:t>’ </a:t>
            </a:r>
            <a:r>
              <a:rPr lang="pl-PL" dirty="0"/>
              <a:t>=</a:t>
            </a:r>
            <a:r>
              <a:rPr lang="en-US" dirty="0"/>
              <a:t> </a:t>
            </a:r>
            <a:r>
              <a:rPr lang="pl-PL" dirty="0"/>
              <a:t>1 </a:t>
            </a:r>
            <a:r>
              <a:rPr lang="en-US" dirty="0"/>
              <a:t>.</a:t>
            </a:r>
            <a:r>
              <a:rPr lang="pl-PL" dirty="0"/>
              <a:t> 0</a:t>
            </a:r>
            <a:r>
              <a:rPr lang="en-US" dirty="0"/>
              <a:t>’</a:t>
            </a:r>
            <a:r>
              <a:rPr lang="pl-PL" dirty="0"/>
              <a:t> </a:t>
            </a:r>
            <a:r>
              <a:rPr lang="en-US" dirty="0"/>
              <a:t>.</a:t>
            </a:r>
            <a:r>
              <a:rPr lang="pl-PL" dirty="0"/>
              <a:t> 1 </a:t>
            </a:r>
            <a:r>
              <a:rPr lang="en-US" dirty="0"/>
              <a:t>.</a:t>
            </a:r>
            <a:r>
              <a:rPr lang="pl-PL" dirty="0"/>
              <a:t> 0</a:t>
            </a:r>
            <a:r>
              <a:rPr lang="en-US" dirty="0"/>
              <a:t>’ </a:t>
            </a:r>
            <a:r>
              <a:rPr lang="pl-PL" dirty="0"/>
              <a:t>=</a:t>
            </a:r>
            <a:r>
              <a:rPr lang="en-US" dirty="0"/>
              <a:t> </a:t>
            </a:r>
            <a:r>
              <a:rPr lang="pl-PL" dirty="0"/>
              <a:t>1 </a:t>
            </a:r>
            <a:r>
              <a:rPr lang="en-US" dirty="0"/>
              <a:t>.</a:t>
            </a:r>
            <a:r>
              <a:rPr lang="pl-PL" dirty="0"/>
              <a:t> 1 </a:t>
            </a:r>
            <a:r>
              <a:rPr lang="en-US" dirty="0"/>
              <a:t>.</a:t>
            </a:r>
            <a:r>
              <a:rPr lang="pl-PL" dirty="0"/>
              <a:t>1 </a:t>
            </a:r>
            <a:r>
              <a:rPr lang="en-US" dirty="0"/>
              <a:t>.</a:t>
            </a:r>
            <a:r>
              <a:rPr lang="pl-PL" dirty="0"/>
              <a:t> 1=</a:t>
            </a:r>
            <a:r>
              <a:rPr lang="en-US" dirty="0"/>
              <a:t> </a:t>
            </a:r>
            <a:r>
              <a:rPr lang="pl-PL" dirty="0"/>
              <a:t>1</a:t>
            </a:r>
          </a:p>
          <a:p>
            <a:pPr marL="0" indent="0">
              <a:buNone/>
            </a:pPr>
            <a:endParaRPr lang="en-PK" dirty="0"/>
          </a:p>
        </p:txBody>
      </p:sp>
    </p:spTree>
    <p:extLst>
      <p:ext uri="{BB962C8B-B14F-4D97-AF65-F5344CB8AC3E}">
        <p14:creationId xmlns:p14="http://schemas.microsoft.com/office/powerpoint/2010/main" val="137888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2A47C-795E-40AB-9669-350B64AB5A6A}"/>
              </a:ext>
            </a:extLst>
          </p:cNvPr>
          <p:cNvSpPr>
            <a:spLocks noGrp="1"/>
          </p:cNvSpPr>
          <p:nvPr>
            <p:ph type="title"/>
          </p:nvPr>
        </p:nvSpPr>
        <p:spPr/>
        <p:txBody>
          <a:bodyPr/>
          <a:lstStyle/>
          <a:p>
            <a:r>
              <a:rPr lang="en-US" dirty="0"/>
              <a:t>Laws and Rules of Boolean Algebra</a:t>
            </a:r>
            <a:endParaRPr lang="en-PK" dirty="0"/>
          </a:p>
        </p:txBody>
      </p:sp>
      <p:sp>
        <p:nvSpPr>
          <p:cNvPr id="3" name="Content Placeholder 2">
            <a:extLst>
              <a:ext uri="{FF2B5EF4-FFF2-40B4-BE49-F238E27FC236}">
                <a16:creationId xmlns:a16="http://schemas.microsoft.com/office/drawing/2014/main" id="{ACA533A4-3550-4C3B-8A4A-863E8259CEE0}"/>
              </a:ext>
            </a:extLst>
          </p:cNvPr>
          <p:cNvSpPr>
            <a:spLocks noGrp="1"/>
          </p:cNvSpPr>
          <p:nvPr>
            <p:ph idx="1"/>
          </p:nvPr>
        </p:nvSpPr>
        <p:spPr/>
        <p:txBody>
          <a:bodyPr/>
          <a:lstStyle/>
          <a:p>
            <a:r>
              <a:rPr lang="en-US" b="1" dirty="0"/>
              <a:t>Commutative laws:</a:t>
            </a:r>
            <a:endParaRPr lang="en-US" dirty="0"/>
          </a:p>
          <a:p>
            <a:pPr marL="0" indent="0">
              <a:buNone/>
            </a:pPr>
            <a:r>
              <a:rPr lang="en-US" dirty="0"/>
              <a:t>Commutative law of addition: A + B = B + A</a:t>
            </a:r>
          </a:p>
          <a:p>
            <a:pPr marL="0" indent="0">
              <a:buNone/>
            </a:pPr>
            <a:r>
              <a:rPr lang="en-US" dirty="0"/>
              <a:t>This law states that the order in which the variables are </a:t>
            </a:r>
            <a:r>
              <a:rPr lang="en-US" dirty="0" err="1"/>
              <a:t>ORed</a:t>
            </a:r>
            <a:r>
              <a:rPr lang="en-US" dirty="0"/>
              <a:t> makes no difference. Remember, in Boolean algebra as applied to logic circuits, addition and the OR operation are the same.</a:t>
            </a:r>
          </a:p>
          <a:p>
            <a:pPr marL="0" indent="0">
              <a:buNone/>
            </a:pPr>
            <a:endParaRPr lang="en-US" dirty="0"/>
          </a:p>
          <a:p>
            <a:endParaRPr lang="en-US" b="1" dirty="0"/>
          </a:p>
          <a:p>
            <a:endParaRPr lang="en-PK" dirty="0"/>
          </a:p>
        </p:txBody>
      </p:sp>
      <p:pic>
        <p:nvPicPr>
          <p:cNvPr id="5" name="Picture 4">
            <a:extLst>
              <a:ext uri="{FF2B5EF4-FFF2-40B4-BE49-F238E27FC236}">
                <a16:creationId xmlns:a16="http://schemas.microsoft.com/office/drawing/2014/main" id="{22CE40CA-ADD0-4119-ABBA-4BA8D85623D4}"/>
              </a:ext>
            </a:extLst>
          </p:cNvPr>
          <p:cNvPicPr>
            <a:picLocks noChangeAspect="1"/>
          </p:cNvPicPr>
          <p:nvPr/>
        </p:nvPicPr>
        <p:blipFill>
          <a:blip r:embed="rId2"/>
          <a:stretch>
            <a:fillRect/>
          </a:stretch>
        </p:blipFill>
        <p:spPr>
          <a:xfrm>
            <a:off x="3623070" y="4500979"/>
            <a:ext cx="5193474" cy="1025463"/>
          </a:xfrm>
          <a:prstGeom prst="rect">
            <a:avLst/>
          </a:prstGeom>
        </p:spPr>
      </p:pic>
    </p:spTree>
    <p:extLst>
      <p:ext uri="{BB962C8B-B14F-4D97-AF65-F5344CB8AC3E}">
        <p14:creationId xmlns:p14="http://schemas.microsoft.com/office/powerpoint/2010/main" val="1202717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B6D72-6C36-4FF3-B972-938B231D3C72}"/>
              </a:ext>
            </a:extLst>
          </p:cNvPr>
          <p:cNvSpPr>
            <a:spLocks noGrp="1"/>
          </p:cNvSpPr>
          <p:nvPr>
            <p:ph type="title"/>
          </p:nvPr>
        </p:nvSpPr>
        <p:spPr/>
        <p:txBody>
          <a:bodyPr/>
          <a:lstStyle/>
          <a:p>
            <a:r>
              <a:rPr lang="en-US" dirty="0"/>
              <a:t>Laws and Rules of Boolean Algebra (cont.)</a:t>
            </a:r>
            <a:endParaRPr lang="en-PK" dirty="0"/>
          </a:p>
        </p:txBody>
      </p:sp>
      <p:sp>
        <p:nvSpPr>
          <p:cNvPr id="3" name="Content Placeholder 2">
            <a:extLst>
              <a:ext uri="{FF2B5EF4-FFF2-40B4-BE49-F238E27FC236}">
                <a16:creationId xmlns:a16="http://schemas.microsoft.com/office/drawing/2014/main" id="{082DA3BC-7C6C-48DC-BF2C-B99A925FC198}"/>
              </a:ext>
            </a:extLst>
          </p:cNvPr>
          <p:cNvSpPr>
            <a:spLocks noGrp="1"/>
          </p:cNvSpPr>
          <p:nvPr>
            <p:ph idx="1"/>
          </p:nvPr>
        </p:nvSpPr>
        <p:spPr/>
        <p:txBody>
          <a:bodyPr/>
          <a:lstStyle/>
          <a:p>
            <a:r>
              <a:rPr lang="en-US" dirty="0"/>
              <a:t> Commutative law of multiplication for two variables is </a:t>
            </a:r>
            <a:r>
              <a:rPr lang="en-US" b="1" dirty="0"/>
              <a:t>AB = BA</a:t>
            </a:r>
          </a:p>
          <a:p>
            <a:pPr marL="0" indent="0">
              <a:buNone/>
            </a:pPr>
            <a:r>
              <a:rPr lang="en-US" dirty="0"/>
              <a:t>This law states that the order in which the variables are ANDed makes no difference. Remember, in Boolean algebra as applied to logic circuits, multiplication and the AND function are the same.</a:t>
            </a:r>
          </a:p>
          <a:p>
            <a:pPr marL="0" indent="0">
              <a:buNone/>
            </a:pPr>
            <a:endParaRPr lang="en-PK" dirty="0"/>
          </a:p>
        </p:txBody>
      </p:sp>
      <p:pic>
        <p:nvPicPr>
          <p:cNvPr id="5" name="Picture 4">
            <a:extLst>
              <a:ext uri="{FF2B5EF4-FFF2-40B4-BE49-F238E27FC236}">
                <a16:creationId xmlns:a16="http://schemas.microsoft.com/office/drawing/2014/main" id="{C743E748-878E-47AD-8737-DA35994B72D5}"/>
              </a:ext>
            </a:extLst>
          </p:cNvPr>
          <p:cNvPicPr>
            <a:picLocks noChangeAspect="1"/>
          </p:cNvPicPr>
          <p:nvPr/>
        </p:nvPicPr>
        <p:blipFill>
          <a:blip r:embed="rId2"/>
          <a:stretch>
            <a:fillRect/>
          </a:stretch>
        </p:blipFill>
        <p:spPr>
          <a:xfrm>
            <a:off x="2890991" y="4095344"/>
            <a:ext cx="5734808" cy="1118491"/>
          </a:xfrm>
          <a:prstGeom prst="rect">
            <a:avLst/>
          </a:prstGeom>
        </p:spPr>
      </p:pic>
    </p:spTree>
    <p:extLst>
      <p:ext uri="{BB962C8B-B14F-4D97-AF65-F5344CB8AC3E}">
        <p14:creationId xmlns:p14="http://schemas.microsoft.com/office/powerpoint/2010/main" val="3831238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B51D3-59F1-4A5F-B00E-5CDB37D7D394}"/>
              </a:ext>
            </a:extLst>
          </p:cNvPr>
          <p:cNvSpPr>
            <a:spLocks noGrp="1"/>
          </p:cNvSpPr>
          <p:nvPr>
            <p:ph type="title"/>
          </p:nvPr>
        </p:nvSpPr>
        <p:spPr/>
        <p:txBody>
          <a:bodyPr/>
          <a:lstStyle/>
          <a:p>
            <a:r>
              <a:rPr lang="en-US" dirty="0"/>
              <a:t>Laws and Rules of Boolean Algebra (cont.)</a:t>
            </a:r>
            <a:endParaRPr lang="en-PK" dirty="0"/>
          </a:p>
        </p:txBody>
      </p:sp>
      <p:sp>
        <p:nvSpPr>
          <p:cNvPr id="3" name="Content Placeholder 2">
            <a:extLst>
              <a:ext uri="{FF2B5EF4-FFF2-40B4-BE49-F238E27FC236}">
                <a16:creationId xmlns:a16="http://schemas.microsoft.com/office/drawing/2014/main" id="{2666D129-214F-422B-979C-2293C2233275}"/>
              </a:ext>
            </a:extLst>
          </p:cNvPr>
          <p:cNvSpPr>
            <a:spLocks noGrp="1"/>
          </p:cNvSpPr>
          <p:nvPr>
            <p:ph idx="1"/>
          </p:nvPr>
        </p:nvSpPr>
        <p:spPr/>
        <p:txBody>
          <a:bodyPr/>
          <a:lstStyle/>
          <a:p>
            <a:r>
              <a:rPr lang="en-US" b="1" dirty="0"/>
              <a:t>Associative Laws</a:t>
            </a:r>
          </a:p>
          <a:p>
            <a:pPr marL="0" indent="0">
              <a:buNone/>
            </a:pPr>
            <a:r>
              <a:rPr lang="en-US" dirty="0"/>
              <a:t>The associative law of addition is written as follows for three variables:</a:t>
            </a:r>
          </a:p>
          <a:p>
            <a:pPr marL="0" indent="0">
              <a:buNone/>
            </a:pPr>
            <a:r>
              <a:rPr lang="pt-BR" dirty="0"/>
              <a:t> A + (B + C) = (A + B) + C</a:t>
            </a:r>
          </a:p>
          <a:p>
            <a:pPr marL="0" indent="0">
              <a:buNone/>
            </a:pPr>
            <a:r>
              <a:rPr lang="en-US" dirty="0"/>
              <a:t>This law states that when </a:t>
            </a:r>
            <a:r>
              <a:rPr lang="en-US" dirty="0" err="1"/>
              <a:t>ORing</a:t>
            </a:r>
            <a:r>
              <a:rPr lang="en-US" dirty="0"/>
              <a:t> more than two variables, the result is the same regardless of the grouping of the variables.</a:t>
            </a:r>
          </a:p>
          <a:p>
            <a:pPr marL="0" indent="0">
              <a:buNone/>
            </a:pPr>
            <a:endParaRPr lang="pt-BR" dirty="0"/>
          </a:p>
          <a:p>
            <a:pPr marL="0" indent="0">
              <a:buNone/>
            </a:pPr>
            <a:endParaRPr lang="en-PK" dirty="0"/>
          </a:p>
        </p:txBody>
      </p:sp>
      <p:pic>
        <p:nvPicPr>
          <p:cNvPr id="5" name="Picture 4">
            <a:extLst>
              <a:ext uri="{FF2B5EF4-FFF2-40B4-BE49-F238E27FC236}">
                <a16:creationId xmlns:a16="http://schemas.microsoft.com/office/drawing/2014/main" id="{7B3E16D2-A236-48AB-8473-2F7F7C0CC6B0}"/>
              </a:ext>
            </a:extLst>
          </p:cNvPr>
          <p:cNvPicPr>
            <a:picLocks noChangeAspect="1"/>
          </p:cNvPicPr>
          <p:nvPr/>
        </p:nvPicPr>
        <p:blipFill>
          <a:blip r:embed="rId2"/>
          <a:stretch>
            <a:fillRect/>
          </a:stretch>
        </p:blipFill>
        <p:spPr>
          <a:xfrm>
            <a:off x="3020664" y="4941651"/>
            <a:ext cx="6150671" cy="1095888"/>
          </a:xfrm>
          <a:prstGeom prst="rect">
            <a:avLst/>
          </a:prstGeom>
        </p:spPr>
      </p:pic>
    </p:spTree>
    <p:extLst>
      <p:ext uri="{BB962C8B-B14F-4D97-AF65-F5344CB8AC3E}">
        <p14:creationId xmlns:p14="http://schemas.microsoft.com/office/powerpoint/2010/main" val="1749824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1475</Words>
  <Application>Microsoft Office PowerPoint</Application>
  <PresentationFormat>Widescreen</PresentationFormat>
  <Paragraphs>88</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Boolean Algebra</vt:lpstr>
      <vt:lpstr>Variable</vt:lpstr>
      <vt:lpstr>Boolean Addition</vt:lpstr>
      <vt:lpstr>Boolean Addition (cont.)</vt:lpstr>
      <vt:lpstr>Boolean Multiplication</vt:lpstr>
      <vt:lpstr>Boolean Multiplication (cont.)</vt:lpstr>
      <vt:lpstr>Laws and Rules of Boolean Algebra</vt:lpstr>
      <vt:lpstr>Laws and Rules of Boolean Algebra (cont.)</vt:lpstr>
      <vt:lpstr>Laws and Rules of Boolean Algebra (cont.)</vt:lpstr>
      <vt:lpstr>Laws and Rules of Boolean Algebra (cont.)</vt:lpstr>
      <vt:lpstr>Laws and Rules of Boolean Algebra (cont.)</vt:lpstr>
      <vt:lpstr>Laws and Rules of Boolean Algebra</vt:lpstr>
      <vt:lpstr>Laws and Rules of Boolean Algebra (cont.)</vt:lpstr>
      <vt:lpstr>Laws and Rules of Boolean Algebra (cont.)</vt:lpstr>
      <vt:lpstr>Laws and Rules of Boolean Algebra (cont.)</vt:lpstr>
      <vt:lpstr>Laws and Rules of Boolean Algebra (cont.)</vt:lpstr>
      <vt:lpstr>Laws and Rules of Boolean Algebra (cont.)</vt:lpstr>
      <vt:lpstr>Laws and Rules of Boolean Algebra (cont.)</vt:lpstr>
      <vt:lpstr>Laws and Rules of Boolean Algebra (cont.)</vt:lpstr>
      <vt:lpstr>Laws and Rules of Boolean Algebra (cont.)</vt:lpstr>
      <vt:lpstr>Laws and Rules of Boolean Algebra (cont.)</vt:lpstr>
      <vt:lpstr>Laws and Rules of Boolean Algebra (cont.)</vt:lpstr>
      <vt:lpstr>Laws and Rules of Boolean Algebra (cont.)</vt:lpstr>
      <vt:lpstr>Laws and Rules of Boolean Algebra (cont.)</vt:lpstr>
      <vt:lpstr>Laws and Rules of Boolean Algebra (cont.)</vt:lpstr>
      <vt:lpstr>Laws and Rules of Boolean Algebra (cont.)</vt:lpstr>
      <vt:lpstr>Laws and Rules of Boolean Algebra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Boolean Algebra</dc:title>
  <dc:creator>Abbas Amir</dc:creator>
  <cp:lastModifiedBy>Abbas Amir</cp:lastModifiedBy>
  <cp:revision>10</cp:revision>
  <dcterms:created xsi:type="dcterms:W3CDTF">2021-03-29T06:03:23Z</dcterms:created>
  <dcterms:modified xsi:type="dcterms:W3CDTF">2021-10-21T12:21:16Z</dcterms:modified>
</cp:coreProperties>
</file>