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953F2-A5AA-4B0D-A086-AD0198326B2A}" v="3" dt="2021-04-01T09:43:03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bas Amir" userId="fbeb37548bc5d5a4" providerId="LiveId" clId="{08A953F2-A5AA-4B0D-A086-AD0198326B2A}"/>
    <pc:docChg chg="undo custSel addSld delSld modSld">
      <pc:chgData name="Abbas Amir" userId="fbeb37548bc5d5a4" providerId="LiveId" clId="{08A953F2-A5AA-4B0D-A086-AD0198326B2A}" dt="2021-04-01T09:43:08.075" v="319" actId="14100"/>
      <pc:docMkLst>
        <pc:docMk/>
      </pc:docMkLst>
      <pc:sldChg chg="modSp new mod">
        <pc:chgData name="Abbas Amir" userId="fbeb37548bc5d5a4" providerId="LiveId" clId="{08A953F2-A5AA-4B0D-A086-AD0198326B2A}" dt="2021-03-30T15:47:25.258" v="39" actId="20577"/>
        <pc:sldMkLst>
          <pc:docMk/>
          <pc:sldMk cId="961837635" sldId="256"/>
        </pc:sldMkLst>
        <pc:spChg chg="mod">
          <ac:chgData name="Abbas Amir" userId="fbeb37548bc5d5a4" providerId="LiveId" clId="{08A953F2-A5AA-4B0D-A086-AD0198326B2A}" dt="2021-03-30T15:47:14.876" v="15" actId="20577"/>
          <ac:spMkLst>
            <pc:docMk/>
            <pc:sldMk cId="961837635" sldId="256"/>
            <ac:spMk id="2" creationId="{CF9D2160-F852-415B-844E-BDA20FEAA4A7}"/>
          </ac:spMkLst>
        </pc:spChg>
        <pc:spChg chg="mod">
          <ac:chgData name="Abbas Amir" userId="fbeb37548bc5d5a4" providerId="LiveId" clId="{08A953F2-A5AA-4B0D-A086-AD0198326B2A}" dt="2021-03-30T15:47:25.258" v="39" actId="20577"/>
          <ac:spMkLst>
            <pc:docMk/>
            <pc:sldMk cId="961837635" sldId="256"/>
            <ac:spMk id="3" creationId="{F65DC0A2-0293-417B-89C3-E423DD45F3E6}"/>
          </ac:spMkLst>
        </pc:spChg>
      </pc:sldChg>
      <pc:sldChg chg="addSp delSp modSp new mod setBg">
        <pc:chgData name="Abbas Amir" userId="fbeb37548bc5d5a4" providerId="LiveId" clId="{08A953F2-A5AA-4B0D-A086-AD0198326B2A}" dt="2021-03-30T15:50:52.721" v="71" actId="26606"/>
        <pc:sldMkLst>
          <pc:docMk/>
          <pc:sldMk cId="2814074727" sldId="257"/>
        </pc:sldMkLst>
        <pc:spChg chg="mod ord">
          <ac:chgData name="Abbas Amir" userId="fbeb37548bc5d5a4" providerId="LiveId" clId="{08A953F2-A5AA-4B0D-A086-AD0198326B2A}" dt="2021-03-30T15:50:52.721" v="71" actId="26606"/>
          <ac:spMkLst>
            <pc:docMk/>
            <pc:sldMk cId="2814074727" sldId="257"/>
            <ac:spMk id="2" creationId="{7885A10C-32E6-46B9-89B8-062902DE58C8}"/>
          </ac:spMkLst>
        </pc:spChg>
        <pc:spChg chg="del">
          <ac:chgData name="Abbas Amir" userId="fbeb37548bc5d5a4" providerId="LiveId" clId="{08A953F2-A5AA-4B0D-A086-AD0198326B2A}" dt="2021-03-30T15:48:53.805" v="42" actId="22"/>
          <ac:spMkLst>
            <pc:docMk/>
            <pc:sldMk cId="2814074727" sldId="257"/>
            <ac:spMk id="3" creationId="{5DF66F39-E226-41F2-909A-AA3DB904675C}"/>
          </ac:spMkLst>
        </pc:spChg>
        <pc:spChg chg="add del">
          <ac:chgData name="Abbas Amir" userId="fbeb37548bc5d5a4" providerId="LiveId" clId="{08A953F2-A5AA-4B0D-A086-AD0198326B2A}" dt="2021-03-30T15:50:52.721" v="71" actId="26606"/>
          <ac:spMkLst>
            <pc:docMk/>
            <pc:sldMk cId="2814074727" sldId="257"/>
            <ac:spMk id="14" creationId="{3F24A09B-713F-43FC-AB6E-B88083968522}"/>
          </ac:spMkLst>
        </pc:spChg>
        <pc:picChg chg="add mod ord">
          <ac:chgData name="Abbas Amir" userId="fbeb37548bc5d5a4" providerId="LiveId" clId="{08A953F2-A5AA-4B0D-A086-AD0198326B2A}" dt="2021-03-30T15:50:52.721" v="71" actId="26606"/>
          <ac:picMkLst>
            <pc:docMk/>
            <pc:sldMk cId="2814074727" sldId="257"/>
            <ac:picMk id="5" creationId="{44C9FD73-7F91-4ECD-B2D4-6207ED45CAEE}"/>
          </ac:picMkLst>
        </pc:picChg>
        <pc:picChg chg="add mod">
          <ac:chgData name="Abbas Amir" userId="fbeb37548bc5d5a4" providerId="LiveId" clId="{08A953F2-A5AA-4B0D-A086-AD0198326B2A}" dt="2021-03-30T15:50:52.721" v="71" actId="26606"/>
          <ac:picMkLst>
            <pc:docMk/>
            <pc:sldMk cId="2814074727" sldId="257"/>
            <ac:picMk id="7" creationId="{23907256-390A-4042-845D-A0116C52BDDF}"/>
          </ac:picMkLst>
        </pc:picChg>
        <pc:picChg chg="add mod">
          <ac:chgData name="Abbas Amir" userId="fbeb37548bc5d5a4" providerId="LiveId" clId="{08A953F2-A5AA-4B0D-A086-AD0198326B2A}" dt="2021-03-30T15:50:52.721" v="71" actId="26606"/>
          <ac:picMkLst>
            <pc:docMk/>
            <pc:sldMk cId="2814074727" sldId="257"/>
            <ac:picMk id="9" creationId="{687F9696-A26A-447D-8018-B381BF7E7909}"/>
          </ac:picMkLst>
        </pc:picChg>
        <pc:cxnChg chg="add del">
          <ac:chgData name="Abbas Amir" userId="fbeb37548bc5d5a4" providerId="LiveId" clId="{08A953F2-A5AA-4B0D-A086-AD0198326B2A}" dt="2021-03-30T15:50:52.721" v="71" actId="26606"/>
          <ac:cxnSpMkLst>
            <pc:docMk/>
            <pc:sldMk cId="2814074727" sldId="257"/>
            <ac:cxnSpMk id="16" creationId="{0B91AB35-C3B4-4B70-B3DD-13D63B7DA23D}"/>
          </ac:cxnSpMkLst>
        </pc:cxnChg>
      </pc:sldChg>
      <pc:sldChg chg="addSp delSp modSp new mod">
        <pc:chgData name="Abbas Amir" userId="fbeb37548bc5d5a4" providerId="LiveId" clId="{08A953F2-A5AA-4B0D-A086-AD0198326B2A}" dt="2021-03-30T15:55:09.453" v="84" actId="14100"/>
        <pc:sldMkLst>
          <pc:docMk/>
          <pc:sldMk cId="695669690" sldId="258"/>
        </pc:sldMkLst>
        <pc:spChg chg="mod">
          <ac:chgData name="Abbas Amir" userId="fbeb37548bc5d5a4" providerId="LiveId" clId="{08A953F2-A5AA-4B0D-A086-AD0198326B2A}" dt="2021-03-30T15:51:46.031" v="77" actId="14100"/>
          <ac:spMkLst>
            <pc:docMk/>
            <pc:sldMk cId="695669690" sldId="258"/>
            <ac:spMk id="2" creationId="{0A7EEFE4-54A4-407C-B9D4-7C6E4C5C9BC2}"/>
          </ac:spMkLst>
        </pc:spChg>
        <pc:spChg chg="del mod">
          <ac:chgData name="Abbas Amir" userId="fbeb37548bc5d5a4" providerId="LiveId" clId="{08A953F2-A5AA-4B0D-A086-AD0198326B2A}" dt="2021-03-30T15:51:21.473" v="72" actId="22"/>
          <ac:spMkLst>
            <pc:docMk/>
            <pc:sldMk cId="695669690" sldId="258"/>
            <ac:spMk id="3" creationId="{C5F96473-CB4D-4960-A026-D643CD7F8195}"/>
          </ac:spMkLst>
        </pc:spChg>
        <pc:picChg chg="add mod ord">
          <ac:chgData name="Abbas Amir" userId="fbeb37548bc5d5a4" providerId="LiveId" clId="{08A953F2-A5AA-4B0D-A086-AD0198326B2A}" dt="2021-03-30T15:51:57.332" v="81" actId="14100"/>
          <ac:picMkLst>
            <pc:docMk/>
            <pc:sldMk cId="695669690" sldId="258"/>
            <ac:picMk id="5" creationId="{5A636FFB-B95B-4393-A396-6AF2669FADE5}"/>
          </ac:picMkLst>
        </pc:picChg>
        <pc:picChg chg="add mod">
          <ac:chgData name="Abbas Amir" userId="fbeb37548bc5d5a4" providerId="LiveId" clId="{08A953F2-A5AA-4B0D-A086-AD0198326B2A}" dt="2021-03-30T15:55:09.453" v="84" actId="14100"/>
          <ac:picMkLst>
            <pc:docMk/>
            <pc:sldMk cId="695669690" sldId="258"/>
            <ac:picMk id="7" creationId="{7A9A8BBD-7308-4320-8B17-6050D0699241}"/>
          </ac:picMkLst>
        </pc:picChg>
      </pc:sldChg>
      <pc:sldChg chg="addSp delSp modSp new mod setBg">
        <pc:chgData name="Abbas Amir" userId="fbeb37548bc5d5a4" providerId="LiveId" clId="{08A953F2-A5AA-4B0D-A086-AD0198326B2A}" dt="2021-04-01T06:50:19.541" v="315" actId="26606"/>
        <pc:sldMkLst>
          <pc:docMk/>
          <pc:sldMk cId="3213679832" sldId="259"/>
        </pc:sldMkLst>
        <pc:spChg chg="mod">
          <ac:chgData name="Abbas Amir" userId="fbeb37548bc5d5a4" providerId="LiveId" clId="{08A953F2-A5AA-4B0D-A086-AD0198326B2A}" dt="2021-04-01T06:50:19.541" v="315" actId="26606"/>
          <ac:spMkLst>
            <pc:docMk/>
            <pc:sldMk cId="3213679832" sldId="259"/>
            <ac:spMk id="2" creationId="{8F6ACF74-E8D9-4C73-84B4-9D70274F2482}"/>
          </ac:spMkLst>
        </pc:spChg>
        <pc:spChg chg="del">
          <ac:chgData name="Abbas Amir" userId="fbeb37548bc5d5a4" providerId="LiveId" clId="{08A953F2-A5AA-4B0D-A086-AD0198326B2A}" dt="2021-03-30T15:55:35.092" v="86" actId="22"/>
          <ac:spMkLst>
            <pc:docMk/>
            <pc:sldMk cId="3213679832" sldId="259"/>
            <ac:spMk id="3" creationId="{D987F080-5379-42E7-9F9C-EC0DC535A62E}"/>
          </ac:spMkLst>
        </pc:spChg>
        <pc:spChg chg="add del">
          <ac:chgData name="Abbas Amir" userId="fbeb37548bc5d5a4" providerId="LiveId" clId="{08A953F2-A5AA-4B0D-A086-AD0198326B2A}" dt="2021-04-01T06:50:19.541" v="315" actId="26606"/>
          <ac:spMkLst>
            <pc:docMk/>
            <pc:sldMk cId="3213679832" sldId="259"/>
            <ac:spMk id="12" creationId="{823AC064-BC96-4F32-8AE1-B2FD38754823}"/>
          </ac:spMkLst>
        </pc:spChg>
        <pc:spChg chg="add del">
          <ac:chgData name="Abbas Amir" userId="fbeb37548bc5d5a4" providerId="LiveId" clId="{08A953F2-A5AA-4B0D-A086-AD0198326B2A}" dt="2021-04-01T06:50:19.528" v="314" actId="26606"/>
          <ac:spMkLst>
            <pc:docMk/>
            <pc:sldMk cId="3213679832" sldId="259"/>
            <ac:spMk id="21" creationId="{9CB95732-565A-4D2C-A3AB-CC460C0D3826}"/>
          </ac:spMkLst>
        </pc:spChg>
        <pc:spChg chg="add del">
          <ac:chgData name="Abbas Amir" userId="fbeb37548bc5d5a4" providerId="LiveId" clId="{08A953F2-A5AA-4B0D-A086-AD0198326B2A}" dt="2021-04-01T06:50:19.528" v="314" actId="26606"/>
          <ac:spMkLst>
            <pc:docMk/>
            <pc:sldMk cId="3213679832" sldId="259"/>
            <ac:spMk id="23" creationId="{77F1AF47-AE98-4034-BD91-1976FA4D9C4C}"/>
          </ac:spMkLst>
        </pc:spChg>
        <pc:spChg chg="add del">
          <ac:chgData name="Abbas Amir" userId="fbeb37548bc5d5a4" providerId="LiveId" clId="{08A953F2-A5AA-4B0D-A086-AD0198326B2A}" dt="2021-04-01T06:50:19.528" v="314" actId="26606"/>
          <ac:spMkLst>
            <pc:docMk/>
            <pc:sldMk cId="3213679832" sldId="259"/>
            <ac:spMk id="25" creationId="{8EC0EE2B-2029-48DD-893D-F528E651B07D}"/>
          </ac:spMkLst>
        </pc:spChg>
        <pc:spChg chg="add del">
          <ac:chgData name="Abbas Amir" userId="fbeb37548bc5d5a4" providerId="LiveId" clId="{08A953F2-A5AA-4B0D-A086-AD0198326B2A}" dt="2021-04-01T06:50:19.528" v="314" actId="26606"/>
          <ac:spMkLst>
            <pc:docMk/>
            <pc:sldMk cId="3213679832" sldId="259"/>
            <ac:spMk id="27" creationId="{45AE1D08-1ED1-4F59-B42F-4D8EA33DC8C6}"/>
          </ac:spMkLst>
        </pc:spChg>
        <pc:spChg chg="add del">
          <ac:chgData name="Abbas Amir" userId="fbeb37548bc5d5a4" providerId="LiveId" clId="{08A953F2-A5AA-4B0D-A086-AD0198326B2A}" dt="2021-04-01T06:50:19.528" v="314" actId="26606"/>
          <ac:spMkLst>
            <pc:docMk/>
            <pc:sldMk cId="3213679832" sldId="259"/>
            <ac:spMk id="29" creationId="{9A79B912-88EA-4640-BDEB-51B3B11A026A}"/>
          </ac:spMkLst>
        </pc:spChg>
        <pc:spChg chg="add">
          <ac:chgData name="Abbas Amir" userId="fbeb37548bc5d5a4" providerId="LiveId" clId="{08A953F2-A5AA-4B0D-A086-AD0198326B2A}" dt="2021-04-01T06:50:19.541" v="315" actId="26606"/>
          <ac:spMkLst>
            <pc:docMk/>
            <pc:sldMk cId="3213679832" sldId="259"/>
            <ac:spMk id="46" creationId="{7316481C-0A49-4796-812B-0D64F063B720}"/>
          </ac:spMkLst>
        </pc:spChg>
        <pc:spChg chg="add">
          <ac:chgData name="Abbas Amir" userId="fbeb37548bc5d5a4" providerId="LiveId" clId="{08A953F2-A5AA-4B0D-A086-AD0198326B2A}" dt="2021-04-01T06:50:19.541" v="315" actId="26606"/>
          <ac:spMkLst>
            <pc:docMk/>
            <pc:sldMk cId="3213679832" sldId="259"/>
            <ac:spMk id="47" creationId="{D9F5512A-48E1-4C07-B75E-3CCC517B6804}"/>
          </ac:spMkLst>
        </pc:spChg>
        <pc:spChg chg="add">
          <ac:chgData name="Abbas Amir" userId="fbeb37548bc5d5a4" providerId="LiveId" clId="{08A953F2-A5AA-4B0D-A086-AD0198326B2A}" dt="2021-04-01T06:50:19.541" v="315" actId="26606"/>
          <ac:spMkLst>
            <pc:docMk/>
            <pc:sldMk cId="3213679832" sldId="259"/>
            <ac:spMk id="48" creationId="{A5271697-90F1-4A23-8EF2-0179F2EAFACB}"/>
          </ac:spMkLst>
        </pc:spChg>
        <pc:grpChg chg="add">
          <ac:chgData name="Abbas Amir" userId="fbeb37548bc5d5a4" providerId="LiveId" clId="{08A953F2-A5AA-4B0D-A086-AD0198326B2A}" dt="2021-04-01T06:50:19.541" v="315" actId="26606"/>
          <ac:grpSpMkLst>
            <pc:docMk/>
            <pc:sldMk cId="3213679832" sldId="259"/>
            <ac:grpSpMk id="49" creationId="{1F49CE81-B2F4-47B2-9D4A-886DCE0A8404}"/>
          </ac:grpSpMkLst>
        </pc:grpChg>
        <pc:picChg chg="add mod">
          <ac:chgData name="Abbas Amir" userId="fbeb37548bc5d5a4" providerId="LiveId" clId="{08A953F2-A5AA-4B0D-A086-AD0198326B2A}" dt="2021-04-01T06:50:19.541" v="315" actId="26606"/>
          <ac:picMkLst>
            <pc:docMk/>
            <pc:sldMk cId="3213679832" sldId="259"/>
            <ac:picMk id="4" creationId="{85878A49-C0DC-49EB-94D2-258677561A05}"/>
          </ac:picMkLst>
        </pc:picChg>
        <pc:picChg chg="add mod ord">
          <ac:chgData name="Abbas Amir" userId="fbeb37548bc5d5a4" providerId="LiveId" clId="{08A953F2-A5AA-4B0D-A086-AD0198326B2A}" dt="2021-04-01T06:50:19.541" v="315" actId="26606"/>
          <ac:picMkLst>
            <pc:docMk/>
            <pc:sldMk cId="3213679832" sldId="259"/>
            <ac:picMk id="5" creationId="{480F99E1-9C6B-4E94-9A6E-DBC092C35349}"/>
          </ac:picMkLst>
        </pc:picChg>
        <pc:picChg chg="add mod ord">
          <ac:chgData name="Abbas Amir" userId="fbeb37548bc5d5a4" providerId="LiveId" clId="{08A953F2-A5AA-4B0D-A086-AD0198326B2A}" dt="2021-04-01T06:50:19.541" v="315" actId="26606"/>
          <ac:picMkLst>
            <pc:docMk/>
            <pc:sldMk cId="3213679832" sldId="259"/>
            <ac:picMk id="7" creationId="{3F35F782-DA8F-47B1-B956-8DFFEBB7DDD0}"/>
          </ac:picMkLst>
        </pc:picChg>
        <pc:cxnChg chg="add del">
          <ac:chgData name="Abbas Amir" userId="fbeb37548bc5d5a4" providerId="LiveId" clId="{08A953F2-A5AA-4B0D-A086-AD0198326B2A}" dt="2021-04-01T06:50:19.541" v="315" actId="26606"/>
          <ac:cxnSpMkLst>
            <pc:docMk/>
            <pc:sldMk cId="3213679832" sldId="259"/>
            <ac:cxnSpMk id="14" creationId="{7E7C77BC-7138-40B1-A15B-20F57A494629}"/>
          </ac:cxnSpMkLst>
        </pc:cxnChg>
        <pc:cxnChg chg="add del">
          <ac:chgData name="Abbas Amir" userId="fbeb37548bc5d5a4" providerId="LiveId" clId="{08A953F2-A5AA-4B0D-A086-AD0198326B2A}" dt="2021-04-01T06:50:19.541" v="315" actId="26606"/>
          <ac:cxnSpMkLst>
            <pc:docMk/>
            <pc:sldMk cId="3213679832" sldId="259"/>
            <ac:cxnSpMk id="16" creationId="{DB146403-F3D6-484B-B2ED-97F9565D0370}"/>
          </ac:cxnSpMkLst>
        </pc:cxnChg>
      </pc:sldChg>
      <pc:sldChg chg="addSp delSp modSp new del mod">
        <pc:chgData name="Abbas Amir" userId="fbeb37548bc5d5a4" providerId="LiveId" clId="{08A953F2-A5AA-4B0D-A086-AD0198326B2A}" dt="2021-03-30T15:57:14.327" v="111" actId="2696"/>
        <pc:sldMkLst>
          <pc:docMk/>
          <pc:sldMk cId="147434879" sldId="260"/>
        </pc:sldMkLst>
        <pc:spChg chg="mod">
          <ac:chgData name="Abbas Amir" userId="fbeb37548bc5d5a4" providerId="LiveId" clId="{08A953F2-A5AA-4B0D-A086-AD0198326B2A}" dt="2021-03-30T15:57:06.420" v="110" actId="14100"/>
          <ac:spMkLst>
            <pc:docMk/>
            <pc:sldMk cId="147434879" sldId="260"/>
            <ac:spMk id="2" creationId="{BF9479E4-DA5F-437F-AE3A-D86F45E7C64C}"/>
          </ac:spMkLst>
        </pc:spChg>
        <pc:spChg chg="del">
          <ac:chgData name="Abbas Amir" userId="fbeb37548bc5d5a4" providerId="LiveId" clId="{08A953F2-A5AA-4B0D-A086-AD0198326B2A}" dt="2021-03-30T15:56:31.583" v="99" actId="22"/>
          <ac:spMkLst>
            <pc:docMk/>
            <pc:sldMk cId="147434879" sldId="260"/>
            <ac:spMk id="3" creationId="{A2C4B322-603B-4FF3-8BB9-9B2CAF6EF046}"/>
          </ac:spMkLst>
        </pc:spChg>
        <pc:picChg chg="add mod ord">
          <ac:chgData name="Abbas Amir" userId="fbeb37548bc5d5a4" providerId="LiveId" clId="{08A953F2-A5AA-4B0D-A086-AD0198326B2A}" dt="2021-03-30T15:56:35.629" v="101" actId="14100"/>
          <ac:picMkLst>
            <pc:docMk/>
            <pc:sldMk cId="147434879" sldId="260"/>
            <ac:picMk id="5" creationId="{23CD359E-8028-458D-9C25-2234409BE9A7}"/>
          </ac:picMkLst>
        </pc:picChg>
      </pc:sldChg>
      <pc:sldChg chg="addSp delSp modSp new mod">
        <pc:chgData name="Abbas Amir" userId="fbeb37548bc5d5a4" providerId="LiveId" clId="{08A953F2-A5AA-4B0D-A086-AD0198326B2A}" dt="2021-03-30T15:57:40.101" v="119" actId="14100"/>
        <pc:sldMkLst>
          <pc:docMk/>
          <pc:sldMk cId="1077795493" sldId="260"/>
        </pc:sldMkLst>
        <pc:spChg chg="mod">
          <ac:chgData name="Abbas Amir" userId="fbeb37548bc5d5a4" providerId="LiveId" clId="{08A953F2-A5AA-4B0D-A086-AD0198326B2A}" dt="2021-03-30T15:57:23.668" v="115" actId="14100"/>
          <ac:spMkLst>
            <pc:docMk/>
            <pc:sldMk cId="1077795493" sldId="260"/>
            <ac:spMk id="2" creationId="{5E77661B-9FC5-43C9-B687-ECE112B9FD0C}"/>
          </ac:spMkLst>
        </pc:spChg>
        <pc:spChg chg="del">
          <ac:chgData name="Abbas Amir" userId="fbeb37548bc5d5a4" providerId="LiveId" clId="{08A953F2-A5AA-4B0D-A086-AD0198326B2A}" dt="2021-03-30T15:57:34.870" v="116" actId="22"/>
          <ac:spMkLst>
            <pc:docMk/>
            <pc:sldMk cId="1077795493" sldId="260"/>
            <ac:spMk id="3" creationId="{9C03ACEC-F76D-420B-A1B7-628A731E2F3E}"/>
          </ac:spMkLst>
        </pc:spChg>
        <pc:picChg chg="add mod ord">
          <ac:chgData name="Abbas Amir" userId="fbeb37548bc5d5a4" providerId="LiveId" clId="{08A953F2-A5AA-4B0D-A086-AD0198326B2A}" dt="2021-03-30T15:57:40.101" v="119" actId="14100"/>
          <ac:picMkLst>
            <pc:docMk/>
            <pc:sldMk cId="1077795493" sldId="260"/>
            <ac:picMk id="5" creationId="{B217B20B-D098-49A7-B97E-DAF0B0C349B4}"/>
          </ac:picMkLst>
        </pc:picChg>
      </pc:sldChg>
      <pc:sldChg chg="addSp delSp modSp new mod setBg">
        <pc:chgData name="Abbas Amir" userId="fbeb37548bc5d5a4" providerId="LiveId" clId="{08A953F2-A5AA-4B0D-A086-AD0198326B2A}" dt="2021-03-30T15:59:34.881" v="129" actId="27614"/>
        <pc:sldMkLst>
          <pc:docMk/>
          <pc:sldMk cId="2610400885" sldId="261"/>
        </pc:sldMkLst>
        <pc:spChg chg="add del">
          <ac:chgData name="Abbas Amir" userId="fbeb37548bc5d5a4" providerId="LiveId" clId="{08A953F2-A5AA-4B0D-A086-AD0198326B2A}" dt="2021-03-30T15:59:30.931" v="128" actId="26606"/>
          <ac:spMkLst>
            <pc:docMk/>
            <pc:sldMk cId="2610400885" sldId="261"/>
            <ac:spMk id="2" creationId="{90D43ABC-E2B7-4B57-A9F3-006C7759F9B0}"/>
          </ac:spMkLst>
        </pc:spChg>
        <pc:spChg chg="add del mod">
          <ac:chgData name="Abbas Amir" userId="fbeb37548bc5d5a4" providerId="LiveId" clId="{08A953F2-A5AA-4B0D-A086-AD0198326B2A}" dt="2021-03-30T15:59:30.931" v="128" actId="26606"/>
          <ac:spMkLst>
            <pc:docMk/>
            <pc:sldMk cId="2610400885" sldId="261"/>
            <ac:spMk id="3" creationId="{A5D89BC4-A946-4627-9376-565F6E4235FD}"/>
          </ac:spMkLst>
        </pc:spChg>
        <pc:spChg chg="add del">
          <ac:chgData name="Abbas Amir" userId="fbeb37548bc5d5a4" providerId="LiveId" clId="{08A953F2-A5AA-4B0D-A086-AD0198326B2A}" dt="2021-03-30T15:59:30.921" v="127" actId="26606"/>
          <ac:spMkLst>
            <pc:docMk/>
            <pc:sldMk cId="2610400885" sldId="261"/>
            <ac:spMk id="10" creationId="{AB8C311F-7253-4AED-9701-7FC0708C41C7}"/>
          </ac:spMkLst>
        </pc:spChg>
        <pc:spChg chg="add del">
          <ac:chgData name="Abbas Amir" userId="fbeb37548bc5d5a4" providerId="LiveId" clId="{08A953F2-A5AA-4B0D-A086-AD0198326B2A}" dt="2021-03-30T15:59:30.921" v="127" actId="26606"/>
          <ac:spMkLst>
            <pc:docMk/>
            <pc:sldMk cId="2610400885" sldId="261"/>
            <ac:spMk id="12" creationId="{E2384209-CB15-4CDF-9D31-C44FD9A3F20D}"/>
          </ac:spMkLst>
        </pc:spChg>
        <pc:spChg chg="add del">
          <ac:chgData name="Abbas Amir" userId="fbeb37548bc5d5a4" providerId="LiveId" clId="{08A953F2-A5AA-4B0D-A086-AD0198326B2A}" dt="2021-03-30T15:59:30.921" v="127" actId="26606"/>
          <ac:spMkLst>
            <pc:docMk/>
            <pc:sldMk cId="2610400885" sldId="261"/>
            <ac:spMk id="14" creationId="{2633B3B5-CC90-43F0-8714-D31D1F3F0209}"/>
          </ac:spMkLst>
        </pc:spChg>
        <pc:spChg chg="add del">
          <ac:chgData name="Abbas Amir" userId="fbeb37548bc5d5a4" providerId="LiveId" clId="{08A953F2-A5AA-4B0D-A086-AD0198326B2A}" dt="2021-03-30T15:59:30.921" v="127" actId="26606"/>
          <ac:spMkLst>
            <pc:docMk/>
            <pc:sldMk cId="2610400885" sldId="261"/>
            <ac:spMk id="16" creationId="{A8D57A06-A426-446D-B02C-A2DC6B62E45E}"/>
          </ac:spMkLst>
        </pc:spChg>
        <pc:spChg chg="add">
          <ac:chgData name="Abbas Amir" userId="fbeb37548bc5d5a4" providerId="LiveId" clId="{08A953F2-A5AA-4B0D-A086-AD0198326B2A}" dt="2021-03-30T15:59:30.931" v="128" actId="26606"/>
          <ac:spMkLst>
            <pc:docMk/>
            <pc:sldMk cId="2610400885" sldId="261"/>
            <ac:spMk id="18" creationId="{9A97C86A-04D6-40F7-AE84-31AB43E6A846}"/>
          </ac:spMkLst>
        </pc:spChg>
        <pc:spChg chg="add">
          <ac:chgData name="Abbas Amir" userId="fbeb37548bc5d5a4" providerId="LiveId" clId="{08A953F2-A5AA-4B0D-A086-AD0198326B2A}" dt="2021-03-30T15:59:30.931" v="128" actId="26606"/>
          <ac:spMkLst>
            <pc:docMk/>
            <pc:sldMk cId="2610400885" sldId="261"/>
            <ac:spMk id="19" creationId="{F3060C83-F051-4F0E-ABAD-AA0DFC48B218}"/>
          </ac:spMkLst>
        </pc:spChg>
        <pc:spChg chg="add">
          <ac:chgData name="Abbas Amir" userId="fbeb37548bc5d5a4" providerId="LiveId" clId="{08A953F2-A5AA-4B0D-A086-AD0198326B2A}" dt="2021-03-30T15:59:30.931" v="128" actId="26606"/>
          <ac:spMkLst>
            <pc:docMk/>
            <pc:sldMk cId="2610400885" sldId="261"/>
            <ac:spMk id="20" creationId="{FF9F2414-84E8-453E-B1F3-389FDE8192D9}"/>
          </ac:spMkLst>
        </pc:spChg>
        <pc:spChg chg="add">
          <ac:chgData name="Abbas Amir" userId="fbeb37548bc5d5a4" providerId="LiveId" clId="{08A953F2-A5AA-4B0D-A086-AD0198326B2A}" dt="2021-03-30T15:59:30.931" v="128" actId="26606"/>
          <ac:spMkLst>
            <pc:docMk/>
            <pc:sldMk cId="2610400885" sldId="261"/>
            <ac:spMk id="21" creationId="{83C98ABE-055B-441F-B07E-44F97F083C39}"/>
          </ac:spMkLst>
        </pc:spChg>
        <pc:spChg chg="add">
          <ac:chgData name="Abbas Amir" userId="fbeb37548bc5d5a4" providerId="LiveId" clId="{08A953F2-A5AA-4B0D-A086-AD0198326B2A}" dt="2021-03-30T15:59:30.931" v="128" actId="26606"/>
          <ac:spMkLst>
            <pc:docMk/>
            <pc:sldMk cId="2610400885" sldId="261"/>
            <ac:spMk id="22" creationId="{3ECA69A1-7536-43AC-85EF-C7106179F5ED}"/>
          </ac:spMkLst>
        </pc:spChg>
        <pc:spChg chg="add">
          <ac:chgData name="Abbas Amir" userId="fbeb37548bc5d5a4" providerId="LiveId" clId="{08A953F2-A5AA-4B0D-A086-AD0198326B2A}" dt="2021-03-30T15:59:30.931" v="128" actId="26606"/>
          <ac:spMkLst>
            <pc:docMk/>
            <pc:sldMk cId="2610400885" sldId="261"/>
            <ac:spMk id="23" creationId="{29FDB030-9B49-4CED-8CCD-4D99382388AC}"/>
          </ac:spMkLst>
        </pc:spChg>
        <pc:spChg chg="add">
          <ac:chgData name="Abbas Amir" userId="fbeb37548bc5d5a4" providerId="LiveId" clId="{08A953F2-A5AA-4B0D-A086-AD0198326B2A}" dt="2021-03-30T15:59:30.931" v="128" actId="26606"/>
          <ac:spMkLst>
            <pc:docMk/>
            <pc:sldMk cId="2610400885" sldId="261"/>
            <ac:spMk id="24" creationId="{3783CA14-24A1-485C-8B30-D6A5D87987AD}"/>
          </ac:spMkLst>
        </pc:spChg>
        <pc:picChg chg="add mod">
          <ac:chgData name="Abbas Amir" userId="fbeb37548bc5d5a4" providerId="LiveId" clId="{08A953F2-A5AA-4B0D-A086-AD0198326B2A}" dt="2021-03-30T15:59:34.881" v="129" actId="27614"/>
          <ac:picMkLst>
            <pc:docMk/>
            <pc:sldMk cId="2610400885" sldId="261"/>
            <ac:picMk id="5" creationId="{77990862-8E27-46B3-AC7F-47D85C8142AF}"/>
          </ac:picMkLst>
        </pc:picChg>
      </pc:sldChg>
      <pc:sldChg chg="modSp mod">
        <pc:chgData name="Abbas Amir" userId="fbeb37548bc5d5a4" providerId="LiveId" clId="{08A953F2-A5AA-4B0D-A086-AD0198326B2A}" dt="2021-03-31T07:11:32.492" v="138" actId="33524"/>
        <pc:sldMkLst>
          <pc:docMk/>
          <pc:sldMk cId="754186212" sldId="262"/>
        </pc:sldMkLst>
        <pc:spChg chg="mod">
          <ac:chgData name="Abbas Amir" userId="fbeb37548bc5d5a4" providerId="LiveId" clId="{08A953F2-A5AA-4B0D-A086-AD0198326B2A}" dt="2021-03-31T07:11:32.492" v="138" actId="33524"/>
          <ac:spMkLst>
            <pc:docMk/>
            <pc:sldMk cId="754186212" sldId="262"/>
            <ac:spMk id="3" creationId="{FF4F732A-4C67-4A00-B2F8-E17B74C3992B}"/>
          </ac:spMkLst>
        </pc:spChg>
      </pc:sldChg>
      <pc:sldChg chg="addSp delSp modSp new del mod">
        <pc:chgData name="Abbas Amir" userId="fbeb37548bc5d5a4" providerId="LiveId" clId="{08A953F2-A5AA-4B0D-A086-AD0198326B2A}" dt="2021-03-31T21:23:24.159" v="165" actId="2696"/>
        <pc:sldMkLst>
          <pc:docMk/>
          <pc:sldMk cId="706685338" sldId="263"/>
        </pc:sldMkLst>
        <pc:spChg chg="mod">
          <ac:chgData name="Abbas Amir" userId="fbeb37548bc5d5a4" providerId="LiveId" clId="{08A953F2-A5AA-4B0D-A086-AD0198326B2A}" dt="2021-03-31T06:54:54.071" v="134"/>
          <ac:spMkLst>
            <pc:docMk/>
            <pc:sldMk cId="706685338" sldId="263"/>
            <ac:spMk id="2" creationId="{3D8F2F9B-4E01-40F5-878E-A4327F2696DC}"/>
          </ac:spMkLst>
        </pc:spChg>
        <pc:spChg chg="del">
          <ac:chgData name="Abbas Amir" userId="fbeb37548bc5d5a4" providerId="LiveId" clId="{08A953F2-A5AA-4B0D-A086-AD0198326B2A}" dt="2021-03-31T06:54:40.213" v="131" actId="22"/>
          <ac:spMkLst>
            <pc:docMk/>
            <pc:sldMk cId="706685338" sldId="263"/>
            <ac:spMk id="3" creationId="{47D0C21A-EFCE-4F46-8929-D47D755D7B89}"/>
          </ac:spMkLst>
        </pc:spChg>
        <pc:picChg chg="add mod ord">
          <ac:chgData name="Abbas Amir" userId="fbeb37548bc5d5a4" providerId="LiveId" clId="{08A953F2-A5AA-4B0D-A086-AD0198326B2A}" dt="2021-03-31T06:54:44.760" v="133" actId="14100"/>
          <ac:picMkLst>
            <pc:docMk/>
            <pc:sldMk cId="706685338" sldId="263"/>
            <ac:picMk id="5" creationId="{5136F9DF-253F-4170-A254-FD89362F20C8}"/>
          </ac:picMkLst>
        </pc:picChg>
        <pc:picChg chg="add mod">
          <ac:chgData name="Abbas Amir" userId="fbeb37548bc5d5a4" providerId="LiveId" clId="{08A953F2-A5AA-4B0D-A086-AD0198326B2A}" dt="2021-03-31T06:57:02.047" v="137" actId="14100"/>
          <ac:picMkLst>
            <pc:docMk/>
            <pc:sldMk cId="706685338" sldId="263"/>
            <ac:picMk id="7" creationId="{9B308528-5201-4357-BB30-E4D8CC65F3FE}"/>
          </ac:picMkLst>
        </pc:picChg>
      </pc:sldChg>
      <pc:sldChg chg="addSp delSp modSp new mod">
        <pc:chgData name="Abbas Amir" userId="fbeb37548bc5d5a4" providerId="LiveId" clId="{08A953F2-A5AA-4B0D-A086-AD0198326B2A}" dt="2021-03-31T21:28:54.191" v="241" actId="14100"/>
        <pc:sldMkLst>
          <pc:docMk/>
          <pc:sldMk cId="3226897930" sldId="263"/>
        </pc:sldMkLst>
        <pc:spChg chg="mod">
          <ac:chgData name="Abbas Amir" userId="fbeb37548bc5d5a4" providerId="LiveId" clId="{08A953F2-A5AA-4B0D-A086-AD0198326B2A}" dt="2021-03-31T21:23:38.051" v="169"/>
          <ac:spMkLst>
            <pc:docMk/>
            <pc:sldMk cId="3226897930" sldId="263"/>
            <ac:spMk id="2" creationId="{9B2A3091-A58E-43F2-8A3F-891AA90A217F}"/>
          </ac:spMkLst>
        </pc:spChg>
        <pc:spChg chg="add del mod">
          <ac:chgData name="Abbas Amir" userId="fbeb37548bc5d5a4" providerId="LiveId" clId="{08A953F2-A5AA-4B0D-A086-AD0198326B2A}" dt="2021-03-31T21:27:56.357" v="234" actId="20577"/>
          <ac:spMkLst>
            <pc:docMk/>
            <pc:sldMk cId="3226897930" sldId="263"/>
            <ac:spMk id="3" creationId="{06815490-31B7-495A-86DB-CD70BE2A5E99}"/>
          </ac:spMkLst>
        </pc:spChg>
        <pc:picChg chg="add del mod ord">
          <ac:chgData name="Abbas Amir" userId="fbeb37548bc5d5a4" providerId="LiveId" clId="{08A953F2-A5AA-4B0D-A086-AD0198326B2A}" dt="2021-03-31T21:24:21.432" v="177" actId="22"/>
          <ac:picMkLst>
            <pc:docMk/>
            <pc:sldMk cId="3226897930" sldId="263"/>
            <ac:picMk id="5" creationId="{61BABD15-E0C4-4760-806F-96E044081513}"/>
          </ac:picMkLst>
        </pc:picChg>
        <pc:picChg chg="add mod">
          <ac:chgData name="Abbas Amir" userId="fbeb37548bc5d5a4" providerId="LiveId" clId="{08A953F2-A5AA-4B0D-A086-AD0198326B2A}" dt="2021-03-31T21:26:02.487" v="199" actId="1076"/>
          <ac:picMkLst>
            <pc:docMk/>
            <pc:sldMk cId="3226897930" sldId="263"/>
            <ac:picMk id="7" creationId="{8FF02347-A5F5-4C44-9A67-F15C7022D16F}"/>
          </ac:picMkLst>
        </pc:picChg>
        <pc:picChg chg="add mod">
          <ac:chgData name="Abbas Amir" userId="fbeb37548bc5d5a4" providerId="LiveId" clId="{08A953F2-A5AA-4B0D-A086-AD0198326B2A}" dt="2021-03-31T21:26:22.176" v="208" actId="1076"/>
          <ac:picMkLst>
            <pc:docMk/>
            <pc:sldMk cId="3226897930" sldId="263"/>
            <ac:picMk id="9" creationId="{1D63B5FC-5FF7-4378-996E-02C26FE165FA}"/>
          </ac:picMkLst>
        </pc:picChg>
        <pc:picChg chg="add mod">
          <ac:chgData name="Abbas Amir" userId="fbeb37548bc5d5a4" providerId="LiveId" clId="{08A953F2-A5AA-4B0D-A086-AD0198326B2A}" dt="2021-03-31T21:27:08.936" v="223" actId="1076"/>
          <ac:picMkLst>
            <pc:docMk/>
            <pc:sldMk cId="3226897930" sldId="263"/>
            <ac:picMk id="11" creationId="{685FF335-9793-42F0-A2AD-917C67AFD536}"/>
          </ac:picMkLst>
        </pc:picChg>
        <pc:picChg chg="add mod">
          <ac:chgData name="Abbas Amir" userId="fbeb37548bc5d5a4" providerId="LiveId" clId="{08A953F2-A5AA-4B0D-A086-AD0198326B2A}" dt="2021-03-31T21:27:52.983" v="230" actId="14100"/>
          <ac:picMkLst>
            <pc:docMk/>
            <pc:sldMk cId="3226897930" sldId="263"/>
            <ac:picMk id="13" creationId="{457AC7AE-FC6E-4C48-BE2C-FD165E4931BA}"/>
          </ac:picMkLst>
        </pc:picChg>
        <pc:picChg chg="add mod">
          <ac:chgData name="Abbas Amir" userId="fbeb37548bc5d5a4" providerId="LiveId" clId="{08A953F2-A5AA-4B0D-A086-AD0198326B2A}" dt="2021-03-31T21:28:54.191" v="241" actId="14100"/>
          <ac:picMkLst>
            <pc:docMk/>
            <pc:sldMk cId="3226897930" sldId="263"/>
            <ac:picMk id="15" creationId="{52AC3733-476F-4F78-8337-40186E8D8611}"/>
          </ac:picMkLst>
        </pc:picChg>
      </pc:sldChg>
      <pc:sldChg chg="addSp delSp modSp new mod">
        <pc:chgData name="Abbas Amir" userId="fbeb37548bc5d5a4" providerId="LiveId" clId="{08A953F2-A5AA-4B0D-A086-AD0198326B2A}" dt="2021-03-31T21:57:19.495" v="311" actId="478"/>
        <pc:sldMkLst>
          <pc:docMk/>
          <pc:sldMk cId="1329419323" sldId="264"/>
        </pc:sldMkLst>
        <pc:spChg chg="mod">
          <ac:chgData name="Abbas Amir" userId="fbeb37548bc5d5a4" providerId="LiveId" clId="{08A953F2-A5AA-4B0D-A086-AD0198326B2A}" dt="2021-03-31T21:29:19.991" v="243"/>
          <ac:spMkLst>
            <pc:docMk/>
            <pc:sldMk cId="1329419323" sldId="264"/>
            <ac:spMk id="2" creationId="{FE44185D-521D-40F6-B47B-B1D14652D298}"/>
          </ac:spMkLst>
        </pc:spChg>
        <pc:spChg chg="mod">
          <ac:chgData name="Abbas Amir" userId="fbeb37548bc5d5a4" providerId="LiveId" clId="{08A953F2-A5AA-4B0D-A086-AD0198326B2A}" dt="2021-03-31T21:33:15.708" v="297" actId="27636"/>
          <ac:spMkLst>
            <pc:docMk/>
            <pc:sldMk cId="1329419323" sldId="264"/>
            <ac:spMk id="3" creationId="{479748CA-B96D-4FE1-AA82-FD694085CFD2}"/>
          </ac:spMkLst>
        </pc:spChg>
        <pc:picChg chg="add mod">
          <ac:chgData name="Abbas Amir" userId="fbeb37548bc5d5a4" providerId="LiveId" clId="{08A953F2-A5AA-4B0D-A086-AD0198326B2A}" dt="2021-03-31T21:30:21.279" v="252" actId="14100"/>
          <ac:picMkLst>
            <pc:docMk/>
            <pc:sldMk cId="1329419323" sldId="264"/>
            <ac:picMk id="5" creationId="{869F4F72-B250-4CD9-A6EA-A8BA573D7A05}"/>
          </ac:picMkLst>
        </pc:picChg>
        <pc:picChg chg="add del mod">
          <ac:chgData name="Abbas Amir" userId="fbeb37548bc5d5a4" providerId="LiveId" clId="{08A953F2-A5AA-4B0D-A086-AD0198326B2A}" dt="2021-03-31T21:57:19.495" v="311" actId="478"/>
          <ac:picMkLst>
            <pc:docMk/>
            <pc:sldMk cId="1329419323" sldId="264"/>
            <ac:picMk id="6" creationId="{F3590213-1EA3-4CB3-8515-B4EF3224C48F}"/>
          </ac:picMkLst>
        </pc:picChg>
        <pc:picChg chg="add mod">
          <ac:chgData name="Abbas Amir" userId="fbeb37548bc5d5a4" providerId="LiveId" clId="{08A953F2-A5AA-4B0D-A086-AD0198326B2A}" dt="2021-03-31T21:31:03.568" v="271" actId="14100"/>
          <ac:picMkLst>
            <pc:docMk/>
            <pc:sldMk cId="1329419323" sldId="264"/>
            <ac:picMk id="7" creationId="{4207C2F1-3766-43A3-A273-37C5F5E3619A}"/>
          </ac:picMkLst>
        </pc:picChg>
        <pc:picChg chg="add mod">
          <ac:chgData name="Abbas Amir" userId="fbeb37548bc5d5a4" providerId="LiveId" clId="{08A953F2-A5AA-4B0D-A086-AD0198326B2A}" dt="2021-03-31T21:35:13.456" v="302" actId="14100"/>
          <ac:picMkLst>
            <pc:docMk/>
            <pc:sldMk cId="1329419323" sldId="264"/>
            <ac:picMk id="9" creationId="{9C0A847C-70C5-42E7-B79B-B9274A143E2A}"/>
          </ac:picMkLst>
        </pc:picChg>
        <pc:picChg chg="add mod">
          <ac:chgData name="Abbas Amir" userId="fbeb37548bc5d5a4" providerId="LiveId" clId="{08A953F2-A5AA-4B0D-A086-AD0198326B2A}" dt="2021-03-31T21:32:58.632" v="287" actId="14100"/>
          <ac:picMkLst>
            <pc:docMk/>
            <pc:sldMk cId="1329419323" sldId="264"/>
            <ac:picMk id="11" creationId="{69CC2EC6-9A7C-4283-BC53-A7AA0FF0FDA1}"/>
          </ac:picMkLst>
        </pc:picChg>
        <pc:picChg chg="add mod">
          <ac:chgData name="Abbas Amir" userId="fbeb37548bc5d5a4" providerId="LiveId" clId="{08A953F2-A5AA-4B0D-A086-AD0198326B2A}" dt="2021-03-31T21:33:43.191" v="301" actId="1076"/>
          <ac:picMkLst>
            <pc:docMk/>
            <pc:sldMk cId="1329419323" sldId="264"/>
            <ac:picMk id="13" creationId="{84D0AA46-0FFF-4695-BBB7-1BD7CDF332DA}"/>
          </ac:picMkLst>
        </pc:picChg>
        <pc:picChg chg="add del mod">
          <ac:chgData name="Abbas Amir" userId="fbeb37548bc5d5a4" providerId="LiveId" clId="{08A953F2-A5AA-4B0D-A086-AD0198326B2A}" dt="2021-03-31T21:53:21.176" v="307" actId="478"/>
          <ac:picMkLst>
            <pc:docMk/>
            <pc:sldMk cId="1329419323" sldId="264"/>
            <ac:picMk id="15" creationId="{9E85D045-1754-45CF-81F1-42926863FB3A}"/>
          </ac:picMkLst>
        </pc:picChg>
      </pc:sldChg>
      <pc:sldChg chg="addSp delSp modSp new del mod">
        <pc:chgData name="Abbas Amir" userId="fbeb37548bc5d5a4" providerId="LiveId" clId="{08A953F2-A5AA-4B0D-A086-AD0198326B2A}" dt="2021-03-31T21:23:19.998" v="164" actId="2696"/>
        <pc:sldMkLst>
          <pc:docMk/>
          <pc:sldMk cId="2199057088" sldId="264"/>
        </pc:sldMkLst>
        <pc:spChg chg="mod">
          <ac:chgData name="Abbas Amir" userId="fbeb37548bc5d5a4" providerId="LiveId" clId="{08A953F2-A5AA-4B0D-A086-AD0198326B2A}" dt="2021-03-31T21:13:02.285" v="157"/>
          <ac:spMkLst>
            <pc:docMk/>
            <pc:sldMk cId="2199057088" sldId="264"/>
            <ac:spMk id="2" creationId="{2B563FC7-9D2F-4267-9B1C-8D2420449890}"/>
          </ac:spMkLst>
        </pc:spChg>
        <pc:spChg chg="del">
          <ac:chgData name="Abbas Amir" userId="fbeb37548bc5d5a4" providerId="LiveId" clId="{08A953F2-A5AA-4B0D-A086-AD0198326B2A}" dt="2021-03-31T21:12:07.121" v="140" actId="22"/>
          <ac:spMkLst>
            <pc:docMk/>
            <pc:sldMk cId="2199057088" sldId="264"/>
            <ac:spMk id="3" creationId="{FDA29149-08F5-4AE5-AFE8-F7C37CBBC0B8}"/>
          </ac:spMkLst>
        </pc:spChg>
        <pc:spChg chg="add mod">
          <ac:chgData name="Abbas Amir" userId="fbeb37548bc5d5a4" providerId="LiveId" clId="{08A953F2-A5AA-4B0D-A086-AD0198326B2A}" dt="2021-03-31T21:23:09.294" v="163" actId="478"/>
          <ac:spMkLst>
            <pc:docMk/>
            <pc:sldMk cId="2199057088" sldId="264"/>
            <ac:spMk id="11" creationId="{7970F69B-EFF4-4A02-9560-35C650FE3CA7}"/>
          </ac:spMkLst>
        </pc:spChg>
        <pc:picChg chg="add del mod ord">
          <ac:chgData name="Abbas Amir" userId="fbeb37548bc5d5a4" providerId="LiveId" clId="{08A953F2-A5AA-4B0D-A086-AD0198326B2A}" dt="2021-03-31T21:23:09.294" v="163" actId="478"/>
          <ac:picMkLst>
            <pc:docMk/>
            <pc:sldMk cId="2199057088" sldId="264"/>
            <ac:picMk id="5" creationId="{26BA713A-57F9-4025-9BAF-7AE56F14CF74}"/>
          </ac:picMkLst>
        </pc:picChg>
        <pc:picChg chg="add mod">
          <ac:chgData name="Abbas Amir" userId="fbeb37548bc5d5a4" providerId="LiveId" clId="{08A953F2-A5AA-4B0D-A086-AD0198326B2A}" dt="2021-03-31T21:12:20.808" v="147" actId="14100"/>
          <ac:picMkLst>
            <pc:docMk/>
            <pc:sldMk cId="2199057088" sldId="264"/>
            <ac:picMk id="6" creationId="{6BB442F4-9E6D-4091-A473-60CBEB4BED6F}"/>
          </ac:picMkLst>
        </pc:picChg>
        <pc:picChg chg="add mod">
          <ac:chgData name="Abbas Amir" userId="fbeb37548bc5d5a4" providerId="LiveId" clId="{08A953F2-A5AA-4B0D-A086-AD0198326B2A}" dt="2021-03-31T21:12:55.560" v="156" actId="1076"/>
          <ac:picMkLst>
            <pc:docMk/>
            <pc:sldMk cId="2199057088" sldId="264"/>
            <ac:picMk id="7" creationId="{29CAD156-0CD5-4546-904F-3270583764E5}"/>
          </ac:picMkLst>
        </pc:picChg>
        <pc:picChg chg="add del mod">
          <ac:chgData name="Abbas Amir" userId="fbeb37548bc5d5a4" providerId="LiveId" clId="{08A953F2-A5AA-4B0D-A086-AD0198326B2A}" dt="2021-03-31T21:23:07.402" v="162" actId="478"/>
          <ac:picMkLst>
            <pc:docMk/>
            <pc:sldMk cId="2199057088" sldId="264"/>
            <ac:picMk id="9" creationId="{0463CC6B-C9AB-4C66-B5B3-E70E4C5A9581}"/>
          </ac:picMkLst>
        </pc:picChg>
      </pc:sldChg>
      <pc:sldChg chg="addSp delSp modSp new mod">
        <pc:chgData name="Abbas Amir" userId="fbeb37548bc5d5a4" providerId="LiveId" clId="{08A953F2-A5AA-4B0D-A086-AD0198326B2A}" dt="2021-04-01T09:43:08.075" v="319" actId="14100"/>
        <pc:sldMkLst>
          <pc:docMk/>
          <pc:sldMk cId="1119728936" sldId="265"/>
        </pc:sldMkLst>
        <pc:spChg chg="del">
          <ac:chgData name="Abbas Amir" userId="fbeb37548bc5d5a4" providerId="LiveId" clId="{08A953F2-A5AA-4B0D-A086-AD0198326B2A}" dt="2021-04-01T09:43:03.812" v="317"/>
          <ac:spMkLst>
            <pc:docMk/>
            <pc:sldMk cId="1119728936" sldId="265"/>
            <ac:spMk id="3" creationId="{7637BE06-754E-4720-986F-2EA4EF824672}"/>
          </ac:spMkLst>
        </pc:spChg>
        <pc:picChg chg="add mod">
          <ac:chgData name="Abbas Amir" userId="fbeb37548bc5d5a4" providerId="LiveId" clId="{08A953F2-A5AA-4B0D-A086-AD0198326B2A}" dt="2021-04-01T09:43:08.075" v="319" actId="14100"/>
          <ac:picMkLst>
            <pc:docMk/>
            <pc:sldMk cId="1119728936" sldId="265"/>
            <ac:picMk id="4" creationId="{8AE3BDCF-F368-40E7-B648-5E24CAB9EF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75F5-0871-4613-9705-69B2A6199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CDBD1-604F-4919-9052-A50A53513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26AF-93DE-4CC3-8122-69832558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317C-D359-47C9-98D8-9A77015CAB0C}" type="datetimeFigureOut">
              <a:rPr lang="en-PK" smtClean="0"/>
              <a:t>10/20/2022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20288-69D7-45B4-BD33-8018710C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39DD4-AD97-4EDB-AB53-1A0E8715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3436-4DB2-474F-B6C8-407E3BBC43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6823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E220-E848-4604-8547-ABFD9EAD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B6E9A-9D9E-42EB-862C-8C4D7DB44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75DFF-4546-4816-BCFC-4D70F1EE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317C-D359-47C9-98D8-9A77015CAB0C}" type="datetimeFigureOut">
              <a:rPr lang="en-PK" smtClean="0"/>
              <a:t>10/20/2022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12699-2C8E-4531-B999-529E24D7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AF151-3CD9-4A99-B7A8-E0094F8C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3436-4DB2-474F-B6C8-407E3BBC43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876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61979-7B7B-4357-A086-7823209AA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63592-5490-4A95-B507-B380CBF63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0DCFB-A66B-45DF-8E76-4BC25D0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317C-D359-47C9-98D8-9A77015CAB0C}" type="datetimeFigureOut">
              <a:rPr lang="en-PK" smtClean="0"/>
              <a:t>10/20/2022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D05EA-76AA-4C74-A5A8-84F7B325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7AF47-032E-41DB-B66A-A4611FC4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3436-4DB2-474F-B6C8-407E3BBC43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5527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6F0C-3E77-4D5D-9FB1-808DB0CF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55289-DA55-4671-8614-3266D4043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0BE6B-5A09-4474-861E-C6D18A76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317C-D359-47C9-98D8-9A77015CAB0C}" type="datetimeFigureOut">
              <a:rPr lang="en-PK" smtClean="0"/>
              <a:t>10/20/2022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7612-2411-418F-99C2-FE641E8D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D4C09-E245-429E-A781-4B02EC90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3436-4DB2-474F-B6C8-407E3BBC43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5316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CB7A-C275-445D-B637-363D2623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DBA26-7CF2-415A-9F8C-C2B1E1E71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E2CD1-3AB7-483F-98A0-443B3672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317C-D359-47C9-98D8-9A77015CAB0C}" type="datetimeFigureOut">
              <a:rPr lang="en-PK" smtClean="0"/>
              <a:t>10/20/2022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93575-0CA2-463B-8176-3C31570E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FA0E9-DECA-41B8-A8F2-EFEB3335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3436-4DB2-474F-B6C8-407E3BBC43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6599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2230-04D5-4A7F-BE19-CCBB3234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81972-5F34-4BB1-98E8-4830CCC9E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FB898-5FED-4D97-8A1D-679846162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7EBBD-C911-441B-B0CA-51773B9D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317C-D359-47C9-98D8-9A77015CAB0C}" type="datetimeFigureOut">
              <a:rPr lang="en-PK" smtClean="0"/>
              <a:t>10/20/2022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F9389-BA78-4A62-8225-A92E0B50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219F0-D518-4D12-9D86-E3F0C43B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3436-4DB2-474F-B6C8-407E3BBC43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1145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1830-21A3-4459-9315-46ACAB70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7C230-0DB0-4150-881D-2063CF3CF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EEEF5-6D54-44AB-A563-6082CB5D3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3042F-0B6A-49E9-AC7D-9E93E1F0F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70AFA-7E4A-417D-B8F0-5ED92CC1C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84775-5467-426F-8CA1-D7565B90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317C-D359-47C9-98D8-9A77015CAB0C}" type="datetimeFigureOut">
              <a:rPr lang="en-PK" smtClean="0"/>
              <a:t>10/20/2022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376C6-072C-4F2C-A9C2-4750141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FDA5E-6DEA-4911-8EAF-53F0281D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3436-4DB2-474F-B6C8-407E3BBC43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1181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B2B5-1020-4D81-8ACB-EA8ABD07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6EFAE-321F-4539-8BF2-E8D764E3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317C-D359-47C9-98D8-9A77015CAB0C}" type="datetimeFigureOut">
              <a:rPr lang="en-PK" smtClean="0"/>
              <a:t>10/20/2022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D2181-BB05-42D6-837E-4827947A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BEB26-6FC3-480D-9CA2-CECEB0E3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3436-4DB2-474F-B6C8-407E3BBC43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4192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2DC82-8575-437E-8E78-2E08B088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317C-D359-47C9-98D8-9A77015CAB0C}" type="datetimeFigureOut">
              <a:rPr lang="en-PK" smtClean="0"/>
              <a:t>10/20/2022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2DDA5-BD1D-43C2-B6FA-263B4898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4B632-0D86-4EBD-BACD-DC911506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3436-4DB2-474F-B6C8-407E3BBC43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159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3555-BCD6-4FD9-9C6C-35ECA828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A730-EC4D-4549-BD33-365A2822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1E3D9-792E-42BE-8689-74033A3CE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BFDA4-BC4C-40D9-A471-5EBE1699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317C-D359-47C9-98D8-9A77015CAB0C}" type="datetimeFigureOut">
              <a:rPr lang="en-PK" smtClean="0"/>
              <a:t>10/20/2022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C8027-3799-4904-92F9-3EC592A0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1C37B-D107-49C1-8D9A-CD2BA9A9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3436-4DB2-474F-B6C8-407E3BBC43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9071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0F6A-875A-41FF-A803-0482890E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044AC-EEED-4E23-ABD6-FA68EE82B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79355-0E7F-446E-A655-28C21FBF2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AFE4B-751C-473A-9D7D-93D79EB1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317C-D359-47C9-98D8-9A77015CAB0C}" type="datetimeFigureOut">
              <a:rPr lang="en-PK" smtClean="0"/>
              <a:t>10/20/2022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648A2-C29A-4908-867F-259F457B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D0D30-3C59-4AAA-8E75-A52E8A6E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3436-4DB2-474F-B6C8-407E3BBC43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8897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B1A70-8914-48A8-BEDC-A0B75907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401D0-1B4E-4E8C-9390-4CFE3C159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E3E51-7EC7-4B0B-9ABB-C5C453CC4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317C-D359-47C9-98D8-9A77015CAB0C}" type="datetimeFigureOut">
              <a:rPr lang="en-PK" smtClean="0"/>
              <a:t>10/20/2022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5D2FB-E222-4F2A-829A-6A4D69310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C122E-CBC5-496A-963D-D3D893D6D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3436-4DB2-474F-B6C8-407E3BBC43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310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2160-F852-415B-844E-BDA20FEAA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DC0A2-0293-417B-89C3-E423DD45F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Logic Design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6183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185D-521D-40F6-B47B-B1D14652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Simplification Using Boolean Algebra (cont.)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748CA-B96D-4FE1-AA82-FD694085C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</a:t>
            </a:r>
          </a:p>
          <a:p>
            <a:pPr marL="0" indent="0">
              <a:buNone/>
            </a:pPr>
            <a:r>
              <a:rPr lang="en-US" dirty="0"/>
              <a:t>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  </a:t>
            </a:r>
          </a:p>
          <a:p>
            <a:pPr marL="0" indent="0">
              <a:buNone/>
            </a:pPr>
            <a:r>
              <a:rPr lang="en-US" dirty="0"/>
              <a:t>       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F4F72-B250-4CD9-A6EA-A8BA573D7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01" y="1902697"/>
            <a:ext cx="4493272" cy="402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07C2F1-3766-43A3-A273-37C5F5E36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01" y="2349077"/>
            <a:ext cx="5003094" cy="831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A847C-70C5-42E7-B79B-B9274A143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501" y="3338603"/>
            <a:ext cx="5253240" cy="718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CC2EC6-9A7C-4283-BC53-A7AA0FF0F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163" y="4313358"/>
            <a:ext cx="5011253" cy="630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D0AA46-0FFF-4695-BBB7-1BD7CDF33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874" y="5356396"/>
            <a:ext cx="4985542" cy="62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1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74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9FD73-7F91-4ECD-B2D4-6207ED45C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5525" y="639763"/>
            <a:ext cx="5441950" cy="800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07256-390A-4042-845D-A0116C52B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525" y="1508125"/>
            <a:ext cx="5441950" cy="2976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7F9696-A26A-447D-8018-B381BF7E7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525" y="4551363"/>
            <a:ext cx="5441950" cy="1668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5A10C-32E6-46B9-89B8-062902DE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Logic Simplification Using Boolean Algebra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407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EFE4-54A4-407C-B9D4-7C6E4C5C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70942" cy="850832"/>
          </a:xfrm>
        </p:spPr>
        <p:txBody>
          <a:bodyPr/>
          <a:lstStyle/>
          <a:p>
            <a:r>
              <a:rPr lang="en-US" dirty="0"/>
              <a:t>Logic Simplification Using Boolean Algebra (cont.)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636FFB-B95B-4393-A396-6AF2669FA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5958"/>
            <a:ext cx="6397101" cy="8508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A8BBD-7308-4320-8B17-6050D0699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94" y="2149797"/>
            <a:ext cx="5215749" cy="441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6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92DA-3551-419C-9FBC-70CF230F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Simplification Using Boolean Algebra (cont.)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732A-4C67-4A00-B2F8-E17B74C39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Draw the circuit of the above-mentioned equation.</a:t>
            </a:r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A9A3557-A3C6-42E8-8EEB-2C9A08403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98" y="1825625"/>
            <a:ext cx="6397101" cy="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8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2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ACF74-E8D9-4C73-84B4-9D70274F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/>
              <a:t>Logic Simplification Using Boolean Algebra (cont.)</a:t>
            </a:r>
          </a:p>
        </p:txBody>
      </p:sp>
      <p:sp>
        <p:nvSpPr>
          <p:cNvPr id="48" name="Rectangle 2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4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F35F782-DA8F-47B1-B956-8DFFEBB7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37" y="755418"/>
            <a:ext cx="5586942" cy="176557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80F99E1-9C6B-4E94-9A6E-DBC092C35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3907" y="3315854"/>
            <a:ext cx="5357536" cy="34556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878A49-C0DC-49EB-94D2-258677561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38" y="3353609"/>
            <a:ext cx="5586942" cy="33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7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661B-9FC5-43C9-B687-ECE112B9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dirty="0"/>
              <a:t>Logic Simplification Using Boolean Algebra (cont.)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17B20B-D098-49A7-B97E-DAF0B0C34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980" y="1496135"/>
            <a:ext cx="5847748" cy="4783355"/>
          </a:xfrm>
        </p:spPr>
      </p:pic>
    </p:spTree>
    <p:extLst>
      <p:ext uri="{BB962C8B-B14F-4D97-AF65-F5344CB8AC3E}">
        <p14:creationId xmlns:p14="http://schemas.microsoft.com/office/powerpoint/2010/main" val="107779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7990862-8E27-46B3-AC7F-47D85C814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711" y="643467"/>
            <a:ext cx="692057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0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0E22-5EDA-4301-BF45-0B8C70F8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AE3BDCF-F368-40E7-B648-5E24CAB9E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810" y="1916937"/>
            <a:ext cx="7838252" cy="3551708"/>
          </a:xfrm>
        </p:spPr>
      </p:pic>
    </p:spTree>
    <p:extLst>
      <p:ext uri="{BB962C8B-B14F-4D97-AF65-F5344CB8AC3E}">
        <p14:creationId xmlns:p14="http://schemas.microsoft.com/office/powerpoint/2010/main" val="111972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3091-A58E-43F2-8A3F-891AA90A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Simplification Using Boolean Algebra (cont.)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5490-31B7-495A-86DB-CD70BE2A5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Simplification Using Boolean Algebra</a:t>
            </a:r>
          </a:p>
          <a:p>
            <a:pPr marL="0" indent="0">
              <a:buNone/>
            </a:pPr>
            <a:r>
              <a:rPr lang="en-US" dirty="0"/>
              <a:t>1.</a:t>
            </a:r>
          </a:p>
          <a:p>
            <a:pPr marL="0" indent="0">
              <a:buNone/>
            </a:pPr>
            <a:r>
              <a:rPr lang="en-US" dirty="0"/>
              <a:t>2. </a:t>
            </a:r>
          </a:p>
          <a:p>
            <a:pPr marL="0" indent="0">
              <a:buNone/>
            </a:pPr>
            <a:r>
              <a:rPr lang="en-US" dirty="0"/>
              <a:t>3. </a:t>
            </a:r>
          </a:p>
          <a:p>
            <a:pPr marL="0" indent="0">
              <a:buNone/>
            </a:pPr>
            <a:r>
              <a:rPr lang="en-US" dirty="0"/>
              <a:t>4. </a:t>
            </a:r>
          </a:p>
          <a:p>
            <a:pPr marL="0" indent="0">
              <a:buNone/>
            </a:pPr>
            <a:r>
              <a:rPr lang="en-US" dirty="0"/>
              <a:t>5. </a:t>
            </a:r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02347-A5F5-4C44-9A67-F15C7022D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69" y="2415789"/>
            <a:ext cx="1093533" cy="350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63B5FC-5FF7-4378-996E-02C26FE16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569" y="2901218"/>
            <a:ext cx="1769146" cy="387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5FF335-9793-42F0-A2AD-917C67AFD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425" y="3356445"/>
            <a:ext cx="1667327" cy="4131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7AC7AE-FC6E-4C48-BE2C-FD165E493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425" y="3825427"/>
            <a:ext cx="2811239" cy="4716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AC3733-476F-4F78-8337-40186E8D86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425" y="4373661"/>
            <a:ext cx="2921362" cy="39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9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8874</TotalTime>
  <Words>91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Boolean Algebra</vt:lpstr>
      <vt:lpstr>Logic Simplification Using Boolean Algebra</vt:lpstr>
      <vt:lpstr>Logic Simplification Using Boolean Algebra (cont.)</vt:lpstr>
      <vt:lpstr>Logic Simplification Using Boolean Algebra (cont.)</vt:lpstr>
      <vt:lpstr>Logic Simplification Using Boolean Algebra (cont.)</vt:lpstr>
      <vt:lpstr>Logic Simplification Using Boolean Algebra (cont.)</vt:lpstr>
      <vt:lpstr>PowerPoint Presentation</vt:lpstr>
      <vt:lpstr>PowerPoint Presentation</vt:lpstr>
      <vt:lpstr>Logic Simplification Using Boolean Algebra (cont.)</vt:lpstr>
      <vt:lpstr>Logic Simplification Using Boolean Algebra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Algebra</dc:title>
  <dc:creator>Abbas Amir</dc:creator>
  <cp:lastModifiedBy>Nasir Ali</cp:lastModifiedBy>
  <cp:revision>3</cp:revision>
  <dcterms:created xsi:type="dcterms:W3CDTF">2021-03-30T15:47:03Z</dcterms:created>
  <dcterms:modified xsi:type="dcterms:W3CDTF">2022-10-26T10:00:45Z</dcterms:modified>
</cp:coreProperties>
</file>