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as Amir" userId="fbeb37548bc5d5a4" providerId="LiveId" clId="{617CC3EC-690D-4489-B151-6CC18D06150D}"/>
    <pc:docChg chg="modSld">
      <pc:chgData name="Abbas Amir" userId="fbeb37548bc5d5a4" providerId="LiveId" clId="{617CC3EC-690D-4489-B151-6CC18D06150D}" dt="2022-03-21T12:08:37.684" v="0" actId="1036"/>
      <pc:docMkLst>
        <pc:docMk/>
      </pc:docMkLst>
      <pc:sldChg chg="modSp mod">
        <pc:chgData name="Abbas Amir" userId="fbeb37548bc5d5a4" providerId="LiveId" clId="{617CC3EC-690D-4489-B151-6CC18D06150D}" dt="2022-03-21T12:08:37.684" v="0" actId="1036"/>
        <pc:sldMkLst>
          <pc:docMk/>
          <pc:sldMk cId="1604704670" sldId="272"/>
        </pc:sldMkLst>
        <pc:picChg chg="mod">
          <ac:chgData name="Abbas Amir" userId="fbeb37548bc5d5a4" providerId="LiveId" clId="{617CC3EC-690D-4489-B151-6CC18D06150D}" dt="2022-03-21T12:08:37.684" v="0" actId="1036"/>
          <ac:picMkLst>
            <pc:docMk/>
            <pc:sldMk cId="1604704670" sldId="272"/>
            <ac:picMk id="5" creationId="{C6CDF1C8-7922-4EA7-A0B6-9EE96FB7BA77}"/>
          </ac:picMkLst>
        </pc:picChg>
      </pc:sldChg>
    </pc:docChg>
  </pc:docChgLst>
  <pc:docChgLst>
    <pc:chgData name="Abbas Amir" userId="fbeb37548bc5d5a4" providerId="LiveId" clId="{5937AD13-6A79-4FF3-852F-5D946196B70D}"/>
    <pc:docChg chg="undo custSel addSld modSld">
      <pc:chgData name="Abbas Amir" userId="fbeb37548bc5d5a4" providerId="LiveId" clId="{5937AD13-6A79-4FF3-852F-5D946196B70D}" dt="2021-04-07T07:11:48.325" v="151" actId="14100"/>
      <pc:docMkLst>
        <pc:docMk/>
      </pc:docMkLst>
      <pc:sldChg chg="modSp mod">
        <pc:chgData name="Abbas Amir" userId="fbeb37548bc5d5a4" providerId="LiveId" clId="{5937AD13-6A79-4FF3-852F-5D946196B70D}" dt="2021-04-05T08:06:39.312" v="8" actId="5793"/>
        <pc:sldMkLst>
          <pc:docMk/>
          <pc:sldMk cId="1697025807" sldId="268"/>
        </pc:sldMkLst>
        <pc:spChg chg="mod">
          <ac:chgData name="Abbas Amir" userId="fbeb37548bc5d5a4" providerId="LiveId" clId="{5937AD13-6A79-4FF3-852F-5D946196B70D}" dt="2021-04-05T08:06:39.312" v="8" actId="5793"/>
          <ac:spMkLst>
            <pc:docMk/>
            <pc:sldMk cId="1697025807" sldId="268"/>
            <ac:spMk id="3" creationId="{12D858C1-BBEB-4C4C-A25B-913B753BA71A}"/>
          </ac:spMkLst>
        </pc:spChg>
        <pc:picChg chg="mod">
          <ac:chgData name="Abbas Amir" userId="fbeb37548bc5d5a4" providerId="LiveId" clId="{5937AD13-6A79-4FF3-852F-5D946196B70D}" dt="2021-04-05T08:06:35.024" v="7" actId="14100"/>
          <ac:picMkLst>
            <pc:docMk/>
            <pc:sldMk cId="1697025807" sldId="268"/>
            <ac:picMk id="5" creationId="{67B7E81C-DF57-432D-96B4-A3D60CDE3770}"/>
          </ac:picMkLst>
        </pc:picChg>
      </pc:sldChg>
      <pc:sldChg chg="addSp modSp mod">
        <pc:chgData name="Abbas Amir" userId="fbeb37548bc5d5a4" providerId="LiveId" clId="{5937AD13-6A79-4FF3-852F-5D946196B70D}" dt="2021-04-07T07:11:48.325" v="151" actId="14100"/>
        <pc:sldMkLst>
          <pc:docMk/>
          <pc:sldMk cId="1687501791" sldId="270"/>
        </pc:sldMkLst>
        <pc:spChg chg="add mod">
          <ac:chgData name="Abbas Amir" userId="fbeb37548bc5d5a4" providerId="LiveId" clId="{5937AD13-6A79-4FF3-852F-5D946196B70D}" dt="2021-04-07T07:11:48.325" v="151" actId="14100"/>
          <ac:spMkLst>
            <pc:docMk/>
            <pc:sldMk cId="1687501791" sldId="270"/>
            <ac:spMk id="6" creationId="{85DA0A77-E7BD-4584-BB66-0296E2562CCF}"/>
          </ac:spMkLst>
        </pc:spChg>
      </pc:sldChg>
      <pc:sldChg chg="addSp delSp modSp mod setBg">
        <pc:chgData name="Abbas Amir" userId="fbeb37548bc5d5a4" providerId="LiveId" clId="{5937AD13-6A79-4FF3-852F-5D946196B70D}" dt="2021-04-05T08:12:36.580" v="14"/>
        <pc:sldMkLst>
          <pc:docMk/>
          <pc:sldMk cId="1604704670" sldId="272"/>
        </pc:sldMkLst>
        <pc:spChg chg="mod">
          <ac:chgData name="Abbas Amir" userId="fbeb37548bc5d5a4" providerId="LiveId" clId="{5937AD13-6A79-4FF3-852F-5D946196B70D}" dt="2021-04-05T08:12:36.580" v="14"/>
          <ac:spMkLst>
            <pc:docMk/>
            <pc:sldMk cId="1604704670" sldId="272"/>
            <ac:spMk id="2" creationId="{1EDE2037-C956-464C-A51C-2BAD44C04C33}"/>
          </ac:spMkLst>
        </pc:spChg>
        <pc:spChg chg="del">
          <ac:chgData name="Abbas Amir" userId="fbeb37548bc5d5a4" providerId="LiveId" clId="{5937AD13-6A79-4FF3-852F-5D946196B70D}" dt="2021-04-05T08:12:17.524" v="9" actId="22"/>
          <ac:spMkLst>
            <pc:docMk/>
            <pc:sldMk cId="1604704670" sldId="272"/>
            <ac:spMk id="3" creationId="{38E043E9-2E52-434D-83B5-3F2B23E48502}"/>
          </ac:spMkLst>
        </pc:spChg>
        <pc:spChg chg="add del">
          <ac:chgData name="Abbas Amir" userId="fbeb37548bc5d5a4" providerId="LiveId" clId="{5937AD13-6A79-4FF3-852F-5D946196B70D}" dt="2021-04-05T08:12:25.187" v="13" actId="26606"/>
          <ac:spMkLst>
            <pc:docMk/>
            <pc:sldMk cId="1604704670" sldId="272"/>
            <ac:spMk id="9" creationId="{7EA3AD23-14CF-4C73-9A13-1F744E778B5A}"/>
          </ac:spMkLst>
        </pc:spChg>
        <pc:spChg chg="add del">
          <ac:chgData name="Abbas Amir" userId="fbeb37548bc5d5a4" providerId="LiveId" clId="{5937AD13-6A79-4FF3-852F-5D946196B70D}" dt="2021-04-05T08:12:25.187" v="13" actId="26606"/>
          <ac:spMkLst>
            <pc:docMk/>
            <pc:sldMk cId="1604704670" sldId="272"/>
            <ac:spMk id="12" creationId="{1A95671B-3CC6-4792-9114-B74FAEA224E6}"/>
          </ac:spMkLst>
        </pc:spChg>
        <pc:picChg chg="add mod ord">
          <ac:chgData name="Abbas Amir" userId="fbeb37548bc5d5a4" providerId="LiveId" clId="{5937AD13-6A79-4FF3-852F-5D946196B70D}" dt="2021-04-05T08:12:25.187" v="13" actId="26606"/>
          <ac:picMkLst>
            <pc:docMk/>
            <pc:sldMk cId="1604704670" sldId="272"/>
            <ac:picMk id="5" creationId="{C6CDF1C8-7922-4EA7-A0B6-9EE96FB7BA77}"/>
          </ac:picMkLst>
        </pc:picChg>
      </pc:sldChg>
      <pc:sldChg chg="addSp modSp new mod">
        <pc:chgData name="Abbas Amir" userId="fbeb37548bc5d5a4" providerId="LiveId" clId="{5937AD13-6A79-4FF3-852F-5D946196B70D}" dt="2021-04-06T04:16:49.931" v="93" actId="20577"/>
        <pc:sldMkLst>
          <pc:docMk/>
          <pc:sldMk cId="3753240058" sldId="273"/>
        </pc:sldMkLst>
        <pc:spChg chg="mod">
          <ac:chgData name="Abbas Amir" userId="fbeb37548bc5d5a4" providerId="LiveId" clId="{5937AD13-6A79-4FF3-852F-5D946196B70D}" dt="2021-04-06T04:16:49.931" v="93" actId="20577"/>
          <ac:spMkLst>
            <pc:docMk/>
            <pc:sldMk cId="3753240058" sldId="273"/>
            <ac:spMk id="2" creationId="{76816DEE-6E4C-44BE-B6D1-468862E5D9A3}"/>
          </ac:spMkLst>
        </pc:spChg>
        <pc:spChg chg="mod">
          <ac:chgData name="Abbas Amir" userId="fbeb37548bc5d5a4" providerId="LiveId" clId="{5937AD13-6A79-4FF3-852F-5D946196B70D}" dt="2021-04-06T04:16:28.444" v="83" actId="20577"/>
          <ac:spMkLst>
            <pc:docMk/>
            <pc:sldMk cId="3753240058" sldId="273"/>
            <ac:spMk id="3" creationId="{4E31BE26-E188-4B15-8959-C2C709CB68A5}"/>
          </ac:spMkLst>
        </pc:spChg>
        <pc:picChg chg="add mod">
          <ac:chgData name="Abbas Amir" userId="fbeb37548bc5d5a4" providerId="LiveId" clId="{5937AD13-6A79-4FF3-852F-5D946196B70D}" dt="2021-04-05T08:16:03.119" v="21" actId="14100"/>
          <ac:picMkLst>
            <pc:docMk/>
            <pc:sldMk cId="3753240058" sldId="273"/>
            <ac:picMk id="5" creationId="{721C7CCF-C35B-4BE6-98E4-25458681B1BC}"/>
          </ac:picMkLst>
        </pc:picChg>
        <pc:picChg chg="add mod">
          <ac:chgData name="Abbas Amir" userId="fbeb37548bc5d5a4" providerId="LiveId" clId="{5937AD13-6A79-4FF3-852F-5D946196B70D}" dt="2021-04-05T08:16:26.913" v="25" actId="14100"/>
          <ac:picMkLst>
            <pc:docMk/>
            <pc:sldMk cId="3753240058" sldId="273"/>
            <ac:picMk id="7" creationId="{85509D8A-9802-4408-9F23-1A582262C593}"/>
          </ac:picMkLst>
        </pc:picChg>
        <pc:picChg chg="add mod">
          <ac:chgData name="Abbas Amir" userId="fbeb37548bc5d5a4" providerId="LiveId" clId="{5937AD13-6A79-4FF3-852F-5D946196B70D}" dt="2021-04-05T08:18:59.904" v="41" actId="14100"/>
          <ac:picMkLst>
            <pc:docMk/>
            <pc:sldMk cId="3753240058" sldId="273"/>
            <ac:picMk id="9" creationId="{08E7A891-3F22-4BE2-BD97-99C0E66F3076}"/>
          </ac:picMkLst>
        </pc:picChg>
        <pc:picChg chg="add mod">
          <ac:chgData name="Abbas Amir" userId="fbeb37548bc5d5a4" providerId="LiveId" clId="{5937AD13-6A79-4FF3-852F-5D946196B70D}" dt="2021-04-05T08:19:18.048" v="47" actId="14100"/>
          <ac:picMkLst>
            <pc:docMk/>
            <pc:sldMk cId="3753240058" sldId="273"/>
            <ac:picMk id="11" creationId="{38365366-62CF-49E5-A504-2D0BB7A6D8CA}"/>
          </ac:picMkLst>
        </pc:picChg>
      </pc:sldChg>
      <pc:sldChg chg="addSp delSp modSp new mod">
        <pc:chgData name="Abbas Amir" userId="fbeb37548bc5d5a4" providerId="LiveId" clId="{5937AD13-6A79-4FF3-852F-5D946196B70D}" dt="2021-04-05T08:21:52.069" v="74" actId="20577"/>
        <pc:sldMkLst>
          <pc:docMk/>
          <pc:sldMk cId="46814072" sldId="274"/>
        </pc:sldMkLst>
        <pc:spChg chg="mod">
          <ac:chgData name="Abbas Amir" userId="fbeb37548bc5d5a4" providerId="LiveId" clId="{5937AD13-6A79-4FF3-852F-5D946196B70D}" dt="2021-04-05T08:21:52.069" v="74" actId="20577"/>
          <ac:spMkLst>
            <pc:docMk/>
            <pc:sldMk cId="46814072" sldId="274"/>
            <ac:spMk id="2" creationId="{2441BEFF-1108-4FA2-B438-1493B7FD2BBC}"/>
          </ac:spMkLst>
        </pc:spChg>
        <pc:spChg chg="del">
          <ac:chgData name="Abbas Amir" userId="fbeb37548bc5d5a4" providerId="LiveId" clId="{5937AD13-6A79-4FF3-852F-5D946196B70D}" dt="2021-04-05T08:19:49.191" v="51" actId="22"/>
          <ac:spMkLst>
            <pc:docMk/>
            <pc:sldMk cId="46814072" sldId="274"/>
            <ac:spMk id="3" creationId="{7B907505-B3EE-4752-9FA8-EEECA88C95F3}"/>
          </ac:spMkLst>
        </pc:spChg>
        <pc:picChg chg="add del">
          <ac:chgData name="Abbas Amir" userId="fbeb37548bc5d5a4" providerId="LiveId" clId="{5937AD13-6A79-4FF3-852F-5D946196B70D}" dt="2021-04-05T08:19:47.936" v="50" actId="22"/>
          <ac:picMkLst>
            <pc:docMk/>
            <pc:sldMk cId="46814072" sldId="274"/>
            <ac:picMk id="5" creationId="{3EEE04C3-8BB8-4027-969D-4E6D699F84FF}"/>
          </ac:picMkLst>
        </pc:picChg>
        <pc:picChg chg="add mod ord">
          <ac:chgData name="Abbas Amir" userId="fbeb37548bc5d5a4" providerId="LiveId" clId="{5937AD13-6A79-4FF3-852F-5D946196B70D}" dt="2021-04-05T08:19:53.672" v="53" actId="14100"/>
          <ac:picMkLst>
            <pc:docMk/>
            <pc:sldMk cId="46814072" sldId="274"/>
            <ac:picMk id="7" creationId="{8E270AAD-971B-4590-BC8E-462A67E3B88F}"/>
          </ac:picMkLst>
        </pc:picChg>
        <pc:picChg chg="add mod">
          <ac:chgData name="Abbas Amir" userId="fbeb37548bc5d5a4" providerId="LiveId" clId="{5937AD13-6A79-4FF3-852F-5D946196B70D}" dt="2021-04-05T08:20:16.888" v="56" actId="14100"/>
          <ac:picMkLst>
            <pc:docMk/>
            <pc:sldMk cId="46814072" sldId="274"/>
            <ac:picMk id="9" creationId="{A07E056F-E5B1-4ECE-B2CC-7428750C116D}"/>
          </ac:picMkLst>
        </pc:picChg>
        <pc:picChg chg="add mod">
          <ac:chgData name="Abbas Amir" userId="fbeb37548bc5d5a4" providerId="LiveId" clId="{5937AD13-6A79-4FF3-852F-5D946196B70D}" dt="2021-04-05T08:20:35.912" v="59" actId="14100"/>
          <ac:picMkLst>
            <pc:docMk/>
            <pc:sldMk cId="46814072" sldId="274"/>
            <ac:picMk id="11" creationId="{5E1CCCAA-7F73-4867-BE7F-89F232A0EDA5}"/>
          </ac:picMkLst>
        </pc:picChg>
        <pc:picChg chg="add mod">
          <ac:chgData name="Abbas Amir" userId="fbeb37548bc5d5a4" providerId="LiveId" clId="{5937AD13-6A79-4FF3-852F-5D946196B70D}" dt="2021-04-05T08:21:04.303" v="62" actId="14100"/>
          <ac:picMkLst>
            <pc:docMk/>
            <pc:sldMk cId="46814072" sldId="274"/>
            <ac:picMk id="13" creationId="{B340F727-78F2-4365-BE74-EFF24CBDB1C6}"/>
          </ac:picMkLst>
        </pc:picChg>
      </pc:sldChg>
    </pc:docChg>
  </pc:docChgLst>
  <pc:docChgLst>
    <pc:chgData name="Abbas Amir" userId="fbeb37548bc5d5a4" providerId="LiveId" clId="{26EDF058-FC25-4204-80DC-04D24C299DA3}"/>
    <pc:docChg chg="undo custSel addSld modSld">
      <pc:chgData name="Abbas Amir" userId="fbeb37548bc5d5a4" providerId="LiveId" clId="{26EDF058-FC25-4204-80DC-04D24C299DA3}" dt="2021-04-04T15:17:13.498" v="591" actId="680"/>
      <pc:docMkLst>
        <pc:docMk/>
      </pc:docMkLst>
      <pc:sldChg chg="modSp new mod">
        <pc:chgData name="Abbas Amir" userId="fbeb37548bc5d5a4" providerId="LiveId" clId="{26EDF058-FC25-4204-80DC-04D24C299DA3}" dt="2021-04-04T10:14:32.314" v="25" actId="20577"/>
        <pc:sldMkLst>
          <pc:docMk/>
          <pc:sldMk cId="3868309695" sldId="256"/>
        </pc:sldMkLst>
        <pc:spChg chg="mod">
          <ac:chgData name="Abbas Amir" userId="fbeb37548bc5d5a4" providerId="LiveId" clId="{26EDF058-FC25-4204-80DC-04D24C299DA3}" dt="2021-04-04T10:14:21.817" v="1"/>
          <ac:spMkLst>
            <pc:docMk/>
            <pc:sldMk cId="3868309695" sldId="256"/>
            <ac:spMk id="2" creationId="{2B636580-4D74-4A76-9A7D-FBCA87A9753D}"/>
          </ac:spMkLst>
        </pc:spChg>
        <pc:spChg chg="mod">
          <ac:chgData name="Abbas Amir" userId="fbeb37548bc5d5a4" providerId="LiveId" clId="{26EDF058-FC25-4204-80DC-04D24C299DA3}" dt="2021-04-04T10:14:32.314" v="25" actId="20577"/>
          <ac:spMkLst>
            <pc:docMk/>
            <pc:sldMk cId="3868309695" sldId="256"/>
            <ac:spMk id="3" creationId="{2612D575-6A82-4F80-AE55-E824CE116FE0}"/>
          </ac:spMkLst>
        </pc:spChg>
      </pc:sldChg>
      <pc:sldChg chg="modSp new mod">
        <pc:chgData name="Abbas Amir" userId="fbeb37548bc5d5a4" providerId="LiveId" clId="{26EDF058-FC25-4204-80DC-04D24C299DA3}" dt="2021-04-04T10:28:45.076" v="265" actId="123"/>
        <pc:sldMkLst>
          <pc:docMk/>
          <pc:sldMk cId="2287419966" sldId="257"/>
        </pc:sldMkLst>
        <pc:spChg chg="mod">
          <ac:chgData name="Abbas Amir" userId="fbeb37548bc5d5a4" providerId="LiveId" clId="{26EDF058-FC25-4204-80DC-04D24C299DA3}" dt="2021-04-04T10:22:16.650" v="120"/>
          <ac:spMkLst>
            <pc:docMk/>
            <pc:sldMk cId="2287419966" sldId="257"/>
            <ac:spMk id="2" creationId="{335A2837-B02D-4F6C-84CA-AB7BEFE611BF}"/>
          </ac:spMkLst>
        </pc:spChg>
        <pc:spChg chg="mod">
          <ac:chgData name="Abbas Amir" userId="fbeb37548bc5d5a4" providerId="LiveId" clId="{26EDF058-FC25-4204-80DC-04D24C299DA3}" dt="2021-04-04T10:28:45.076" v="265" actId="123"/>
          <ac:spMkLst>
            <pc:docMk/>
            <pc:sldMk cId="2287419966" sldId="257"/>
            <ac:spMk id="3" creationId="{D9814034-463F-4797-87BB-558CD3B72DF2}"/>
          </ac:spMkLst>
        </pc:spChg>
      </pc:sldChg>
      <pc:sldChg chg="addSp modSp new mod">
        <pc:chgData name="Abbas Amir" userId="fbeb37548bc5d5a4" providerId="LiveId" clId="{26EDF058-FC25-4204-80DC-04D24C299DA3}" dt="2021-04-04T10:28:34.140" v="262" actId="123"/>
        <pc:sldMkLst>
          <pc:docMk/>
          <pc:sldMk cId="696457201" sldId="258"/>
        </pc:sldMkLst>
        <pc:spChg chg="mod">
          <ac:chgData name="Abbas Amir" userId="fbeb37548bc5d5a4" providerId="LiveId" clId="{26EDF058-FC25-4204-80DC-04D24C299DA3}" dt="2021-04-04T10:22:47.060" v="121"/>
          <ac:spMkLst>
            <pc:docMk/>
            <pc:sldMk cId="696457201" sldId="258"/>
            <ac:spMk id="2" creationId="{76117E0D-0802-4EBC-985E-1D5672ED395E}"/>
          </ac:spMkLst>
        </pc:spChg>
        <pc:spChg chg="mod">
          <ac:chgData name="Abbas Amir" userId="fbeb37548bc5d5a4" providerId="LiveId" clId="{26EDF058-FC25-4204-80DC-04D24C299DA3}" dt="2021-04-04T10:28:34.140" v="262" actId="123"/>
          <ac:spMkLst>
            <pc:docMk/>
            <pc:sldMk cId="696457201" sldId="258"/>
            <ac:spMk id="3" creationId="{F8112635-D8E0-48F9-892C-644D05F8B4FB}"/>
          </ac:spMkLst>
        </pc:spChg>
        <pc:picChg chg="add mod">
          <ac:chgData name="Abbas Amir" userId="fbeb37548bc5d5a4" providerId="LiveId" clId="{26EDF058-FC25-4204-80DC-04D24C299DA3}" dt="2021-04-04T10:24:15.297" v="138" actId="1076"/>
          <ac:picMkLst>
            <pc:docMk/>
            <pc:sldMk cId="696457201" sldId="258"/>
            <ac:picMk id="5" creationId="{F4748871-CE71-4F8C-BCC0-04F9D6D9EE18}"/>
          </ac:picMkLst>
        </pc:picChg>
        <pc:picChg chg="add mod">
          <ac:chgData name="Abbas Amir" userId="fbeb37548bc5d5a4" providerId="LiveId" clId="{26EDF058-FC25-4204-80DC-04D24C299DA3}" dt="2021-04-04T10:25:07.441" v="147" actId="1076"/>
          <ac:picMkLst>
            <pc:docMk/>
            <pc:sldMk cId="696457201" sldId="258"/>
            <ac:picMk id="7" creationId="{D27A0C0D-CCFF-42E8-8A21-BCC25A5D1D21}"/>
          </ac:picMkLst>
        </pc:picChg>
        <pc:picChg chg="add mod">
          <ac:chgData name="Abbas Amir" userId="fbeb37548bc5d5a4" providerId="LiveId" clId="{26EDF058-FC25-4204-80DC-04D24C299DA3}" dt="2021-04-04T10:26:18.201" v="164" actId="1076"/>
          <ac:picMkLst>
            <pc:docMk/>
            <pc:sldMk cId="696457201" sldId="258"/>
            <ac:picMk id="9" creationId="{55F7B6F0-A377-408D-8196-A88BD18755A6}"/>
          </ac:picMkLst>
        </pc:picChg>
        <pc:picChg chg="add mod">
          <ac:chgData name="Abbas Amir" userId="fbeb37548bc5d5a4" providerId="LiveId" clId="{26EDF058-FC25-4204-80DC-04D24C299DA3}" dt="2021-04-04T10:26:49.737" v="191" actId="1076"/>
          <ac:picMkLst>
            <pc:docMk/>
            <pc:sldMk cId="696457201" sldId="258"/>
            <ac:picMk id="11" creationId="{13404F46-609C-41BD-8B92-CD6E871F2FF3}"/>
          </ac:picMkLst>
        </pc:picChg>
      </pc:sldChg>
      <pc:sldChg chg="addSp modSp new mod">
        <pc:chgData name="Abbas Amir" userId="fbeb37548bc5d5a4" providerId="LiveId" clId="{26EDF058-FC25-4204-80DC-04D24C299DA3}" dt="2021-04-04T10:48:49.537" v="370" actId="1076"/>
        <pc:sldMkLst>
          <pc:docMk/>
          <pc:sldMk cId="12759176" sldId="259"/>
        </pc:sldMkLst>
        <pc:spChg chg="mod">
          <ac:chgData name="Abbas Amir" userId="fbeb37548bc5d5a4" providerId="LiveId" clId="{26EDF058-FC25-4204-80DC-04D24C299DA3}" dt="2021-04-04T10:27:22.290" v="199"/>
          <ac:spMkLst>
            <pc:docMk/>
            <pc:sldMk cId="12759176" sldId="259"/>
            <ac:spMk id="2" creationId="{BE5082CE-0C68-4AA3-B5CB-D6EBC248DF2D}"/>
          </ac:spMkLst>
        </pc:spChg>
        <pc:spChg chg="mod">
          <ac:chgData name="Abbas Amir" userId="fbeb37548bc5d5a4" providerId="LiveId" clId="{26EDF058-FC25-4204-80DC-04D24C299DA3}" dt="2021-04-04T10:48:38.678" v="364" actId="20577"/>
          <ac:spMkLst>
            <pc:docMk/>
            <pc:sldMk cId="12759176" sldId="259"/>
            <ac:spMk id="3" creationId="{E9AE636E-D33A-42F6-B2DD-38DE9A51FDA1}"/>
          </ac:spMkLst>
        </pc:spChg>
        <pc:picChg chg="add mod">
          <ac:chgData name="Abbas Amir" userId="fbeb37548bc5d5a4" providerId="LiveId" clId="{26EDF058-FC25-4204-80DC-04D24C299DA3}" dt="2021-04-04T10:29:43.234" v="278" actId="1076"/>
          <ac:picMkLst>
            <pc:docMk/>
            <pc:sldMk cId="12759176" sldId="259"/>
            <ac:picMk id="5" creationId="{B0D8AF78-1127-4EFA-9C91-9D22714733F0}"/>
          </ac:picMkLst>
        </pc:picChg>
        <pc:picChg chg="add mod">
          <ac:chgData name="Abbas Amir" userId="fbeb37548bc5d5a4" providerId="LiveId" clId="{26EDF058-FC25-4204-80DC-04D24C299DA3}" dt="2021-04-04T10:48:49.537" v="370" actId="1076"/>
          <ac:picMkLst>
            <pc:docMk/>
            <pc:sldMk cId="12759176" sldId="259"/>
            <ac:picMk id="7" creationId="{ED2D7938-0976-4742-BB58-DA4CAA95545A}"/>
          </ac:picMkLst>
        </pc:picChg>
      </pc:sldChg>
      <pc:sldChg chg="addSp delSp modSp new mod setBg">
        <pc:chgData name="Abbas Amir" userId="fbeb37548bc5d5a4" providerId="LiveId" clId="{26EDF058-FC25-4204-80DC-04D24C299DA3}" dt="2021-04-04T10:51:34.432" v="412" actId="14100"/>
        <pc:sldMkLst>
          <pc:docMk/>
          <pc:sldMk cId="3409003355" sldId="260"/>
        </pc:sldMkLst>
        <pc:spChg chg="mod">
          <ac:chgData name="Abbas Amir" userId="fbeb37548bc5d5a4" providerId="LiveId" clId="{26EDF058-FC25-4204-80DC-04D24C299DA3}" dt="2021-04-04T10:51:34.432" v="412" actId="14100"/>
          <ac:spMkLst>
            <pc:docMk/>
            <pc:sldMk cId="3409003355" sldId="260"/>
            <ac:spMk id="2" creationId="{25FB52D3-4D3C-4876-86C9-C0E43D24EDEA}"/>
          </ac:spMkLst>
        </pc:spChg>
        <pc:spChg chg="mod">
          <ac:chgData name="Abbas Amir" userId="fbeb37548bc5d5a4" providerId="LiveId" clId="{26EDF058-FC25-4204-80DC-04D24C299DA3}" dt="2021-04-04T10:50:57.998" v="405" actId="26606"/>
          <ac:spMkLst>
            <pc:docMk/>
            <pc:sldMk cId="3409003355" sldId="260"/>
            <ac:spMk id="3" creationId="{ADDFA96C-9E13-4CBB-815A-A0DF78DCC3E1}"/>
          </ac:spMkLst>
        </pc:spChg>
        <pc:spChg chg="add del">
          <ac:chgData name="Abbas Amir" userId="fbeb37548bc5d5a4" providerId="LiveId" clId="{26EDF058-FC25-4204-80DC-04D24C299DA3}" dt="2021-04-04T10:50:57.998" v="405" actId="26606"/>
          <ac:spMkLst>
            <pc:docMk/>
            <pc:sldMk cId="3409003355" sldId="260"/>
            <ac:spMk id="10" creationId="{9427AF5F-9A0E-42B7-A252-FD64C9885F9C}"/>
          </ac:spMkLst>
        </pc:spChg>
        <pc:picChg chg="add mod">
          <ac:chgData name="Abbas Amir" userId="fbeb37548bc5d5a4" providerId="LiveId" clId="{26EDF058-FC25-4204-80DC-04D24C299DA3}" dt="2021-04-04T10:51:05.112" v="407" actId="14100"/>
          <ac:picMkLst>
            <pc:docMk/>
            <pc:sldMk cId="3409003355" sldId="260"/>
            <ac:picMk id="5" creationId="{A83EEF45-1CBB-426A-A752-5CB144186BB0}"/>
          </ac:picMkLst>
        </pc:picChg>
      </pc:sldChg>
      <pc:sldChg chg="addSp delSp modSp new mod setBg">
        <pc:chgData name="Abbas Amir" userId="fbeb37548bc5d5a4" providerId="LiveId" clId="{26EDF058-FC25-4204-80DC-04D24C299DA3}" dt="2021-04-04T11:19:54.864" v="428" actId="14100"/>
        <pc:sldMkLst>
          <pc:docMk/>
          <pc:sldMk cId="681863281" sldId="261"/>
        </pc:sldMkLst>
        <pc:spChg chg="mod ord">
          <ac:chgData name="Abbas Amir" userId="fbeb37548bc5d5a4" providerId="LiveId" clId="{26EDF058-FC25-4204-80DC-04D24C299DA3}" dt="2021-04-04T11:18:08.632" v="421" actId="26606"/>
          <ac:spMkLst>
            <pc:docMk/>
            <pc:sldMk cId="681863281" sldId="261"/>
            <ac:spMk id="2" creationId="{F333AB80-CF70-40CA-B4D4-9EBFD82245C3}"/>
          </ac:spMkLst>
        </pc:spChg>
        <pc:spChg chg="del">
          <ac:chgData name="Abbas Amir" userId="fbeb37548bc5d5a4" providerId="LiveId" clId="{26EDF058-FC25-4204-80DC-04D24C299DA3}" dt="2021-04-04T11:17:41.957" v="415" actId="22"/>
          <ac:spMkLst>
            <pc:docMk/>
            <pc:sldMk cId="681863281" sldId="261"/>
            <ac:spMk id="3" creationId="{FEE39ADF-E132-4B9C-B5F2-E3BD2FB6B9DB}"/>
          </ac:spMkLst>
        </pc:spChg>
        <pc:spChg chg="add">
          <ac:chgData name="Abbas Amir" userId="fbeb37548bc5d5a4" providerId="LiveId" clId="{26EDF058-FC25-4204-80DC-04D24C299DA3}" dt="2021-04-04T11:18:08.632" v="421" actId="26606"/>
          <ac:spMkLst>
            <pc:docMk/>
            <pc:sldMk cId="681863281" sldId="261"/>
            <ac:spMk id="12" creationId="{53F29798-D584-4792-9B62-3F5F5C36D619}"/>
          </ac:spMkLst>
        </pc:spChg>
        <pc:picChg chg="add mod ord">
          <ac:chgData name="Abbas Amir" userId="fbeb37548bc5d5a4" providerId="LiveId" clId="{26EDF058-FC25-4204-80DC-04D24C299DA3}" dt="2021-04-04T11:18:08.632" v="421" actId="26606"/>
          <ac:picMkLst>
            <pc:docMk/>
            <pc:sldMk cId="681863281" sldId="261"/>
            <ac:picMk id="5" creationId="{03137A42-9379-4E0A-A9D3-B3EFAB87AEB8}"/>
          </ac:picMkLst>
        </pc:picChg>
        <pc:picChg chg="add del mod">
          <ac:chgData name="Abbas Amir" userId="fbeb37548bc5d5a4" providerId="LiveId" clId="{26EDF058-FC25-4204-80DC-04D24C299DA3}" dt="2021-04-04T11:19:41.907" v="422" actId="478"/>
          <ac:picMkLst>
            <pc:docMk/>
            <pc:sldMk cId="681863281" sldId="261"/>
            <ac:picMk id="7" creationId="{C49CA23D-CB5A-4F17-8969-ECF70D8634D7}"/>
          </ac:picMkLst>
        </pc:picChg>
        <pc:picChg chg="add mod">
          <ac:chgData name="Abbas Amir" userId="fbeb37548bc5d5a4" providerId="LiveId" clId="{26EDF058-FC25-4204-80DC-04D24C299DA3}" dt="2021-04-04T11:19:54.864" v="428" actId="14100"/>
          <ac:picMkLst>
            <pc:docMk/>
            <pc:sldMk cId="681863281" sldId="261"/>
            <ac:picMk id="9" creationId="{47F5AD62-1338-4850-834A-FFEFE2BEDDE6}"/>
          </ac:picMkLst>
        </pc:picChg>
      </pc:sldChg>
      <pc:sldChg chg="addSp delSp modSp new mod setBg">
        <pc:chgData name="Abbas Amir" userId="fbeb37548bc5d5a4" providerId="LiveId" clId="{26EDF058-FC25-4204-80DC-04D24C299DA3}" dt="2021-04-04T11:23:59.677" v="459" actId="26606"/>
        <pc:sldMkLst>
          <pc:docMk/>
          <pc:sldMk cId="3046943502" sldId="262"/>
        </pc:sldMkLst>
        <pc:spChg chg="mod">
          <ac:chgData name="Abbas Amir" userId="fbeb37548bc5d5a4" providerId="LiveId" clId="{26EDF058-FC25-4204-80DC-04D24C299DA3}" dt="2021-04-04T11:23:59.677" v="459" actId="26606"/>
          <ac:spMkLst>
            <pc:docMk/>
            <pc:sldMk cId="3046943502" sldId="262"/>
            <ac:spMk id="2" creationId="{1BF40F05-117F-4D4C-A5E1-E4A653ED1D3A}"/>
          </ac:spMkLst>
        </pc:spChg>
        <pc:spChg chg="del mod">
          <ac:chgData name="Abbas Amir" userId="fbeb37548bc5d5a4" providerId="LiveId" clId="{26EDF058-FC25-4204-80DC-04D24C299DA3}" dt="2021-04-04T11:23:37.414" v="452"/>
          <ac:spMkLst>
            <pc:docMk/>
            <pc:sldMk cId="3046943502" sldId="262"/>
            <ac:spMk id="3" creationId="{30721AFD-CFF9-40C0-9540-619BCC5305FD}"/>
          </ac:spMkLst>
        </pc:spChg>
        <pc:spChg chg="add">
          <ac:chgData name="Abbas Amir" userId="fbeb37548bc5d5a4" providerId="LiveId" clId="{26EDF058-FC25-4204-80DC-04D24C299DA3}" dt="2021-04-04T11:23:59.677" v="459" actId="26606"/>
          <ac:spMkLst>
            <pc:docMk/>
            <pc:sldMk cId="3046943502" sldId="262"/>
            <ac:spMk id="11" creationId="{A4AC5506-6312-4701-8D3C-40187889A947}"/>
          </ac:spMkLst>
        </pc:spChg>
        <pc:picChg chg="add del mod">
          <ac:chgData name="Abbas Amir" userId="fbeb37548bc5d5a4" providerId="LiveId" clId="{26EDF058-FC25-4204-80DC-04D24C299DA3}" dt="2021-04-04T11:23:35.599" v="451" actId="478"/>
          <ac:picMkLst>
            <pc:docMk/>
            <pc:sldMk cId="3046943502" sldId="262"/>
            <ac:picMk id="5" creationId="{7E32660E-B73C-4CA6-890D-B0E00C42ADA5}"/>
          </ac:picMkLst>
        </pc:picChg>
        <pc:picChg chg="add mod">
          <ac:chgData name="Abbas Amir" userId="fbeb37548bc5d5a4" providerId="LiveId" clId="{26EDF058-FC25-4204-80DC-04D24C299DA3}" dt="2021-04-04T11:23:59.677" v="459" actId="26606"/>
          <ac:picMkLst>
            <pc:docMk/>
            <pc:sldMk cId="3046943502" sldId="262"/>
            <ac:picMk id="6" creationId="{B901D098-111C-4EA4-951F-F79A357632DD}"/>
          </ac:picMkLst>
        </pc:picChg>
      </pc:sldChg>
      <pc:sldChg chg="addSp delSp modSp new mod">
        <pc:chgData name="Abbas Amir" userId="fbeb37548bc5d5a4" providerId="LiveId" clId="{26EDF058-FC25-4204-80DC-04D24C299DA3}" dt="2021-04-04T11:23:24.780" v="449"/>
        <pc:sldMkLst>
          <pc:docMk/>
          <pc:sldMk cId="3839331975" sldId="263"/>
        </pc:sldMkLst>
        <pc:spChg chg="mod">
          <ac:chgData name="Abbas Amir" userId="fbeb37548bc5d5a4" providerId="LiveId" clId="{26EDF058-FC25-4204-80DC-04D24C299DA3}" dt="2021-04-04T11:23:24.780" v="449"/>
          <ac:spMkLst>
            <pc:docMk/>
            <pc:sldMk cId="3839331975" sldId="263"/>
            <ac:spMk id="2" creationId="{DC5DEC41-3556-47EF-AF1C-1BD249DB4C1A}"/>
          </ac:spMkLst>
        </pc:spChg>
        <pc:spChg chg="del">
          <ac:chgData name="Abbas Amir" userId="fbeb37548bc5d5a4" providerId="LiveId" clId="{26EDF058-FC25-4204-80DC-04D24C299DA3}" dt="2021-04-04T11:23:13.695" v="446" actId="22"/>
          <ac:spMkLst>
            <pc:docMk/>
            <pc:sldMk cId="3839331975" sldId="263"/>
            <ac:spMk id="3" creationId="{C968D195-5356-4E7D-AC20-8DA0DCBA5EDB}"/>
          </ac:spMkLst>
        </pc:spChg>
        <pc:picChg chg="add mod ord">
          <ac:chgData name="Abbas Amir" userId="fbeb37548bc5d5a4" providerId="LiveId" clId="{26EDF058-FC25-4204-80DC-04D24C299DA3}" dt="2021-04-04T11:23:18.008" v="448" actId="14100"/>
          <ac:picMkLst>
            <pc:docMk/>
            <pc:sldMk cId="3839331975" sldId="263"/>
            <ac:picMk id="5" creationId="{3AAE8206-99A6-49CC-BF2A-2156E9CB5B13}"/>
          </ac:picMkLst>
        </pc:picChg>
      </pc:sldChg>
      <pc:sldChg chg="addSp modSp new mod">
        <pc:chgData name="Abbas Amir" userId="fbeb37548bc5d5a4" providerId="LiveId" clId="{26EDF058-FC25-4204-80DC-04D24C299DA3}" dt="2021-04-04T11:31:49.184" v="468"/>
        <pc:sldMkLst>
          <pc:docMk/>
          <pc:sldMk cId="3499106255" sldId="264"/>
        </pc:sldMkLst>
        <pc:spChg chg="mod">
          <ac:chgData name="Abbas Amir" userId="fbeb37548bc5d5a4" providerId="LiveId" clId="{26EDF058-FC25-4204-80DC-04D24C299DA3}" dt="2021-04-04T11:31:49.184" v="468"/>
          <ac:spMkLst>
            <pc:docMk/>
            <pc:sldMk cId="3499106255" sldId="264"/>
            <ac:spMk id="2" creationId="{AC710ECD-5A62-400B-8EC7-13B303B6D5F7}"/>
          </ac:spMkLst>
        </pc:spChg>
        <pc:spChg chg="mod">
          <ac:chgData name="Abbas Amir" userId="fbeb37548bc5d5a4" providerId="LiveId" clId="{26EDF058-FC25-4204-80DC-04D24C299DA3}" dt="2021-04-04T11:29:56.591" v="463" actId="20577"/>
          <ac:spMkLst>
            <pc:docMk/>
            <pc:sldMk cId="3499106255" sldId="264"/>
            <ac:spMk id="3" creationId="{1D1FEE4D-3388-451F-A839-DAF815AC1C26}"/>
          </ac:spMkLst>
        </pc:spChg>
        <pc:picChg chg="add mod">
          <ac:chgData name="Abbas Amir" userId="fbeb37548bc5d5a4" providerId="LiveId" clId="{26EDF058-FC25-4204-80DC-04D24C299DA3}" dt="2021-04-04T11:30:29.599" v="466" actId="14100"/>
          <ac:picMkLst>
            <pc:docMk/>
            <pc:sldMk cId="3499106255" sldId="264"/>
            <ac:picMk id="5" creationId="{21E148B6-A3AF-41B4-A662-F4C3683A66AD}"/>
          </ac:picMkLst>
        </pc:picChg>
      </pc:sldChg>
      <pc:sldChg chg="addSp delSp modSp new mod setBg">
        <pc:chgData name="Abbas Amir" userId="fbeb37548bc5d5a4" providerId="LiveId" clId="{26EDF058-FC25-4204-80DC-04D24C299DA3}" dt="2021-04-04T11:33:14.291" v="490" actId="27614"/>
        <pc:sldMkLst>
          <pc:docMk/>
          <pc:sldMk cId="3988036265" sldId="265"/>
        </pc:sldMkLst>
        <pc:spChg chg="mod ord">
          <ac:chgData name="Abbas Amir" userId="fbeb37548bc5d5a4" providerId="LiveId" clId="{26EDF058-FC25-4204-80DC-04D24C299DA3}" dt="2021-04-04T11:33:10.493" v="487" actId="26606"/>
          <ac:spMkLst>
            <pc:docMk/>
            <pc:sldMk cId="3988036265" sldId="265"/>
            <ac:spMk id="2" creationId="{A00EB954-426C-40FA-8958-B65B419C5292}"/>
          </ac:spMkLst>
        </pc:spChg>
        <pc:spChg chg="del">
          <ac:chgData name="Abbas Amir" userId="fbeb37548bc5d5a4" providerId="LiveId" clId="{26EDF058-FC25-4204-80DC-04D24C299DA3}" dt="2021-04-04T11:32:16.443" v="478" actId="22"/>
          <ac:spMkLst>
            <pc:docMk/>
            <pc:sldMk cId="3988036265" sldId="265"/>
            <ac:spMk id="3" creationId="{159C8824-6B1E-4F8B-B74C-EC40387267FD}"/>
          </ac:spMkLst>
        </pc:spChg>
        <pc:picChg chg="add mod ord">
          <ac:chgData name="Abbas Amir" userId="fbeb37548bc5d5a4" providerId="LiveId" clId="{26EDF058-FC25-4204-80DC-04D24C299DA3}" dt="2021-04-04T11:33:14.291" v="490" actId="27614"/>
          <ac:picMkLst>
            <pc:docMk/>
            <pc:sldMk cId="3988036265" sldId="265"/>
            <ac:picMk id="5" creationId="{228F84ED-A5AB-42DD-88A3-C6B32B1839D4}"/>
          </ac:picMkLst>
        </pc:picChg>
        <pc:picChg chg="add mod">
          <ac:chgData name="Abbas Amir" userId="fbeb37548bc5d5a4" providerId="LiveId" clId="{26EDF058-FC25-4204-80DC-04D24C299DA3}" dt="2021-04-04T11:33:13.891" v="488" actId="27614"/>
          <ac:picMkLst>
            <pc:docMk/>
            <pc:sldMk cId="3988036265" sldId="265"/>
            <ac:picMk id="7" creationId="{C4007818-AC58-431E-837E-90F95ADEBE1C}"/>
          </ac:picMkLst>
        </pc:picChg>
      </pc:sldChg>
      <pc:sldChg chg="addSp modSp new mod">
        <pc:chgData name="Abbas Amir" userId="fbeb37548bc5d5a4" providerId="LiveId" clId="{26EDF058-FC25-4204-80DC-04D24C299DA3}" dt="2021-04-04T12:50:05.797" v="508" actId="14100"/>
        <pc:sldMkLst>
          <pc:docMk/>
          <pc:sldMk cId="2746259323" sldId="266"/>
        </pc:sldMkLst>
        <pc:spChg chg="mod">
          <ac:chgData name="Abbas Amir" userId="fbeb37548bc5d5a4" providerId="LiveId" clId="{26EDF058-FC25-4204-80DC-04D24C299DA3}" dt="2021-04-04T11:33:29.808" v="491"/>
          <ac:spMkLst>
            <pc:docMk/>
            <pc:sldMk cId="2746259323" sldId="266"/>
            <ac:spMk id="2" creationId="{62847093-6931-4433-A539-991BAF8673C6}"/>
          </ac:spMkLst>
        </pc:spChg>
        <pc:spChg chg="mod">
          <ac:chgData name="Abbas Amir" userId="fbeb37548bc5d5a4" providerId="LiveId" clId="{26EDF058-FC25-4204-80DC-04D24C299DA3}" dt="2021-04-04T12:49:36.339" v="505" actId="20577"/>
          <ac:spMkLst>
            <pc:docMk/>
            <pc:sldMk cId="2746259323" sldId="266"/>
            <ac:spMk id="3" creationId="{8D30D1DC-54CB-465A-BDC9-A8C4424F8778}"/>
          </ac:spMkLst>
        </pc:spChg>
        <pc:picChg chg="add mod">
          <ac:chgData name="Abbas Amir" userId="fbeb37548bc5d5a4" providerId="LiveId" clId="{26EDF058-FC25-4204-80DC-04D24C299DA3}" dt="2021-04-04T12:49:33.766" v="502" actId="1076"/>
          <ac:picMkLst>
            <pc:docMk/>
            <pc:sldMk cId="2746259323" sldId="266"/>
            <ac:picMk id="5" creationId="{8EB2FF72-5689-4069-A09F-CAF1217417C4}"/>
          </ac:picMkLst>
        </pc:picChg>
        <pc:picChg chg="add mod">
          <ac:chgData name="Abbas Amir" userId="fbeb37548bc5d5a4" providerId="LiveId" clId="{26EDF058-FC25-4204-80DC-04D24C299DA3}" dt="2021-04-04T12:50:05.797" v="508" actId="14100"/>
          <ac:picMkLst>
            <pc:docMk/>
            <pc:sldMk cId="2746259323" sldId="266"/>
            <ac:picMk id="7" creationId="{971500DE-9EA4-41E7-9D22-B12616EFB1DF}"/>
          </ac:picMkLst>
        </pc:picChg>
      </pc:sldChg>
      <pc:sldChg chg="addSp modSp new mod">
        <pc:chgData name="Abbas Amir" userId="fbeb37548bc5d5a4" providerId="LiveId" clId="{26EDF058-FC25-4204-80DC-04D24C299DA3}" dt="2021-04-04T12:51:32.934" v="529" actId="14100"/>
        <pc:sldMkLst>
          <pc:docMk/>
          <pc:sldMk cId="1144819850" sldId="267"/>
        </pc:sldMkLst>
        <pc:spChg chg="mod">
          <ac:chgData name="Abbas Amir" userId="fbeb37548bc5d5a4" providerId="LiveId" clId="{26EDF058-FC25-4204-80DC-04D24C299DA3}" dt="2021-04-04T12:50:33.441" v="510"/>
          <ac:spMkLst>
            <pc:docMk/>
            <pc:sldMk cId="1144819850" sldId="267"/>
            <ac:spMk id="2" creationId="{304E06AD-77F4-4C04-B62E-05F72E0BF777}"/>
          </ac:spMkLst>
        </pc:spChg>
        <pc:spChg chg="mod">
          <ac:chgData name="Abbas Amir" userId="fbeb37548bc5d5a4" providerId="LiveId" clId="{26EDF058-FC25-4204-80DC-04D24C299DA3}" dt="2021-04-04T12:51:30.870" v="528" actId="14100"/>
          <ac:spMkLst>
            <pc:docMk/>
            <pc:sldMk cId="1144819850" sldId="267"/>
            <ac:spMk id="3" creationId="{1AF1442F-B2B9-4A5C-894A-2669152AC240}"/>
          </ac:spMkLst>
        </pc:spChg>
        <pc:picChg chg="add mod">
          <ac:chgData name="Abbas Amir" userId="fbeb37548bc5d5a4" providerId="LiveId" clId="{26EDF058-FC25-4204-80DC-04D24C299DA3}" dt="2021-04-04T12:51:32.934" v="529" actId="14100"/>
          <ac:picMkLst>
            <pc:docMk/>
            <pc:sldMk cId="1144819850" sldId="267"/>
            <ac:picMk id="5" creationId="{FA65EE38-79FA-4507-B757-BB0BFB05493E}"/>
          </ac:picMkLst>
        </pc:picChg>
      </pc:sldChg>
      <pc:sldChg chg="addSp modSp new mod">
        <pc:chgData name="Abbas Amir" userId="fbeb37548bc5d5a4" providerId="LiveId" clId="{26EDF058-FC25-4204-80DC-04D24C299DA3}" dt="2021-04-04T15:07:56.290" v="546" actId="14100"/>
        <pc:sldMkLst>
          <pc:docMk/>
          <pc:sldMk cId="1697025807" sldId="268"/>
        </pc:sldMkLst>
        <pc:spChg chg="mod">
          <ac:chgData name="Abbas Amir" userId="fbeb37548bc5d5a4" providerId="LiveId" clId="{26EDF058-FC25-4204-80DC-04D24C299DA3}" dt="2021-04-04T12:51:52.885" v="531"/>
          <ac:spMkLst>
            <pc:docMk/>
            <pc:sldMk cId="1697025807" sldId="268"/>
            <ac:spMk id="2" creationId="{3A03BD7F-9776-4C05-B6E2-84E85D0D5F6E}"/>
          </ac:spMkLst>
        </pc:spChg>
        <pc:spChg chg="mod">
          <ac:chgData name="Abbas Amir" userId="fbeb37548bc5d5a4" providerId="LiveId" clId="{26EDF058-FC25-4204-80DC-04D24C299DA3}" dt="2021-04-04T15:07:56.290" v="546" actId="14100"/>
          <ac:spMkLst>
            <pc:docMk/>
            <pc:sldMk cId="1697025807" sldId="268"/>
            <ac:spMk id="3" creationId="{12D858C1-BBEB-4C4C-A25B-913B753BA71A}"/>
          </ac:spMkLst>
        </pc:spChg>
        <pc:picChg chg="add mod">
          <ac:chgData name="Abbas Amir" userId="fbeb37548bc5d5a4" providerId="LiveId" clId="{26EDF058-FC25-4204-80DC-04D24C299DA3}" dt="2021-04-04T15:07:20.994" v="542" actId="14100"/>
          <ac:picMkLst>
            <pc:docMk/>
            <pc:sldMk cId="1697025807" sldId="268"/>
            <ac:picMk id="5" creationId="{67B7E81C-DF57-432D-96B4-A3D60CDE3770}"/>
          </ac:picMkLst>
        </pc:picChg>
        <pc:picChg chg="add mod">
          <ac:chgData name="Abbas Amir" userId="fbeb37548bc5d5a4" providerId="LiveId" clId="{26EDF058-FC25-4204-80DC-04D24C299DA3}" dt="2021-04-04T15:07:39.194" v="545" actId="14100"/>
          <ac:picMkLst>
            <pc:docMk/>
            <pc:sldMk cId="1697025807" sldId="268"/>
            <ac:picMk id="7" creationId="{846C2405-C7AD-495F-A03B-670D318972A9}"/>
          </ac:picMkLst>
        </pc:picChg>
      </pc:sldChg>
      <pc:sldChg chg="modSp new mod">
        <pc:chgData name="Abbas Amir" userId="fbeb37548bc5d5a4" providerId="LiveId" clId="{26EDF058-FC25-4204-80DC-04D24C299DA3}" dt="2021-04-04T15:14:54.209" v="567" actId="20577"/>
        <pc:sldMkLst>
          <pc:docMk/>
          <pc:sldMk cId="307336188" sldId="269"/>
        </pc:sldMkLst>
        <pc:spChg chg="mod">
          <ac:chgData name="Abbas Amir" userId="fbeb37548bc5d5a4" providerId="LiveId" clId="{26EDF058-FC25-4204-80DC-04D24C299DA3}" dt="2021-04-04T15:08:03.222" v="548"/>
          <ac:spMkLst>
            <pc:docMk/>
            <pc:sldMk cId="307336188" sldId="269"/>
            <ac:spMk id="2" creationId="{57DD509F-51E2-4865-98E7-65D59951F07C}"/>
          </ac:spMkLst>
        </pc:spChg>
        <pc:spChg chg="mod">
          <ac:chgData name="Abbas Amir" userId="fbeb37548bc5d5a4" providerId="LiveId" clId="{26EDF058-FC25-4204-80DC-04D24C299DA3}" dt="2021-04-04T15:14:54.209" v="567" actId="20577"/>
          <ac:spMkLst>
            <pc:docMk/>
            <pc:sldMk cId="307336188" sldId="269"/>
            <ac:spMk id="3" creationId="{F26D18A9-B92D-4F71-AB7D-435B26C13E4E}"/>
          </ac:spMkLst>
        </pc:spChg>
      </pc:sldChg>
      <pc:sldChg chg="addSp delSp modSp new mod">
        <pc:chgData name="Abbas Amir" userId="fbeb37548bc5d5a4" providerId="LiveId" clId="{26EDF058-FC25-4204-80DC-04D24C299DA3}" dt="2021-04-04T15:15:41.745" v="581" actId="14100"/>
        <pc:sldMkLst>
          <pc:docMk/>
          <pc:sldMk cId="1687501791" sldId="270"/>
        </pc:sldMkLst>
        <pc:spChg chg="mod">
          <ac:chgData name="Abbas Amir" userId="fbeb37548bc5d5a4" providerId="LiveId" clId="{26EDF058-FC25-4204-80DC-04D24C299DA3}" dt="2021-04-04T15:15:41.745" v="581" actId="14100"/>
          <ac:spMkLst>
            <pc:docMk/>
            <pc:sldMk cId="1687501791" sldId="270"/>
            <ac:spMk id="2" creationId="{DB42A165-5D30-41A4-8740-71104E4AF0A4}"/>
          </ac:spMkLst>
        </pc:spChg>
        <pc:spChg chg="del">
          <ac:chgData name="Abbas Amir" userId="fbeb37548bc5d5a4" providerId="LiveId" clId="{26EDF058-FC25-4204-80DC-04D24C299DA3}" dt="2021-04-04T15:15:20.516" v="569" actId="22"/>
          <ac:spMkLst>
            <pc:docMk/>
            <pc:sldMk cId="1687501791" sldId="270"/>
            <ac:spMk id="3" creationId="{A4E5AE95-6081-4FF0-8327-5389BB433070}"/>
          </ac:spMkLst>
        </pc:spChg>
        <pc:picChg chg="add mod ord">
          <ac:chgData name="Abbas Amir" userId="fbeb37548bc5d5a4" providerId="LiveId" clId="{26EDF058-FC25-4204-80DC-04D24C299DA3}" dt="2021-04-04T15:15:24.842" v="571" actId="14100"/>
          <ac:picMkLst>
            <pc:docMk/>
            <pc:sldMk cId="1687501791" sldId="270"/>
            <ac:picMk id="5" creationId="{FAFAA19E-C61E-4957-92DC-F242EA997521}"/>
          </ac:picMkLst>
        </pc:picChg>
      </pc:sldChg>
      <pc:sldChg chg="addSp modSp new mod">
        <pc:chgData name="Abbas Amir" userId="fbeb37548bc5d5a4" providerId="LiveId" clId="{26EDF058-FC25-4204-80DC-04D24C299DA3}" dt="2021-04-04T15:17:10.238" v="590"/>
        <pc:sldMkLst>
          <pc:docMk/>
          <pc:sldMk cId="1640018793" sldId="271"/>
        </pc:sldMkLst>
        <pc:spChg chg="mod">
          <ac:chgData name="Abbas Amir" userId="fbeb37548bc5d5a4" providerId="LiveId" clId="{26EDF058-FC25-4204-80DC-04D24C299DA3}" dt="2021-04-04T15:17:10.238" v="590"/>
          <ac:spMkLst>
            <pc:docMk/>
            <pc:sldMk cId="1640018793" sldId="271"/>
            <ac:spMk id="2" creationId="{A0A74019-AEF8-4595-9D64-6EC01160147F}"/>
          </ac:spMkLst>
        </pc:spChg>
        <pc:spChg chg="mod">
          <ac:chgData name="Abbas Amir" userId="fbeb37548bc5d5a4" providerId="LiveId" clId="{26EDF058-FC25-4204-80DC-04D24C299DA3}" dt="2021-04-04T15:16:12.068" v="586" actId="20577"/>
          <ac:spMkLst>
            <pc:docMk/>
            <pc:sldMk cId="1640018793" sldId="271"/>
            <ac:spMk id="3" creationId="{A618F15C-6945-495E-96E7-E6C5058480B5}"/>
          </ac:spMkLst>
        </pc:spChg>
        <pc:picChg chg="add mod">
          <ac:chgData name="Abbas Amir" userId="fbeb37548bc5d5a4" providerId="LiveId" clId="{26EDF058-FC25-4204-80DC-04D24C299DA3}" dt="2021-04-04T15:16:58.188" v="589" actId="14100"/>
          <ac:picMkLst>
            <pc:docMk/>
            <pc:sldMk cId="1640018793" sldId="271"/>
            <ac:picMk id="5" creationId="{9D8BCBF9-41B3-4315-A947-06A5BA9EC493}"/>
          </ac:picMkLst>
        </pc:picChg>
      </pc:sldChg>
      <pc:sldChg chg="new">
        <pc:chgData name="Abbas Amir" userId="fbeb37548bc5d5a4" providerId="LiveId" clId="{26EDF058-FC25-4204-80DC-04D24C299DA3}" dt="2021-04-04T15:17:13.498" v="591" actId="680"/>
        <pc:sldMkLst>
          <pc:docMk/>
          <pc:sldMk cId="160470467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341B-EB26-4CC6-8B2A-A84BED4B8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7A6EE-DE60-4F62-AD80-A85BB1F69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FB9A0-55EF-4BF9-90CE-D973AECF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A6-A7F9-450F-9DA7-3FBE15C29F18}" type="datetimeFigureOut">
              <a:rPr lang="en-PK" smtClean="0"/>
              <a:t>21/03/2022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205B-CDCB-494E-95A6-10F59867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6FA3-1B8F-4517-82B1-316F005D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A8-CB99-490A-B357-32EEC6C500D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995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4771-493C-4E74-8E32-FE755B53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F4D7E-23D9-476E-8751-0BCEF4A66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15FD-CA14-4A25-A85A-32567072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A6-A7F9-450F-9DA7-3FBE15C29F18}" type="datetimeFigureOut">
              <a:rPr lang="en-PK" smtClean="0"/>
              <a:t>21/03/2022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FDF7-BFA7-4518-B38F-68643C63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F233-9B04-403B-AB0D-BF4F152C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A8-CB99-490A-B357-32EEC6C500D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326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5783B-88AC-436C-8F99-572D1602F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4B4FE-BEAC-4290-ACFD-9DAA4B233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7085-74B1-48D9-8B63-76F3AEC7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A6-A7F9-450F-9DA7-3FBE15C29F18}" type="datetimeFigureOut">
              <a:rPr lang="en-PK" smtClean="0"/>
              <a:t>21/03/2022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A7EB6-3B80-41BA-A550-5A630E9C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7292-DDFD-447A-A1A7-83C221D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A8-CB99-490A-B357-32EEC6C500D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528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C895-0441-4F97-AFF1-2A53729B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718F9-0808-44B5-BCFC-212F98E1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F4B54-5A1C-47C0-A695-02173923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A6-A7F9-450F-9DA7-3FBE15C29F18}" type="datetimeFigureOut">
              <a:rPr lang="en-PK" smtClean="0"/>
              <a:t>21/03/2022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EABB0-4F54-431B-B238-E643F9E2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6C4C-3B4E-4500-9601-DEF22887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A8-CB99-490A-B357-32EEC6C500D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183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B0E-D830-443B-B6C1-221437DE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136B0-9AF0-4563-9A81-19D4D218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9FB0F-616E-420A-9EB1-42CA7E71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A6-A7F9-450F-9DA7-3FBE15C29F18}" type="datetimeFigureOut">
              <a:rPr lang="en-PK" smtClean="0"/>
              <a:t>21/03/2022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16B9-1E97-44D7-AD1F-4206D383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E2AA-C931-463A-871F-A18C95DD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A8-CB99-490A-B357-32EEC6C500D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9176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498D-3D40-4360-A458-2D4EA943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34E8-9D85-4B89-A331-3B9689ADA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0C3AF-1238-44B2-A463-DFC542920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4742-675A-44C5-9156-76F293D9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A6-A7F9-450F-9DA7-3FBE15C29F18}" type="datetimeFigureOut">
              <a:rPr lang="en-PK" smtClean="0"/>
              <a:t>21/03/2022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C23EC-7B64-46C7-9AC3-8BA5E359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1E7B-A85C-4AAA-8848-5C28339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A8-CB99-490A-B357-32EEC6C500D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695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DD9D-1E42-43D5-B0E9-24EB678E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3196-A8F7-48EC-8477-D09E49485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1C8D9-05D8-4469-B884-508FC55D7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1D0F1-8F8D-4C24-9480-B8566AEBF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CD8A4-A249-490D-B904-D1EBF1635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55FC0-8665-447E-BCA8-7D77D568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A6-A7F9-450F-9DA7-3FBE15C29F18}" type="datetimeFigureOut">
              <a:rPr lang="en-PK" smtClean="0"/>
              <a:t>21/03/2022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8A3A9-9895-4C5C-8BE9-98B5F1C5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D1CAE-F2F2-42A0-8FAF-84B9A14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A8-CB99-490A-B357-32EEC6C500D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096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9047-5CD3-45D5-A5DE-4687AE8E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ED255-361C-4968-B5E7-F3D4FE3C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A6-A7F9-450F-9DA7-3FBE15C29F18}" type="datetimeFigureOut">
              <a:rPr lang="en-PK" smtClean="0"/>
              <a:t>21/03/2022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E956C-5C44-480E-8AF4-EAD91D99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C7664-D096-451B-839D-8BC23C98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A8-CB99-490A-B357-32EEC6C500D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1672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43E91-08C9-49D5-B92A-7C8A7021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A6-A7F9-450F-9DA7-3FBE15C29F18}" type="datetimeFigureOut">
              <a:rPr lang="en-PK" smtClean="0"/>
              <a:t>21/03/2022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0C570-A10E-49C6-B3D2-9A02423A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90D01-37C5-4126-8705-6A183530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A8-CB99-490A-B357-32EEC6C500D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89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037B-322C-4AF1-96AE-E8477480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68E87-4439-4F1F-A341-02DD2AAC6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81D39-66ED-4676-B09A-5F7C45E52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93EEB-9C95-4807-9DE7-D2A3CE5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A6-A7F9-450F-9DA7-3FBE15C29F18}" type="datetimeFigureOut">
              <a:rPr lang="en-PK" smtClean="0"/>
              <a:t>21/03/2022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746A6-44F5-438B-A50E-358A7BAF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D1874-93DD-4073-B73A-FC0D3944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A8-CB99-490A-B357-32EEC6C500D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629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6566-B558-417C-A3A5-97C4232D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0880C-04AC-4DA4-A950-88C3628BB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E5AA4-98C4-4031-8AFE-51872093C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4485B-2B2C-494C-8595-E3E02B3E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0A6-A7F9-450F-9DA7-3FBE15C29F18}" type="datetimeFigureOut">
              <a:rPr lang="en-PK" smtClean="0"/>
              <a:t>21/03/2022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36563-ECEB-4CD0-93AC-537AC637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9E401-C20A-4480-AC1C-ACC42120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08DA8-CB99-490A-B357-32EEC6C500D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532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BC67E-531C-43B0-8711-7F2FEEA6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7030F-450B-4C6A-9E2B-6DC6C2D4E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23BCB-EF5C-45FB-9079-7DF527FAF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6D0A6-A7F9-450F-9DA7-3FBE15C29F18}" type="datetimeFigureOut">
              <a:rPr lang="en-PK" smtClean="0"/>
              <a:t>21/03/2022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2CB-E958-4DB1-9508-A10EDEFB6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E55BD-14CB-4CA6-A01D-A0865CEFD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8DA8-CB99-490A-B357-32EEC6C500D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012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6580-4D74-4A76-9A7D-FBCA87A97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 Forms of Boolean Expressions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2D575-6A82-4F80-AE55-E824CE116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Logic Design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830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ord&#10;&#10;Description automatically generated with low confidence">
            <a:extLst>
              <a:ext uri="{FF2B5EF4-FFF2-40B4-BE49-F238E27FC236}">
                <a16:creationId xmlns:a16="http://schemas.microsoft.com/office/drawing/2014/main" id="{228F84ED-A5AB-42DD-88A3-C6B32B183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55738"/>
            <a:ext cx="7186613" cy="182245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4007818-AC58-431E-837E-90F95ADEB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327400"/>
            <a:ext cx="7186613" cy="2066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EB954-426C-40FA-8958-B65B419C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Binary Representation of a Standard Product Term (cont.)</a:t>
            </a:r>
          </a:p>
        </p:txBody>
      </p:sp>
    </p:spTree>
    <p:extLst>
      <p:ext uri="{BB962C8B-B14F-4D97-AF65-F5344CB8AC3E}">
        <p14:creationId xmlns:p14="http://schemas.microsoft.com/office/powerpoint/2010/main" val="398803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7093-6931-4433-A539-991BAF86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Product-of-Sums (POS) Form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D1DC-54CB-465A-BDC9-A8C4424F8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or more sum terms are multiplied, the resulting expression is a product-of-sums (POS). Some examples 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2FF72-5689-4069-A09F-CAF121741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59" y="2800959"/>
            <a:ext cx="3745811" cy="1099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500DE-9EA4-41E7-9D22-B12616EFB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84" y="4110190"/>
            <a:ext cx="10248719" cy="13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5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06AD-77F4-4C04-B62E-05F72E0B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POS Expression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1442F-B2B9-4A5C-894A-2669152AC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526"/>
          </a:xfrm>
        </p:spPr>
        <p:txBody>
          <a:bodyPr/>
          <a:lstStyle/>
          <a:p>
            <a:r>
              <a:rPr lang="en-US" dirty="0"/>
              <a:t>Implementing a POS expression simply requires ANDing the outputs of two or more OR gates. A sum term is produced by an OR operation, and the product of two or more sum terms is produced by an AND operation. </a:t>
            </a:r>
          </a:p>
          <a:p>
            <a:r>
              <a:rPr lang="en-US" dirty="0"/>
              <a:t>Therefore, a POS expression can be implemented by logic in which the outputs of a number (equal to the number of sum terms in the expression) of OR gates connect to the inputs of an AND gate, as </a:t>
            </a:r>
            <a:r>
              <a:rPr lang="en-US" dirty="0" err="1"/>
              <a:t>Figur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E38-79FA-4507-B757-BB0BFB05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4817291"/>
            <a:ext cx="4215966" cy="15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1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BD7F-9776-4C05-B6E2-84E85D0D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POS Form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58C1-BBEB-4C4C-A25B-913B753B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458"/>
            <a:ext cx="10515600" cy="454950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 standard POS expression is one in which all the variables in the domain appear in each sum term in the expression.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7E81C-DF57-432D-96B4-A3D60CDE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627458"/>
            <a:ext cx="8577863" cy="1967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C2405-C7AD-495F-A03B-670D31897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06" y="4876243"/>
            <a:ext cx="7163695" cy="6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2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509F-51E2-4865-98E7-65D59951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Sum Term to Standard POS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18A9-B92D-4F71-AB7D-435B26C13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sum term in a POS expression that does not contain all the variables in the domain can be expanded to standard form to include all variables in the domain and their complements.</a:t>
            </a:r>
          </a:p>
          <a:p>
            <a:r>
              <a:rPr lang="en-US" dirty="0"/>
              <a:t>As stated in the following steps, a nonstandard POS expression is converted into standard form using Boolean algebra rule 8 (A . A’= 0)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733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A165-5D30-41A4-8740-71104E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303" cy="1325563"/>
          </a:xfrm>
        </p:spPr>
        <p:txBody>
          <a:bodyPr/>
          <a:lstStyle/>
          <a:p>
            <a:r>
              <a:rPr lang="en-US" dirty="0"/>
              <a:t>Converting a Sum Term to Standard POS (cont.)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AA19E-C61E-4957-92DC-F242EA997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7563"/>
            <a:ext cx="10095973" cy="37347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A0A77-E7BD-4584-BB66-0296E2562CCF}"/>
              </a:ext>
            </a:extLst>
          </p:cNvPr>
          <p:cNvSpPr txBox="1"/>
          <p:nvPr/>
        </p:nvSpPr>
        <p:spPr>
          <a:xfrm>
            <a:off x="6320901" y="2642871"/>
            <a:ext cx="703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(A + B)(A + C) = A + BC: rule 12, A= A+B’+C , B= D, C= D’)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8750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4019-AEF8-4595-9D64-6EC01160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 of a Standard Sum Term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F15C-6945-495E-96E7-E6C50584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POS expression is equal to 0 only if one or more of the sum terms in the expression is equal to 0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BCBF9-41B3-4315-A947-06A5BA9E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91" y="2708244"/>
            <a:ext cx="7226362" cy="38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1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037-C956-464C-A51C-2BAD44C0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Standard SOP to Standard POS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DF1C8-7922-4EA7-A0B6-9EE96FB7B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952" y="1944957"/>
            <a:ext cx="9300145" cy="4258588"/>
          </a:xfrm>
        </p:spPr>
      </p:pic>
    </p:spTree>
    <p:extLst>
      <p:ext uri="{BB962C8B-B14F-4D97-AF65-F5344CB8AC3E}">
        <p14:creationId xmlns:p14="http://schemas.microsoft.com/office/powerpoint/2010/main" val="160470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6DEE-6E4C-44BE-B6D1-468862E5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Task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BE26-E188-4B15-8959-C2C709CB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expressions to sum-of-product (SOP) 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each SOP expression to standard SOP form: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C7CCF-C35B-4BE6-98E4-25458681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07" y="2448803"/>
            <a:ext cx="1219914" cy="321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09D8A-9802-4408-9F23-1A582262C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07" y="2904770"/>
            <a:ext cx="1727447" cy="321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E7A891-3F22-4BE2-BD97-99C0E66F3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3915569"/>
            <a:ext cx="1034430" cy="321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365366-62CF-49E5-A504-2D0BB7A6D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391" y="4382633"/>
            <a:ext cx="1032329" cy="3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40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BEFF-1108-4FA2-B438-1493B7FD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270AAD-971B-4590-BC8E-462A67E3B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27446"/>
            <a:ext cx="5032555" cy="3251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7E056F-E5B1-4ECE-B2CC-7428750C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84553"/>
            <a:ext cx="5878607" cy="560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CCCAA-7F73-4867-BE7F-89F232A0E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15" y="3228975"/>
            <a:ext cx="7013670" cy="325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40F727-78F2-4365-BE74-EFF24CBDB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15" y="3692833"/>
            <a:ext cx="6332877" cy="7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837-B02D-4F6C-84CA-AB7BEFE6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Forms of Boolean Expressions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4034-463F-4797-87BB-558CD3B72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All Boolean expressions, regardless of their form, can be converted into either of two standard forms: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Sum of Product (SOP) also called </a:t>
            </a:r>
            <a:r>
              <a:rPr lang="en-US" dirty="0" err="1"/>
              <a:t>Minterm</a:t>
            </a:r>
            <a:r>
              <a:rPr lang="en-US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Product of Sum (POS) also called Maxterm.</a:t>
            </a:r>
          </a:p>
          <a:p>
            <a:pPr marL="514350" indent="-514350">
              <a:buFont typeface="+mj-lt"/>
              <a:buAutoNum type="arabicPeriod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8741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7E0D-0802-4EBC-985E-1D5672ED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Sum-of-Products (SOP) Form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2635-D8E0-48F9-892C-644D05F8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/>
            <a:r>
              <a:rPr lang="en-US" dirty="0"/>
              <a:t>When two or more product terms are summed by Boolean addition, the resulting expression is a sum-of-products (SOP).</a:t>
            </a: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Also, an SOP expression can contain a single-variable term, as in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 However, more than one variable in a term can have an overbar. For example, an SOP expression can have the term           but not           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48871-CE71-4F8C-BCC0-04F9D6D9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5" y="2654749"/>
            <a:ext cx="2120630" cy="1119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A0C0D-CCFF-42E8-8A21-BCC25A5D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12" y="4297533"/>
            <a:ext cx="2169217" cy="398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F7B6F0-A377-408D-8196-A88BD1875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044" y="5196795"/>
            <a:ext cx="705828" cy="345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404F46-609C-41BD-8B92-CD6E871F2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4404" y="5196795"/>
            <a:ext cx="550088" cy="34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82CE-0C68-4AA3-B5CB-D6EBC248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Sum-of-Products (SOP) Form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636E-D33A-42F6-B2DD-38DE9A51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domain of a general Boolean expression is the set of variables contained in the expression in either complemented or uncomplemented form.</a:t>
            </a:r>
          </a:p>
          <a:p>
            <a:pPr algn="just"/>
            <a:r>
              <a:rPr lang="en-US" dirty="0"/>
              <a:t>For example, the domain of the expression                 is A, B, C.</a:t>
            </a:r>
          </a:p>
          <a:p>
            <a:pPr algn="just"/>
            <a:r>
              <a:rPr lang="en-US" dirty="0"/>
              <a:t>                        domain is A, B, C, D.     </a:t>
            </a:r>
          </a:p>
          <a:p>
            <a:pPr algn="just"/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8AF78-1127-4EFA-9C91-9D227147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97" y="3191522"/>
            <a:ext cx="1068218" cy="299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2D7938-0976-4742-BB58-DA4CAA95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67" y="3690318"/>
            <a:ext cx="1784734" cy="3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52D3-4D3C-4876-86C9-C0E43D24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4915" cy="1325563"/>
          </a:xfrm>
        </p:spPr>
        <p:txBody>
          <a:bodyPr/>
          <a:lstStyle/>
          <a:p>
            <a:r>
              <a:rPr lang="en-US" dirty="0"/>
              <a:t>AND/OR Implementation of an SOP Expression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A96C-9E13-4CBB-815A-A0DF78DCC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73287" cy="4939159"/>
          </a:xfrm>
        </p:spPr>
        <p:txBody>
          <a:bodyPr>
            <a:normAutofit/>
          </a:bodyPr>
          <a:lstStyle/>
          <a:p>
            <a:pPr algn="just"/>
            <a:r>
              <a:rPr lang="en-US"/>
              <a:t>Implementing an SOP expression simply requires ORing the outputs of two or more AND gates. A product term is produced by an AND operation, and the sum (addition) of two or more product terms is produced by an OR operation. </a:t>
            </a:r>
          </a:p>
          <a:p>
            <a:pPr algn="just"/>
            <a:r>
              <a:rPr lang="en-US"/>
              <a:t>Therefore, an SOP expression can be implemented by AND-OR logic in which the outputs of a number (equal to the number of product terms in the expression) of AND gates connect to the inputs of an OR gate, as shown in Figure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EEF45-1CBB-426A-A752-5CB14418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29" y="4700195"/>
            <a:ext cx="3690007" cy="16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0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37A42-9379-4E0A-A9D3-B3EFAB87A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3" y="1844675"/>
            <a:ext cx="10056813" cy="14112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3AB80-CF70-40CA-B4D4-9EBFD822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Conversion of a General Expression to SOP Form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5AD62-1338-4850-834A-FFEFE2BE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039" y="3523354"/>
            <a:ext cx="8428982" cy="29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6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40F05-117F-4D4C-A5E1-E4A653ED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Standard SOP Form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01D098-111C-4EA4-951F-F79A35763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63829"/>
            <a:ext cx="10905066" cy="321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4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C41-3556-47EF-AF1C-1BD249DB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SOP Form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AE8206-99A6-49CC-BF2A-2156E9CB5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192" y="1805799"/>
            <a:ext cx="9696051" cy="4899783"/>
          </a:xfrm>
        </p:spPr>
      </p:pic>
    </p:spTree>
    <p:extLst>
      <p:ext uri="{BB962C8B-B14F-4D97-AF65-F5344CB8AC3E}">
        <p14:creationId xmlns:p14="http://schemas.microsoft.com/office/powerpoint/2010/main" val="383933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0ECD-5A62-400B-8EC7-13B303B6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 of a Standard Product Term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EE4D-3388-451F-A839-DAF815AC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SOP expression is equal to 1 only if one or more of the product terms in the expression is equal to 1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148B6-A3AF-41B4-A662-F4C3683A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92" y="2696369"/>
            <a:ext cx="9810067" cy="27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0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643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Standard Forms of Boolean Expressions</vt:lpstr>
      <vt:lpstr>Standard Forms of Boolean Expressions</vt:lpstr>
      <vt:lpstr>The Sum-of-Products (SOP) Form</vt:lpstr>
      <vt:lpstr>The Sum-of-Products (SOP) Form</vt:lpstr>
      <vt:lpstr>AND/OR Implementation of an SOP Expression</vt:lpstr>
      <vt:lpstr>Conversion of a General Expression to SOP Form</vt:lpstr>
      <vt:lpstr>The Standard SOP Form</vt:lpstr>
      <vt:lpstr>The Standard SOP Form</vt:lpstr>
      <vt:lpstr>Binary Representation of a Standard Product Term</vt:lpstr>
      <vt:lpstr>Binary Representation of a Standard Product Term (cont.)</vt:lpstr>
      <vt:lpstr>The Product-of-Sums (POS) Form</vt:lpstr>
      <vt:lpstr>Implementation of a POS Expression</vt:lpstr>
      <vt:lpstr>The Standard POS Form</vt:lpstr>
      <vt:lpstr>Converting a Sum Term to Standard POS</vt:lpstr>
      <vt:lpstr>Converting a Sum Term to Standard POS (cont.)</vt:lpstr>
      <vt:lpstr>Binary Representation of a Standard Sum Term</vt:lpstr>
      <vt:lpstr>Converting Standard SOP to Standard POS</vt:lpstr>
      <vt:lpstr>Class Task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Forms of Boolean Expressions</dc:title>
  <dc:creator>Abbas Amir</dc:creator>
  <cp:lastModifiedBy>Abbas Amir</cp:lastModifiedBy>
  <cp:revision>1</cp:revision>
  <dcterms:created xsi:type="dcterms:W3CDTF">2021-04-04T09:09:26Z</dcterms:created>
  <dcterms:modified xsi:type="dcterms:W3CDTF">2022-03-21T12:08:48Z</dcterms:modified>
</cp:coreProperties>
</file>