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12BD1-60C6-40BF-88E8-6A621595C44E}" v="5" dt="2022-04-06T08:14:17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 Amir" userId="fbeb37548bc5d5a4" providerId="LiveId" clId="{B2AA0738-B1AF-4985-BD0A-B8D8E3A6A63D}"/>
    <pc:docChg chg="undo custSel addSld modSld sldOrd">
      <pc:chgData name="Abbas Amir" userId="fbeb37548bc5d5a4" providerId="LiveId" clId="{B2AA0738-B1AF-4985-BD0A-B8D8E3A6A63D}" dt="2021-04-10T09:31:01.710" v="449" actId="313"/>
      <pc:docMkLst>
        <pc:docMk/>
      </pc:docMkLst>
      <pc:sldChg chg="modSp new mod">
        <pc:chgData name="Abbas Amir" userId="fbeb37548bc5d5a4" providerId="LiveId" clId="{B2AA0738-B1AF-4985-BD0A-B8D8E3A6A63D}" dt="2021-04-10T06:10:11.269" v="33" actId="20577"/>
        <pc:sldMkLst>
          <pc:docMk/>
          <pc:sldMk cId="4061108887" sldId="256"/>
        </pc:sldMkLst>
        <pc:spChg chg="mod">
          <ac:chgData name="Abbas Amir" userId="fbeb37548bc5d5a4" providerId="LiveId" clId="{B2AA0738-B1AF-4985-BD0A-B8D8E3A6A63D}" dt="2021-04-10T06:10:02.963" v="13" actId="20577"/>
          <ac:spMkLst>
            <pc:docMk/>
            <pc:sldMk cId="4061108887" sldId="256"/>
            <ac:spMk id="2" creationId="{7A091033-01D3-480B-B40E-7F81E8A0FD52}"/>
          </ac:spMkLst>
        </pc:spChg>
        <pc:spChg chg="mod">
          <ac:chgData name="Abbas Amir" userId="fbeb37548bc5d5a4" providerId="LiveId" clId="{B2AA0738-B1AF-4985-BD0A-B8D8E3A6A63D}" dt="2021-04-10T06:10:11.269" v="33" actId="20577"/>
          <ac:spMkLst>
            <pc:docMk/>
            <pc:sldMk cId="4061108887" sldId="256"/>
            <ac:spMk id="3" creationId="{3AEEAE9E-E747-44A1-BD15-C8A0DE68D9FA}"/>
          </ac:spMkLst>
        </pc:spChg>
      </pc:sldChg>
      <pc:sldChg chg="addSp delSp modSp new mod">
        <pc:chgData name="Abbas Amir" userId="fbeb37548bc5d5a4" providerId="LiveId" clId="{B2AA0738-B1AF-4985-BD0A-B8D8E3A6A63D}" dt="2021-04-10T06:13:41.733" v="90" actId="1076"/>
        <pc:sldMkLst>
          <pc:docMk/>
          <pc:sldMk cId="1998636749" sldId="257"/>
        </pc:sldMkLst>
        <pc:spChg chg="mod">
          <ac:chgData name="Abbas Amir" userId="fbeb37548bc5d5a4" providerId="LiveId" clId="{B2AA0738-B1AF-4985-BD0A-B8D8E3A6A63D}" dt="2021-04-10T06:10:26.171" v="63" actId="20577"/>
          <ac:spMkLst>
            <pc:docMk/>
            <pc:sldMk cId="1998636749" sldId="257"/>
            <ac:spMk id="2" creationId="{ED3B4B33-7183-441A-BF41-45282336C7E6}"/>
          </ac:spMkLst>
        </pc:spChg>
        <pc:spChg chg="add del mod">
          <ac:chgData name="Abbas Amir" userId="fbeb37548bc5d5a4" providerId="LiveId" clId="{B2AA0738-B1AF-4985-BD0A-B8D8E3A6A63D}" dt="2021-04-10T06:11:50.107" v="86" actId="22"/>
          <ac:spMkLst>
            <pc:docMk/>
            <pc:sldMk cId="1998636749" sldId="257"/>
            <ac:spMk id="3" creationId="{0D9BA2B8-6C34-4AE9-BEB1-01F9AABC3B51}"/>
          </ac:spMkLst>
        </pc:spChg>
        <pc:spChg chg="add del mod">
          <ac:chgData name="Abbas Amir" userId="fbeb37548bc5d5a4" providerId="LiveId" clId="{B2AA0738-B1AF-4985-BD0A-B8D8E3A6A63D}" dt="2021-04-10T06:10:51.196" v="65"/>
          <ac:spMkLst>
            <pc:docMk/>
            <pc:sldMk cId="1998636749" sldId="257"/>
            <ac:spMk id="4" creationId="{23BE1BD5-3AA9-4F4B-A09C-D0FD763E2785}"/>
          </ac:spMkLst>
        </pc:spChg>
        <pc:spChg chg="add del mod">
          <ac:chgData name="Abbas Amir" userId="fbeb37548bc5d5a4" providerId="LiveId" clId="{B2AA0738-B1AF-4985-BD0A-B8D8E3A6A63D}" dt="2021-04-10T06:10:58.558" v="69"/>
          <ac:spMkLst>
            <pc:docMk/>
            <pc:sldMk cId="1998636749" sldId="257"/>
            <ac:spMk id="5" creationId="{B355969E-1B17-4C75-AD1A-477FAB764850}"/>
          </ac:spMkLst>
        </pc:spChg>
        <pc:spChg chg="add del mod">
          <ac:chgData name="Abbas Amir" userId="fbeb37548bc5d5a4" providerId="LiveId" clId="{B2AA0738-B1AF-4985-BD0A-B8D8E3A6A63D}" dt="2021-04-10T06:11:11.395" v="77"/>
          <ac:spMkLst>
            <pc:docMk/>
            <pc:sldMk cId="1998636749" sldId="257"/>
            <ac:spMk id="7" creationId="{34110C5F-5C49-4819-B58B-CA7FB16210A8}"/>
          </ac:spMkLst>
        </pc:spChg>
        <pc:spChg chg="add del">
          <ac:chgData name="Abbas Amir" userId="fbeb37548bc5d5a4" providerId="LiveId" clId="{B2AA0738-B1AF-4985-BD0A-B8D8E3A6A63D}" dt="2021-04-10T06:11:28.243" v="79"/>
          <ac:spMkLst>
            <pc:docMk/>
            <pc:sldMk cId="1998636749" sldId="257"/>
            <ac:spMk id="8" creationId="{516980B7-BBC9-4C8E-B6F3-99C33EB12C3F}"/>
          </ac:spMkLst>
        </pc:spChg>
        <pc:spChg chg="add del">
          <ac:chgData name="Abbas Amir" userId="fbeb37548bc5d5a4" providerId="LiveId" clId="{B2AA0738-B1AF-4985-BD0A-B8D8E3A6A63D}" dt="2021-04-10T06:11:31.590" v="81"/>
          <ac:spMkLst>
            <pc:docMk/>
            <pc:sldMk cId="1998636749" sldId="257"/>
            <ac:spMk id="9" creationId="{74A012CF-9159-48B4-834C-07BF85DE501F}"/>
          </ac:spMkLst>
        </pc:spChg>
        <pc:picChg chg="add del mod">
          <ac:chgData name="Abbas Amir" userId="fbeb37548bc5d5a4" providerId="LiveId" clId="{B2AA0738-B1AF-4985-BD0A-B8D8E3A6A63D}" dt="2021-04-10T06:11:00.925" v="71"/>
          <ac:picMkLst>
            <pc:docMk/>
            <pc:sldMk cId="1998636749" sldId="257"/>
            <ac:picMk id="6" creationId="{7A9C5D30-BEF2-4F5E-AB58-47B4DD913D35}"/>
          </ac:picMkLst>
        </pc:picChg>
        <pc:picChg chg="add mod ord">
          <ac:chgData name="Abbas Amir" userId="fbeb37548bc5d5a4" providerId="LiveId" clId="{B2AA0738-B1AF-4985-BD0A-B8D8E3A6A63D}" dt="2021-04-10T06:11:54.159" v="88" actId="14100"/>
          <ac:picMkLst>
            <pc:docMk/>
            <pc:sldMk cId="1998636749" sldId="257"/>
            <ac:picMk id="11" creationId="{5773F701-31D9-4823-A4A2-3097E5AFF1E7}"/>
          </ac:picMkLst>
        </pc:picChg>
        <pc:picChg chg="add mod">
          <ac:chgData name="Abbas Amir" userId="fbeb37548bc5d5a4" providerId="LiveId" clId="{B2AA0738-B1AF-4985-BD0A-B8D8E3A6A63D}" dt="2021-04-10T06:13:41.733" v="90" actId="1076"/>
          <ac:picMkLst>
            <pc:docMk/>
            <pc:sldMk cId="1998636749" sldId="257"/>
            <ac:picMk id="13" creationId="{85DEE260-131D-41B6-8102-8C19A8BA8676}"/>
          </ac:picMkLst>
        </pc:picChg>
      </pc:sldChg>
      <pc:sldChg chg="addSp delSp modSp new mod">
        <pc:chgData name="Abbas Amir" userId="fbeb37548bc5d5a4" providerId="LiveId" clId="{B2AA0738-B1AF-4985-BD0A-B8D8E3A6A63D}" dt="2021-04-10T06:19:34.579" v="118" actId="20577"/>
        <pc:sldMkLst>
          <pc:docMk/>
          <pc:sldMk cId="2462631527" sldId="258"/>
        </pc:sldMkLst>
        <pc:spChg chg="mod">
          <ac:chgData name="Abbas Amir" userId="fbeb37548bc5d5a4" providerId="LiveId" clId="{B2AA0738-B1AF-4985-BD0A-B8D8E3A6A63D}" dt="2021-04-10T06:19:34.579" v="118" actId="20577"/>
          <ac:spMkLst>
            <pc:docMk/>
            <pc:sldMk cId="2462631527" sldId="258"/>
            <ac:spMk id="2" creationId="{F2B886E8-9F84-4F86-8777-515A5532ECC9}"/>
          </ac:spMkLst>
        </pc:spChg>
        <pc:spChg chg="del">
          <ac:chgData name="Abbas Amir" userId="fbeb37548bc5d5a4" providerId="LiveId" clId="{B2AA0738-B1AF-4985-BD0A-B8D8E3A6A63D}" dt="2021-04-10T06:16:50.725" v="93" actId="22"/>
          <ac:spMkLst>
            <pc:docMk/>
            <pc:sldMk cId="2462631527" sldId="258"/>
            <ac:spMk id="3" creationId="{AFDDE8E5-7989-412B-B166-F0A6B29CEBD6}"/>
          </ac:spMkLst>
        </pc:spChg>
        <pc:picChg chg="add mod ord">
          <ac:chgData name="Abbas Amir" userId="fbeb37548bc5d5a4" providerId="LiveId" clId="{B2AA0738-B1AF-4985-BD0A-B8D8E3A6A63D}" dt="2021-04-10T06:16:55.749" v="95" actId="14100"/>
          <ac:picMkLst>
            <pc:docMk/>
            <pc:sldMk cId="2462631527" sldId="258"/>
            <ac:picMk id="5" creationId="{BE7AAB81-0BCB-43B9-BC4E-B2DBAD2E3A6B}"/>
          </ac:picMkLst>
        </pc:picChg>
      </pc:sldChg>
      <pc:sldChg chg="addSp delSp modSp new mod">
        <pc:chgData name="Abbas Amir" userId="fbeb37548bc5d5a4" providerId="LiveId" clId="{B2AA0738-B1AF-4985-BD0A-B8D8E3A6A63D}" dt="2021-04-10T06:19:38.719" v="119"/>
        <pc:sldMkLst>
          <pc:docMk/>
          <pc:sldMk cId="3439542224" sldId="259"/>
        </pc:sldMkLst>
        <pc:spChg chg="mod">
          <ac:chgData name="Abbas Amir" userId="fbeb37548bc5d5a4" providerId="LiveId" clId="{B2AA0738-B1AF-4985-BD0A-B8D8E3A6A63D}" dt="2021-04-10T06:19:38.719" v="119"/>
          <ac:spMkLst>
            <pc:docMk/>
            <pc:sldMk cId="3439542224" sldId="259"/>
            <ac:spMk id="2" creationId="{B2904081-FD20-45D2-847F-DEB0FBE9156D}"/>
          </ac:spMkLst>
        </pc:spChg>
        <pc:spChg chg="del">
          <ac:chgData name="Abbas Amir" userId="fbeb37548bc5d5a4" providerId="LiveId" clId="{B2AA0738-B1AF-4985-BD0A-B8D8E3A6A63D}" dt="2021-04-10T06:18:26.532" v="97" actId="22"/>
          <ac:spMkLst>
            <pc:docMk/>
            <pc:sldMk cId="3439542224" sldId="259"/>
            <ac:spMk id="3" creationId="{FC6C5B19-6F56-4241-B53C-3802F56B631B}"/>
          </ac:spMkLst>
        </pc:spChg>
        <pc:picChg chg="add mod ord">
          <ac:chgData name="Abbas Amir" userId="fbeb37548bc5d5a4" providerId="LiveId" clId="{B2AA0738-B1AF-4985-BD0A-B8D8E3A6A63D}" dt="2021-04-10T06:19:17.973" v="107" actId="1076"/>
          <ac:picMkLst>
            <pc:docMk/>
            <pc:sldMk cId="3439542224" sldId="259"/>
            <ac:picMk id="5" creationId="{E0059F19-4A9A-4FB0-ACD5-6563D48E3661}"/>
          </ac:picMkLst>
        </pc:picChg>
        <pc:picChg chg="add mod">
          <ac:chgData name="Abbas Amir" userId="fbeb37548bc5d5a4" providerId="LiveId" clId="{B2AA0738-B1AF-4985-BD0A-B8D8E3A6A63D}" dt="2021-04-10T06:19:25.428" v="110" actId="14100"/>
          <ac:picMkLst>
            <pc:docMk/>
            <pc:sldMk cId="3439542224" sldId="259"/>
            <ac:picMk id="7" creationId="{C6C0905E-DF31-4F41-BE18-9F0A778B0D06}"/>
          </ac:picMkLst>
        </pc:picChg>
      </pc:sldChg>
      <pc:sldChg chg="addSp delSp modSp new mod">
        <pc:chgData name="Abbas Amir" userId="fbeb37548bc5d5a4" providerId="LiveId" clId="{B2AA0738-B1AF-4985-BD0A-B8D8E3A6A63D}" dt="2021-04-10T06:28:05.676" v="162" actId="20577"/>
        <pc:sldMkLst>
          <pc:docMk/>
          <pc:sldMk cId="3778055185" sldId="260"/>
        </pc:sldMkLst>
        <pc:spChg chg="mod">
          <ac:chgData name="Abbas Amir" userId="fbeb37548bc5d5a4" providerId="LiveId" clId="{B2AA0738-B1AF-4985-BD0A-B8D8E3A6A63D}" dt="2021-04-10T06:28:05.676" v="162" actId="20577"/>
          <ac:spMkLst>
            <pc:docMk/>
            <pc:sldMk cId="3778055185" sldId="260"/>
            <ac:spMk id="2" creationId="{9B95C08F-66F6-433E-9E9B-553D681839EE}"/>
          </ac:spMkLst>
        </pc:spChg>
        <pc:spChg chg="del">
          <ac:chgData name="Abbas Amir" userId="fbeb37548bc5d5a4" providerId="LiveId" clId="{B2AA0738-B1AF-4985-BD0A-B8D8E3A6A63D}" dt="2021-04-10T06:27:11.226" v="121"/>
          <ac:spMkLst>
            <pc:docMk/>
            <pc:sldMk cId="3778055185" sldId="260"/>
            <ac:spMk id="3" creationId="{A0B15EF8-4634-412B-AB64-1E240063AEC5}"/>
          </ac:spMkLst>
        </pc:spChg>
        <pc:spChg chg="add mod">
          <ac:chgData name="Abbas Amir" userId="fbeb37548bc5d5a4" providerId="LiveId" clId="{B2AA0738-B1AF-4985-BD0A-B8D8E3A6A63D}" dt="2021-04-10T06:27:36.770" v="131" actId="20577"/>
          <ac:spMkLst>
            <pc:docMk/>
            <pc:sldMk cId="3778055185" sldId="260"/>
            <ac:spMk id="4" creationId="{686D57BB-89E5-4E75-9B27-8451BA83BFF9}"/>
          </ac:spMkLst>
        </pc:spChg>
      </pc:sldChg>
      <pc:sldChg chg="addSp delSp modSp new mod">
        <pc:chgData name="Abbas Amir" userId="fbeb37548bc5d5a4" providerId="LiveId" clId="{B2AA0738-B1AF-4985-BD0A-B8D8E3A6A63D}" dt="2021-04-10T06:28:55.079" v="189" actId="20577"/>
        <pc:sldMkLst>
          <pc:docMk/>
          <pc:sldMk cId="178857503" sldId="261"/>
        </pc:sldMkLst>
        <pc:spChg chg="mod">
          <ac:chgData name="Abbas Amir" userId="fbeb37548bc5d5a4" providerId="LiveId" clId="{B2AA0738-B1AF-4985-BD0A-B8D8E3A6A63D}" dt="2021-04-10T06:28:55.079" v="189" actId="20577"/>
          <ac:spMkLst>
            <pc:docMk/>
            <pc:sldMk cId="178857503" sldId="261"/>
            <ac:spMk id="2" creationId="{AEE6C1C4-C528-4D70-A841-0478C04006CC}"/>
          </ac:spMkLst>
        </pc:spChg>
        <pc:spChg chg="del">
          <ac:chgData name="Abbas Amir" userId="fbeb37548bc5d5a4" providerId="LiveId" clId="{B2AA0738-B1AF-4985-BD0A-B8D8E3A6A63D}" dt="2021-04-10T06:28:40.764" v="164" actId="22"/>
          <ac:spMkLst>
            <pc:docMk/>
            <pc:sldMk cId="178857503" sldId="261"/>
            <ac:spMk id="3" creationId="{8836506F-6E4B-41FC-A179-331830EF589E}"/>
          </ac:spMkLst>
        </pc:spChg>
        <pc:picChg chg="add mod ord">
          <ac:chgData name="Abbas Amir" userId="fbeb37548bc5d5a4" providerId="LiveId" clId="{B2AA0738-B1AF-4985-BD0A-B8D8E3A6A63D}" dt="2021-04-10T06:28:44.447" v="166" actId="14100"/>
          <ac:picMkLst>
            <pc:docMk/>
            <pc:sldMk cId="178857503" sldId="261"/>
            <ac:picMk id="5" creationId="{ED3370DB-4098-4C97-8BA8-352BFE546FC3}"/>
          </ac:picMkLst>
        </pc:picChg>
      </pc:sldChg>
      <pc:sldChg chg="addSp delSp modSp new mod">
        <pc:chgData name="Abbas Amir" userId="fbeb37548bc5d5a4" providerId="LiveId" clId="{B2AA0738-B1AF-4985-BD0A-B8D8E3A6A63D}" dt="2021-04-10T06:50:46.062" v="217" actId="1076"/>
        <pc:sldMkLst>
          <pc:docMk/>
          <pc:sldMk cId="2169306216" sldId="262"/>
        </pc:sldMkLst>
        <pc:spChg chg="mod">
          <ac:chgData name="Abbas Amir" userId="fbeb37548bc5d5a4" providerId="LiveId" clId="{B2AA0738-B1AF-4985-BD0A-B8D8E3A6A63D}" dt="2021-04-10T06:48:48.904" v="206" actId="20577"/>
          <ac:spMkLst>
            <pc:docMk/>
            <pc:sldMk cId="2169306216" sldId="262"/>
            <ac:spMk id="2" creationId="{7721ED99-5E3E-4987-8E8F-990F867D4B9C}"/>
          </ac:spMkLst>
        </pc:spChg>
        <pc:spChg chg="del">
          <ac:chgData name="Abbas Amir" userId="fbeb37548bc5d5a4" providerId="LiveId" clId="{B2AA0738-B1AF-4985-BD0A-B8D8E3A6A63D}" dt="2021-04-10T06:49:01.687" v="207" actId="22"/>
          <ac:spMkLst>
            <pc:docMk/>
            <pc:sldMk cId="2169306216" sldId="262"/>
            <ac:spMk id="3" creationId="{E2690F06-D974-444F-B4F5-553B977CE6D5}"/>
          </ac:spMkLst>
        </pc:spChg>
        <pc:picChg chg="add mod ord">
          <ac:chgData name="Abbas Amir" userId="fbeb37548bc5d5a4" providerId="LiveId" clId="{B2AA0738-B1AF-4985-BD0A-B8D8E3A6A63D}" dt="2021-04-10T06:49:07.278" v="210" actId="14100"/>
          <ac:picMkLst>
            <pc:docMk/>
            <pc:sldMk cId="2169306216" sldId="262"/>
            <ac:picMk id="5" creationId="{757583A7-5FB1-4770-A893-506A208A9698}"/>
          </ac:picMkLst>
        </pc:picChg>
        <pc:picChg chg="add mod">
          <ac:chgData name="Abbas Amir" userId="fbeb37548bc5d5a4" providerId="LiveId" clId="{B2AA0738-B1AF-4985-BD0A-B8D8E3A6A63D}" dt="2021-04-10T06:49:31.566" v="213" actId="14100"/>
          <ac:picMkLst>
            <pc:docMk/>
            <pc:sldMk cId="2169306216" sldId="262"/>
            <ac:picMk id="7" creationId="{1292167D-3DE5-4923-8653-EB03F8754DA7}"/>
          </ac:picMkLst>
        </pc:picChg>
        <pc:picChg chg="add mod">
          <ac:chgData name="Abbas Amir" userId="fbeb37548bc5d5a4" providerId="LiveId" clId="{B2AA0738-B1AF-4985-BD0A-B8D8E3A6A63D}" dt="2021-04-10T06:50:46.062" v="217" actId="1076"/>
          <ac:picMkLst>
            <pc:docMk/>
            <pc:sldMk cId="2169306216" sldId="262"/>
            <ac:picMk id="9" creationId="{0F197D6E-A096-4622-96F4-39015C932310}"/>
          </ac:picMkLst>
        </pc:picChg>
      </pc:sldChg>
      <pc:sldChg chg="addSp delSp modSp new mod">
        <pc:chgData name="Abbas Amir" userId="fbeb37548bc5d5a4" providerId="LiveId" clId="{B2AA0738-B1AF-4985-BD0A-B8D8E3A6A63D}" dt="2021-04-10T06:51:25.818" v="231" actId="20577"/>
        <pc:sldMkLst>
          <pc:docMk/>
          <pc:sldMk cId="922377438" sldId="263"/>
        </pc:sldMkLst>
        <pc:spChg chg="mod">
          <ac:chgData name="Abbas Amir" userId="fbeb37548bc5d5a4" providerId="LiveId" clId="{B2AA0738-B1AF-4985-BD0A-B8D8E3A6A63D}" dt="2021-04-10T06:51:25.818" v="231" actId="20577"/>
          <ac:spMkLst>
            <pc:docMk/>
            <pc:sldMk cId="922377438" sldId="263"/>
            <ac:spMk id="2" creationId="{A106FA59-4041-4B08-8BEC-3955CD32C099}"/>
          </ac:spMkLst>
        </pc:spChg>
        <pc:spChg chg="del">
          <ac:chgData name="Abbas Amir" userId="fbeb37548bc5d5a4" providerId="LiveId" clId="{B2AA0738-B1AF-4985-BD0A-B8D8E3A6A63D}" dt="2021-04-10T06:51:11.154" v="219" actId="22"/>
          <ac:spMkLst>
            <pc:docMk/>
            <pc:sldMk cId="922377438" sldId="263"/>
            <ac:spMk id="3" creationId="{ABDFB036-6669-4E4B-8026-EE2328C7DE85}"/>
          </ac:spMkLst>
        </pc:spChg>
        <pc:picChg chg="add mod ord">
          <ac:chgData name="Abbas Amir" userId="fbeb37548bc5d5a4" providerId="LiveId" clId="{B2AA0738-B1AF-4985-BD0A-B8D8E3A6A63D}" dt="2021-04-10T06:51:20.094" v="222" actId="1076"/>
          <ac:picMkLst>
            <pc:docMk/>
            <pc:sldMk cId="922377438" sldId="263"/>
            <ac:picMk id="5" creationId="{49444E4B-334B-477F-9683-C96A2B533D18}"/>
          </ac:picMkLst>
        </pc:picChg>
      </pc:sldChg>
      <pc:sldChg chg="addSp delSp modSp new mod">
        <pc:chgData name="Abbas Amir" userId="fbeb37548bc5d5a4" providerId="LiveId" clId="{B2AA0738-B1AF-4985-BD0A-B8D8E3A6A63D}" dt="2021-04-10T06:52:07.902" v="234" actId="1076"/>
        <pc:sldMkLst>
          <pc:docMk/>
          <pc:sldMk cId="534185947" sldId="264"/>
        </pc:sldMkLst>
        <pc:spChg chg="del">
          <ac:chgData name="Abbas Amir" userId="fbeb37548bc5d5a4" providerId="LiveId" clId="{B2AA0738-B1AF-4985-BD0A-B8D8E3A6A63D}" dt="2021-04-10T06:52:06.898" v="233" actId="22"/>
          <ac:spMkLst>
            <pc:docMk/>
            <pc:sldMk cId="534185947" sldId="264"/>
            <ac:spMk id="3" creationId="{4ACDB5D2-61B2-45C0-84A3-5B26B83197C3}"/>
          </ac:spMkLst>
        </pc:spChg>
        <pc:picChg chg="add mod ord">
          <ac:chgData name="Abbas Amir" userId="fbeb37548bc5d5a4" providerId="LiveId" clId="{B2AA0738-B1AF-4985-BD0A-B8D8E3A6A63D}" dt="2021-04-10T06:52:07.902" v="234" actId="1076"/>
          <ac:picMkLst>
            <pc:docMk/>
            <pc:sldMk cId="534185947" sldId="264"/>
            <ac:picMk id="5" creationId="{1D6F8CAB-2525-42C1-8982-FB014564283F}"/>
          </ac:picMkLst>
        </pc:picChg>
      </pc:sldChg>
      <pc:sldChg chg="addSp delSp modSp new mod">
        <pc:chgData name="Abbas Amir" userId="fbeb37548bc5d5a4" providerId="LiveId" clId="{B2AA0738-B1AF-4985-BD0A-B8D8E3A6A63D}" dt="2021-04-10T06:53:49.396" v="239"/>
        <pc:sldMkLst>
          <pc:docMk/>
          <pc:sldMk cId="75391059" sldId="265"/>
        </pc:sldMkLst>
        <pc:spChg chg="mod">
          <ac:chgData name="Abbas Amir" userId="fbeb37548bc5d5a4" providerId="LiveId" clId="{B2AA0738-B1AF-4985-BD0A-B8D8E3A6A63D}" dt="2021-04-10T06:53:49.396" v="239"/>
          <ac:spMkLst>
            <pc:docMk/>
            <pc:sldMk cId="75391059" sldId="265"/>
            <ac:spMk id="2" creationId="{77EFB18A-8F02-4051-98FB-4C15AAA98A78}"/>
          </ac:spMkLst>
        </pc:spChg>
        <pc:spChg chg="del">
          <ac:chgData name="Abbas Amir" userId="fbeb37548bc5d5a4" providerId="LiveId" clId="{B2AA0738-B1AF-4985-BD0A-B8D8E3A6A63D}" dt="2021-04-10T06:53:33.069" v="236" actId="22"/>
          <ac:spMkLst>
            <pc:docMk/>
            <pc:sldMk cId="75391059" sldId="265"/>
            <ac:spMk id="3" creationId="{282B1C24-971A-42D0-9C51-CFB7BCF47F17}"/>
          </ac:spMkLst>
        </pc:spChg>
        <pc:picChg chg="add mod ord">
          <ac:chgData name="Abbas Amir" userId="fbeb37548bc5d5a4" providerId="LiveId" clId="{B2AA0738-B1AF-4985-BD0A-B8D8E3A6A63D}" dt="2021-04-10T06:53:36.126" v="238" actId="14100"/>
          <ac:picMkLst>
            <pc:docMk/>
            <pc:sldMk cId="75391059" sldId="265"/>
            <ac:picMk id="5" creationId="{60DBF5FF-511C-40A0-8DEE-1994EE741DC9}"/>
          </ac:picMkLst>
        </pc:picChg>
      </pc:sldChg>
      <pc:sldChg chg="modSp new mod">
        <pc:chgData name="Abbas Amir" userId="fbeb37548bc5d5a4" providerId="LiveId" clId="{B2AA0738-B1AF-4985-BD0A-B8D8E3A6A63D}" dt="2021-04-10T09:08:43.904" v="412" actId="313"/>
        <pc:sldMkLst>
          <pc:docMk/>
          <pc:sldMk cId="1987543607" sldId="266"/>
        </pc:sldMkLst>
        <pc:spChg chg="mod">
          <ac:chgData name="Abbas Amir" userId="fbeb37548bc5d5a4" providerId="LiveId" clId="{B2AA0738-B1AF-4985-BD0A-B8D8E3A6A63D}" dt="2021-04-10T06:59:57.474" v="264" actId="20577"/>
          <ac:spMkLst>
            <pc:docMk/>
            <pc:sldMk cId="1987543607" sldId="266"/>
            <ac:spMk id="2" creationId="{EC9AF77E-6490-4E82-8A08-562F8A45A04F}"/>
          </ac:spMkLst>
        </pc:spChg>
        <pc:spChg chg="mod">
          <ac:chgData name="Abbas Amir" userId="fbeb37548bc5d5a4" providerId="LiveId" clId="{B2AA0738-B1AF-4985-BD0A-B8D8E3A6A63D}" dt="2021-04-10T09:08:43.904" v="412" actId="313"/>
          <ac:spMkLst>
            <pc:docMk/>
            <pc:sldMk cId="1987543607" sldId="266"/>
            <ac:spMk id="3" creationId="{C1111B86-BFFB-40C3-BBBE-455F3AECB8F9}"/>
          </ac:spMkLst>
        </pc:spChg>
      </pc:sldChg>
      <pc:sldChg chg="addSp delSp modSp new mod">
        <pc:chgData name="Abbas Amir" userId="fbeb37548bc5d5a4" providerId="LiveId" clId="{B2AA0738-B1AF-4985-BD0A-B8D8E3A6A63D}" dt="2021-04-10T08:29:02.753" v="374" actId="20577"/>
        <pc:sldMkLst>
          <pc:docMk/>
          <pc:sldMk cId="1475228674" sldId="267"/>
        </pc:sldMkLst>
        <pc:spChg chg="mod">
          <ac:chgData name="Abbas Amir" userId="fbeb37548bc5d5a4" providerId="LiveId" clId="{B2AA0738-B1AF-4985-BD0A-B8D8E3A6A63D}" dt="2021-04-10T08:29:02.753" v="374" actId="20577"/>
          <ac:spMkLst>
            <pc:docMk/>
            <pc:sldMk cId="1475228674" sldId="267"/>
            <ac:spMk id="2" creationId="{5C3C54AA-E331-44DD-AF7C-BC8BBBCC3F08}"/>
          </ac:spMkLst>
        </pc:spChg>
        <pc:spChg chg="add del">
          <ac:chgData name="Abbas Amir" userId="fbeb37548bc5d5a4" providerId="LiveId" clId="{B2AA0738-B1AF-4985-BD0A-B8D8E3A6A63D}" dt="2021-04-10T08:28:46.451" v="360" actId="22"/>
          <ac:spMkLst>
            <pc:docMk/>
            <pc:sldMk cId="1475228674" sldId="267"/>
            <ac:spMk id="3" creationId="{2E8D8503-DA86-4664-98D7-F7E93A1F72B5}"/>
          </ac:spMkLst>
        </pc:spChg>
        <pc:picChg chg="add del mod ord">
          <ac:chgData name="Abbas Amir" userId="fbeb37548bc5d5a4" providerId="LiveId" clId="{B2AA0738-B1AF-4985-BD0A-B8D8E3A6A63D}" dt="2021-04-10T08:28:26.660" v="358" actId="22"/>
          <ac:picMkLst>
            <pc:docMk/>
            <pc:sldMk cId="1475228674" sldId="267"/>
            <ac:picMk id="5" creationId="{C723FD70-217C-418B-B5A4-D7341F80A64E}"/>
          </ac:picMkLst>
        </pc:picChg>
        <pc:picChg chg="add mod ord">
          <ac:chgData name="Abbas Amir" userId="fbeb37548bc5d5a4" providerId="LiveId" clId="{B2AA0738-B1AF-4985-BD0A-B8D8E3A6A63D}" dt="2021-04-10T08:28:50.545" v="362" actId="14100"/>
          <ac:picMkLst>
            <pc:docMk/>
            <pc:sldMk cId="1475228674" sldId="267"/>
            <ac:picMk id="7" creationId="{157EBA1B-83C5-435A-8285-37D4BA21FA7A}"/>
          </ac:picMkLst>
        </pc:picChg>
      </pc:sldChg>
      <pc:sldChg chg="addSp delSp modSp new mod">
        <pc:chgData name="Abbas Amir" userId="fbeb37548bc5d5a4" providerId="LiveId" clId="{B2AA0738-B1AF-4985-BD0A-B8D8E3A6A63D}" dt="2021-04-10T08:35:18.289" v="386" actId="14100"/>
        <pc:sldMkLst>
          <pc:docMk/>
          <pc:sldMk cId="738775585" sldId="268"/>
        </pc:sldMkLst>
        <pc:spChg chg="mod">
          <ac:chgData name="Abbas Amir" userId="fbeb37548bc5d5a4" providerId="LiveId" clId="{B2AA0738-B1AF-4985-BD0A-B8D8E3A6A63D}" dt="2021-04-10T08:35:14.303" v="385" actId="20577"/>
          <ac:spMkLst>
            <pc:docMk/>
            <pc:sldMk cId="738775585" sldId="268"/>
            <ac:spMk id="2" creationId="{91F8DA3D-FD26-48CA-9A0A-767A4499EED1}"/>
          </ac:spMkLst>
        </pc:spChg>
        <pc:spChg chg="del">
          <ac:chgData name="Abbas Amir" userId="fbeb37548bc5d5a4" providerId="LiveId" clId="{B2AA0738-B1AF-4985-BD0A-B8D8E3A6A63D}" dt="2021-04-10T08:35:04.519" v="376" actId="22"/>
          <ac:spMkLst>
            <pc:docMk/>
            <pc:sldMk cId="738775585" sldId="268"/>
            <ac:spMk id="3" creationId="{C86C4AEF-4A8D-4629-8632-64B5CAB77BF8}"/>
          </ac:spMkLst>
        </pc:spChg>
        <pc:picChg chg="add mod ord">
          <ac:chgData name="Abbas Amir" userId="fbeb37548bc5d5a4" providerId="LiveId" clId="{B2AA0738-B1AF-4985-BD0A-B8D8E3A6A63D}" dt="2021-04-10T08:35:18.289" v="386" actId="14100"/>
          <ac:picMkLst>
            <pc:docMk/>
            <pc:sldMk cId="738775585" sldId="268"/>
            <ac:picMk id="5" creationId="{6AC495BD-B510-4E16-B9BC-62629B9CE418}"/>
          </ac:picMkLst>
        </pc:picChg>
      </pc:sldChg>
      <pc:sldChg chg="addSp delSp modSp new mod ord">
        <pc:chgData name="Abbas Amir" userId="fbeb37548bc5d5a4" providerId="LiveId" clId="{B2AA0738-B1AF-4985-BD0A-B8D8E3A6A63D}" dt="2021-04-10T09:31:01.710" v="449" actId="313"/>
        <pc:sldMkLst>
          <pc:docMk/>
          <pc:sldMk cId="1383911615" sldId="269"/>
        </pc:sldMkLst>
        <pc:spChg chg="mod">
          <ac:chgData name="Abbas Amir" userId="fbeb37548bc5d5a4" providerId="LiveId" clId="{B2AA0738-B1AF-4985-BD0A-B8D8E3A6A63D}" dt="2021-04-10T09:31:01.710" v="449" actId="313"/>
          <ac:spMkLst>
            <pc:docMk/>
            <pc:sldMk cId="1383911615" sldId="269"/>
            <ac:spMk id="2" creationId="{C11DF8AD-8E4B-4197-89A9-2C15FB62534C}"/>
          </ac:spMkLst>
        </pc:spChg>
        <pc:spChg chg="del">
          <ac:chgData name="Abbas Amir" userId="fbeb37548bc5d5a4" providerId="LiveId" clId="{B2AA0738-B1AF-4985-BD0A-B8D8E3A6A63D}" dt="2021-04-10T09:30:31.188" v="414" actId="22"/>
          <ac:spMkLst>
            <pc:docMk/>
            <pc:sldMk cId="1383911615" sldId="269"/>
            <ac:spMk id="3" creationId="{D9743515-B7EE-47C5-B261-DDA049D37C3F}"/>
          </ac:spMkLst>
        </pc:spChg>
        <pc:picChg chg="add mod ord">
          <ac:chgData name="Abbas Amir" userId="fbeb37548bc5d5a4" providerId="LiveId" clId="{B2AA0738-B1AF-4985-BD0A-B8D8E3A6A63D}" dt="2021-04-10T09:30:34.248" v="416" actId="14100"/>
          <ac:picMkLst>
            <pc:docMk/>
            <pc:sldMk cId="1383911615" sldId="269"/>
            <ac:picMk id="5" creationId="{2BFA6798-6BBC-4AD1-B945-4CC4F4AB6AD4}"/>
          </ac:picMkLst>
        </pc:picChg>
      </pc:sldChg>
    </pc:docChg>
  </pc:docChgLst>
  <pc:docChgLst>
    <pc:chgData name="Abbas Amir" userId="fbeb37548bc5d5a4" providerId="LiveId" clId="{22712BD1-60C6-40BF-88E8-6A621595C44E}"/>
    <pc:docChg chg="custSel modSld">
      <pc:chgData name="Abbas Amir" userId="fbeb37548bc5d5a4" providerId="LiveId" clId="{22712BD1-60C6-40BF-88E8-6A621595C44E}" dt="2022-04-06T08:14:17.901" v="31" actId="1076"/>
      <pc:docMkLst>
        <pc:docMk/>
      </pc:docMkLst>
      <pc:sldChg chg="modSp mod">
        <pc:chgData name="Abbas Amir" userId="fbeb37548bc5d5a4" providerId="LiveId" clId="{22712BD1-60C6-40BF-88E8-6A621595C44E}" dt="2021-11-22T07:31:28.251" v="0" actId="1036"/>
        <pc:sldMkLst>
          <pc:docMk/>
          <pc:sldMk cId="2462631527" sldId="258"/>
        </pc:sldMkLst>
        <pc:picChg chg="mod">
          <ac:chgData name="Abbas Amir" userId="fbeb37548bc5d5a4" providerId="LiveId" clId="{22712BD1-60C6-40BF-88E8-6A621595C44E}" dt="2021-11-22T07:31:28.251" v="0" actId="1036"/>
          <ac:picMkLst>
            <pc:docMk/>
            <pc:sldMk cId="2462631527" sldId="258"/>
            <ac:picMk id="5" creationId="{BE7AAB81-0BCB-43B9-BC4E-B2DBAD2E3A6B}"/>
          </ac:picMkLst>
        </pc:picChg>
      </pc:sldChg>
      <pc:sldChg chg="modSp mod">
        <pc:chgData name="Abbas Amir" userId="fbeb37548bc5d5a4" providerId="LiveId" clId="{22712BD1-60C6-40BF-88E8-6A621595C44E}" dt="2022-04-06T08:14:17.901" v="31" actId="1076"/>
        <pc:sldMkLst>
          <pc:docMk/>
          <pc:sldMk cId="3778055185" sldId="260"/>
        </pc:sldMkLst>
        <pc:spChg chg="mod">
          <ac:chgData name="Abbas Amir" userId="fbeb37548bc5d5a4" providerId="LiveId" clId="{22712BD1-60C6-40BF-88E8-6A621595C44E}" dt="2022-04-06T08:14:17.901" v="31" actId="1076"/>
          <ac:spMkLst>
            <pc:docMk/>
            <pc:sldMk cId="3778055185" sldId="260"/>
            <ac:spMk id="4" creationId="{686D57BB-89E5-4E75-9B27-8451BA83BFF9}"/>
          </ac:spMkLst>
        </pc:spChg>
      </pc:sldChg>
      <pc:sldChg chg="addSp delSp modSp mod">
        <pc:chgData name="Abbas Amir" userId="fbeb37548bc5d5a4" providerId="LiveId" clId="{22712BD1-60C6-40BF-88E8-6A621595C44E}" dt="2022-04-06T07:46:10.620" v="25" actId="1076"/>
        <pc:sldMkLst>
          <pc:docMk/>
          <pc:sldMk cId="2169306216" sldId="262"/>
        </pc:sldMkLst>
        <pc:picChg chg="add mod">
          <ac:chgData name="Abbas Amir" userId="fbeb37548bc5d5a4" providerId="LiveId" clId="{22712BD1-60C6-40BF-88E8-6A621595C44E}" dt="2022-04-06T07:46:10.620" v="25" actId="1076"/>
          <ac:picMkLst>
            <pc:docMk/>
            <pc:sldMk cId="2169306216" sldId="262"/>
            <ac:picMk id="4" creationId="{F7516649-E735-4551-A720-377C07B231AE}"/>
          </ac:picMkLst>
        </pc:picChg>
        <pc:picChg chg="del">
          <ac:chgData name="Abbas Amir" userId="fbeb37548bc5d5a4" providerId="LiveId" clId="{22712BD1-60C6-40BF-88E8-6A621595C44E}" dt="2022-04-06T07:46:08.151" v="23" actId="478"/>
          <ac:picMkLst>
            <pc:docMk/>
            <pc:sldMk cId="2169306216" sldId="262"/>
            <ac:picMk id="9" creationId="{0F197D6E-A096-4622-96F4-39015C932310}"/>
          </ac:picMkLst>
        </pc:picChg>
      </pc:sldChg>
      <pc:sldChg chg="modSp mod">
        <pc:chgData name="Abbas Amir" userId="fbeb37548bc5d5a4" providerId="LiveId" clId="{22712BD1-60C6-40BF-88E8-6A621595C44E}" dt="2022-04-06T07:58:45.238" v="27" actId="20577"/>
        <pc:sldMkLst>
          <pc:docMk/>
          <pc:sldMk cId="1987543607" sldId="266"/>
        </pc:sldMkLst>
        <pc:spChg chg="mod">
          <ac:chgData name="Abbas Amir" userId="fbeb37548bc5d5a4" providerId="LiveId" clId="{22712BD1-60C6-40BF-88E8-6A621595C44E}" dt="2022-04-06T07:58:45.238" v="27" actId="20577"/>
          <ac:spMkLst>
            <pc:docMk/>
            <pc:sldMk cId="1987543607" sldId="266"/>
            <ac:spMk id="3" creationId="{C1111B86-BFFB-40C3-BBBE-455F3AECB8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0A91-CFE8-4EC6-A8D6-6ACBCD75F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D261E-0E93-4E35-B8DD-865B34413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212E-AD49-446A-825E-C9DC0D7E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B85A-EC4F-4330-912E-A9907242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C59EF-4C21-4BA7-9132-8D60F299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891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0B3D-4ED1-4503-BF3E-99BB5B6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48FF1-3761-4CEE-828B-C1D40B69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3DF0-60ED-4179-8AB2-8970E9B1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6D8A-FEF8-428D-9F0C-9A86BE08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8DFC-BDDC-4466-A072-0BFD239A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3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01D2B-BB30-4A09-BC70-969AE46EC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CF6EA-D721-4054-9E7C-78FA0C92F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D8EA-82A4-4334-9CBA-232BE31D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23FE-5279-414F-A000-2EF3E08F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C2E8-CC8D-460D-96F4-AF1F4CC1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343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072F-74DB-4D89-84AF-0CBD2FDF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C933-4086-4B68-BD22-82AA56BF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9D607-BF90-449D-8045-E3DC342B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B5321-50F1-4780-92E9-87987453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19CC-1537-4132-8E99-C06294C5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6431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A8E6-9CCE-4C77-A14F-8207ED86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DACC-FEFE-41EF-9EFD-F66970D2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2248-8160-4ECB-A275-EE48EF01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B234-D1B0-46FE-B298-02A412E9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704C-43BB-4986-A392-BA75E17E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078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3E25-6CAE-4FF5-BF9A-37E33624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3D3A-B9EE-45EA-A998-FD1D4EA25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14F12-3C6B-4FBC-BD94-C5901E8F1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B7FFF-3E9D-4DE7-A27F-A77A4696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508A-D4CF-49D4-9DD9-9196BBE1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26F4-13F8-4EC3-9140-CFC432C1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50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C120-163E-432A-AADB-A20AAFE1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7099-7066-4A56-978D-B9EB0D80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23E5E-C219-41EE-A4A5-0BC0E6AC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D8C19-DB1C-46CD-A388-C326F87F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3C69D-1530-42A9-A3A5-8BB63DF9F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A9636-C1ED-49BD-BD48-5E8591C9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C19E6-6D9A-4607-ABC7-5DE399B7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1EE90-49C7-4744-A020-2D8E19EC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099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A0FA-79ED-4FD9-9591-41517E83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EFD81-BDF4-41BF-B41F-2F3D5806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312D-2B7C-4FBE-A61B-2BD0390F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60F63-F3E3-4FC6-8906-3EDF28B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601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652CB-7EB8-41C2-825B-97A7874D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FCC6-B3FD-42AF-ADC3-61CDBE9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C6C95-7409-49E7-AC97-1C85C491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30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73BE-9DE0-4108-AA18-DB45647D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8265-0F8C-4ACF-A222-8E1CFD9A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F0C9-4431-4D26-8762-D77D90CE0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654EE-8EBC-4EA7-B502-389357E8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F55B6-D8C0-4071-B8F6-B0A58B35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CAD1-D9DC-42D4-A4F7-9D0BE875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675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9F1E-34B0-47ED-9477-FE388BD4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730F1-59B6-4F3B-B93D-0AA4F2735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56B7-85DF-4121-B190-354B717F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37EC5-8152-4D76-A21F-6222C5A4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B20FB-DAFB-4A19-9F54-F2C2ED47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9BBF5-52CB-4EBD-9520-DEB69D12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E1F56-BC65-4FCF-B276-5DB0C542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23B9-A32B-4309-8BED-3CEED2FD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12BC-073E-468A-8955-0F76316E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8D47-4BE4-4D10-B26D-A6DD4EA8B3A3}" type="datetimeFigureOut">
              <a:rPr lang="en-PK" smtClean="0"/>
              <a:t>06/04/2022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17C1-87B2-4FC3-B617-6F2966271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286-CE4B-4AD9-84FA-0FF1BCA66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529A-4C90-475E-AF73-298F925F28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86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1033-01D3-480B-B40E-7F81E8A0F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K-Map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EAE9E-E747-44A1-BD15-C8A0DE68D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Logic Design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6110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7A9D-0711-4F40-B27F-E829AB6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F8CAB-2525-42C1-8982-FB0145642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13" y="1887769"/>
            <a:ext cx="5824479" cy="4351338"/>
          </a:xfrm>
        </p:spPr>
      </p:pic>
    </p:spTree>
    <p:extLst>
      <p:ext uri="{BB962C8B-B14F-4D97-AF65-F5344CB8AC3E}">
        <p14:creationId xmlns:p14="http://schemas.microsoft.com/office/powerpoint/2010/main" val="53418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B18A-8F02-4051-98FB-4C15AAA9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implicants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BF5FF-511C-40A0-8DEE-1994EE74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982" y="1852257"/>
            <a:ext cx="6903346" cy="4570271"/>
          </a:xfrm>
        </p:spPr>
      </p:pic>
    </p:spTree>
    <p:extLst>
      <p:ext uri="{BB962C8B-B14F-4D97-AF65-F5344CB8AC3E}">
        <p14:creationId xmlns:p14="http://schemas.microsoft.com/office/powerpoint/2010/main" val="7539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F77E-6490-4E82-8A08-562F8A45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implementation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1B86-BFFB-40C3-BBBE-455F3AEC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AB+CD</a:t>
            </a:r>
          </a:p>
          <a:p>
            <a:r>
              <a:rPr lang="en-US" dirty="0"/>
              <a:t>AB’+A’</a:t>
            </a:r>
            <a:r>
              <a:rPr lang="en-US" b="1" dirty="0"/>
              <a:t>B</a:t>
            </a:r>
          </a:p>
          <a:p>
            <a:r>
              <a:rPr lang="en-US" b="1" dirty="0"/>
              <a:t>AB+C+BC</a:t>
            </a:r>
          </a:p>
          <a:p>
            <a:r>
              <a:rPr lang="en-US" b="1" dirty="0"/>
              <a:t>(A+B)(C+D)</a:t>
            </a:r>
          </a:p>
          <a:p>
            <a:r>
              <a:rPr lang="en-US" b="1" dirty="0"/>
              <a:t>(A+B).C.(B+C+D)</a:t>
            </a:r>
          </a:p>
          <a:p>
            <a:r>
              <a:rPr lang="en-US" b="1" dirty="0"/>
              <a:t>((A+B+C).(B+C’))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754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DA3D-FD26-48CA-9A0A-767A4499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implementation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495BD-B510-4E16-B9BC-62629B9CE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738" y="2707221"/>
            <a:ext cx="4311449" cy="1984635"/>
          </a:xfrm>
        </p:spPr>
      </p:pic>
    </p:spTree>
    <p:extLst>
      <p:ext uri="{BB962C8B-B14F-4D97-AF65-F5344CB8AC3E}">
        <p14:creationId xmlns:p14="http://schemas.microsoft.com/office/powerpoint/2010/main" val="73877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54AA-E331-44DD-AF7C-BC8BBBCC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implementation (cont.)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7EBA1B-83C5-435A-8285-37D4BA21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82" y="1497151"/>
            <a:ext cx="4974282" cy="4786574"/>
          </a:xfrm>
        </p:spPr>
      </p:pic>
    </p:spTree>
    <p:extLst>
      <p:ext uri="{BB962C8B-B14F-4D97-AF65-F5344CB8AC3E}">
        <p14:creationId xmlns:p14="http://schemas.microsoft.com/office/powerpoint/2010/main" val="147522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4B33-7183-441A-BF41-45282336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 Condition Examples</a:t>
            </a:r>
            <a:endParaRPr lang="en-PK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73F701-31D9-4823-A4A2-3097E5AF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754" y="1802812"/>
            <a:ext cx="2446586" cy="36482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EE260-131D-41B6-8102-8C19A8BA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85" y="2030519"/>
            <a:ext cx="6675698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3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86E8-9F84-4F86-8777-515A5532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 Condition Examples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AAB81-0BCB-43B9-BC4E-B2DBAD2E3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973" y="2099664"/>
            <a:ext cx="9001636" cy="3609623"/>
          </a:xfrm>
        </p:spPr>
      </p:pic>
    </p:spTree>
    <p:extLst>
      <p:ext uri="{BB962C8B-B14F-4D97-AF65-F5344CB8AC3E}">
        <p14:creationId xmlns:p14="http://schemas.microsoft.com/office/powerpoint/2010/main" val="24626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4081-FD20-45D2-847F-DEB0FBE9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 Condition Examples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59F19-4A9A-4FB0-ACD5-6563D48E3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64" y="2375842"/>
            <a:ext cx="5100288" cy="2750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0905E-DF31-4F41-BE18-9F0A778B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41" y="2375842"/>
            <a:ext cx="5985475" cy="33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4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C08F-66F6-433E-9E9B-553D681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 (Time 5 Mints)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6D57BB-89E5-4E75-9B27-8451BA83BF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0537"/>
            <a:ext cx="5438313" cy="24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F(A, B, C, D) = </a:t>
            </a:r>
            <a:r>
              <a:rPr lang="en-US" altLang="en-PK" sz="1200" dirty="0">
                <a:latin typeface="Consolas" panose="020B0609020204030204" pitchFamily="49" charset="0"/>
              </a:rPr>
              <a:t>POS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(6, 7, 8, 9) </a:t>
            </a:r>
            <a:r>
              <a:rPr kumimoji="0" lang="en-US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d(12, 13, 14,</a:t>
            </a:r>
            <a:r>
              <a:rPr kumimoji="0" lang="en-US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15)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5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C1C4-C528-4D70-A841-0478C040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 Solution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370DB-4098-4C97-8BA8-352BFE546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16" y="1790113"/>
            <a:ext cx="3350250" cy="4932089"/>
          </a:xfrm>
        </p:spPr>
      </p:pic>
    </p:spTree>
    <p:extLst>
      <p:ext uri="{BB962C8B-B14F-4D97-AF65-F5344CB8AC3E}">
        <p14:creationId xmlns:p14="http://schemas.microsoft.com/office/powerpoint/2010/main" val="1788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F8AD-8E4B-4197-89A9-2C15FB62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variable don’t care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A6798-6BBC-4AD1-B945-4CC4F4AB6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736" y="2002049"/>
            <a:ext cx="7808528" cy="3549331"/>
          </a:xfrm>
        </p:spPr>
      </p:pic>
    </p:spTree>
    <p:extLst>
      <p:ext uri="{BB962C8B-B14F-4D97-AF65-F5344CB8AC3E}">
        <p14:creationId xmlns:p14="http://schemas.microsoft.com/office/powerpoint/2010/main" val="13839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D99-5E3E-4987-8E8F-990F867D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implicants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583A7-5FB1-4770-A893-506A208A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90" y="1778237"/>
            <a:ext cx="3016057" cy="32594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2167D-3DE5-4923-8653-EB03F8754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73" y="2103436"/>
            <a:ext cx="1848457" cy="1544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516649-E735-4551-A720-377C07B23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271" y="3734196"/>
            <a:ext cx="5585944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FA59-4041-4B08-8BEC-3955CD32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implicants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44E4B-334B-477F-9683-C96A2B53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512" y="1900886"/>
            <a:ext cx="6976291" cy="4591989"/>
          </a:xfrm>
        </p:spPr>
      </p:pic>
    </p:spTree>
    <p:extLst>
      <p:ext uri="{BB962C8B-B14F-4D97-AF65-F5344CB8AC3E}">
        <p14:creationId xmlns:p14="http://schemas.microsoft.com/office/powerpoint/2010/main" val="92237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140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K-Map</vt:lpstr>
      <vt:lpstr>Don’t care Condition Examples</vt:lpstr>
      <vt:lpstr>Don’t care Condition Examples (cont.)</vt:lpstr>
      <vt:lpstr>Don’t care Condition Examples (cont.)</vt:lpstr>
      <vt:lpstr>Class task (Time 5 Mints)</vt:lpstr>
      <vt:lpstr>Class Task Solution</vt:lpstr>
      <vt:lpstr>3 variable don’t care</vt:lpstr>
      <vt:lpstr>Prime implicants</vt:lpstr>
      <vt:lpstr>Prime implicants (cont.)</vt:lpstr>
      <vt:lpstr>PowerPoint Presentation</vt:lpstr>
      <vt:lpstr>Prime implicants (cont.)</vt:lpstr>
      <vt:lpstr>Two level implementation</vt:lpstr>
      <vt:lpstr>Two level implementation (cont.)</vt:lpstr>
      <vt:lpstr>Two level implementation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K-Map</dc:title>
  <dc:creator>Abbas Amir</dc:creator>
  <cp:lastModifiedBy>Abbas Amir</cp:lastModifiedBy>
  <cp:revision>1</cp:revision>
  <dcterms:created xsi:type="dcterms:W3CDTF">2021-04-10T06:06:07Z</dcterms:created>
  <dcterms:modified xsi:type="dcterms:W3CDTF">2022-04-06T08:14:27Z</dcterms:modified>
</cp:coreProperties>
</file>