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73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76" r:id="rId10"/>
    <p:sldId id="267" r:id="rId11"/>
    <p:sldId id="270" r:id="rId12"/>
    <p:sldId id="271" r:id="rId13"/>
    <p:sldId id="268" r:id="rId14"/>
    <p:sldId id="277" r:id="rId15"/>
    <p:sldId id="269" r:id="rId16"/>
    <p:sldId id="272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3913" autoAdjust="0"/>
  </p:normalViewPr>
  <p:slideViewPr>
    <p:cSldViewPr>
      <p:cViewPr varScale="1">
        <p:scale>
          <a:sx n="76" d="100"/>
          <a:sy n="76" d="100"/>
        </p:scale>
        <p:origin x="-17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F27F5-9782-4472-B728-515A77BEF74D}" type="datetimeFigureOut">
              <a:rPr lang="en-GB" smtClean="0"/>
              <a:pPr/>
              <a:t>15/09/2021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280AF-779A-40DB-B390-E106382D891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3426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 we will discuss how to represent set into graph</a:t>
            </a:r>
          </a:p>
          <a:p>
            <a:r>
              <a:rPr lang="en-US" dirty="0" smtClean="0"/>
              <a:t>For this I need relation</a:t>
            </a:r>
          </a:p>
          <a:p>
            <a:r>
              <a:rPr lang="en-US" dirty="0" smtClean="0"/>
              <a:t>Relation will be taken by multiplying one set element with other set element(in case we are not being given a relation)so we have to take </a:t>
            </a:r>
            <a:r>
              <a:rPr lang="en-US" dirty="0" err="1" smtClean="0"/>
              <a:t>cartisian</a:t>
            </a:r>
            <a:r>
              <a:rPr lang="en-US" dirty="0" smtClean="0"/>
              <a:t> products</a:t>
            </a:r>
          </a:p>
          <a:p>
            <a:r>
              <a:rPr lang="en-US" dirty="0" smtClean="0"/>
              <a:t>Then we have to plot graph(which is called coordinate graph)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</a:t>
            </a:r>
            <a:r>
              <a:rPr lang="en-US" baseline="0" dirty="0" smtClean="0"/>
              <a:t> to be given or to be find through </a:t>
            </a:r>
            <a:r>
              <a:rPr lang="en-US" baseline="0" dirty="0" err="1" smtClean="0"/>
              <a:t>cartisian</a:t>
            </a:r>
            <a:r>
              <a:rPr lang="en-US" baseline="0" dirty="0" smtClean="0"/>
              <a:t> product,</a:t>
            </a:r>
          </a:p>
          <a:p>
            <a:r>
              <a:rPr lang="en-US" baseline="0" dirty="0" smtClean="0"/>
              <a:t>Here the relation is given already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</a:t>
            </a:r>
            <a:r>
              <a:rPr lang="en-US" baseline="0" dirty="0" smtClean="0"/>
              <a:t> arrow from each element of domain </a:t>
            </a:r>
            <a:r>
              <a:rPr lang="en-US" baseline="0" smtClean="0"/>
              <a:t>to co-domain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(a represents all elements</a:t>
            </a:r>
            <a:r>
              <a:rPr lang="en-US" baseline="0" dirty="0" smtClean="0"/>
              <a:t> belongs to A,,,)</a:t>
            </a:r>
          </a:p>
          <a:p>
            <a:r>
              <a:rPr lang="en-US" baseline="0" dirty="0" smtClean="0"/>
              <a:t>(1,x)(1,y)… are ordered pairs…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280AF-779A-40DB-B390-E106382D891E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471A61D-A203-40E7-9DF4-BFE6A8ECD0D0}" type="slidenum">
              <a:rPr lang="en-US" altLang="en-US" sz="1200" smtClean="0">
                <a:latin typeface="Arial" panose="020B0604020202020204" pitchFamily="34" charset="0"/>
              </a:rPr>
              <a:pPr/>
              <a:t>17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163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295400"/>
            <a:ext cx="5044440" cy="1679682"/>
          </a:xfrm>
        </p:spPr>
        <p:txBody>
          <a:bodyPr/>
          <a:lstStyle/>
          <a:p>
            <a:pPr algn="ctr"/>
            <a:r>
              <a:rPr lang="en-US" dirty="0"/>
              <a:t>Discrete Structures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667000" y="3657600"/>
            <a:ext cx="4191863" cy="1752600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2800" dirty="0"/>
              <a:t>Instructor: Zubaria </a:t>
            </a:r>
            <a:r>
              <a:rPr lang="en-US" sz="2800" dirty="0" err="1"/>
              <a:t>Asma</a:t>
            </a:r>
            <a:endParaRPr lang="en-US" sz="2800" dirty="0"/>
          </a:p>
          <a:p>
            <a:pPr algn="ctr"/>
            <a:r>
              <a:rPr lang="en-US" sz="2800" dirty="0"/>
              <a:t>Course Code:  CS-335</a:t>
            </a:r>
          </a:p>
          <a:p>
            <a:pPr algn="ctr"/>
            <a:r>
              <a:rPr lang="en-US" sz="2800" dirty="0"/>
              <a:t>Credit Hours:  3(3-0)</a:t>
            </a:r>
          </a:p>
          <a:p>
            <a:pPr algn="ctr"/>
            <a:r>
              <a:rPr lang="en-US" sz="2800" dirty="0"/>
              <a:t>Lecture # 13</a:t>
            </a:r>
            <a:endParaRPr lang="en-GB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41967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543800" cy="5105400"/>
          </a:xfrm>
        </p:spPr>
        <p:txBody>
          <a:bodyPr>
            <a:normAutofit/>
          </a:bodyPr>
          <a:lstStyle/>
          <a:p>
            <a:r>
              <a:rPr lang="en-US" dirty="0"/>
              <a:t>Let A = {2, 4} and B = {6, 8, 10} and define relations R and S from A to B as follows: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(</a:t>
            </a:r>
            <a:r>
              <a:rPr lang="es-ES" dirty="0" err="1"/>
              <a:t>x,y</a:t>
            </a:r>
            <a:r>
              <a:rPr lang="es-ES" dirty="0"/>
              <a:t>) ∈A × B, x R y ⇔ y % x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(</a:t>
            </a:r>
            <a:r>
              <a:rPr lang="es-ES" dirty="0" err="1"/>
              <a:t>x,y</a:t>
            </a:r>
            <a:r>
              <a:rPr lang="es-ES" dirty="0"/>
              <a:t>) ∈A × B, x S y ⇔ y – 4 = x</a:t>
            </a:r>
          </a:p>
          <a:p>
            <a:r>
              <a:rPr lang="en-US" dirty="0"/>
              <a:t>State explicitly which ordered pairs are in A × B, R, S, R∪S and R∩S.</a:t>
            </a:r>
          </a:p>
          <a:p>
            <a:pPr marL="0" indent="0">
              <a:buNone/>
            </a:pPr>
            <a:r>
              <a:rPr lang="en-US" b="1" u="sng" dirty="0"/>
              <a:t>SOLUTION</a:t>
            </a:r>
          </a:p>
          <a:p>
            <a:pPr lvl="1"/>
            <a:r>
              <a:rPr lang="pt-BR" dirty="0"/>
              <a:t>A × B = {(2,6), (2,8), (2,10), (4,6), (4,8), (4,10)}</a:t>
            </a:r>
          </a:p>
          <a:p>
            <a:pPr lvl="1"/>
            <a:r>
              <a:rPr lang="pt-BR" dirty="0"/>
              <a:t>R = {(2,6), (2,8), (2,10), (4,8</a:t>
            </a:r>
            <a:r>
              <a:rPr lang="pt-BR" dirty="0" smtClean="0"/>
              <a:t>)}divisible..</a:t>
            </a:r>
            <a:endParaRPr lang="pt-BR" dirty="0"/>
          </a:p>
          <a:p>
            <a:pPr lvl="1"/>
            <a:r>
              <a:rPr lang="en-US" dirty="0"/>
              <a:t>S = {(2,6), (4,8)}</a:t>
            </a:r>
          </a:p>
          <a:p>
            <a:pPr lvl="1"/>
            <a:r>
              <a:rPr lang="pt-BR" dirty="0"/>
              <a:t>R ∪ S = {(2,6), (2,8), (2,10), (4,8)}= R</a:t>
            </a:r>
          </a:p>
          <a:p>
            <a:pPr lvl="1"/>
            <a:r>
              <a:rPr lang="pt-BR" dirty="0"/>
              <a:t>R ∩ S = {(2,6), (4,8)}= S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6147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53400" cy="4873752"/>
          </a:xfrm>
        </p:spPr>
        <p:txBody>
          <a:bodyPr/>
          <a:lstStyle/>
          <a:p>
            <a:pPr algn="just"/>
            <a:r>
              <a:rPr lang="en-US" dirty="0"/>
              <a:t>A function </a:t>
            </a:r>
            <a:r>
              <a:rPr lang="en-US" b="1" dirty="0"/>
              <a:t>f </a:t>
            </a:r>
            <a:r>
              <a:rPr lang="en-US" dirty="0"/>
              <a:t>from a set X to a set Y is a </a:t>
            </a:r>
            <a:r>
              <a:rPr lang="en-US" b="1" dirty="0"/>
              <a:t>relationship </a:t>
            </a:r>
            <a:r>
              <a:rPr lang="en-US" dirty="0"/>
              <a:t>between elements of X and elements of Y such that </a:t>
            </a:r>
            <a:r>
              <a:rPr lang="en-US" b="1" dirty="0"/>
              <a:t>each </a:t>
            </a:r>
            <a:r>
              <a:rPr lang="en-US" dirty="0"/>
              <a:t>element of X is related to a </a:t>
            </a:r>
            <a:r>
              <a:rPr lang="en-US" b="1" dirty="0"/>
              <a:t>unique </a:t>
            </a:r>
            <a:r>
              <a:rPr lang="en-US" dirty="0"/>
              <a:t>element of Y, and is denoted f : X →Y. </a:t>
            </a:r>
          </a:p>
          <a:p>
            <a:pPr algn="just"/>
            <a:r>
              <a:rPr lang="en-US" dirty="0"/>
              <a:t>The set X is called the domain of f and Y is called the co-domain of f.</a:t>
            </a:r>
          </a:p>
          <a:p>
            <a:r>
              <a:rPr lang="en-US" dirty="0"/>
              <a:t>Arrow diagram for a function f has the following two properties:</a:t>
            </a:r>
          </a:p>
          <a:p>
            <a:pPr lvl="1"/>
            <a:r>
              <a:rPr lang="en-US" dirty="0"/>
              <a:t>Every element of X has an arrow coming out of it</a:t>
            </a:r>
          </a:p>
          <a:p>
            <a:pPr lvl="1"/>
            <a:r>
              <a:rPr lang="en-US" dirty="0"/>
              <a:t>No two elements of X has two arrows coming out of it that point to two different elements of Y.</a:t>
            </a:r>
          </a:p>
        </p:txBody>
      </p:sp>
    </p:spTree>
    <p:extLst>
      <p:ext uri="{BB962C8B-B14F-4D97-AF65-F5344CB8AC3E}">
        <p14:creationId xmlns="" xmlns:p14="http://schemas.microsoft.com/office/powerpoint/2010/main" val="127615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X = {a, b, c} and Y={1,2,3,4}.</a:t>
            </a:r>
          </a:p>
          <a:p>
            <a:r>
              <a:rPr lang="en-US" dirty="0"/>
              <a:t>Define a function </a:t>
            </a:r>
            <a:r>
              <a:rPr lang="en-US" i="1" dirty="0"/>
              <a:t>f </a:t>
            </a:r>
            <a:r>
              <a:rPr lang="en-US" dirty="0"/>
              <a:t>from X to Y by the arrow diagram.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46318"/>
            <a:ext cx="3962400" cy="3068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9879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RELATIONS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</a:t>
            </a:r>
            <a:r>
              <a:rPr lang="en-US" b="1" dirty="0"/>
              <a:t>F </a:t>
            </a:r>
            <a:r>
              <a:rPr lang="en-US" dirty="0"/>
              <a:t>from a set X to a set Y is a relation from X to Y that satisfies the following two properties</a:t>
            </a:r>
          </a:p>
          <a:p>
            <a:pPr lvl="1"/>
            <a:r>
              <a:rPr lang="en-US" dirty="0"/>
              <a:t>For every element x in X, there is an element y in Y such that (</a:t>
            </a:r>
            <a:r>
              <a:rPr lang="en-US" dirty="0" err="1"/>
              <a:t>x,y</a:t>
            </a:r>
            <a:r>
              <a:rPr lang="en-US" dirty="0"/>
              <a:t>) ∈F. In other words every element of X is the first element of some ordered pair of F.</a:t>
            </a:r>
          </a:p>
          <a:p>
            <a:pPr lvl="1"/>
            <a:r>
              <a:rPr lang="en-US" dirty="0"/>
              <a:t>For all elements x in X and y and z in Y, if (</a:t>
            </a:r>
            <a:r>
              <a:rPr lang="en-US" dirty="0" err="1"/>
              <a:t>x,y</a:t>
            </a:r>
            <a:r>
              <a:rPr lang="en-US" dirty="0"/>
              <a:t>) ∈F and (</a:t>
            </a:r>
            <a:r>
              <a:rPr lang="en-US" dirty="0" err="1"/>
              <a:t>x,z</a:t>
            </a:r>
            <a:r>
              <a:rPr lang="en-US" dirty="0"/>
              <a:t>) ∈F, then y = z. In other words no two distinct ordered pairs in F have the same first element.</a:t>
            </a:r>
          </a:p>
        </p:txBody>
      </p:sp>
    </p:spTree>
    <p:extLst>
      <p:ext uri="{BB962C8B-B14F-4D97-AF65-F5344CB8AC3E}">
        <p14:creationId xmlns="" xmlns:p14="http://schemas.microsoft.com/office/powerpoint/2010/main" val="2356076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 b="6425"/>
          <a:stretch>
            <a:fillRect/>
          </a:stretch>
        </p:blipFill>
        <p:spPr bwMode="auto">
          <a:xfrm>
            <a:off x="457199" y="1936750"/>
            <a:ext cx="8046671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Which of the relations define functions from X = {2,4,5} to Y={1,2,4,6}.</a:t>
            </a:r>
          </a:p>
          <a:p>
            <a:pPr lvl="1"/>
            <a:r>
              <a:rPr lang="en-US" dirty="0"/>
              <a:t>R1 = {(2,4), (4,1)}</a:t>
            </a:r>
          </a:p>
          <a:p>
            <a:pPr lvl="1"/>
            <a:r>
              <a:rPr lang="pt-BR" dirty="0"/>
              <a:t>R2 = {(2,4), (4,1), (4,2), (5,6)}</a:t>
            </a:r>
          </a:p>
          <a:p>
            <a:pPr lvl="1"/>
            <a:r>
              <a:rPr lang="pt-BR" dirty="0"/>
              <a:t>R3 = {(2,4), (4,1), (5,6)}</a:t>
            </a:r>
          </a:p>
          <a:p>
            <a:r>
              <a:rPr lang="en-US" dirty="0"/>
              <a:t>R1 is not a function, because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∈X does not appear as the first element in any ordered pair in R1.</a:t>
            </a:r>
          </a:p>
          <a:p>
            <a:r>
              <a:rPr lang="en-US" dirty="0"/>
              <a:t>R2 is not a function, because the ordered pairs (4,1) and (4,2) have the same first element but different second elements.</a:t>
            </a:r>
          </a:p>
          <a:p>
            <a:r>
              <a:rPr lang="en-US" dirty="0"/>
              <a:t>R3 defines a function because it satisfy both the conditions of the function that is every element of X is the first element of some order pair and there is no pair which has the same first order pair but different second order pair.</a:t>
            </a:r>
          </a:p>
        </p:txBody>
      </p:sp>
    </p:spTree>
    <p:extLst>
      <p:ext uri="{BB962C8B-B14F-4D97-AF65-F5344CB8AC3E}">
        <p14:creationId xmlns="" xmlns:p14="http://schemas.microsoft.com/office/powerpoint/2010/main" val="58486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AND NONFUNCTIONS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Which of the arrow diagrams </a:t>
            </a:r>
            <a:r>
              <a:rPr lang="en-US"/>
              <a:t>define functions??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320040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701636"/>
            <a:ext cx="3200400" cy="286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936926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314450" y="2343150"/>
            <a:ext cx="5291138" cy="1050925"/>
          </a:xfrm>
        </p:spPr>
        <p:txBody>
          <a:bodyPr rtlCol="0">
            <a:noAutofit/>
          </a:bodyPr>
          <a:lstStyle/>
          <a:p>
            <a:pPr defTabSz="342905">
              <a:defRPr/>
            </a:pPr>
            <a:r>
              <a:rPr lang="en-GB" sz="5400" b="1" dirty="0">
                <a:solidFill>
                  <a:schemeClr val="tx1">
                    <a:lumMod val="95000"/>
                  </a:schemeClr>
                </a:solidFill>
              </a:rPr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BB8265E-F24A-4B61-AB08-519983A1A22B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47108" name="Picture 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425" y="3086100"/>
            <a:ext cx="254476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06111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COORDINATE DIAGRAM (GRAPH) OF A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A = {1, 2, 3} and B = {x, y}</a:t>
            </a:r>
          </a:p>
          <a:p>
            <a:pPr marL="0" indent="0">
              <a:buNone/>
            </a:pPr>
            <a:r>
              <a:rPr lang="en-US" dirty="0"/>
              <a:t>   Let R be a relation from A to B defined as</a:t>
            </a:r>
          </a:p>
          <a:p>
            <a:pPr marL="0" indent="0">
              <a:buNone/>
            </a:pPr>
            <a:r>
              <a:rPr lang="es-ES" dirty="0"/>
              <a:t>	R = {(1, y), (2, x), (2, y), (3, x)}</a:t>
            </a:r>
          </a:p>
          <a:p>
            <a:pPr marL="0" indent="0">
              <a:buNone/>
            </a:pPr>
            <a:r>
              <a:rPr lang="en-US" dirty="0"/>
              <a:t>   The relation may be represented in a coordinate diagram as follows: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62400"/>
            <a:ext cx="434339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15419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ARROW DIAGRAM OF A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  <a:p>
            <a:pPr marL="0" indent="0">
              <a:buNone/>
            </a:pPr>
            <a:r>
              <a:rPr lang="en-US" dirty="0"/>
              <a:t>	A = {1, 2, 3}, B = {x, y} and</a:t>
            </a:r>
          </a:p>
          <a:p>
            <a:pPr marL="0" indent="0">
              <a:buNone/>
            </a:pPr>
            <a:r>
              <a:rPr lang="es-ES" dirty="0"/>
              <a:t>	R = {1,y), (2,x), (2,y), (3,x)}</a:t>
            </a:r>
          </a:p>
          <a:p>
            <a:pPr marL="0" indent="0">
              <a:buNone/>
            </a:pPr>
            <a:r>
              <a:rPr lang="en-US" dirty="0"/>
              <a:t>    be a relation from A to B.</a:t>
            </a:r>
          </a:p>
          <a:p>
            <a:r>
              <a:rPr lang="en-US" dirty="0"/>
              <a:t>The arrow diagram of R is: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62400"/>
            <a:ext cx="4343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8202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b="1" dirty="0"/>
              <a:t>DIRECTED GRAPH OF A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A = {0, 1, 2, 3} and R = {(0,0), (1,3), (2,1), (2,2), (3,0), (3,1)} be a binary relation on A.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819400"/>
            <a:ext cx="4800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9956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/>
              <a:t>Let A={1,2,3,4,5,6} R is the relation on A defined by the following directed graph. Write down the relations for the graph shown below;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0"/>
            <a:ext cx="3872163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2127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A = {1, 2, 3} and B = {x, y}</a:t>
            </a:r>
          </a:p>
          <a:p>
            <a:pPr marL="0" indent="0">
              <a:buNone/>
            </a:pPr>
            <a:r>
              <a:rPr lang="en-US" dirty="0"/>
              <a:t>   Let R be a relation from A to B defined as</a:t>
            </a:r>
          </a:p>
          <a:p>
            <a:pPr marL="0" indent="0">
              <a:buNone/>
            </a:pPr>
            <a:r>
              <a:rPr lang="en-US" dirty="0"/>
              <a:t>   	</a:t>
            </a:r>
            <a:r>
              <a:rPr lang="es-ES" dirty="0"/>
              <a:t>R ={(1,y), (2,x), (2,y), (3,x)}</a:t>
            </a:r>
          </a:p>
          <a:p>
            <a:pPr marL="0" indent="0">
              <a:buNone/>
            </a:pPr>
            <a:r>
              <a:rPr lang="en-US" dirty="0"/>
              <a:t>   The matrix representation for R is: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10000"/>
            <a:ext cx="3330071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654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the relation matrix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the set of ordered pairs represented by M</a:t>
            </a:r>
          </a:p>
          <a:p>
            <a:pPr lvl="1"/>
            <a:r>
              <a:rPr lang="en-US" dirty="0"/>
              <a:t>Draw the directed graph of the relation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57400"/>
            <a:ext cx="22098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7624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relation corresponding to the given Matrix is</a:t>
            </a:r>
          </a:p>
          <a:p>
            <a:pPr lvl="1"/>
            <a:r>
              <a:rPr lang="pt-BR" dirty="0"/>
              <a:t>R = {(1,1), (1,3), (2,1), (3,2), (3,3)} </a:t>
            </a:r>
          </a:p>
          <a:p>
            <a:pPr marL="365760" lvl="1" indent="0">
              <a:buNone/>
            </a:pPr>
            <a:r>
              <a:rPr lang="en-US" dirty="0"/>
              <a:t>And its Directed graph is given below: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399"/>
            <a:ext cx="3581400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7838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/>
          </a:bodyPr>
          <a:lstStyle/>
          <a:p>
            <a:r>
              <a:rPr lang="en-US" sz="2400" b="1" dirty="0"/>
              <a:t>MATRIX REPRESENTATION OF A RELATION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467600" cy="4645152"/>
          </a:xfrm>
        </p:spPr>
        <p:txBody>
          <a:bodyPr/>
          <a:lstStyle/>
          <a:p>
            <a:r>
              <a:rPr lang="en-US" dirty="0"/>
              <a:t>Let A = {a1, a2, …, an} and B = {b1, b2, …, </a:t>
            </a:r>
            <a:r>
              <a:rPr lang="en-US" dirty="0" err="1"/>
              <a:t>bm</a:t>
            </a:r>
            <a:r>
              <a:rPr lang="en-US" dirty="0"/>
              <a:t>}. Let R be a relation from A to B. Define the n × m order matrix M by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for i=1,2,…,n and j=1,2,…,m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613" y="2989118"/>
            <a:ext cx="3814763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04034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368</TotalTime>
  <Words>960</Words>
  <Application>Microsoft Office PowerPoint</Application>
  <PresentationFormat>On-screen Show (4:3)</PresentationFormat>
  <Paragraphs>95</Paragraphs>
  <Slides>17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Discrete Structures</vt:lpstr>
      <vt:lpstr>COORDINATE DIAGRAM (GRAPH) OF A RELATION</vt:lpstr>
      <vt:lpstr>ARROW DIAGRAM OF A RELATION</vt:lpstr>
      <vt:lpstr>DIRECTED GRAPH OF A RELATION</vt:lpstr>
      <vt:lpstr>Example</vt:lpstr>
      <vt:lpstr>EXAMPLE</vt:lpstr>
      <vt:lpstr>EXAMPLE</vt:lpstr>
      <vt:lpstr>solution</vt:lpstr>
      <vt:lpstr>MATRIX REPRESENTATION OF A RELATION</vt:lpstr>
      <vt:lpstr>EXERCISE</vt:lpstr>
      <vt:lpstr>FUNCTION</vt:lpstr>
      <vt:lpstr>Slide 12</vt:lpstr>
      <vt:lpstr>RELATIONS AND FUNCTIONS</vt:lpstr>
      <vt:lpstr>Slide 14</vt:lpstr>
      <vt:lpstr>example</vt:lpstr>
      <vt:lpstr>FUNCTIONS AND NONFUNCTIONS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Sobia</dc:creator>
  <cp:lastModifiedBy>asif</cp:lastModifiedBy>
  <cp:revision>50</cp:revision>
  <dcterms:created xsi:type="dcterms:W3CDTF">2006-08-16T00:00:00Z</dcterms:created>
  <dcterms:modified xsi:type="dcterms:W3CDTF">2021-09-15T08:34:24Z</dcterms:modified>
</cp:coreProperties>
</file>