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3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275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74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F27F5-9782-4472-B728-515A77BEF74D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280AF-779A-40DB-B390-E106382D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6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471A61D-A203-40E7-9DF4-BFE6A8ECD0D0}" type="slidenum">
              <a:rPr lang="en-US" altLang="en-US" sz="1200" smtClean="0">
                <a:latin typeface="Arial" panose="020B0604020202020204" pitchFamily="34" charset="0"/>
              </a:rPr>
              <a:pPr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3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295400"/>
            <a:ext cx="5044440" cy="1679682"/>
          </a:xfrm>
        </p:spPr>
        <p:txBody>
          <a:bodyPr/>
          <a:lstStyle/>
          <a:p>
            <a:pPr algn="ctr"/>
            <a:r>
              <a:rPr lang="en-US" dirty="0"/>
              <a:t>Discrete Structures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667000" y="3657600"/>
            <a:ext cx="4191863" cy="1752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800" dirty="0"/>
              <a:t>Instructor: Zubaria Asma</a:t>
            </a:r>
          </a:p>
          <a:p>
            <a:pPr algn="ctr"/>
            <a:r>
              <a:rPr lang="en-US" sz="2800" dirty="0"/>
              <a:t>Course Code:  CS-335</a:t>
            </a:r>
          </a:p>
          <a:p>
            <a:pPr algn="ctr"/>
            <a:r>
              <a:rPr lang="en-US" sz="2800" dirty="0"/>
              <a:t>Credit Hours:  3(3-0)</a:t>
            </a:r>
          </a:p>
          <a:p>
            <a:pPr algn="ctr"/>
            <a:r>
              <a:rPr lang="en-US" sz="2800" dirty="0"/>
              <a:t>Lecture # 20</a:t>
            </a:r>
            <a:endParaRPr lang="en-GB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967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TRANSFORMING A SUM BY A CHANGE OF VARIABLE: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837412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5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PROPERTIES OF SUMMATIONS: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3999"/>
            <a:ext cx="5562600" cy="270077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87" y="4331133"/>
            <a:ext cx="4625454" cy="18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638"/>
            <a:ext cx="6664406" cy="94456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5329"/>
            <a:ext cx="2971800" cy="90547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05000"/>
            <a:ext cx="5791200" cy="476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5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ARITHMETIC SERIES: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827525" cy="235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 OF n TERMS OF AN ARITHMETIC SERIES: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341783" cy="28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2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 OF n TERMS OF AN ARITHMETIC SERIES: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17" y="1524000"/>
            <a:ext cx="797656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4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5725632" cy="47851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6553200" cy="448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0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88744"/>
            <a:ext cx="8730169" cy="26385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2" y="2057400"/>
            <a:ext cx="8613386" cy="25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6873946" cy="280049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313424"/>
            <a:ext cx="5791200" cy="28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8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GEOMETRIC SERIES: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439494" cy="171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5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2217" y="2967335"/>
            <a:ext cx="2159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999141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 OF n TERMS OF A GEOMETRIC SERIES: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35835"/>
            <a:ext cx="7772400" cy="51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2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5729133" cy="126688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32966"/>
            <a:ext cx="4605597" cy="14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5029200" cy="406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8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INFINITE GEOMETRIC SERIES: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57684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9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6172200" cy="658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7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1934"/>
            <a:ext cx="7010400" cy="651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08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IMPORTANT SUMS: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2" y="1752600"/>
            <a:ext cx="802871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0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73914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71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14450" y="2343150"/>
            <a:ext cx="5291138" cy="1050925"/>
          </a:xfrm>
        </p:spPr>
        <p:txBody>
          <a:bodyPr rtlCol="0">
            <a:noAutofit/>
          </a:bodyPr>
          <a:lstStyle/>
          <a:p>
            <a:pPr defTabSz="342905">
              <a:defRPr/>
            </a:pPr>
            <a:r>
              <a:rPr lang="en-GB" sz="5400" b="1" dirty="0">
                <a:solidFill>
                  <a:schemeClr val="tx1">
                    <a:lumMod val="95000"/>
                  </a:schemeClr>
                </a:solidFill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B8265E-F24A-4B61-AB08-519983A1A22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47108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25" y="3086100"/>
            <a:ext cx="254476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11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SERIES: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01521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9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SUMMATION NOTATION: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39966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6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COMPUTING SUMMATIONS: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686800" cy="159075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5257800" cy="36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3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COMPUTING SUMMATIONS: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638"/>
            <a:ext cx="2010056" cy="92560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71676"/>
            <a:ext cx="3886200" cy="151452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49770"/>
            <a:ext cx="2286000" cy="98298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766869"/>
            <a:ext cx="4697138" cy="17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2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SUMMATION NOTATION TO EXPANDED FORM: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17638"/>
            <a:ext cx="8501430" cy="121449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6" y="3048000"/>
            <a:ext cx="713602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EXPANDED FORM TO SUMMATION NOTATION: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17639"/>
            <a:ext cx="6180711" cy="117316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69192"/>
            <a:ext cx="739140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1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EXPANDED FORM TO SUMMATION NOTATION: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5486085" cy="188129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33799"/>
            <a:ext cx="5791200" cy="20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77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452</TotalTime>
  <Words>111</Words>
  <Application>Microsoft Office PowerPoint</Application>
  <PresentationFormat>On-screen Show (4:3)</PresentationFormat>
  <Paragraphs>28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Schoolbook</vt:lpstr>
      <vt:lpstr>Wingdings</vt:lpstr>
      <vt:lpstr>Wingdings 2</vt:lpstr>
      <vt:lpstr>Oriel</vt:lpstr>
      <vt:lpstr>Discrete Structures</vt:lpstr>
      <vt:lpstr>PowerPoint Presentation</vt:lpstr>
      <vt:lpstr>SERIES:</vt:lpstr>
      <vt:lpstr>SUMMATION NOTATION:</vt:lpstr>
      <vt:lpstr>COMPUTING SUMMATIONS:</vt:lpstr>
      <vt:lpstr>COMPUTING SUMMATIONS:</vt:lpstr>
      <vt:lpstr>SUMMATION NOTATION TO EXPANDED FORM:</vt:lpstr>
      <vt:lpstr>EXPANDED FORM TO SUMMATION NOTATION:</vt:lpstr>
      <vt:lpstr>EXPANDED FORM TO SUMMATION NOTATION:</vt:lpstr>
      <vt:lpstr>TRANSFORMING A SUM BY A CHANGE OF VARIABLE:</vt:lpstr>
      <vt:lpstr>PROPERTIES OF SUMMATIONS:</vt:lpstr>
      <vt:lpstr>PowerPoint Presentation</vt:lpstr>
      <vt:lpstr>ARITHMETIC SERIES:</vt:lpstr>
      <vt:lpstr>SUM OF n TERMS OF AN ARITHMETIC SERIES:</vt:lpstr>
      <vt:lpstr>SUM OF n TERMS OF AN ARITHMETIC SERIES:</vt:lpstr>
      <vt:lpstr>EXERCISE:</vt:lpstr>
      <vt:lpstr>EXERCISE:</vt:lpstr>
      <vt:lpstr>PowerPoint Presentation</vt:lpstr>
      <vt:lpstr>GEOMETRIC SERIES:</vt:lpstr>
      <vt:lpstr>SUM OF n TERMS OF A GEOMETRIC SERIES:</vt:lpstr>
      <vt:lpstr>EXERCISE:</vt:lpstr>
      <vt:lpstr>PowerPoint Presentation</vt:lpstr>
      <vt:lpstr>INFINITE GEOMETRIC SERIES:</vt:lpstr>
      <vt:lpstr>PowerPoint Presentation</vt:lpstr>
      <vt:lpstr>PowerPoint Presentation</vt:lpstr>
      <vt:lpstr>IMPORTANT SUMS: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Sobia</dc:creator>
  <cp:lastModifiedBy>Zubaria Asif</cp:lastModifiedBy>
  <cp:revision>174</cp:revision>
  <dcterms:created xsi:type="dcterms:W3CDTF">2006-08-16T00:00:00Z</dcterms:created>
  <dcterms:modified xsi:type="dcterms:W3CDTF">2018-05-24T08:26:25Z</dcterms:modified>
</cp:coreProperties>
</file>