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3" r:id="rId2"/>
    <p:sldId id="278" r:id="rId3"/>
    <p:sldId id="275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1" r:id="rId15"/>
    <p:sldId id="292" r:id="rId16"/>
    <p:sldId id="293" r:id="rId17"/>
    <p:sldId id="304" r:id="rId18"/>
    <p:sldId id="294" r:id="rId19"/>
    <p:sldId id="305" r:id="rId20"/>
    <p:sldId id="295" r:id="rId21"/>
    <p:sldId id="296" r:id="rId22"/>
    <p:sldId id="297" r:id="rId23"/>
    <p:sldId id="298" r:id="rId24"/>
    <p:sldId id="299" r:id="rId25"/>
    <p:sldId id="300" r:id="rId26"/>
    <p:sldId id="303" r:id="rId27"/>
    <p:sldId id="301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783" autoAdjust="0"/>
  </p:normalViewPr>
  <p:slideViewPr>
    <p:cSldViewPr>
      <p:cViewPr varScale="1">
        <p:scale>
          <a:sx n="77" d="100"/>
          <a:sy n="77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27F5-9782-4472-B728-515A77BEF74D}" type="datetimeFigureOut">
              <a:rPr lang="en-GB" smtClean="0"/>
              <a:pPr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80AF-779A-40DB-B390-E106382D89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342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2</a:t>
            </a:r>
            <a:r>
              <a:rPr lang="en-US" baseline="30000" dirty="0" smtClean="0"/>
              <a:t>nd</a:t>
            </a:r>
            <a:r>
              <a:rPr lang="en-US" dirty="0" smtClean="0"/>
              <a:t> is the multiple of 4 is the domain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is the rational</a:t>
            </a:r>
            <a:r>
              <a:rPr lang="en-US" baseline="0" dirty="0" smtClean="0"/>
              <a:t> 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 got two equations already given(3</a:t>
            </a:r>
            <a:r>
              <a:rPr lang="en-US" baseline="30000" dirty="0" smtClean="0"/>
              <a:t>rd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term) 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don’t given a and d value, so the already information given( we to find the 36</a:t>
            </a:r>
            <a:r>
              <a:rPr lang="en-US" baseline="30000" dirty="0" smtClean="0"/>
              <a:t>th</a:t>
            </a:r>
            <a:r>
              <a:rPr lang="en-US" baseline="0" dirty="0" smtClean="0"/>
              <a:t> term also)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</a:t>
            </a:r>
            <a:r>
              <a:rPr lang="en-US" baseline="0" dirty="0" smtClean="0"/>
              <a:t> to find the common ration and that value will be multiply with </a:t>
            </a:r>
            <a:r>
              <a:rPr lang="en-US" baseline="0" dirty="0" err="1" smtClean="0"/>
              <a:t>preceeding</a:t>
            </a:r>
            <a:r>
              <a:rPr lang="en-US" baseline="0" dirty="0" smtClean="0"/>
              <a:t>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71A61D-A203-40E7-9DF4-BFE6A8ECD0D0}" type="slidenum">
              <a:rPr lang="en-US" altLang="en-US" sz="1200" smtClean="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63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IS A FUNCTION WHOSE VALUES</a:t>
            </a:r>
            <a:r>
              <a:rPr lang="en-US" baseline="0" dirty="0" smtClean="0"/>
              <a:t> BELONG TO SOME DOMAIN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 smtClean="0"/>
              <a:t>. 2</a:t>
            </a:r>
            <a:r>
              <a:rPr lang="en-US" baseline="30000" dirty="0" smtClean="0"/>
              <a:t>nd</a:t>
            </a:r>
            <a:r>
              <a:rPr lang="en-US" dirty="0" smtClean="0"/>
              <a:t> is the multiple of 4 is the domain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is the rational</a:t>
            </a:r>
            <a:r>
              <a:rPr lang="en-US" baseline="0" dirty="0" smtClean="0"/>
              <a:t> no.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TO FIND TERMS BY USING GIVEN FORMULA….</a:t>
            </a:r>
          </a:p>
          <a:p>
            <a:r>
              <a:rPr lang="en-US" dirty="0" smtClean="0"/>
              <a:t>E.G</a:t>
            </a:r>
            <a:r>
              <a:rPr lang="en-US" baseline="0" dirty="0" smtClean="0"/>
              <a:t>. START FROM THE K=1 FOR FINDING 1</a:t>
            </a:r>
            <a:r>
              <a:rPr lang="en-US" baseline="30000" dirty="0" smtClean="0"/>
              <a:t>ST</a:t>
            </a:r>
            <a:r>
              <a:rPr lang="en-US" baseline="0" dirty="0" smtClean="0"/>
              <a:t> TERM</a:t>
            </a:r>
          </a:p>
          <a:p>
            <a:r>
              <a:rPr lang="en-US" baseline="0" dirty="0" smtClean="0"/>
              <a:t>SO WE ARE FINDING SEQUENCE THROUGH THE GIVEN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put even no. the answer will be 2 and for odd no. answer will be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</a:t>
            </a:r>
            <a:r>
              <a:rPr lang="en-US" baseline="0" dirty="0" smtClean="0"/>
              <a:t> </a:t>
            </a:r>
            <a:r>
              <a:rPr lang="en-US" baseline="0" dirty="0" smtClean="0"/>
              <a:t>GENERATE </a:t>
            </a:r>
            <a:r>
              <a:rPr lang="en-US" baseline="0" dirty="0" smtClean="0"/>
              <a:t>a </a:t>
            </a:r>
            <a:r>
              <a:rPr lang="en-US" baseline="0" dirty="0" smtClean="0"/>
              <a:t>formula FOR THE GIVEN SEQUENCE</a:t>
            </a:r>
            <a:endParaRPr lang="en-US" baseline="0" dirty="0" smtClean="0"/>
          </a:p>
          <a:p>
            <a:r>
              <a:rPr lang="en-US" baseline="0" dirty="0" smtClean="0"/>
              <a:t>K-1/k+1</a:t>
            </a:r>
            <a:r>
              <a:rPr lang="en-US" baseline="0" dirty="0" smtClean="0"/>
              <a:t>,, FIRST TERM IS CREATED </a:t>
            </a:r>
            <a:r>
              <a:rPr lang="en-US" baseline="0" dirty="0" smtClean="0"/>
              <a:t>but issue in </a:t>
            </a:r>
            <a:r>
              <a:rPr lang="en-US" baseline="0" dirty="0" smtClean="0"/>
              <a:t>the SECOND TERM OF </a:t>
            </a:r>
            <a:r>
              <a:rPr lang="en-US" baseline="0" dirty="0" smtClean="0"/>
              <a:t>sequence </a:t>
            </a:r>
            <a:r>
              <a:rPr lang="en-US" baseline="0" dirty="0" smtClean="0"/>
              <a:t>AND so ON SO lets </a:t>
            </a:r>
            <a:r>
              <a:rPr lang="en-US" baseline="0" dirty="0" smtClean="0"/>
              <a:t>make another </a:t>
            </a:r>
            <a:r>
              <a:rPr lang="en-US" baseline="0" dirty="0" smtClean="0"/>
              <a:t>formula TO ACHIEVE THE SEQUENCE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1/k-1/k+1,, this formula make your correct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WILL BE GIVEN AND WE HAVE TO FIND OURSELVE EITHER IT’S ARITHMETIC SEQUENCE OR ANY OTHER,, 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COMMON DIFFERENCE EXIST THEN IT WILL CALLED AN ARITHMETIC SEQUENCE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a=+0d, a+1d, a+2d…</a:t>
            </a:r>
          </a:p>
          <a:p>
            <a:r>
              <a:rPr lang="en-US" dirty="0" err="1" smtClean="0"/>
              <a:t>Buth</a:t>
            </a:r>
            <a:r>
              <a:rPr lang="en-US" dirty="0" smtClean="0"/>
              <a:t> we have to find nth no.</a:t>
            </a:r>
            <a:r>
              <a:rPr lang="en-US" baseline="0" dirty="0" smtClean="0"/>
              <a:t> through </a:t>
            </a:r>
            <a:r>
              <a:rPr lang="en-US" baseline="0" dirty="0" err="1" smtClean="0"/>
              <a:t>aritmetic</a:t>
            </a:r>
            <a:r>
              <a:rPr lang="en-US" baseline="0" dirty="0" smtClean="0"/>
              <a:t> sequence(general formula)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Difference(2</a:t>
            </a:r>
            <a:r>
              <a:rPr lang="en-US" baseline="30000" dirty="0" smtClean="0"/>
              <a:t>nd</a:t>
            </a:r>
            <a:r>
              <a:rPr lang="en-US" dirty="0" smtClean="0"/>
              <a:t> term – first term)</a:t>
            </a:r>
          </a:p>
          <a:p>
            <a:r>
              <a:rPr lang="en-US" baseline="0" dirty="0" smtClean="0"/>
              <a:t> an is given but n need to be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5044440" cy="1679682"/>
          </a:xfrm>
        </p:spPr>
        <p:txBody>
          <a:bodyPr/>
          <a:lstStyle/>
          <a:p>
            <a:pPr algn="ctr"/>
            <a:r>
              <a:rPr lang="en-US" dirty="0"/>
              <a:t>Discrete 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67000" y="3657600"/>
            <a:ext cx="4191863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/>
              <a:t>Instructor: Zubaria Asma</a:t>
            </a:r>
          </a:p>
          <a:p>
            <a:pPr algn="ctr"/>
            <a:r>
              <a:rPr lang="en-US" sz="2800" dirty="0"/>
              <a:t>Course Code:  CS-335</a:t>
            </a:r>
          </a:p>
          <a:p>
            <a:pPr algn="ctr"/>
            <a:r>
              <a:rPr lang="en-US" sz="2800" dirty="0"/>
              <a:t>Credit Hours:  3(3-0)</a:t>
            </a:r>
          </a:p>
          <a:p>
            <a:pPr algn="ctr"/>
            <a:r>
              <a:rPr lang="en-US" sz="2800" dirty="0"/>
              <a:t>Lecture # 19</a:t>
            </a:r>
            <a:endParaRPr lang="en-GB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1967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28600"/>
            <a:ext cx="6205840" cy="79107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43000"/>
            <a:ext cx="7396061" cy="34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31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ARITHMETIC SEQUENCE: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NewRomanPSMT"/>
              </a:rPr>
              <a:t>A sequence in which every term after the first is obtained from the preceding term by adding a constant number is called an arithmetic sequence or arithmetic progression </a:t>
            </a:r>
            <a:r>
              <a:rPr lang="en-GB" sz="2400" dirty="0">
                <a:latin typeface="TimesNewRomanPSMT"/>
              </a:rPr>
              <a:t>(A.P.)</a:t>
            </a:r>
          </a:p>
          <a:p>
            <a:pPr algn="just"/>
            <a:r>
              <a:rPr lang="en-US" sz="2400" dirty="0">
                <a:latin typeface="TimesNewRomanPSMT"/>
              </a:rPr>
              <a:t>The constant number, being the difference of any two consecutive terms is called the common difference of A.P., commonly denoted by “d”.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113832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ARITHMETIC SEQUENCE: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/>
              <a:t>EXAMPLES:</a:t>
            </a:r>
            <a:endParaRPr lang="en-GB" sz="24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728" y="2438400"/>
            <a:ext cx="8229600" cy="11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623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AN ARITHMETIC SEQUENCE: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981200"/>
            <a:ext cx="8534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91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AN ARITHMETIC SEQUENCE: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</a:rPr>
              <a:t>EXAMPLE:</a:t>
            </a:r>
            <a:endParaRPr lang="en-GB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157781"/>
            <a:ext cx="6835393" cy="78584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131877"/>
            <a:ext cx="5381930" cy="310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03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AN ARITHMETIC SEQUENCE: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417639"/>
            <a:ext cx="3992978" cy="102076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38401"/>
            <a:ext cx="5105400" cy="42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36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AN ARITHMETIC SEQUENCE: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17638"/>
            <a:ext cx="8021169" cy="73352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151165"/>
            <a:ext cx="772585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893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AN ARITHMETIC SEQUENCE: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084" y="1676400"/>
            <a:ext cx="6570025" cy="2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10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end,,,,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972846" y="2967335"/>
            <a:ext cx="3198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199914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GB" b="1" dirty="0"/>
              <a:t>GEOMETRIC SEQUENCE: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NewRomanPSMT"/>
              </a:rPr>
              <a:t>A sequence in which every term after the first is obtained from the preceding term by multiplying it with a constant number is called a geometric sequence or geometric </a:t>
            </a:r>
            <a:r>
              <a:rPr lang="en-GB" sz="2800" dirty="0">
                <a:latin typeface="TimesNewRomanPSMT"/>
              </a:rPr>
              <a:t>progression (G.P.)</a:t>
            </a:r>
          </a:p>
          <a:p>
            <a:pPr algn="just"/>
            <a:endParaRPr lang="en-GB" sz="2800" dirty="0">
              <a:latin typeface="TimesNewRomanPSMT"/>
            </a:endParaRPr>
          </a:p>
          <a:p>
            <a:pPr algn="just"/>
            <a:r>
              <a:rPr lang="en-US" sz="2800" dirty="0">
                <a:latin typeface="TimesNewRomanPSMT"/>
              </a:rPr>
              <a:t>The constant number, being the ratio of any two consecutive terms is called the common ratio of the G.P. commonly denoted by “r”.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73381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GB" b="1" dirty="0"/>
              <a:t>GEOMETRIC SEQUENCE: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415" y="1905000"/>
            <a:ext cx="8188960" cy="16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768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 GEOMETRIC SEQUENCE: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600200"/>
            <a:ext cx="859032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15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 GEOMETRIC SEQUENCE: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676400"/>
            <a:ext cx="6781800" cy="106264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739041"/>
            <a:ext cx="5410200" cy="38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2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 GEOMETRIC SEQUENCE: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417639"/>
            <a:ext cx="8001000" cy="79216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427" y="2438401"/>
            <a:ext cx="4244171" cy="78641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3124201"/>
            <a:ext cx="4267200" cy="35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7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 GEOMETRIC SEQUENCE: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516539" cy="9906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635747"/>
            <a:ext cx="794495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84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GENERAL TERM OF A GEOMETRIC SEQUENCE: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676400"/>
            <a:ext cx="6049013" cy="3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2266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GB" b="1" dirty="0"/>
              <a:t>SEQUENCES IN COMPUTER PROGRAMMING: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8198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NewRomanPSMT"/>
              </a:rPr>
              <a:t>An important data type in computer programming consists of finite sequences known as one-dimensional arrays; a single variable in which a sequence of variables may be stored.</a:t>
            </a:r>
            <a:endParaRPr lang="en-GB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681" y="3352422"/>
            <a:ext cx="827838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475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14450" y="2343150"/>
            <a:ext cx="5291138" cy="1050925"/>
          </a:xfrm>
        </p:spPr>
        <p:txBody>
          <a:bodyPr rtlCol="0">
            <a:noAutofit/>
          </a:bodyPr>
          <a:lstStyle/>
          <a:p>
            <a:pPr defTabSz="342905">
              <a:defRPr/>
            </a:pPr>
            <a:r>
              <a:rPr lang="en-GB" sz="5400" b="1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B8265E-F24A-4B61-AB08-519983A1A22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425" y="3086100"/>
            <a:ext cx="25447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11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sequence is just a </a:t>
            </a:r>
            <a:r>
              <a:rPr lang="en-US" dirty="0" smtClean="0"/>
              <a:t>list(ORDER) </a:t>
            </a:r>
            <a:r>
              <a:rPr lang="en-US" dirty="0"/>
              <a:t>of elements usually written in a row.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GB" b="1" dirty="0"/>
              <a:t>EXAMPLES: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264" y="3429000"/>
            <a:ext cx="7037471" cy="24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07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SEQUENCE: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76400"/>
            <a:ext cx="8414934" cy="3840162"/>
          </a:xfrm>
        </p:spPr>
      </p:pic>
    </p:spTree>
    <p:extLst>
      <p:ext uri="{BB962C8B-B14F-4D97-AF65-F5344CB8AC3E}">
        <p14:creationId xmlns:p14="http://schemas.microsoft.com/office/powerpoint/2010/main" xmlns="" val="173033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 TERMS OF A SEQUENCE GIVEN BY AN EXPLICIT </a:t>
            </a:r>
            <a:r>
              <a:rPr lang="en-GB" b="1" dirty="0"/>
              <a:t>FORMULA: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752600"/>
            <a:ext cx="5567883" cy="3365661"/>
          </a:xfrm>
        </p:spPr>
      </p:pic>
    </p:spTree>
    <p:extLst>
      <p:ext uri="{BB962C8B-B14F-4D97-AF65-F5344CB8AC3E}">
        <p14:creationId xmlns:p14="http://schemas.microsoft.com/office/powerpoint/2010/main" xmlns="" val="422242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 TERMS OF A SEQUENCE GIVEN BY AN EXPLICIT </a:t>
            </a:r>
            <a:r>
              <a:rPr lang="en-GB" b="1" dirty="0"/>
              <a:t>FORMULA: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76400"/>
            <a:ext cx="7467600" cy="1056533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732933"/>
            <a:ext cx="2895728" cy="173442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594" y="4648200"/>
            <a:ext cx="7829266" cy="12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88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 TERMS OF A SEQUENCE GIVEN BY AN EXPLICIT </a:t>
            </a:r>
            <a:r>
              <a:rPr lang="en-GB" b="1" dirty="0"/>
              <a:t>FORMULA: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24000"/>
            <a:ext cx="7515173" cy="111447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638474"/>
            <a:ext cx="6437875" cy="126207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038600"/>
            <a:ext cx="7391400" cy="12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19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 TERMS OF A SEQUENCE GIVEN BY AN EXPLICIT </a:t>
            </a:r>
            <a:r>
              <a:rPr lang="en-GB" b="1" dirty="0"/>
              <a:t>FORMULA: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319" y="1676400"/>
            <a:ext cx="7073511" cy="164789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042" y="3429000"/>
            <a:ext cx="7983413" cy="26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25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579" y="762000"/>
            <a:ext cx="4267200" cy="95847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364" y="1720478"/>
            <a:ext cx="6498248" cy="112359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754937"/>
            <a:ext cx="4790364" cy="5410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931" y="3353238"/>
            <a:ext cx="6214690" cy="10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012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355</TotalTime>
  <Words>590</Words>
  <Application>Microsoft Office PowerPoint</Application>
  <PresentationFormat>On-screen Show (4:3)</PresentationFormat>
  <Paragraphs>76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Discrete Structures</vt:lpstr>
      <vt:lpstr>Slide 2</vt:lpstr>
      <vt:lpstr>SEQUENCE:</vt:lpstr>
      <vt:lpstr>SEQUENCE:</vt:lpstr>
      <vt:lpstr>FINDING TERMS OF A SEQUENCE GIVEN BY AN EXPLICIT FORMULA:</vt:lpstr>
      <vt:lpstr>FINDING TERMS OF A SEQUENCE GIVEN BY AN EXPLICIT FORMULA:</vt:lpstr>
      <vt:lpstr>FINDING TERMS OF A SEQUENCE GIVEN BY AN EXPLICIT FORMULA:</vt:lpstr>
      <vt:lpstr>FINDING TERMS OF A SEQUENCE GIVEN BY AN EXPLICIT FORMULA:</vt:lpstr>
      <vt:lpstr>Slide 9</vt:lpstr>
      <vt:lpstr>Slide 10</vt:lpstr>
      <vt:lpstr>ARITHMETIC SEQUENCE:</vt:lpstr>
      <vt:lpstr>ARITHMETIC SEQUENCE:</vt:lpstr>
      <vt:lpstr>GENERAL TERM OF AN ARITHMETIC SEQUENCE:</vt:lpstr>
      <vt:lpstr>GENERAL TERM OF AN ARITHMETIC SEQUENCE:</vt:lpstr>
      <vt:lpstr>GENERAL TERM OF AN ARITHMETIC SEQUENCE:</vt:lpstr>
      <vt:lpstr>GENERAL TERM OF AN ARITHMETIC SEQUENCE:</vt:lpstr>
      <vt:lpstr>Do it</vt:lpstr>
      <vt:lpstr>GENERAL TERM OF AN ARITHMETIC SEQUENCE:</vt:lpstr>
      <vt:lpstr>Slide 19</vt:lpstr>
      <vt:lpstr>GEOMETRIC SEQUENCE:</vt:lpstr>
      <vt:lpstr>GEOMETRIC SEQUENCE:</vt:lpstr>
      <vt:lpstr>GENERAL TERM OF A GEOMETRIC SEQUENCE:</vt:lpstr>
      <vt:lpstr>GENERAL TERM OF A GEOMETRIC SEQUENCE:</vt:lpstr>
      <vt:lpstr>GENERAL TERM OF A GEOMETRIC SEQUENCE:</vt:lpstr>
      <vt:lpstr>GENERAL TERM OF A GEOMETRIC SEQUENCE:</vt:lpstr>
      <vt:lpstr>GENERAL TERM OF A GEOMETRIC SEQUENCE:</vt:lpstr>
      <vt:lpstr>SEQUENCES IN COMPUTER PROGRAMMING: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Sobia</dc:creator>
  <cp:lastModifiedBy>asif</cp:lastModifiedBy>
  <cp:revision>153</cp:revision>
  <dcterms:created xsi:type="dcterms:W3CDTF">2006-08-16T00:00:00Z</dcterms:created>
  <dcterms:modified xsi:type="dcterms:W3CDTF">2021-09-20T13:38:37Z</dcterms:modified>
</cp:coreProperties>
</file>