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2CD9-B776-4FFB-87AB-3D74BAECA7AE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7DE60-BC6D-4BAB-A5B2-4F6E29CA5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predicate contains a number, it serves as an index. For example: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doc("catalog.xml")/catalog/product[2]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return the second product element in the catalog.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DE60-BC6D-4BAB-A5B2-4F6E29CA5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content in an element constructor that is not inside curly braces appears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as is. For example: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&lt;h1&gt;There are {count(doc("catalog.xml")//product)} products.&lt;/h1&gt;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return the result: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&lt;h1&gt;There are 4 products.&lt;/h1&gt;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 outside the curly braces, namely the strings “There are ” and “ products.”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literally in the results, as textual content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DE60-BC6D-4BAB-A5B2-4F6E29CA5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suppose you don’t want to include the name elements at all, just their contents.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do this by calling a built-in function called data, which extracts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an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DE60-BC6D-4BAB-A5B2-4F6E29CA5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Query: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Reference: </a:t>
            </a:r>
          </a:p>
          <a:p>
            <a:r>
              <a:rPr lang="en-US" dirty="0" err="1" smtClean="0"/>
              <a:t>Xquery</a:t>
            </a:r>
            <a:r>
              <a:rPr lang="en-US" dirty="0" smtClean="0"/>
              <a:t> By </a:t>
            </a:r>
            <a:r>
              <a:rPr lang="en-US" b="1" i="1" dirty="0" smtClean="0"/>
              <a:t>Priscilla </a:t>
            </a:r>
            <a:r>
              <a:rPr lang="en-US" b="1" i="1" dirty="0" err="1" smtClean="0"/>
              <a:t>Walmsley</a:t>
            </a:r>
            <a:r>
              <a:rPr lang="en-US" b="1" i="1" dirty="0" smtClean="0"/>
              <a:t>, </a:t>
            </a:r>
            <a:r>
              <a:rPr lang="en-US" dirty="0" smtClean="0"/>
              <a:t>Published by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order by</a:t>
            </a:r>
          </a:p>
          <a:p>
            <a:pPr lvl="1"/>
            <a:r>
              <a:rPr lang="en-US" dirty="0" smtClean="0"/>
              <a:t>This clause sorts the results by product name, something that is not possible with path expressions.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657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 in doc("catalog.xml")/catalog/product</a:t>
            </a:r>
          </a:p>
          <a:p>
            <a:r>
              <a:rPr lang="en-US" sz="2400" i="1" dirty="0" smtClean="0"/>
              <a:t>where $prod/@dept = "ACC"</a:t>
            </a:r>
          </a:p>
          <a:p>
            <a:r>
              <a:rPr lang="en-US" sz="2400" i="1" dirty="0" smtClean="0"/>
              <a:t>order by $prod/name</a:t>
            </a:r>
          </a:p>
          <a:p>
            <a:r>
              <a:rPr lang="en-US" sz="2400" i="1" dirty="0" smtClean="0"/>
              <a:t>return $prod/name</a:t>
            </a:r>
            <a:endParaRPr lang="en-US" sz="24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This clause indicates that the product element’s name children should be returned.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657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 in doc("catalog.xml")/catalog/product</a:t>
            </a:r>
          </a:p>
          <a:p>
            <a:r>
              <a:rPr lang="en-US" sz="2400" i="1" dirty="0" smtClean="0"/>
              <a:t>where $prod/@dept = "ACC"</a:t>
            </a:r>
          </a:p>
          <a:p>
            <a:r>
              <a:rPr lang="en-US" sz="2400" i="1" dirty="0" smtClean="0"/>
              <a:t>order by $prod/name</a:t>
            </a:r>
          </a:p>
          <a:p>
            <a:r>
              <a:rPr lang="en-US" sz="2400" i="1" dirty="0" smtClean="0"/>
              <a:t>return $prod/name</a:t>
            </a:r>
            <a:endParaRPr lang="en-US"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let clause (the L in FLWOR) is used to set the value of a variable</a:t>
            </a:r>
          </a:p>
          <a:p>
            <a:pPr lvl="1"/>
            <a:r>
              <a:rPr lang="en-US" dirty="0" smtClean="0"/>
              <a:t>second line is a let clause that assigns the product element’s name child to a variable called $name.</a:t>
            </a:r>
          </a:p>
          <a:p>
            <a:pPr lvl="1"/>
            <a:r>
              <a:rPr lang="en-US" dirty="0" smtClean="0"/>
              <a:t>The </a:t>
            </a:r>
            <a:r>
              <a:rPr lang="en-US" sz="2400" dirty="0" smtClean="0"/>
              <a:t>$name </a:t>
            </a:r>
            <a:r>
              <a:rPr lang="en-US" dirty="0" smtClean="0"/>
              <a:t>variable is then referenced later in the FLWOR, in both the </a:t>
            </a:r>
            <a:r>
              <a:rPr lang="en-US" sz="2800" dirty="0" smtClean="0"/>
              <a:t>order by </a:t>
            </a:r>
            <a:r>
              <a:rPr lang="en-US" dirty="0" smtClean="0"/>
              <a:t>clause and the </a:t>
            </a:r>
            <a:r>
              <a:rPr lang="en-US" sz="2800" dirty="0" smtClean="0"/>
              <a:t>return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48006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$product in doc("catalog.xml")/catalog/product</a:t>
            </a:r>
          </a:p>
          <a:p>
            <a:r>
              <a:rPr lang="en-US" sz="2400" b="1" i="1" dirty="0" smtClean="0"/>
              <a:t>let $name := $product/name</a:t>
            </a:r>
          </a:p>
          <a:p>
            <a:r>
              <a:rPr lang="en-US" sz="2400" i="1" dirty="0" smtClean="0"/>
              <a:t>where $product/@dept = "ACC"</a:t>
            </a:r>
          </a:p>
          <a:p>
            <a:r>
              <a:rPr lang="en-US" sz="2400" i="1" dirty="0" smtClean="0"/>
              <a:t>order by $name</a:t>
            </a:r>
          </a:p>
          <a:p>
            <a:r>
              <a:rPr lang="en-US" sz="2400" i="1" dirty="0" smtClean="0"/>
              <a:t>return $name</a:t>
            </a:r>
            <a:endParaRPr lang="en-US" sz="24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let clause serves as a programmatic convenience that avoids repeating the same expression multiple times. </a:t>
            </a:r>
          </a:p>
          <a:p>
            <a:r>
              <a:rPr lang="en-US" dirty="0" smtClean="0"/>
              <a:t>Using some implementations, it can also improve performance, because the expression is evaluated only once instead of each time it is needed.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the results of your query in a different XML vocabulary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832080"/>
            <a:ext cx="670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Query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&gt;{</a:t>
            </a:r>
          </a:p>
          <a:p>
            <a:r>
              <a:rPr lang="en-US" dirty="0" smtClean="0"/>
              <a:t>for $product in doc("catalog.xml")/catalog/product</a:t>
            </a:r>
          </a:p>
          <a:p>
            <a:r>
              <a:rPr lang="en-US" dirty="0" smtClean="0"/>
              <a:t>where $product/@dept='ACC'</a:t>
            </a:r>
          </a:p>
          <a:p>
            <a:r>
              <a:rPr lang="en-US" dirty="0" smtClean="0"/>
              <a:t>order by $product/name</a:t>
            </a:r>
          </a:p>
          <a:p>
            <a:r>
              <a:rPr lang="en-US" dirty="0" smtClean="0"/>
              <a:t>return $product/name</a:t>
            </a:r>
          </a:p>
          <a:p>
            <a:r>
              <a:rPr lang="en-US" b="1" dirty="0" smtClean="0"/>
              <a:t>}&lt;/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…….</a:t>
            </a:r>
          </a:p>
          <a:p>
            <a:r>
              <a:rPr lang="en-US" b="1" dirty="0" smtClean="0"/>
              <a:t>Results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da-DK" dirty="0" smtClean="0"/>
              <a:t>&lt;name language="en"&gt;Deluxe Travel Bag&lt;/name&gt;</a:t>
            </a:r>
          </a:p>
          <a:p>
            <a:r>
              <a:rPr lang="en-US" dirty="0" smtClean="0"/>
              <a:t>&lt;name language="en"&gt;Floppy Sun Hat&lt;/name&gt;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9673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&lt;h1&gt;There are {count(doc("catalog.xml")//product)} products.&lt;/h1&gt;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4419600"/>
            <a:ext cx="422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&lt;h1&gt;There are 4 products.&lt;/h1&gt;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25146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Query: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038600"/>
            <a:ext cx="1352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Results: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You can include element constructors at various places in your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6781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Query: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&gt;{</a:t>
            </a:r>
          </a:p>
          <a:p>
            <a:r>
              <a:rPr lang="en-US" dirty="0" smtClean="0"/>
              <a:t>for $product in doc("catalog.xml")/catalog/product</a:t>
            </a:r>
          </a:p>
          <a:p>
            <a:r>
              <a:rPr lang="en-US" dirty="0" smtClean="0"/>
              <a:t>where $product/@dept='ACC'</a:t>
            </a:r>
          </a:p>
          <a:p>
            <a:r>
              <a:rPr lang="en-US" dirty="0" smtClean="0"/>
              <a:t>order by $product/name</a:t>
            </a:r>
          </a:p>
          <a:p>
            <a:r>
              <a:rPr lang="en-US" dirty="0" smtClean="0"/>
              <a:t>return &lt;</a:t>
            </a:r>
            <a:r>
              <a:rPr lang="en-US" dirty="0" err="1" smtClean="0"/>
              <a:t>li</a:t>
            </a:r>
            <a:r>
              <a:rPr lang="en-US" dirty="0" smtClean="0"/>
              <a:t>&gt;{$product/name}&lt;/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}&lt;/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sz="2000" b="1" dirty="0" smtClean="0"/>
              <a:t>Results: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&gt;&lt;name language="en"&gt;Deluxe Travel Bag&lt;/name&gt;&lt;/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&gt;&lt;name language="en"&gt;Floppy Sun Hat&lt;/name&gt;&lt;/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attributes to </a:t>
            </a:r>
            <a:r>
              <a:rPr lang="en-US" dirty="0" smtClean="0"/>
              <a:t>results and data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You can also add your own attributes to results using an XML-like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Query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/>
              <a:t>type="square"&gt;{</a:t>
            </a:r>
          </a:p>
          <a:p>
            <a:r>
              <a:rPr lang="en-US" dirty="0" smtClean="0"/>
              <a:t>for $product in doc("catalog.xml")/catalog/product</a:t>
            </a:r>
          </a:p>
          <a:p>
            <a:r>
              <a:rPr lang="en-US" dirty="0" smtClean="0"/>
              <a:t>where $product/@dept='ACC'</a:t>
            </a:r>
          </a:p>
          <a:p>
            <a:r>
              <a:rPr lang="en-US" dirty="0" smtClean="0"/>
              <a:t>order by $product/name</a:t>
            </a:r>
          </a:p>
          <a:p>
            <a:r>
              <a:rPr lang="it-IT" dirty="0" smtClean="0"/>
              <a:t>return &lt;li </a:t>
            </a:r>
            <a:r>
              <a:rPr lang="it-IT" b="1" dirty="0" smtClean="0"/>
              <a:t>class="{$product/@dept}"&gt;{data($product/name)}&lt;/li&gt;</a:t>
            </a:r>
          </a:p>
          <a:p>
            <a:r>
              <a:rPr lang="en-US" dirty="0" smtClean="0"/>
              <a:t>}&lt;/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029200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type="square"&gt;</a:t>
            </a:r>
          </a:p>
          <a:p>
            <a:r>
              <a:rPr lang="it-IT" dirty="0" smtClean="0"/>
              <a:t>&lt;li class="ACC"&gt;Deluxe Travel Bag&lt;/li&gt;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class="ACC"&gt;Floppy Sun Hat&lt;/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over 100 functions built into </a:t>
            </a:r>
            <a:r>
              <a:rPr lang="en-US" dirty="0" err="1" smtClean="0"/>
              <a:t>XQuery</a:t>
            </a:r>
            <a:r>
              <a:rPr lang="en-US" dirty="0" smtClean="0"/>
              <a:t>, covering a broad range of functionality.</a:t>
            </a:r>
          </a:p>
          <a:p>
            <a:r>
              <a:rPr lang="en-US" dirty="0" smtClean="0"/>
              <a:t>Functions can be used to manipulate strings and dates, perform </a:t>
            </a:r>
            <a:r>
              <a:rPr lang="en-US" dirty="0" smtClean="0"/>
              <a:t>mathematical calculations</a:t>
            </a:r>
            <a:r>
              <a:rPr lang="en-US" dirty="0" smtClean="0"/>
              <a:t>, combine sequences of elements, and perform many other useful jobs.</a:t>
            </a:r>
          </a:p>
          <a:p>
            <a:r>
              <a:rPr lang="en-US" dirty="0" smtClean="0"/>
              <a:t>You can also define your own functions, either in the query itself, or in an </a:t>
            </a:r>
            <a:r>
              <a:rPr lang="en-US" dirty="0" smtClean="0"/>
              <a:t>external library</a:t>
            </a:r>
            <a:endParaRPr lang="en-US" dirty="0" smtClean="0"/>
          </a:p>
          <a:p>
            <a:r>
              <a:rPr lang="en-US" dirty="0" smtClean="0"/>
              <a:t>Both built-in and user-defined functions can be called from almost any place in </a:t>
            </a:r>
            <a:r>
              <a:rPr lang="en-US" dirty="0" smtClean="0"/>
              <a:t>a query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function call</a:t>
            </a:r>
          </a:p>
          <a:p>
            <a:pPr lvl="1"/>
            <a:r>
              <a:rPr lang="en-US" i="1" dirty="0" smtClean="0"/>
              <a:t>substring($</a:t>
            </a:r>
            <a:r>
              <a:rPr lang="en-US" i="1" dirty="0" err="1" smtClean="0"/>
              <a:t>prodName</a:t>
            </a:r>
            <a:r>
              <a:rPr lang="en-US" i="1" dirty="0" smtClean="0"/>
              <a:t>, 1, 5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where the name of the function is substring and there are three arguments, </a:t>
            </a:r>
            <a:r>
              <a:rPr lang="en-US" dirty="0" smtClean="0"/>
              <a:t>separated by </a:t>
            </a:r>
            <a:r>
              <a:rPr lang="en-US" dirty="0" smtClean="0"/>
              <a:t>commas and surrounded by parentheses. The first argument is a </a:t>
            </a:r>
            <a:r>
              <a:rPr lang="en-US" dirty="0" smtClean="0"/>
              <a:t>variable reference</a:t>
            </a:r>
            <a:r>
              <a:rPr lang="en-US" dirty="0" smtClean="0"/>
              <a:t>, whereas the other two are numeric literals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XQuery</a:t>
            </a:r>
            <a:r>
              <a:rPr lang="en-US" dirty="0" smtClean="0"/>
              <a:t> comments, delimited by (: and </a:t>
            </a:r>
            <a:r>
              <a:rPr lang="en-US" dirty="0" smtClean="0"/>
              <a:t>:)</a:t>
            </a:r>
          </a:p>
          <a:p>
            <a:pPr lvl="1"/>
            <a:r>
              <a:rPr lang="en-US" dirty="0" smtClean="0"/>
              <a:t>(: </a:t>
            </a:r>
            <a:r>
              <a:rPr lang="en-US" dirty="0" smtClean="0"/>
              <a:t>This query returns the &lt;number&gt; children :)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Enormous amount of information is now stored in XML, both in XML databases and in documents on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All of this data is used for a variety of purposes</a:t>
            </a:r>
          </a:p>
          <a:p>
            <a:r>
              <a:rPr lang="en-US" dirty="0" err="1" smtClean="0"/>
              <a:t>XQuery</a:t>
            </a:r>
            <a:r>
              <a:rPr lang="en-US" dirty="0" smtClean="0"/>
              <a:t> is a query language designed by the W3C to address these needs</a:t>
            </a:r>
          </a:p>
          <a:p>
            <a:r>
              <a:rPr lang="en-US" dirty="0" smtClean="0"/>
              <a:t>It allows you to select the XML data elements of interest, reorganize and possibly transform them, and return the results in a structure as you want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Order and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($x &lt; 12 and $y &gt; 0) then $x + $y else $x - $</a:t>
            </a:r>
            <a:r>
              <a:rPr lang="en-US" dirty="0" smtClean="0"/>
              <a:t>y</a:t>
            </a:r>
          </a:p>
          <a:p>
            <a:r>
              <a:rPr lang="en-US" dirty="0" smtClean="0"/>
              <a:t>if (</a:t>
            </a:r>
            <a:r>
              <a:rPr lang="en-US" b="1" dirty="0" smtClean="0"/>
              <a:t>($x &lt; 12) and ($y &gt; 0)) then ($x + $y) else ($x - $y)</a:t>
            </a:r>
            <a:endParaRPr lang="en-US" dirty="0" smtClean="0"/>
          </a:p>
          <a:p>
            <a:r>
              <a:rPr lang="en-US" dirty="0" smtClean="0"/>
              <a:t>any and operators are evaluated before or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true() and true() or false() and false( 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(true() and true( )) or (false() and false( </a:t>
            </a:r>
            <a:r>
              <a:rPr lang="en-US" b="1" dirty="0" smtClean="0"/>
              <a:t>))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(if-then-else)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9502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Query</a:t>
            </a:r>
          </a:p>
          <a:p>
            <a:r>
              <a:rPr lang="en-US" sz="2400" dirty="0" smtClean="0"/>
              <a:t>for $prod in (doc("catalog.xml")/catalog/product)</a:t>
            </a:r>
          </a:p>
          <a:p>
            <a:r>
              <a:rPr lang="en-US" sz="2400" dirty="0" smtClean="0"/>
              <a:t>return </a:t>
            </a:r>
            <a:r>
              <a:rPr lang="en-US" sz="2400" b="1" dirty="0" smtClean="0"/>
              <a:t>if ($prod/@dept = 'ACC')</a:t>
            </a:r>
          </a:p>
          <a:p>
            <a:r>
              <a:rPr lang="en-US" sz="2400" b="1" dirty="0" smtClean="0"/>
              <a:t>then &lt;</a:t>
            </a:r>
            <a:r>
              <a:rPr lang="en-US" sz="2400" b="1" dirty="0" err="1" smtClean="0"/>
              <a:t>accessoryNum</a:t>
            </a:r>
            <a:r>
              <a:rPr lang="en-US" sz="2400" b="1" dirty="0" smtClean="0"/>
              <a:t>&gt;{data($prod/number)}&lt;/</a:t>
            </a:r>
            <a:r>
              <a:rPr lang="en-US" sz="2400" b="1" dirty="0" err="1" smtClean="0"/>
              <a:t>accessoryNum</a:t>
            </a:r>
            <a:r>
              <a:rPr lang="en-US" sz="2400" b="1" dirty="0" smtClean="0"/>
              <a:t>&gt;</a:t>
            </a:r>
          </a:p>
          <a:p>
            <a:r>
              <a:rPr lang="en-US" sz="2400" b="1" dirty="0" smtClean="0"/>
              <a:t>else &lt;</a:t>
            </a:r>
            <a:r>
              <a:rPr lang="en-US" sz="2400" b="1" dirty="0" err="1" smtClean="0"/>
              <a:t>otherNum</a:t>
            </a:r>
            <a:r>
              <a:rPr lang="en-US" sz="2400" b="1" dirty="0" smtClean="0"/>
              <a:t>&gt;{data($prod/number)}&lt;/</a:t>
            </a:r>
            <a:r>
              <a:rPr lang="en-US" sz="2400" b="1" dirty="0" err="1" smtClean="0"/>
              <a:t>otherNum</a:t>
            </a:r>
            <a:r>
              <a:rPr lang="en-US" sz="2400" b="1" dirty="0" smtClean="0"/>
              <a:t>&gt;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Results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otherNum</a:t>
            </a:r>
            <a:r>
              <a:rPr lang="en-US" sz="2400" dirty="0" smtClean="0"/>
              <a:t>&gt;557&lt;/</a:t>
            </a:r>
            <a:r>
              <a:rPr lang="en-US" sz="2400" dirty="0" err="1" smtClean="0"/>
              <a:t>otherNum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accessoryNum</a:t>
            </a:r>
            <a:r>
              <a:rPr lang="en-US" sz="2400" dirty="0" smtClean="0"/>
              <a:t>&gt;563&lt;/</a:t>
            </a:r>
            <a:r>
              <a:rPr lang="en-US" sz="2400" dirty="0" err="1" smtClean="0"/>
              <a:t>accessoryNum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accessoryNum</a:t>
            </a:r>
            <a:r>
              <a:rPr lang="en-US" sz="2400" dirty="0" smtClean="0"/>
              <a:t>&gt;443&lt;/</a:t>
            </a:r>
            <a:r>
              <a:rPr lang="en-US" sz="2400" dirty="0" err="1" smtClean="0"/>
              <a:t>accessoryNum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otherNum</a:t>
            </a:r>
            <a:r>
              <a:rPr lang="en-US" sz="2400" dirty="0" smtClean="0"/>
              <a:t>&gt;784&lt;/</a:t>
            </a:r>
            <a:r>
              <a:rPr lang="en-US" sz="2400" dirty="0" err="1" smtClean="0"/>
              <a:t>otherNum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Conditional expression returning multiple expressions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57400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Query</a:t>
            </a:r>
          </a:p>
          <a:p>
            <a:r>
              <a:rPr lang="en-US" dirty="0" smtClean="0"/>
              <a:t>for $prod in (doc("catalog.xml")/catalog/product)</a:t>
            </a:r>
          </a:p>
          <a:p>
            <a:r>
              <a:rPr lang="en-US" dirty="0" smtClean="0"/>
              <a:t>return if ($prod/@dept = 'ACC')</a:t>
            </a:r>
          </a:p>
          <a:p>
            <a:r>
              <a:rPr lang="en-US" dirty="0" smtClean="0"/>
              <a:t>then </a:t>
            </a:r>
            <a:r>
              <a:rPr lang="en-US" b="1" dirty="0" smtClean="0"/>
              <a:t>(&lt;</a:t>
            </a:r>
            <a:r>
              <a:rPr lang="en-US" b="1" dirty="0" err="1" smtClean="0"/>
              <a:t>accessoryNum</a:t>
            </a:r>
            <a:r>
              <a:rPr lang="en-US" b="1" dirty="0" smtClean="0"/>
              <a:t>&gt;{data($prod/number)}&lt;/</a:t>
            </a:r>
            <a:r>
              <a:rPr lang="en-US" b="1" dirty="0" err="1" smtClean="0"/>
              <a:t>accessoryNum</a:t>
            </a:r>
            <a:r>
              <a:rPr lang="en-US" b="1" dirty="0" smtClean="0"/>
              <a:t>&gt;,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accessoryName</a:t>
            </a:r>
            <a:r>
              <a:rPr lang="en-US" dirty="0" smtClean="0"/>
              <a:t>&gt;{data($prod/name)}&lt;/</a:t>
            </a:r>
            <a:r>
              <a:rPr lang="en-US" dirty="0" err="1" smtClean="0"/>
              <a:t>accessoryName</a:t>
            </a:r>
            <a:r>
              <a:rPr lang="en-US" dirty="0" smtClean="0"/>
              <a:t>&gt;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else &lt;</a:t>
            </a:r>
            <a:r>
              <a:rPr lang="en-US" dirty="0" err="1" smtClean="0"/>
              <a:t>otherNum</a:t>
            </a:r>
            <a:r>
              <a:rPr lang="en-US" dirty="0" smtClean="0"/>
              <a:t>&gt;{data($prod/number)}&lt;/</a:t>
            </a:r>
            <a:r>
              <a:rPr lang="en-US" dirty="0" err="1" smtClean="0"/>
              <a:t>otherNum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Results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otherNum</a:t>
            </a:r>
            <a:r>
              <a:rPr lang="en-US" dirty="0" smtClean="0"/>
              <a:t>&gt;557&lt;/</a:t>
            </a:r>
            <a:r>
              <a:rPr lang="en-US" dirty="0" err="1" smtClean="0"/>
              <a:t>otherNum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accessoryNum</a:t>
            </a:r>
            <a:r>
              <a:rPr lang="en-US" dirty="0" smtClean="0"/>
              <a:t>&gt;563&lt;/</a:t>
            </a:r>
            <a:r>
              <a:rPr lang="en-US" dirty="0" err="1" smtClean="0"/>
              <a:t>accessoryNum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accessoryName</a:t>
            </a:r>
            <a:r>
              <a:rPr lang="en-US" dirty="0" smtClean="0"/>
              <a:t>&gt;Floppy Sun Hat&lt;/</a:t>
            </a:r>
            <a:r>
              <a:rPr lang="en-US" dirty="0" err="1" smtClean="0"/>
              <a:t>accessoryName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accessoryNum</a:t>
            </a:r>
            <a:r>
              <a:rPr lang="en-US" dirty="0" smtClean="0"/>
              <a:t>&gt;443&lt;/</a:t>
            </a:r>
            <a:r>
              <a:rPr lang="en-US" dirty="0" err="1" smtClean="0"/>
              <a:t>accessoryNum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accessoryName</a:t>
            </a:r>
            <a:r>
              <a:rPr lang="en-US" dirty="0" smtClean="0"/>
              <a:t>&gt;Deluxe Travel Bag&lt;/</a:t>
            </a:r>
            <a:r>
              <a:rPr lang="en-US" dirty="0" err="1" smtClean="0"/>
              <a:t>accessoryName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otherNum</a:t>
            </a:r>
            <a:r>
              <a:rPr lang="en-US" dirty="0" smtClean="0"/>
              <a:t>&gt;784&lt;/</a:t>
            </a:r>
            <a:r>
              <a:rPr lang="en-US" dirty="0" err="1" smtClean="0"/>
              <a:t>otherNum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and 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XQuery</a:t>
            </a:r>
            <a:r>
              <a:rPr lang="en-US" dirty="0" smtClean="0"/>
              <a:t> </a:t>
            </a:r>
            <a:r>
              <a:rPr lang="en-US" dirty="0" smtClean="0"/>
              <a:t>uses the </a:t>
            </a:r>
            <a:r>
              <a:rPr lang="en-US" dirty="0" smtClean="0"/>
              <a:t>type system of XML Schema, which includes built-in types that represent </a:t>
            </a:r>
            <a:r>
              <a:rPr lang="en-US" dirty="0" smtClean="0"/>
              <a:t>common </a:t>
            </a:r>
            <a:r>
              <a:rPr lang="en-US" dirty="0" err="1" smtClean="0"/>
              <a:t>datatypes</a:t>
            </a:r>
            <a:r>
              <a:rPr lang="en-US" dirty="0" smtClean="0"/>
              <a:t> </a:t>
            </a:r>
            <a:r>
              <a:rPr lang="en-US" dirty="0" smtClean="0"/>
              <a:t>such as decimal, date, and string.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smtClean="0"/>
              <a:t>Schema also specifies a </a:t>
            </a:r>
            <a:r>
              <a:rPr lang="en-US" dirty="0" smtClean="0"/>
              <a:t>language for </a:t>
            </a:r>
            <a:r>
              <a:rPr lang="en-US" dirty="0" smtClean="0"/>
              <a:t>defining your own types based on the built-in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if your item element has a </a:t>
            </a:r>
            <a:r>
              <a:rPr lang="en-US" dirty="0" smtClean="0"/>
              <a:t>quantity attribute</a:t>
            </a:r>
            <a:r>
              <a:rPr lang="en-US" dirty="0" smtClean="0"/>
              <a:t>, and you know from the schema that the type of the quantity attribute </a:t>
            </a:r>
            <a:r>
              <a:rPr lang="en-US" dirty="0" smtClean="0"/>
              <a:t>is </a:t>
            </a:r>
            <a:r>
              <a:rPr lang="en-US" dirty="0" err="1" smtClean="0"/>
              <a:t>xs:integer</a:t>
            </a:r>
            <a:r>
              <a:rPr lang="en-US" dirty="0" smtClean="0"/>
              <a:t>, you can perform sorts or other operations on that attribute’s value </a:t>
            </a:r>
            <a:r>
              <a:rPr lang="en-US" dirty="0" smtClean="0"/>
              <a:t>without converting </a:t>
            </a:r>
            <a:r>
              <a:rPr lang="en-US" dirty="0" smtClean="0"/>
              <a:t>it to an integer in the query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of </a:t>
            </a:r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Selecting information based on specific criteria</a:t>
            </a:r>
          </a:p>
          <a:p>
            <a:r>
              <a:rPr lang="en-US" dirty="0" smtClean="0"/>
              <a:t>Filtering out unwanted information</a:t>
            </a:r>
          </a:p>
          <a:p>
            <a:r>
              <a:rPr lang="en-US" dirty="0" smtClean="0"/>
              <a:t>Searching for information within a document or set of documents</a:t>
            </a:r>
          </a:p>
          <a:p>
            <a:r>
              <a:rPr lang="en-US" dirty="0" smtClean="0"/>
              <a:t>Joining data from multiple documents or collections of documents</a:t>
            </a:r>
          </a:p>
          <a:p>
            <a:r>
              <a:rPr lang="en-US" dirty="0" smtClean="0"/>
              <a:t>Sorting, grouping, and aggregating data</a:t>
            </a:r>
          </a:p>
          <a:p>
            <a:r>
              <a:rPr lang="en-US" dirty="0" smtClean="0"/>
              <a:t>Transforming and restructuring XML data into another XML vocabulary or structure</a:t>
            </a:r>
          </a:p>
          <a:p>
            <a:r>
              <a:rPr lang="en-US" dirty="0" smtClean="0"/>
              <a:t>Performing arithmetic calculations on numbers and dates</a:t>
            </a:r>
          </a:p>
          <a:p>
            <a:r>
              <a:rPr lang="en-US" dirty="0" smtClean="0"/>
              <a:t>Manipulating strings to reformat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Simply selects elements or attributes from an input document: Examples</a:t>
            </a:r>
          </a:p>
          <a:p>
            <a:r>
              <a:rPr lang="en-US" i="1" dirty="0" smtClean="0"/>
              <a:t>doc("catalog.xml")/catalog/product</a:t>
            </a:r>
          </a:p>
          <a:p>
            <a:r>
              <a:rPr lang="en-US" i="1" dirty="0" smtClean="0"/>
              <a:t>doc("catalog.xml")/*/product/@dept</a:t>
            </a:r>
          </a:p>
          <a:p>
            <a:r>
              <a:rPr lang="en-US" i="1" dirty="0" smtClean="0"/>
              <a:t>doc("catalog.xml")//product/@dept</a:t>
            </a:r>
          </a:p>
          <a:p>
            <a:r>
              <a:rPr lang="en-US" i="1" dirty="0" smtClean="0"/>
              <a:t>doc("catalog.xml")/catalog/product[@dept = "ACC"]</a:t>
            </a:r>
          </a:p>
          <a:p>
            <a:r>
              <a:rPr lang="en-US" i="1" dirty="0" smtClean="0"/>
              <a:t>doc("catalog.xml")/catalog/product[2]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expressions are convenient because of their compact, easy-to-remember syntax.</a:t>
            </a:r>
          </a:p>
          <a:p>
            <a:r>
              <a:rPr lang="en-US" dirty="0" smtClean="0"/>
              <a:t>However, they have a limitation: </a:t>
            </a:r>
          </a:p>
          <a:p>
            <a:pPr lvl="1"/>
            <a:r>
              <a:rPr lang="en-US" dirty="0" smtClean="0"/>
              <a:t>they can only return elements and attributes as they appear in input documents. </a:t>
            </a:r>
          </a:p>
          <a:p>
            <a:pPr lvl="1"/>
            <a:r>
              <a:rPr lang="en-US" dirty="0" smtClean="0"/>
              <a:t>Any elements selected in a path expression appear in the results with the same names, the same attributes and contents, </a:t>
            </a:r>
          </a:p>
          <a:p>
            <a:pPr lvl="1"/>
            <a:r>
              <a:rPr lang="en-US" dirty="0" smtClean="0"/>
              <a:t>and in the same order as in the input document.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stands for “for, let, where, order by, return”</a:t>
            </a:r>
          </a:p>
          <a:p>
            <a:r>
              <a:rPr lang="en-US" dirty="0" smtClean="0"/>
              <a:t>FLWORs, unlike path expressions, allow you to manipulate, transform, and sort your results.</a:t>
            </a:r>
          </a:p>
          <a:p>
            <a:r>
              <a:rPr lang="en-US" dirty="0" smtClean="0"/>
              <a:t>A Simple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429774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$prod in doc("catalog.xml")/catalog/product</a:t>
            </a:r>
          </a:p>
          <a:p>
            <a:r>
              <a:rPr lang="en-US" sz="2400" dirty="0" smtClean="0"/>
              <a:t>where $prod/@dept = "ACC"</a:t>
            </a:r>
          </a:p>
          <a:p>
            <a:r>
              <a:rPr lang="en-US" sz="2400" dirty="0" smtClean="0"/>
              <a:t>order by $prod/name</a:t>
            </a:r>
          </a:p>
          <a:p>
            <a:r>
              <a:rPr lang="en-US" sz="2400" dirty="0" smtClean="0"/>
              <a:t>return $prod/name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This clause sets up an iteration through the </a:t>
            </a:r>
            <a:r>
              <a:rPr lang="en-US" sz="2400" dirty="0" smtClean="0"/>
              <a:t>product </a:t>
            </a:r>
            <a:r>
              <a:rPr lang="en-US" dirty="0" smtClean="0"/>
              <a:t>nodes, and the rest of the FLWOR is evaluated once for each of the four products. </a:t>
            </a:r>
          </a:p>
          <a:p>
            <a:pPr lvl="1"/>
            <a:r>
              <a:rPr lang="en-US" dirty="0" smtClean="0"/>
              <a:t>Each time, a variable named </a:t>
            </a:r>
            <a:r>
              <a:rPr lang="en-US" sz="2800" dirty="0" smtClean="0"/>
              <a:t>$prod </a:t>
            </a:r>
            <a:r>
              <a:rPr lang="en-US" dirty="0" smtClean="0"/>
              <a:t>is bound to a different </a:t>
            </a:r>
            <a:r>
              <a:rPr lang="en-US" sz="2800" dirty="0" smtClean="0"/>
              <a:t>product </a:t>
            </a:r>
            <a:r>
              <a:rPr lang="en-US" dirty="0" smtClean="0"/>
              <a:t>element. </a:t>
            </a:r>
          </a:p>
          <a:p>
            <a:pPr lvl="1"/>
            <a:r>
              <a:rPr lang="en-US" dirty="0" smtClean="0"/>
              <a:t>Dollar signs are used to indicate variable names in </a:t>
            </a:r>
            <a:r>
              <a:rPr lang="en-US" dirty="0" err="1" smtClean="0"/>
              <a:t>XQuery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513594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 in doc("catalog.xml")/catalog/product</a:t>
            </a:r>
          </a:p>
          <a:p>
            <a:r>
              <a:rPr lang="en-US" sz="2400" i="1" dirty="0" smtClean="0"/>
              <a:t>where $prod/@dept = "ACC"</a:t>
            </a:r>
          </a:p>
          <a:p>
            <a:r>
              <a:rPr lang="en-US" sz="2400" i="1" dirty="0" smtClean="0"/>
              <a:t>order by $prod/name</a:t>
            </a:r>
          </a:p>
          <a:p>
            <a:r>
              <a:rPr lang="en-US" sz="2400" i="1" dirty="0" smtClean="0"/>
              <a:t>return $prod/name</a:t>
            </a:r>
            <a:endParaRPr lang="en-US" sz="24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This clause selects only products in the ACC department. </a:t>
            </a:r>
          </a:p>
          <a:p>
            <a:pPr lvl="1"/>
            <a:r>
              <a:rPr lang="en-US" dirty="0" smtClean="0"/>
              <a:t>This has the same effect as a predicate (</a:t>
            </a:r>
            <a:r>
              <a:rPr lang="en-US" sz="2800" dirty="0" smtClean="0"/>
              <a:t>[@dept = "ACC"]) </a:t>
            </a:r>
            <a:r>
              <a:rPr lang="en-US" dirty="0" smtClean="0"/>
              <a:t>in a path expression.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2672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 in doc("catalog.xml")/catalog/product</a:t>
            </a:r>
          </a:p>
          <a:p>
            <a:r>
              <a:rPr lang="en-US" sz="2400" i="1" dirty="0" smtClean="0"/>
              <a:t>where $prod/@dept = "ACC"</a:t>
            </a:r>
          </a:p>
          <a:p>
            <a:r>
              <a:rPr lang="en-US" sz="2400" i="1" dirty="0" smtClean="0"/>
              <a:t>order by $prod/name</a:t>
            </a:r>
          </a:p>
          <a:p>
            <a:r>
              <a:rPr lang="en-US" sz="2400" i="1" dirty="0" smtClean="0"/>
              <a:t>return $prod/name</a:t>
            </a:r>
            <a:endParaRPr lang="en-US" sz="2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order by</a:t>
            </a:r>
          </a:p>
          <a:p>
            <a:pPr lvl="1"/>
            <a:r>
              <a:rPr lang="en-US" dirty="0" smtClean="0"/>
              <a:t>This clause sorts the results by product name, something that is not possible with path expressions.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657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for $prod in doc("catalog.xml")/catalog/product</a:t>
            </a:r>
          </a:p>
          <a:p>
            <a:r>
              <a:rPr lang="en-US" sz="2400" i="1" dirty="0" smtClean="0"/>
              <a:t>where $prod/@dept = "ACC"</a:t>
            </a:r>
          </a:p>
          <a:p>
            <a:r>
              <a:rPr lang="en-US" sz="2400" i="1" dirty="0" smtClean="0"/>
              <a:t>order by $prod/name</a:t>
            </a:r>
          </a:p>
          <a:p>
            <a:r>
              <a:rPr lang="en-US" sz="2400" i="1" dirty="0" smtClean="0"/>
              <a:t>return $prod/name</a:t>
            </a: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1662</Words>
  <Application>Microsoft Office PowerPoint</Application>
  <PresentationFormat>On-screen Show (4:3)</PresentationFormat>
  <Paragraphs>201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XML Query: xQuery</vt:lpstr>
      <vt:lpstr>XQuery</vt:lpstr>
      <vt:lpstr>Capabilities of XQuery</vt:lpstr>
      <vt:lpstr>Path Expressions</vt:lpstr>
      <vt:lpstr>Path Expressions</vt:lpstr>
      <vt:lpstr>FLWORs</vt:lpstr>
      <vt:lpstr>FLWORs</vt:lpstr>
      <vt:lpstr>FLWORs</vt:lpstr>
      <vt:lpstr>FLWORs</vt:lpstr>
      <vt:lpstr>FLWORs</vt:lpstr>
      <vt:lpstr>FLWORs</vt:lpstr>
      <vt:lpstr>FLWORs</vt:lpstr>
      <vt:lpstr>FLWORs</vt:lpstr>
      <vt:lpstr>Wrap the results</vt:lpstr>
      <vt:lpstr>Another Example</vt:lpstr>
      <vt:lpstr>Slide 16</vt:lpstr>
      <vt:lpstr>attributes to results and data function</vt:lpstr>
      <vt:lpstr>Functions</vt:lpstr>
      <vt:lpstr>Slide 19</vt:lpstr>
      <vt:lpstr>Evaluation Order and Parentheses</vt:lpstr>
      <vt:lpstr>Conditional (if-then-else) Expressions</vt:lpstr>
      <vt:lpstr>Conditional expression returning multiple expressions</vt:lpstr>
      <vt:lpstr>XQuery and XML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DrQadir</dc:creator>
  <cp:lastModifiedBy>Dr. M. Abdul Qadir</cp:lastModifiedBy>
  <cp:revision>127</cp:revision>
  <dcterms:created xsi:type="dcterms:W3CDTF">2006-08-16T00:00:00Z</dcterms:created>
  <dcterms:modified xsi:type="dcterms:W3CDTF">2011-04-26T12:54:19Z</dcterms:modified>
</cp:coreProperties>
</file>