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18EE03-75C2-4733-99C5-6CF053A70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F2D246-51BF-4F6B-8863-2D0C307BD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2D3C6B-9B1C-4BB7-8783-BAC77A44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BDD5-0E3F-48EA-8CB1-4D012510284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656252-6BF9-49F6-81C3-590B9E3F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718604-03A4-44B6-B91F-22BB8AA8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872D-36CB-4560-8CC9-658BB000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C63DD5-BA0B-43EA-9707-06F1460D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4404689-7A71-4FD0-A031-E8929E5E7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4C43D0-C011-4B59-A7BC-1BAA3A74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BDD5-0E3F-48EA-8CB1-4D012510284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D0D792-0D39-445C-AB9E-B650BC88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B20CE4-77BB-4664-93D5-D6CF17C7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872D-36CB-4560-8CC9-658BB000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765FCA6-1EC4-496D-B7C6-1FBBE689F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818133-5A08-4E7E-ACAD-735F57119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7372BC-5E2E-4869-AABE-944CFD7B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BDD5-0E3F-48EA-8CB1-4D012510284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62D552-877F-46DE-B9E2-66C1C88B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F1A53B-DB71-46A9-9AFD-7BD23147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872D-36CB-4560-8CC9-658BB000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07DEA1-E93E-42D5-A11C-61C06572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C1C4EE-A828-4581-ACD6-117117A7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83C84A-047E-4987-8573-9B50D2BB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BDD5-0E3F-48EA-8CB1-4D012510284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23D2BA-2169-4EAC-8EF0-8AE03B8F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A9BF9F-745E-40B5-AA3E-6686A848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872D-36CB-4560-8CC9-658BB000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6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1FDD8-3FFA-4970-865F-6625F600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7BFE36-8E5E-4D6A-A3D2-7970B5E05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7F7519-34AB-4F6D-9F52-7C1F1A58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BDD5-0E3F-48EA-8CB1-4D012510284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097E71-A6A2-412A-BB82-EC588A81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E9C3E7-0790-499D-A6F9-2FF1519B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872D-36CB-4560-8CC9-658BB000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2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C86B39-75E2-400A-878D-8F1EB853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FA0858-05B0-460E-9FD1-F5B70BF78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38593E5-333E-4350-B3C4-59F676D2A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241CB8-B181-464D-9237-4F08DC82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BDD5-0E3F-48EA-8CB1-4D012510284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D379FE-29DA-42AE-B268-3C34921C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675C2B-73C1-43B2-BA3E-5C056AE7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872D-36CB-4560-8CC9-658BB000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7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559B3-9C47-49F6-8E50-8145D8F5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4A0629-A7B9-4F64-9EF3-8A6E6923A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1D638E-A545-4DE3-A626-10B829657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DB4808C-E7AA-4E45-B5AB-8FD123814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4D516AB-1453-4356-9802-09A7CEA0A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BD29761-7C32-46F0-885B-BEC91CEA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BDD5-0E3F-48EA-8CB1-4D012510284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C209777-8D3C-431C-A9E8-0A06B727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68E3BD8-43C1-44E2-86E6-73BE9F29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872D-36CB-4560-8CC9-658BB000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5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EE33C-F096-44AE-8C6C-3634DD9F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AB71447-CC3C-41AE-9AF8-0C19FB09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BDD5-0E3F-48EA-8CB1-4D012510284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FC5ECF-A2B9-4D29-84DF-4929185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10CCF3-4F2C-4481-9F67-A71C0A0C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872D-36CB-4560-8CC9-658BB000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FE1A663-014F-4126-837F-F30193F3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BDD5-0E3F-48EA-8CB1-4D012510284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A98E5F1-E5F9-48C9-9628-DF1A75F6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135888-C9B2-4372-9B50-BA12A774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872D-36CB-4560-8CC9-658BB000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4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4FC16-66DF-4671-A75F-EC558EBD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3D8936-5F50-4596-9C62-2EFA7F34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0C2015F-B39D-4188-BAAD-6773A91C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33C6F9-4D14-438B-AAF8-AD79B51C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BDD5-0E3F-48EA-8CB1-4D012510284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A76C96-4F4E-4A70-A6DA-6E6B7116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708BF7-24BA-470E-BD2F-B626910D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872D-36CB-4560-8CC9-658BB000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0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7512FF-B15F-40B9-A843-E0AB86BD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8A07B30-0E1B-4CF3-83D3-4D10DBD67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A430F1-6983-408A-AC88-B18ABF51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F4375D-DDEE-447B-BA94-3BFD876D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BDD5-0E3F-48EA-8CB1-4D012510284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8C7D15-EAC8-413E-A06D-7F15569F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893C72-E2A5-4D95-B15A-75308634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872D-36CB-4560-8CC9-658BB000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7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DECC44-B32F-4EDC-BBD1-403D0543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AD672D-16BE-4980-9541-AAD12B47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FA4815-2AD6-43D8-8BA9-F79E5CC54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BDD5-0E3F-48EA-8CB1-4D0125102847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AFE5FD-BA2F-46EB-AF7B-93B1260B3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CFDC0B-5B8C-4124-8F0B-0B9D0C952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2872D-36CB-4560-8CC9-658BB0003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1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>
            <a:extLst>
              <a:ext uri="{FF2B5EF4-FFF2-40B4-BE49-F238E27FC236}">
                <a16:creationId xmlns:a16="http://schemas.microsoft.com/office/drawing/2014/main" xmlns="" id="{83D7E8E3-8C16-4F5A-96FB-C491C0ECE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3263900"/>
            <a:ext cx="822960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Operating System</a:t>
            </a:r>
          </a:p>
        </p:txBody>
      </p:sp>
      <p:sp>
        <p:nvSpPr>
          <p:cNvPr id="1260547" name="Rectangle 3">
            <a:extLst>
              <a:ext uri="{FF2B5EF4-FFF2-40B4-BE49-F238E27FC236}">
                <a16:creationId xmlns:a16="http://schemas.microsoft.com/office/drawing/2014/main" xmlns="" id="{045E88CA-BB78-486F-A8AC-C4E888E0F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76200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 sz="44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60548" name="Rectangle 4">
            <a:extLst>
              <a:ext uri="{FF2B5EF4-FFF2-40B4-BE49-F238E27FC236}">
                <a16:creationId xmlns:a16="http://schemas.microsoft.com/office/drawing/2014/main" xmlns="" id="{5A8016F7-FCBF-4AFE-BDBF-5E8C32CF3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0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Memory management techniques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pic>
        <p:nvPicPr>
          <p:cNvPr id="3077" name="Picture 5" descr="line_blu">
            <a:extLst>
              <a:ext uri="{FF2B5EF4-FFF2-40B4-BE49-F238E27FC236}">
                <a16:creationId xmlns:a16="http://schemas.microsoft.com/office/drawing/2014/main" xmlns="" id="{12F34EA6-1965-4EE3-AE4B-11B3DDA04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9" y="4221164"/>
            <a:ext cx="745172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94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xmlns="" id="{C04F8911-C8F4-4EBA-9937-1EA4C6A1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386859-270E-4A02-B897-E511DD4E57CE}" type="slidenum">
              <a:rPr lang="en-US" altLang="en-US" sz="1400">
                <a:solidFill>
                  <a:srgbClr val="CC330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rgbClr val="CC3300"/>
              </a:solidFill>
            </a:endParaRPr>
          </a:p>
        </p:txBody>
      </p:sp>
      <p:sp>
        <p:nvSpPr>
          <p:cNvPr id="2031618" name="Rectangle 2">
            <a:extLst>
              <a:ext uri="{FF2B5EF4-FFF2-40B4-BE49-F238E27FC236}">
                <a16:creationId xmlns:a16="http://schemas.microsoft.com/office/drawing/2014/main" xmlns="" id="{D73AC486-87E8-4801-AD1E-1ABB8FDAE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Memory Allocation with Linked Lists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xmlns="" id="{58C06638-B646-424C-9525-1CDC5FEC1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BEST FIT</a:t>
            </a:r>
          </a:p>
          <a:p>
            <a:pPr lvl="1" eaLnBrk="1" hangingPunct="1"/>
            <a:r>
              <a:rPr lang="en-US" altLang="en-US"/>
              <a:t>Search the entire list</a:t>
            </a:r>
          </a:p>
          <a:p>
            <a:pPr lvl="1" eaLnBrk="1" hangingPunct="1"/>
            <a:r>
              <a:rPr lang="en-US" altLang="en-US"/>
              <a:t>Take the smallest hole that is adequate</a:t>
            </a:r>
          </a:p>
          <a:p>
            <a:pPr eaLnBrk="1" hangingPunct="1"/>
            <a:r>
              <a:rPr lang="en-US" altLang="en-US"/>
              <a:t>Best Fit tries to find the hole closest to the size</a:t>
            </a:r>
          </a:p>
          <a:p>
            <a:pPr eaLnBrk="1" hangingPunct="1"/>
            <a:r>
              <a:rPr lang="en-US" altLang="en-US"/>
              <a:t>Slower than First Fit</a:t>
            </a:r>
          </a:p>
          <a:p>
            <a:pPr lvl="1" eaLnBrk="1" hangingPunct="1"/>
            <a:r>
              <a:rPr lang="en-US" altLang="en-US"/>
              <a:t>Every time has to search the entire list</a:t>
            </a:r>
          </a:p>
          <a:p>
            <a:pPr eaLnBrk="1" hangingPunct="1"/>
            <a:r>
              <a:rPr lang="en-US" altLang="en-US"/>
              <a:t>But still results in more memory wastage</a:t>
            </a:r>
          </a:p>
          <a:p>
            <a:pPr lvl="1" eaLnBrk="1" hangingPunct="1"/>
            <a:r>
              <a:rPr lang="en-US" altLang="en-US"/>
              <a:t>Tends to fill up memory, with tiny useless holes</a:t>
            </a:r>
          </a:p>
          <a:p>
            <a:pPr lvl="1" eaLnBrk="1" hangingPunct="1"/>
            <a:r>
              <a:rPr lang="en-US" altLang="en-US"/>
              <a:t>First Fit generates larger holes on the average</a:t>
            </a:r>
          </a:p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02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xmlns="" id="{77B972DD-3EAE-4066-A2B0-F1571277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98E09A-6D88-4811-89BA-A17A07647713}" type="slidenum">
              <a:rPr lang="en-US" altLang="en-US" sz="1400">
                <a:solidFill>
                  <a:srgbClr val="CC330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rgbClr val="CC3300"/>
              </a:solidFill>
            </a:endParaRPr>
          </a:p>
        </p:txBody>
      </p:sp>
      <p:sp>
        <p:nvSpPr>
          <p:cNvPr id="2032642" name="Rectangle 2">
            <a:extLst>
              <a:ext uri="{FF2B5EF4-FFF2-40B4-BE49-F238E27FC236}">
                <a16:creationId xmlns:a16="http://schemas.microsoft.com/office/drawing/2014/main" xmlns="" id="{1284B997-5696-4ECF-A77F-9DE40A04E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Memory Allocation with Linked Lists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F9E2DBFB-52A3-4B31-92BB-23B6022BC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WORST FIT</a:t>
            </a:r>
          </a:p>
          <a:p>
            <a:pPr lvl="1" eaLnBrk="1" hangingPunct="1"/>
            <a:r>
              <a:rPr lang="en-US" altLang="en-US"/>
              <a:t>Take the largest hole available</a:t>
            </a:r>
          </a:p>
          <a:p>
            <a:pPr lvl="1" eaLnBrk="1" hangingPunct="1"/>
            <a:r>
              <a:rPr lang="en-US" altLang="en-US"/>
              <a:t>So that, the hole broken off will be large enough to be useful</a:t>
            </a:r>
          </a:p>
          <a:p>
            <a:pPr lvl="1" eaLnBrk="1" hangingPunct="1"/>
            <a:r>
              <a:rPr lang="en-US" altLang="en-US"/>
              <a:t>What if the larger holes left by worst fit are not useful</a:t>
            </a:r>
          </a:p>
          <a:p>
            <a:pPr lvl="1" eaLnBrk="1" hangingPunct="1"/>
            <a:r>
              <a:rPr lang="en-US" altLang="en-US">
                <a:sym typeface="Wingdings" panose="05000000000000000000" pitchFamily="2" charset="2"/>
              </a:rPr>
              <a:t> more memory wasted than Best Fit</a:t>
            </a:r>
            <a:endParaRPr lang="en-US" altLang="en-US"/>
          </a:p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26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xmlns="" id="{6C2DEC77-6F03-4F03-954D-B0A079D7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274C9E-4232-4E9C-A89E-1882505B26ED}" type="slidenum">
              <a:rPr lang="en-US" altLang="en-US" sz="1400">
                <a:solidFill>
                  <a:srgbClr val="CC3300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rgbClr val="CC3300"/>
              </a:solidFill>
            </a:endParaRPr>
          </a:p>
        </p:txBody>
      </p:sp>
      <p:sp>
        <p:nvSpPr>
          <p:cNvPr id="2033666" name="Rectangle 2">
            <a:extLst>
              <a:ext uri="{FF2B5EF4-FFF2-40B4-BE49-F238E27FC236}">
                <a16:creationId xmlns:a16="http://schemas.microsoft.com/office/drawing/2014/main" xmlns="" id="{D34EF7ED-021A-487E-BDED-DC89E15FE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Memory Allocation with Linked Lists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xmlns="" id="{9C0DF05E-1E50-4B26-807C-42919AC6E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 time of all the four algorithms can be improved by</a:t>
            </a:r>
          </a:p>
          <a:p>
            <a:pPr eaLnBrk="1" hangingPunct="1"/>
            <a:r>
              <a:rPr lang="en-US" altLang="en-US"/>
              <a:t>Keeping separate lists for Process and Holes</a:t>
            </a:r>
          </a:p>
          <a:p>
            <a:pPr eaLnBrk="1" hangingPunct="1"/>
            <a:r>
              <a:rPr lang="en-US" altLang="en-US"/>
              <a:t>While allocating memory only have to search the lists of holes</a:t>
            </a:r>
          </a:p>
          <a:p>
            <a:pPr eaLnBrk="1" hangingPunct="1"/>
            <a:r>
              <a:rPr lang="en-US" altLang="en-US"/>
              <a:t>DRAWBACK:</a:t>
            </a:r>
          </a:p>
          <a:p>
            <a:pPr lvl="1" eaLnBrk="1" hangingPunct="1"/>
            <a:r>
              <a:rPr lang="en-US" altLang="en-US"/>
              <a:t>Problem while deallocating memory</a:t>
            </a:r>
          </a:p>
          <a:p>
            <a:pPr lvl="1" eaLnBrk="1" hangingPunct="1"/>
            <a:r>
              <a:rPr lang="en-US" altLang="en-US"/>
              <a:t>A node from the process list has to be inserted in the hole list</a:t>
            </a:r>
          </a:p>
        </p:txBody>
      </p:sp>
    </p:spTree>
    <p:extLst>
      <p:ext uri="{BB962C8B-B14F-4D97-AF65-F5344CB8AC3E}">
        <p14:creationId xmlns:p14="http://schemas.microsoft.com/office/powerpoint/2010/main" val="297347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xmlns="" id="{EA3AEAEA-246E-4C0F-B094-4BA32120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1BDA0F-6E44-4D23-A378-9D2C30EFF40B}" type="slidenum">
              <a:rPr lang="en-US" altLang="en-US" sz="1400">
                <a:solidFill>
                  <a:srgbClr val="CC330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rgbClr val="CC3300"/>
              </a:solidFill>
            </a:endParaRPr>
          </a:p>
        </p:txBody>
      </p:sp>
      <p:sp>
        <p:nvSpPr>
          <p:cNvPr id="2034690" name="Rectangle 2">
            <a:extLst>
              <a:ext uri="{FF2B5EF4-FFF2-40B4-BE49-F238E27FC236}">
                <a16:creationId xmlns:a16="http://schemas.microsoft.com/office/drawing/2014/main" xmlns="" id="{CA4B253B-AB16-473C-AA9A-35AB905A8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Memory Allocation with Linked Lists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51DC383E-196E-41BB-A2F0-87B67F69D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Hole list can be kept sorted by size</a:t>
            </a:r>
          </a:p>
          <a:p>
            <a:pPr eaLnBrk="1" hangingPunct="1"/>
            <a:r>
              <a:rPr lang="en-US" altLang="en-US"/>
              <a:t>As soon as a hole that fits is found, no more searching is required</a:t>
            </a:r>
          </a:p>
          <a:p>
            <a:pPr eaLnBrk="1" hangingPunct="1"/>
            <a:r>
              <a:rPr lang="en-US" altLang="en-US"/>
              <a:t>Another improvement can be,</a:t>
            </a:r>
          </a:p>
          <a:p>
            <a:pPr lvl="1" eaLnBrk="1" hangingPunct="1"/>
            <a:r>
              <a:rPr lang="en-US" altLang="en-US"/>
              <a:t>Maintain different lists for different sizes of holes</a:t>
            </a:r>
          </a:p>
          <a:p>
            <a:pPr lvl="1" eaLnBrk="1" hangingPunct="1"/>
            <a:r>
              <a:rPr lang="en-US" altLang="en-US"/>
              <a:t>QUICK FIT</a:t>
            </a:r>
          </a:p>
        </p:txBody>
      </p:sp>
      <p:grpSp>
        <p:nvGrpSpPr>
          <p:cNvPr id="2" name="Group 65">
            <a:extLst>
              <a:ext uri="{FF2B5EF4-FFF2-40B4-BE49-F238E27FC236}">
                <a16:creationId xmlns:a16="http://schemas.microsoft.com/office/drawing/2014/main" xmlns="" id="{A8CD77F7-BAB3-41DE-B8B0-2E558D5DE68A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413251"/>
            <a:ext cx="914400" cy="1927225"/>
            <a:chOff x="432" y="2780"/>
            <a:chExt cx="576" cy="1214"/>
          </a:xfrm>
        </p:grpSpPr>
        <p:sp>
          <p:nvSpPr>
            <p:cNvPr id="26654" name="Text Box 5">
              <a:extLst>
                <a:ext uri="{FF2B5EF4-FFF2-40B4-BE49-F238E27FC236}">
                  <a16:creationId xmlns:a16="http://schemas.microsoft.com/office/drawing/2014/main" xmlns="" id="{519736D3-D5DA-4F23-A13F-0CF7B895E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0"/>
              <a:ext cx="576" cy="1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0-4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4-8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8-12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6655" name="Line 6">
              <a:extLst>
                <a:ext uri="{FF2B5EF4-FFF2-40B4-BE49-F238E27FC236}">
                  <a16:creationId xmlns:a16="http://schemas.microsoft.com/office/drawing/2014/main" xmlns="" id="{A6991F09-34C4-494A-AAFF-0FEA44738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7">
              <a:extLst>
                <a:ext uri="{FF2B5EF4-FFF2-40B4-BE49-F238E27FC236}">
                  <a16:creationId xmlns:a16="http://schemas.microsoft.com/office/drawing/2014/main" xmlns="" id="{5AA0BAF1-9444-41FC-9C30-5DE2DABD7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8">
              <a:extLst>
                <a:ext uri="{FF2B5EF4-FFF2-40B4-BE49-F238E27FC236}">
                  <a16:creationId xmlns:a16="http://schemas.microsoft.com/office/drawing/2014/main" xmlns="" id="{8079B04D-3558-4F20-ADFA-BC9540381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5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9">
              <a:extLst>
                <a:ext uri="{FF2B5EF4-FFF2-40B4-BE49-F238E27FC236}">
                  <a16:creationId xmlns:a16="http://schemas.microsoft.com/office/drawing/2014/main" xmlns="" id="{A3A24ACD-4AB6-402E-B895-54870E6B0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7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4">
            <a:extLst>
              <a:ext uri="{FF2B5EF4-FFF2-40B4-BE49-F238E27FC236}">
                <a16:creationId xmlns:a16="http://schemas.microsoft.com/office/drawing/2014/main" xmlns="" id="{A2CED8B8-15BA-4854-B1CC-8FA6EEC94E23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343400"/>
            <a:ext cx="4800600" cy="1905000"/>
            <a:chOff x="1584" y="2736"/>
            <a:chExt cx="3024" cy="1200"/>
          </a:xfrm>
        </p:grpSpPr>
        <p:sp>
          <p:nvSpPr>
            <p:cNvPr id="26634" name="Rectangle 12">
              <a:extLst>
                <a:ext uri="{FF2B5EF4-FFF2-40B4-BE49-F238E27FC236}">
                  <a16:creationId xmlns:a16="http://schemas.microsoft.com/office/drawing/2014/main" xmlns="" id="{5EAA5600-0FC3-4CE3-8055-2B848154E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7"/>
              <a:ext cx="39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5" name="Rectangle 40">
              <a:extLst>
                <a:ext uri="{FF2B5EF4-FFF2-40B4-BE49-F238E27FC236}">
                  <a16:creationId xmlns:a16="http://schemas.microsoft.com/office/drawing/2014/main" xmlns="" id="{2AB05996-2AA4-4EBB-9423-271DE45B1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2736"/>
              <a:ext cx="39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6" name="Rectangle 41">
              <a:extLst>
                <a:ext uri="{FF2B5EF4-FFF2-40B4-BE49-F238E27FC236}">
                  <a16:creationId xmlns:a16="http://schemas.microsoft.com/office/drawing/2014/main" xmlns="" id="{94A33809-5264-49CD-9FED-8513BD2F6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736"/>
              <a:ext cx="39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7" name="Line 42">
              <a:extLst>
                <a:ext uri="{FF2B5EF4-FFF2-40B4-BE49-F238E27FC236}">
                  <a16:creationId xmlns:a16="http://schemas.microsoft.com/office/drawing/2014/main" xmlns="" id="{D4833192-FB92-45D7-ADEF-7E3450800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43">
              <a:extLst>
                <a:ext uri="{FF2B5EF4-FFF2-40B4-BE49-F238E27FC236}">
                  <a16:creationId xmlns:a16="http://schemas.microsoft.com/office/drawing/2014/main" xmlns="" id="{A070A4B8-C2BB-4C4E-B719-862DE4E8E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44">
              <a:extLst>
                <a:ext uri="{FF2B5EF4-FFF2-40B4-BE49-F238E27FC236}">
                  <a16:creationId xmlns:a16="http://schemas.microsoft.com/office/drawing/2014/main" xmlns="" id="{985A33A9-26FB-4C3D-9A88-9111A90AD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Rectangle 45">
              <a:extLst>
                <a:ext uri="{FF2B5EF4-FFF2-40B4-BE49-F238E27FC236}">
                  <a16:creationId xmlns:a16="http://schemas.microsoft.com/office/drawing/2014/main" xmlns="" id="{966A67E2-62A5-48AA-82D4-276CD51CA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9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1" name="Rectangle 46">
              <a:extLst>
                <a:ext uri="{FF2B5EF4-FFF2-40B4-BE49-F238E27FC236}">
                  <a16:creationId xmlns:a16="http://schemas.microsoft.com/office/drawing/2014/main" xmlns="" id="{E488D320-5FDD-4815-8930-6B99D16C7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167"/>
              <a:ext cx="39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2" name="Rectangle 47">
              <a:extLst>
                <a:ext uri="{FF2B5EF4-FFF2-40B4-BE49-F238E27FC236}">
                  <a16:creationId xmlns:a16="http://schemas.microsoft.com/office/drawing/2014/main" xmlns="" id="{86B8335C-8181-4A5E-B048-58B3D8478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3167"/>
              <a:ext cx="39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3" name="Line 48">
              <a:extLst>
                <a:ext uri="{FF2B5EF4-FFF2-40B4-BE49-F238E27FC236}">
                  <a16:creationId xmlns:a16="http://schemas.microsoft.com/office/drawing/2014/main" xmlns="" id="{B2751A7A-AF0D-4A47-B8C5-EEA73AD9B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31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49">
              <a:extLst>
                <a:ext uri="{FF2B5EF4-FFF2-40B4-BE49-F238E27FC236}">
                  <a16:creationId xmlns:a16="http://schemas.microsoft.com/office/drawing/2014/main" xmlns="" id="{F4139E6C-1C25-44A7-93BD-33CB886FE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31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50">
              <a:extLst>
                <a:ext uri="{FF2B5EF4-FFF2-40B4-BE49-F238E27FC236}">
                  <a16:creationId xmlns:a16="http://schemas.microsoft.com/office/drawing/2014/main" xmlns="" id="{5234D938-472A-4E19-AB3E-A013FCE44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31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Rectangle 51">
              <a:extLst>
                <a:ext uri="{FF2B5EF4-FFF2-40B4-BE49-F238E27FC236}">
                  <a16:creationId xmlns:a16="http://schemas.microsoft.com/office/drawing/2014/main" xmlns="" id="{08163968-26C1-44CC-8F88-D90AFF6C3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648"/>
              <a:ext cx="39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7" name="Rectangle 53">
              <a:extLst>
                <a:ext uri="{FF2B5EF4-FFF2-40B4-BE49-F238E27FC236}">
                  <a16:creationId xmlns:a16="http://schemas.microsoft.com/office/drawing/2014/main" xmlns="" id="{00842E3E-F5B9-4D8B-9E27-D72D8D2D3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3647"/>
              <a:ext cx="39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8" name="Line 54">
              <a:extLst>
                <a:ext uri="{FF2B5EF4-FFF2-40B4-BE49-F238E27FC236}">
                  <a16:creationId xmlns:a16="http://schemas.microsoft.com/office/drawing/2014/main" xmlns="" id="{91CAAAF1-4405-4EEA-8FA9-0E92CB40B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79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56">
              <a:extLst>
                <a:ext uri="{FF2B5EF4-FFF2-40B4-BE49-F238E27FC236}">
                  <a16:creationId xmlns:a16="http://schemas.microsoft.com/office/drawing/2014/main" xmlns="" id="{2B210E37-7D0B-4A71-8A31-00F4D321F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79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Rectangle 57">
              <a:extLst>
                <a:ext uri="{FF2B5EF4-FFF2-40B4-BE49-F238E27FC236}">
                  <a16:creationId xmlns:a16="http://schemas.microsoft.com/office/drawing/2014/main" xmlns="" id="{9ACD5921-0EF2-47FA-A3A3-711D616EB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69"/>
              <a:ext cx="39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1" name="Rectangle 58">
              <a:extLst>
                <a:ext uri="{FF2B5EF4-FFF2-40B4-BE49-F238E27FC236}">
                  <a16:creationId xmlns:a16="http://schemas.microsoft.com/office/drawing/2014/main" xmlns="" id="{725A0D24-492D-4645-AD72-A869B012B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3168"/>
              <a:ext cx="39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2" name="Line 59">
              <a:extLst>
                <a:ext uri="{FF2B5EF4-FFF2-40B4-BE49-F238E27FC236}">
                  <a16:creationId xmlns:a16="http://schemas.microsoft.com/office/drawing/2014/main" xmlns="" id="{643EC611-0C6C-49BD-A61A-5D1A77163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Line 60">
              <a:extLst>
                <a:ext uri="{FF2B5EF4-FFF2-40B4-BE49-F238E27FC236}">
                  <a16:creationId xmlns:a16="http://schemas.microsoft.com/office/drawing/2014/main" xmlns="" id="{5C506325-6733-4FE7-8EBB-AD2ADEE27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34749" name="Line 61">
            <a:extLst>
              <a:ext uri="{FF2B5EF4-FFF2-40B4-BE49-F238E27FC236}">
                <a16:creationId xmlns:a16="http://schemas.microsoft.com/office/drawing/2014/main" xmlns="" id="{BF7E5AA8-7145-4F6A-A045-F75C9F7E6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334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4750" name="Line 62">
            <a:extLst>
              <a:ext uri="{FF2B5EF4-FFF2-40B4-BE49-F238E27FC236}">
                <a16:creationId xmlns:a16="http://schemas.microsoft.com/office/drawing/2014/main" xmlns="" id="{A07D0B71-F83A-49C7-9AC9-062E06080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953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4751" name="Line 63">
            <a:extLst>
              <a:ext uri="{FF2B5EF4-FFF2-40B4-BE49-F238E27FC236}">
                <a16:creationId xmlns:a16="http://schemas.microsoft.com/office/drawing/2014/main" xmlns="" id="{A8FFAC3E-FB6F-4963-A6B5-FD27CF4EF7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4958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7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3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3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xmlns="" id="{A416F00D-9E1B-44D7-81AE-B6AB5D7A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D97740-1E1B-4C6A-B2F8-25BF5A6A354F}" type="slidenum">
              <a:rPr lang="en-US" altLang="en-US" sz="1400">
                <a:solidFill>
                  <a:srgbClr val="CC330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rgbClr val="CC3300"/>
              </a:solidFill>
            </a:endParaRPr>
          </a:p>
        </p:txBody>
      </p:sp>
      <p:sp>
        <p:nvSpPr>
          <p:cNvPr id="2035714" name="Rectangle 2">
            <a:extLst>
              <a:ext uri="{FF2B5EF4-FFF2-40B4-BE49-F238E27FC236}">
                <a16:creationId xmlns:a16="http://schemas.microsoft.com/office/drawing/2014/main" xmlns="" id="{B21F0EA5-E9CC-4DEA-AF5A-5DF93CDD6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Memory Allocation with Linked Lists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xmlns="" id="{0FEA601B-D989-47B4-91BB-1596703D1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QUICK FIT</a:t>
            </a:r>
          </a:p>
          <a:p>
            <a:pPr eaLnBrk="1" hangingPunct="1"/>
            <a:r>
              <a:rPr lang="en-US" altLang="en-US"/>
              <a:t>Finding a hole of required size is extremely fast</a:t>
            </a:r>
          </a:p>
          <a:p>
            <a:pPr eaLnBrk="1" hangingPunct="1"/>
            <a:r>
              <a:rPr lang="en-US" altLang="en-US"/>
              <a:t>DRAWBACK:</a:t>
            </a:r>
          </a:p>
          <a:p>
            <a:pPr lvl="1" eaLnBrk="1" hangingPunct="1"/>
            <a:r>
              <a:rPr lang="en-US" altLang="en-US"/>
              <a:t>When a process terminates/swapped out</a:t>
            </a:r>
          </a:p>
          <a:p>
            <a:pPr lvl="1" eaLnBrk="1" hangingPunct="1"/>
            <a:r>
              <a:rPr lang="en-US" altLang="en-US"/>
              <a:t>Finding the neighbor to see whether the merge is possible</a:t>
            </a:r>
          </a:p>
          <a:p>
            <a:pPr lvl="1" eaLnBrk="1" hangingPunct="1"/>
            <a:r>
              <a:rPr lang="en-US" altLang="en-US"/>
              <a:t>If merge is not done, then sooner memory will be fragmented into large holes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67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xmlns="" id="{0316F02C-5083-4E95-9B36-0D433E7F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8AB55D-0DC3-4C38-859D-84CDDB3CE36A}" type="slidenum">
              <a:rPr lang="en-US" altLang="en-US" sz="1400">
                <a:solidFill>
                  <a:srgbClr val="CC33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CC3300"/>
              </a:solidFill>
            </a:endParaRPr>
          </a:p>
        </p:txBody>
      </p:sp>
      <p:sp>
        <p:nvSpPr>
          <p:cNvPr id="2048002" name="Rectangle 2">
            <a:extLst>
              <a:ext uri="{FF2B5EF4-FFF2-40B4-BE49-F238E27FC236}">
                <a16:creationId xmlns:a16="http://schemas.microsoft.com/office/drawing/2014/main" xmlns="" id="{DC6BFEFF-BE6C-4C8B-B4F2-CAB141EC2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How to keep track of Memory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16E820E4-95EF-49EE-9CB5-34808F19F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need to keep track of</a:t>
            </a:r>
          </a:p>
          <a:p>
            <a:pPr lvl="1" eaLnBrk="1" hangingPunct="1"/>
            <a:r>
              <a:rPr lang="en-US" altLang="en-US"/>
              <a:t>Allocated memory</a:t>
            </a:r>
          </a:p>
          <a:p>
            <a:pPr lvl="1" eaLnBrk="1" hangingPunct="1"/>
            <a:r>
              <a:rPr lang="en-US" altLang="en-US"/>
              <a:t>Free memory</a:t>
            </a:r>
          </a:p>
          <a:p>
            <a:pPr eaLnBrk="1" hangingPunct="1"/>
            <a:r>
              <a:rPr lang="en-US" altLang="en-US"/>
              <a:t>Memory management with bitmaps</a:t>
            </a:r>
          </a:p>
          <a:p>
            <a:pPr eaLnBrk="1" hangingPunct="1"/>
            <a:r>
              <a:rPr lang="en-US" altLang="en-US"/>
              <a:t>Memory management with linked lists</a:t>
            </a:r>
          </a:p>
        </p:txBody>
      </p:sp>
    </p:spTree>
    <p:extLst>
      <p:ext uri="{BB962C8B-B14F-4D97-AF65-F5344CB8AC3E}">
        <p14:creationId xmlns:p14="http://schemas.microsoft.com/office/powerpoint/2010/main" val="3559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xmlns="" id="{E025C7F5-900D-4C27-BE77-A0B033D0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04576B-D402-4066-B3EB-A72AC7BC8593}" type="slidenum">
              <a:rPr lang="en-US" altLang="en-US" sz="1400">
                <a:solidFill>
                  <a:srgbClr val="CC330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rgbClr val="CC3300"/>
              </a:solidFill>
            </a:endParaRP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xmlns="" id="{55436D24-7CC6-4FA4-AD02-70A75196C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124201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33CCFF"/>
                </a:solidFill>
              </a:rPr>
              <a:t>.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xmlns="" id="{83C81661-775C-4FDB-AFDB-4F4DBFBE0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24201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33CCFF"/>
                </a:solidFill>
              </a:rPr>
              <a:t>.</a:t>
            </a: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xmlns="" id="{9DC83028-6819-430F-838C-8C52F34E6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24201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33CCFF"/>
                </a:solidFill>
              </a:rPr>
              <a:t>.</a:t>
            </a:r>
          </a:p>
        </p:txBody>
      </p:sp>
      <p:sp>
        <p:nvSpPr>
          <p:cNvPr id="2049029" name="Rectangle 5">
            <a:extLst>
              <a:ext uri="{FF2B5EF4-FFF2-40B4-BE49-F238E27FC236}">
                <a16:creationId xmlns:a16="http://schemas.microsoft.com/office/drawing/2014/main" xmlns="" id="{FE78D6B9-E447-42D8-AE7E-6A4C24E1D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24200"/>
            <a:ext cx="8001000" cy="457200"/>
          </a:xfrm>
          <a:prstGeom prst="rect">
            <a:avLst/>
          </a:prstGeom>
          <a:solidFill>
            <a:srgbClr val="B9D5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030" name="Rectangle 6">
            <a:extLst>
              <a:ext uri="{FF2B5EF4-FFF2-40B4-BE49-F238E27FC236}">
                <a16:creationId xmlns:a16="http://schemas.microsoft.com/office/drawing/2014/main" xmlns="" id="{12F38552-F0A9-48C3-B5C4-272395715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Memory management with bitmaps</a:t>
            </a:r>
          </a:p>
        </p:txBody>
      </p:sp>
      <p:sp>
        <p:nvSpPr>
          <p:cNvPr id="16392" name="Rectangle 7">
            <a:extLst>
              <a:ext uri="{FF2B5EF4-FFF2-40B4-BE49-F238E27FC236}">
                <a16:creationId xmlns:a16="http://schemas.microsoft.com/office/drawing/2014/main" xmlns="" id="{F71140A8-AA01-4AC5-ABC9-C33ADCB4A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143000"/>
            <a:ext cx="8991600" cy="1676400"/>
          </a:xfrm>
        </p:spPr>
        <p:txBody>
          <a:bodyPr/>
          <a:lstStyle/>
          <a:p>
            <a:pPr eaLnBrk="1" hangingPunct="1"/>
            <a:r>
              <a:rPr lang="en-US" altLang="en-US"/>
              <a:t>Memory is divided up into allocation units</a:t>
            </a:r>
          </a:p>
          <a:p>
            <a:pPr lvl="1" eaLnBrk="1" hangingPunct="1"/>
            <a:r>
              <a:rPr lang="en-US" altLang="en-US"/>
              <a:t>Few words</a:t>
            </a:r>
          </a:p>
          <a:p>
            <a:pPr lvl="1" eaLnBrk="1" hangingPunct="1"/>
            <a:r>
              <a:rPr lang="en-US" altLang="en-US"/>
              <a:t>Or several kilobytes</a:t>
            </a:r>
          </a:p>
        </p:txBody>
      </p:sp>
      <p:sp>
        <p:nvSpPr>
          <p:cNvPr id="2049032" name="Line 8">
            <a:extLst>
              <a:ext uri="{FF2B5EF4-FFF2-40B4-BE49-F238E27FC236}">
                <a16:creationId xmlns:a16="http://schemas.microsoft.com/office/drawing/2014/main" xmlns="" id="{239EF407-7707-4208-82D5-33ED30F2F8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33" name="Text Box 9">
            <a:extLst>
              <a:ext uri="{FF2B5EF4-FFF2-40B4-BE49-F238E27FC236}">
                <a16:creationId xmlns:a16="http://schemas.microsoft.com/office/drawing/2014/main" xmlns="" id="{D8312A6B-D879-4221-B702-9FEAA8EDF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0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9034" name="Text Box 10">
            <a:extLst>
              <a:ext uri="{FF2B5EF4-FFF2-40B4-BE49-F238E27FC236}">
                <a16:creationId xmlns:a16="http://schemas.microsoft.com/office/drawing/2014/main" xmlns="" id="{DEBC87FE-8220-4B30-912F-801BB544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05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049035" name="Text Box 11">
            <a:extLst>
              <a:ext uri="{FF2B5EF4-FFF2-40B4-BE49-F238E27FC236}">
                <a16:creationId xmlns:a16="http://schemas.microsoft.com/office/drawing/2014/main" xmlns="" id="{49D69641-3086-4543-A133-890ED3554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505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049036" name="Rectangle 12">
            <a:extLst>
              <a:ext uri="{FF2B5EF4-FFF2-40B4-BE49-F238E27FC236}">
                <a16:creationId xmlns:a16="http://schemas.microsoft.com/office/drawing/2014/main" xmlns="" id="{A89E6F3F-538A-478B-8354-3D43EBCEB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1242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49037" name="Rectangle 13">
            <a:extLst>
              <a:ext uri="{FF2B5EF4-FFF2-40B4-BE49-F238E27FC236}">
                <a16:creationId xmlns:a16="http://schemas.microsoft.com/office/drawing/2014/main" xmlns="" id="{F132C79B-ED1F-43F9-A51F-3378EC908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24200"/>
            <a:ext cx="11430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49038" name="Rectangle 14">
            <a:extLst>
              <a:ext uri="{FF2B5EF4-FFF2-40B4-BE49-F238E27FC236}">
                <a16:creationId xmlns:a16="http://schemas.microsoft.com/office/drawing/2014/main" xmlns="" id="{DBFA6DE3-D2E1-4816-9379-179FAACCD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24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49039" name="Rectangle 15">
            <a:extLst>
              <a:ext uri="{FF2B5EF4-FFF2-40B4-BE49-F238E27FC236}">
                <a16:creationId xmlns:a16="http://schemas.microsoft.com/office/drawing/2014/main" xmlns="" id="{44FAC8C2-90B3-45D1-BC53-27068C7BF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24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49040" name="Line 16">
            <a:extLst>
              <a:ext uri="{FF2B5EF4-FFF2-40B4-BE49-F238E27FC236}">
                <a16:creationId xmlns:a16="http://schemas.microsoft.com/office/drawing/2014/main" xmlns="" id="{5CD8676F-770B-4B88-B2D5-F039068759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41" name="Line 17">
            <a:extLst>
              <a:ext uri="{FF2B5EF4-FFF2-40B4-BE49-F238E27FC236}">
                <a16:creationId xmlns:a16="http://schemas.microsoft.com/office/drawing/2014/main" xmlns="" id="{CC987F65-9D5A-443A-9DC2-E005074D3B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42" name="Line 18">
            <a:extLst>
              <a:ext uri="{FF2B5EF4-FFF2-40B4-BE49-F238E27FC236}">
                <a16:creationId xmlns:a16="http://schemas.microsoft.com/office/drawing/2014/main" xmlns="" id="{8089FA31-6D80-498A-8105-0998B1A01C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43" name="Line 19">
            <a:extLst>
              <a:ext uri="{FF2B5EF4-FFF2-40B4-BE49-F238E27FC236}">
                <a16:creationId xmlns:a16="http://schemas.microsoft.com/office/drawing/2014/main" xmlns="" id="{64E37D6E-9407-4E3B-B397-E9170966D8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44" name="Line 20">
            <a:extLst>
              <a:ext uri="{FF2B5EF4-FFF2-40B4-BE49-F238E27FC236}">
                <a16:creationId xmlns:a16="http://schemas.microsoft.com/office/drawing/2014/main" xmlns="" id="{E422DC9F-0915-442C-A793-5E17DAF538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45" name="Line 21">
            <a:extLst>
              <a:ext uri="{FF2B5EF4-FFF2-40B4-BE49-F238E27FC236}">
                <a16:creationId xmlns:a16="http://schemas.microsoft.com/office/drawing/2014/main" xmlns="" id="{51533F60-AB34-4F3B-B4F8-90452D4D4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46" name="Line 22">
            <a:extLst>
              <a:ext uri="{FF2B5EF4-FFF2-40B4-BE49-F238E27FC236}">
                <a16:creationId xmlns:a16="http://schemas.microsoft.com/office/drawing/2014/main" xmlns="" id="{C7818BE4-5654-4DAD-86F8-54C41E57EB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47" name="Line 23">
            <a:extLst>
              <a:ext uri="{FF2B5EF4-FFF2-40B4-BE49-F238E27FC236}">
                <a16:creationId xmlns:a16="http://schemas.microsoft.com/office/drawing/2014/main" xmlns="" id="{6371E22D-18ED-43D3-BC97-A3C544D0F4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48" name="Line 24">
            <a:extLst>
              <a:ext uri="{FF2B5EF4-FFF2-40B4-BE49-F238E27FC236}">
                <a16:creationId xmlns:a16="http://schemas.microsoft.com/office/drawing/2014/main" xmlns="" id="{F1F25686-988C-4FDD-9421-E7D2E2DB20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49" name="Line 25">
            <a:extLst>
              <a:ext uri="{FF2B5EF4-FFF2-40B4-BE49-F238E27FC236}">
                <a16:creationId xmlns:a16="http://schemas.microsoft.com/office/drawing/2014/main" xmlns="" id="{5EEDE773-B299-4CEC-8412-FE70FE418D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50" name="Line 26">
            <a:extLst>
              <a:ext uri="{FF2B5EF4-FFF2-40B4-BE49-F238E27FC236}">
                <a16:creationId xmlns:a16="http://schemas.microsoft.com/office/drawing/2014/main" xmlns="" id="{AF5ED1C0-AF63-4BAF-9CCB-8995671AAF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51" name="Line 27">
            <a:extLst>
              <a:ext uri="{FF2B5EF4-FFF2-40B4-BE49-F238E27FC236}">
                <a16:creationId xmlns:a16="http://schemas.microsoft.com/office/drawing/2014/main" xmlns="" id="{89BE1832-1053-407C-B7E8-5444969B70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52" name="Line 28">
            <a:extLst>
              <a:ext uri="{FF2B5EF4-FFF2-40B4-BE49-F238E27FC236}">
                <a16:creationId xmlns:a16="http://schemas.microsoft.com/office/drawing/2014/main" xmlns="" id="{89D95120-FE42-4EEB-8E45-317D702C0D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53" name="Line 29">
            <a:extLst>
              <a:ext uri="{FF2B5EF4-FFF2-40B4-BE49-F238E27FC236}">
                <a16:creationId xmlns:a16="http://schemas.microsoft.com/office/drawing/2014/main" xmlns="" id="{3AB41909-2CA3-432A-80BB-36D856C66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54" name="Line 30">
            <a:extLst>
              <a:ext uri="{FF2B5EF4-FFF2-40B4-BE49-F238E27FC236}">
                <a16:creationId xmlns:a16="http://schemas.microsoft.com/office/drawing/2014/main" xmlns="" id="{8F91351B-E460-40C5-8143-DAE6BAEAE2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55" name="Line 31">
            <a:extLst>
              <a:ext uri="{FF2B5EF4-FFF2-40B4-BE49-F238E27FC236}">
                <a16:creationId xmlns:a16="http://schemas.microsoft.com/office/drawing/2014/main" xmlns="" id="{BBC61BC4-E4CF-484C-8344-1B536E0FB5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56" name="Line 32">
            <a:extLst>
              <a:ext uri="{FF2B5EF4-FFF2-40B4-BE49-F238E27FC236}">
                <a16:creationId xmlns:a16="http://schemas.microsoft.com/office/drawing/2014/main" xmlns="" id="{DA42A438-E4E8-45AE-9623-7E37CE62A1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57" name="Line 33">
            <a:extLst>
              <a:ext uri="{FF2B5EF4-FFF2-40B4-BE49-F238E27FC236}">
                <a16:creationId xmlns:a16="http://schemas.microsoft.com/office/drawing/2014/main" xmlns="" id="{B8C8B47C-1AB5-4A6B-A09D-2283DE943C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58" name="Line 34">
            <a:extLst>
              <a:ext uri="{FF2B5EF4-FFF2-40B4-BE49-F238E27FC236}">
                <a16:creationId xmlns:a16="http://schemas.microsoft.com/office/drawing/2014/main" xmlns="" id="{053544CA-E340-42CB-A57E-175A9E6AD6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59" name="Line 35">
            <a:extLst>
              <a:ext uri="{FF2B5EF4-FFF2-40B4-BE49-F238E27FC236}">
                <a16:creationId xmlns:a16="http://schemas.microsoft.com/office/drawing/2014/main" xmlns="" id="{0ADFAECE-99FB-4886-9A81-3C2D99D31E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60" name="Line 36">
            <a:extLst>
              <a:ext uri="{FF2B5EF4-FFF2-40B4-BE49-F238E27FC236}">
                <a16:creationId xmlns:a16="http://schemas.microsoft.com/office/drawing/2014/main" xmlns="" id="{C38D2972-6A45-43FA-B847-49A2C7A56B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298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61" name="Line 37">
            <a:extLst>
              <a:ext uri="{FF2B5EF4-FFF2-40B4-BE49-F238E27FC236}">
                <a16:creationId xmlns:a16="http://schemas.microsoft.com/office/drawing/2014/main" xmlns="" id="{BD3B0DF0-4CB3-4FFF-9356-CEEAA257BC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8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62" name="Line 38">
            <a:extLst>
              <a:ext uri="{FF2B5EF4-FFF2-40B4-BE49-F238E27FC236}">
                <a16:creationId xmlns:a16="http://schemas.microsoft.com/office/drawing/2014/main" xmlns="" id="{48AD3CDB-F07F-4B17-9680-D7DE97D8DD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63" name="Line 39">
            <a:extLst>
              <a:ext uri="{FF2B5EF4-FFF2-40B4-BE49-F238E27FC236}">
                <a16:creationId xmlns:a16="http://schemas.microsoft.com/office/drawing/2014/main" xmlns="" id="{C6DD53A2-2B62-4204-A0FF-3DE50AEBC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64" name="Rectangle 40">
            <a:extLst>
              <a:ext uri="{FF2B5EF4-FFF2-40B4-BE49-F238E27FC236}">
                <a16:creationId xmlns:a16="http://schemas.microsoft.com/office/drawing/2014/main" xmlns="" id="{5E28698C-6D61-4498-AEA9-7D073AA8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124200"/>
            <a:ext cx="6858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49065" name="Line 41">
            <a:extLst>
              <a:ext uri="{FF2B5EF4-FFF2-40B4-BE49-F238E27FC236}">
                <a16:creationId xmlns:a16="http://schemas.microsoft.com/office/drawing/2014/main" xmlns="" id="{BC7218DC-0673-4825-88F6-41C76786CF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66" name="Line 42">
            <a:extLst>
              <a:ext uri="{FF2B5EF4-FFF2-40B4-BE49-F238E27FC236}">
                <a16:creationId xmlns:a16="http://schemas.microsoft.com/office/drawing/2014/main" xmlns="" id="{8261CD2C-AB4E-4260-B893-50E16B1C4C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67" name="Line 43">
            <a:extLst>
              <a:ext uri="{FF2B5EF4-FFF2-40B4-BE49-F238E27FC236}">
                <a16:creationId xmlns:a16="http://schemas.microsoft.com/office/drawing/2014/main" xmlns="" id="{5452B088-BCF5-46F0-A042-4A33F3A73D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68" name="Line 44">
            <a:extLst>
              <a:ext uri="{FF2B5EF4-FFF2-40B4-BE49-F238E27FC236}">
                <a16:creationId xmlns:a16="http://schemas.microsoft.com/office/drawing/2014/main" xmlns="" id="{82F7DB7E-63C4-460A-B54C-D20D3352A4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69" name="Line 45">
            <a:extLst>
              <a:ext uri="{FF2B5EF4-FFF2-40B4-BE49-F238E27FC236}">
                <a16:creationId xmlns:a16="http://schemas.microsoft.com/office/drawing/2014/main" xmlns="" id="{0F9F4D7A-8E68-489B-8C3A-9EF639D393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68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70" name="Line 46">
            <a:extLst>
              <a:ext uri="{FF2B5EF4-FFF2-40B4-BE49-F238E27FC236}">
                <a16:creationId xmlns:a16="http://schemas.microsoft.com/office/drawing/2014/main" xmlns="" id="{BB051794-91E2-49B5-8255-A49586BA87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5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71" name="Line 47">
            <a:extLst>
              <a:ext uri="{FF2B5EF4-FFF2-40B4-BE49-F238E27FC236}">
                <a16:creationId xmlns:a16="http://schemas.microsoft.com/office/drawing/2014/main" xmlns="" id="{53C15452-3522-4BC1-99CC-25003092F4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0" y="3124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72" name="Line 48">
            <a:extLst>
              <a:ext uri="{FF2B5EF4-FFF2-40B4-BE49-F238E27FC236}">
                <a16:creationId xmlns:a16="http://schemas.microsoft.com/office/drawing/2014/main" xmlns="" id="{B52FD984-EE0D-4B91-BFB6-F56B15A774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72600" y="3124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73" name="Line 49">
            <a:extLst>
              <a:ext uri="{FF2B5EF4-FFF2-40B4-BE49-F238E27FC236}">
                <a16:creationId xmlns:a16="http://schemas.microsoft.com/office/drawing/2014/main" xmlns="" id="{B7118D41-F11D-4B31-BE20-8BEC886D0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01200" y="3124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Text Box 50">
            <a:extLst>
              <a:ext uri="{FF2B5EF4-FFF2-40B4-BE49-F238E27FC236}">
                <a16:creationId xmlns:a16="http://schemas.microsoft.com/office/drawing/2014/main" xmlns="" id="{3A3CF814-F258-4523-B5CF-4D95A0A88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124201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436" name="Text Box 51">
            <a:extLst>
              <a:ext uri="{FF2B5EF4-FFF2-40B4-BE49-F238E27FC236}">
                <a16:creationId xmlns:a16="http://schemas.microsoft.com/office/drawing/2014/main" xmlns="" id="{BB854775-39EB-4B6C-915A-1D4A9DF28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124201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437" name="Text Box 52">
            <a:extLst>
              <a:ext uri="{FF2B5EF4-FFF2-40B4-BE49-F238E27FC236}">
                <a16:creationId xmlns:a16="http://schemas.microsoft.com/office/drawing/2014/main" xmlns="" id="{7E149391-60EA-43D2-AAEB-BD43F36D4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124201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438" name="Text Box 53">
            <a:extLst>
              <a:ext uri="{FF2B5EF4-FFF2-40B4-BE49-F238E27FC236}">
                <a16:creationId xmlns:a16="http://schemas.microsoft.com/office/drawing/2014/main" xmlns="" id="{D0AC336B-3538-40C8-AF52-539C6D0F5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124201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439" name="Text Box 54">
            <a:extLst>
              <a:ext uri="{FF2B5EF4-FFF2-40B4-BE49-F238E27FC236}">
                <a16:creationId xmlns:a16="http://schemas.microsoft.com/office/drawing/2014/main" xmlns="" id="{DC838A03-1659-4AD1-A6DC-4F74EC852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124201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2049079" name="AutoShape 55">
            <a:extLst>
              <a:ext uri="{FF2B5EF4-FFF2-40B4-BE49-F238E27FC236}">
                <a16:creationId xmlns:a16="http://schemas.microsoft.com/office/drawing/2014/main" xmlns="" id="{B4054E96-A606-4A6F-9DA5-7B06A2FB7A57}"/>
              </a:ext>
            </a:extLst>
          </p:cNvPr>
          <p:cNvCxnSpPr>
            <a:cxnSpLocks noChangeShapeType="1"/>
            <a:stCxn id="16480" idx="0"/>
            <a:endCxn id="16435" idx="2"/>
          </p:cNvCxnSpPr>
          <p:nvPr/>
        </p:nvCxnSpPr>
        <p:spPr bwMode="auto">
          <a:xfrm rot="16200000">
            <a:off x="2027238" y="3665538"/>
            <a:ext cx="517525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80" name="AutoShape 56">
            <a:extLst>
              <a:ext uri="{FF2B5EF4-FFF2-40B4-BE49-F238E27FC236}">
                <a16:creationId xmlns:a16="http://schemas.microsoft.com/office/drawing/2014/main" xmlns="" id="{15B745D5-6619-433A-9F25-B3D966CD7117}"/>
              </a:ext>
            </a:extLst>
          </p:cNvPr>
          <p:cNvCxnSpPr>
            <a:cxnSpLocks noChangeShapeType="1"/>
            <a:stCxn id="16481" idx="0"/>
            <a:endCxn id="16436" idx="2"/>
          </p:cNvCxnSpPr>
          <p:nvPr/>
        </p:nvCxnSpPr>
        <p:spPr bwMode="auto">
          <a:xfrm rot="16200000">
            <a:off x="2293938" y="3703638"/>
            <a:ext cx="517525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81" name="AutoShape 57">
            <a:extLst>
              <a:ext uri="{FF2B5EF4-FFF2-40B4-BE49-F238E27FC236}">
                <a16:creationId xmlns:a16="http://schemas.microsoft.com/office/drawing/2014/main" xmlns="" id="{85F95627-157E-4E9C-BB95-34406F9AC9F2}"/>
              </a:ext>
            </a:extLst>
          </p:cNvPr>
          <p:cNvCxnSpPr>
            <a:cxnSpLocks noChangeShapeType="1"/>
            <a:stCxn id="16482" idx="0"/>
            <a:endCxn id="2049037" idx="2"/>
          </p:cNvCxnSpPr>
          <p:nvPr/>
        </p:nvCxnSpPr>
        <p:spPr bwMode="auto">
          <a:xfrm rot="16200000">
            <a:off x="2597944" y="3779044"/>
            <a:ext cx="442912" cy="76200"/>
          </a:xfrm>
          <a:prstGeom prst="curvedConnector3">
            <a:avLst>
              <a:gd name="adj1" fmla="val 51611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82" name="AutoShape 58">
            <a:extLst>
              <a:ext uri="{FF2B5EF4-FFF2-40B4-BE49-F238E27FC236}">
                <a16:creationId xmlns:a16="http://schemas.microsoft.com/office/drawing/2014/main" xmlns="" id="{121F096A-A415-4A00-B366-2715706289EE}"/>
              </a:ext>
            </a:extLst>
          </p:cNvPr>
          <p:cNvCxnSpPr>
            <a:cxnSpLocks noChangeShapeType="1"/>
            <a:stCxn id="16483" idx="0"/>
            <a:endCxn id="16438" idx="2"/>
          </p:cNvCxnSpPr>
          <p:nvPr/>
        </p:nvCxnSpPr>
        <p:spPr bwMode="auto">
          <a:xfrm rot="16200000">
            <a:off x="2827338" y="3779838"/>
            <a:ext cx="517525" cy="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83" name="AutoShape 59">
            <a:extLst>
              <a:ext uri="{FF2B5EF4-FFF2-40B4-BE49-F238E27FC236}">
                <a16:creationId xmlns:a16="http://schemas.microsoft.com/office/drawing/2014/main" xmlns="" id="{3C82AB30-8AD0-45F8-9A76-E447A49D1800}"/>
              </a:ext>
            </a:extLst>
          </p:cNvPr>
          <p:cNvCxnSpPr>
            <a:cxnSpLocks noChangeShapeType="1"/>
            <a:stCxn id="16484" idx="0"/>
            <a:endCxn id="16439" idx="2"/>
          </p:cNvCxnSpPr>
          <p:nvPr/>
        </p:nvCxnSpPr>
        <p:spPr bwMode="auto">
          <a:xfrm rot="5400000" flipH="1">
            <a:off x="3094038" y="3741738"/>
            <a:ext cx="517525" cy="76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84" name="AutoShape 60">
            <a:extLst>
              <a:ext uri="{FF2B5EF4-FFF2-40B4-BE49-F238E27FC236}">
                <a16:creationId xmlns:a16="http://schemas.microsoft.com/office/drawing/2014/main" xmlns="" id="{E7C2D210-E3C7-4641-8086-478FF4BF1347}"/>
              </a:ext>
            </a:extLst>
          </p:cNvPr>
          <p:cNvCxnSpPr>
            <a:cxnSpLocks noChangeShapeType="1"/>
            <a:stCxn id="16485" idx="0"/>
            <a:endCxn id="16389" idx="2"/>
          </p:cNvCxnSpPr>
          <p:nvPr/>
        </p:nvCxnSpPr>
        <p:spPr bwMode="auto">
          <a:xfrm rot="5400000" flipH="1">
            <a:off x="3360738" y="3703638"/>
            <a:ext cx="517525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85" name="AutoShape 61">
            <a:extLst>
              <a:ext uri="{FF2B5EF4-FFF2-40B4-BE49-F238E27FC236}">
                <a16:creationId xmlns:a16="http://schemas.microsoft.com/office/drawing/2014/main" xmlns="" id="{21A53102-3DE6-4735-BFDB-FF2D6A218F81}"/>
              </a:ext>
            </a:extLst>
          </p:cNvPr>
          <p:cNvCxnSpPr>
            <a:cxnSpLocks noChangeShapeType="1"/>
            <a:stCxn id="16486" idx="0"/>
            <a:endCxn id="16388" idx="2"/>
          </p:cNvCxnSpPr>
          <p:nvPr/>
        </p:nvCxnSpPr>
        <p:spPr bwMode="auto">
          <a:xfrm rot="5400000" flipH="1">
            <a:off x="3589338" y="3627438"/>
            <a:ext cx="517525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86" name="AutoShape 62">
            <a:extLst>
              <a:ext uri="{FF2B5EF4-FFF2-40B4-BE49-F238E27FC236}">
                <a16:creationId xmlns:a16="http://schemas.microsoft.com/office/drawing/2014/main" xmlns="" id="{F84A0A31-68BA-4E94-A745-EAD479660AFA}"/>
              </a:ext>
            </a:extLst>
          </p:cNvPr>
          <p:cNvCxnSpPr>
            <a:cxnSpLocks noChangeShapeType="1"/>
            <a:stCxn id="16487" idx="0"/>
            <a:endCxn id="16387" idx="2"/>
          </p:cNvCxnSpPr>
          <p:nvPr/>
        </p:nvCxnSpPr>
        <p:spPr bwMode="auto">
          <a:xfrm rot="5400000" flipH="1">
            <a:off x="3856038" y="3589338"/>
            <a:ext cx="517525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63">
            <a:extLst>
              <a:ext uri="{FF2B5EF4-FFF2-40B4-BE49-F238E27FC236}">
                <a16:creationId xmlns:a16="http://schemas.microsoft.com/office/drawing/2014/main" xmlns="" id="{3C8D76A8-41B2-4840-8499-44CA5350BDA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038600"/>
            <a:ext cx="2514600" cy="1981200"/>
            <a:chOff x="336" y="2592"/>
            <a:chExt cx="1584" cy="1248"/>
          </a:xfrm>
        </p:grpSpPr>
        <p:sp>
          <p:nvSpPr>
            <p:cNvPr id="16479" name="Text Box 64">
              <a:extLst>
                <a:ext uri="{FF2B5EF4-FFF2-40B4-BE49-F238E27FC236}">
                  <a16:creationId xmlns:a16="http://schemas.microsoft.com/office/drawing/2014/main" xmlns="" id="{4382BA59-74A3-4737-9B0C-CDF86C696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590"/>
              <a:ext cx="153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... … …</a:t>
              </a:r>
            </a:p>
          </p:txBody>
        </p:sp>
        <p:sp>
          <p:nvSpPr>
            <p:cNvPr id="16480" name="Text Box 65">
              <a:extLst>
                <a:ext uri="{FF2B5EF4-FFF2-40B4-BE49-F238E27FC236}">
                  <a16:creationId xmlns:a16="http://schemas.microsoft.com/office/drawing/2014/main" xmlns="" id="{6FDF1056-94ED-4AE4-BB1F-638944CE8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59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81" name="Text Box 66">
              <a:extLst>
                <a:ext uri="{FF2B5EF4-FFF2-40B4-BE49-F238E27FC236}">
                  <a16:creationId xmlns:a16="http://schemas.microsoft.com/office/drawing/2014/main" xmlns="" id="{8B79755F-7DAA-477E-BAE1-84560467B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9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82" name="Text Box 67">
              <a:extLst>
                <a:ext uri="{FF2B5EF4-FFF2-40B4-BE49-F238E27FC236}">
                  <a16:creationId xmlns:a16="http://schemas.microsoft.com/office/drawing/2014/main" xmlns="" id="{B8984023-CBA5-4B35-A773-C24EC9DCC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59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83" name="Text Box 68">
              <a:extLst>
                <a:ext uri="{FF2B5EF4-FFF2-40B4-BE49-F238E27FC236}">
                  <a16:creationId xmlns:a16="http://schemas.microsoft.com/office/drawing/2014/main" xmlns="" id="{E4F7CE1C-7A0E-42B7-B666-35927527E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9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84" name="Text Box 69">
              <a:extLst>
                <a:ext uri="{FF2B5EF4-FFF2-40B4-BE49-F238E27FC236}">
                  <a16:creationId xmlns:a16="http://schemas.microsoft.com/office/drawing/2014/main" xmlns="" id="{3A0F3DB3-1CA7-47C8-AA56-44CB5B4DE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59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85" name="Text Box 70">
              <a:extLst>
                <a:ext uri="{FF2B5EF4-FFF2-40B4-BE49-F238E27FC236}">
                  <a16:creationId xmlns:a16="http://schemas.microsoft.com/office/drawing/2014/main" xmlns="" id="{E9494FB4-789D-4941-8979-A2F281465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9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86" name="Text Box 71">
              <a:extLst>
                <a:ext uri="{FF2B5EF4-FFF2-40B4-BE49-F238E27FC236}">
                  <a16:creationId xmlns:a16="http://schemas.microsoft.com/office/drawing/2014/main" xmlns="" id="{6BB1C9F8-0E60-4562-9E23-7C1FF9FF1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59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87" name="Text Box 72">
              <a:extLst>
                <a:ext uri="{FF2B5EF4-FFF2-40B4-BE49-F238E27FC236}">
                  <a16:creationId xmlns:a16="http://schemas.microsoft.com/office/drawing/2014/main" xmlns="" id="{DEEA88F4-6C09-4B9E-A644-4C8FF44C5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59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88" name="Text Box 73">
              <a:extLst>
                <a:ext uri="{FF2B5EF4-FFF2-40B4-BE49-F238E27FC236}">
                  <a16:creationId xmlns:a16="http://schemas.microsoft.com/office/drawing/2014/main" xmlns="" id="{DF9D0013-C023-4434-AE5B-FB7629439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3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89" name="Text Box 74">
              <a:extLst>
                <a:ext uri="{FF2B5EF4-FFF2-40B4-BE49-F238E27FC236}">
                  <a16:creationId xmlns:a16="http://schemas.microsoft.com/office/drawing/2014/main" xmlns="" id="{F57D1E48-41B9-4B8D-AB73-47B3BAD36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3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90" name="Text Box 75">
              <a:extLst>
                <a:ext uri="{FF2B5EF4-FFF2-40B4-BE49-F238E27FC236}">
                  <a16:creationId xmlns:a16="http://schemas.microsoft.com/office/drawing/2014/main" xmlns="" id="{679F8D69-0094-4264-96AD-F74BA1850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83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91" name="Text Box 76">
              <a:extLst>
                <a:ext uri="{FF2B5EF4-FFF2-40B4-BE49-F238E27FC236}">
                  <a16:creationId xmlns:a16="http://schemas.microsoft.com/office/drawing/2014/main" xmlns="" id="{76F665A1-B8B9-4CF0-81E2-BE0A9FF04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83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92" name="Text Box 77">
              <a:extLst>
                <a:ext uri="{FF2B5EF4-FFF2-40B4-BE49-F238E27FC236}">
                  <a16:creationId xmlns:a16="http://schemas.microsoft.com/office/drawing/2014/main" xmlns="" id="{E22F23E2-1A20-4297-B0ED-AC38A614E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83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93" name="Text Box 78">
              <a:extLst>
                <a:ext uri="{FF2B5EF4-FFF2-40B4-BE49-F238E27FC236}">
                  <a16:creationId xmlns:a16="http://schemas.microsoft.com/office/drawing/2014/main" xmlns="" id="{8C1652BE-B5BF-4027-BBFB-AAF1777DB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83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94" name="Text Box 79">
              <a:extLst>
                <a:ext uri="{FF2B5EF4-FFF2-40B4-BE49-F238E27FC236}">
                  <a16:creationId xmlns:a16="http://schemas.microsoft.com/office/drawing/2014/main" xmlns="" id="{5D84B40B-F684-4001-81C6-3555494A5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83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95" name="Text Box 80">
              <a:extLst>
                <a:ext uri="{FF2B5EF4-FFF2-40B4-BE49-F238E27FC236}">
                  <a16:creationId xmlns:a16="http://schemas.microsoft.com/office/drawing/2014/main" xmlns="" id="{072AEF13-B44B-4915-A27A-7D6A3D404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83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96" name="Text Box 81">
              <a:extLst>
                <a:ext uri="{FF2B5EF4-FFF2-40B4-BE49-F238E27FC236}">
                  <a16:creationId xmlns:a16="http://schemas.microsoft.com/office/drawing/2014/main" xmlns="" id="{DA2AD472-7E98-4912-AA35-8C8C8D30F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07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97" name="Text Box 82">
              <a:extLst>
                <a:ext uri="{FF2B5EF4-FFF2-40B4-BE49-F238E27FC236}">
                  <a16:creationId xmlns:a16="http://schemas.microsoft.com/office/drawing/2014/main" xmlns="" id="{A751C840-0E0F-480B-BFF4-03D0FCB4E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07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98" name="Text Box 83">
              <a:extLst>
                <a:ext uri="{FF2B5EF4-FFF2-40B4-BE49-F238E27FC236}">
                  <a16:creationId xmlns:a16="http://schemas.microsoft.com/office/drawing/2014/main" xmlns="" id="{CF92BEC0-E6AB-4A6D-AA95-2E8B8A434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7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99" name="Text Box 84">
              <a:extLst>
                <a:ext uri="{FF2B5EF4-FFF2-40B4-BE49-F238E27FC236}">
                  <a16:creationId xmlns:a16="http://schemas.microsoft.com/office/drawing/2014/main" xmlns="" id="{BC049BEA-A3C2-4445-8C96-9455ADBF5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07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00" name="Text Box 85">
              <a:extLst>
                <a:ext uri="{FF2B5EF4-FFF2-40B4-BE49-F238E27FC236}">
                  <a16:creationId xmlns:a16="http://schemas.microsoft.com/office/drawing/2014/main" xmlns="" id="{1FAE5142-FE79-4607-A8D0-B53119052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07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01" name="Text Box 86">
              <a:extLst>
                <a:ext uri="{FF2B5EF4-FFF2-40B4-BE49-F238E27FC236}">
                  <a16:creationId xmlns:a16="http://schemas.microsoft.com/office/drawing/2014/main" xmlns="" id="{6E49FEA4-2E62-429F-AE36-F40444CFC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07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02" name="Text Box 87">
              <a:extLst>
                <a:ext uri="{FF2B5EF4-FFF2-40B4-BE49-F238E27FC236}">
                  <a16:creationId xmlns:a16="http://schemas.microsoft.com/office/drawing/2014/main" xmlns="" id="{0BCC2F6D-6166-46B4-AA27-2278D3194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03" name="Text Box 88">
              <a:extLst>
                <a:ext uri="{FF2B5EF4-FFF2-40B4-BE49-F238E27FC236}">
                  <a16:creationId xmlns:a16="http://schemas.microsoft.com/office/drawing/2014/main" xmlns="" id="{7171113E-0819-4E78-AC81-78041E896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07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04" name="Text Box 89">
              <a:extLst>
                <a:ext uri="{FF2B5EF4-FFF2-40B4-BE49-F238E27FC236}">
                  <a16:creationId xmlns:a16="http://schemas.microsoft.com/office/drawing/2014/main" xmlns="" id="{312C48C5-6D25-425F-8419-BEAC18EAC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31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05" name="Text Box 90">
              <a:extLst>
                <a:ext uri="{FF2B5EF4-FFF2-40B4-BE49-F238E27FC236}">
                  <a16:creationId xmlns:a16="http://schemas.microsoft.com/office/drawing/2014/main" xmlns="" id="{D0EA8B0A-E1A3-47CE-A219-4618DCD72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31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06" name="Text Box 91">
              <a:extLst>
                <a:ext uri="{FF2B5EF4-FFF2-40B4-BE49-F238E27FC236}">
                  <a16:creationId xmlns:a16="http://schemas.microsoft.com/office/drawing/2014/main" xmlns="" id="{78CCE782-70E3-4E9C-839D-30DC266E7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31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07" name="Text Box 92">
              <a:extLst>
                <a:ext uri="{FF2B5EF4-FFF2-40B4-BE49-F238E27FC236}">
                  <a16:creationId xmlns:a16="http://schemas.microsoft.com/office/drawing/2014/main" xmlns="" id="{4AD56A2B-5D8E-43BB-8864-74B767C7D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31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08" name="Text Box 93">
              <a:extLst>
                <a:ext uri="{FF2B5EF4-FFF2-40B4-BE49-F238E27FC236}">
                  <a16:creationId xmlns:a16="http://schemas.microsoft.com/office/drawing/2014/main" xmlns="" id="{1A8F11B6-7EAB-47EF-AC8F-655EBF8CA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31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09" name="Text Box 94">
              <a:extLst>
                <a:ext uri="{FF2B5EF4-FFF2-40B4-BE49-F238E27FC236}">
                  <a16:creationId xmlns:a16="http://schemas.microsoft.com/office/drawing/2014/main" xmlns="" id="{812375D3-EE95-44D5-9A77-B5EF67185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31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10" name="Text Box 95">
              <a:extLst>
                <a:ext uri="{FF2B5EF4-FFF2-40B4-BE49-F238E27FC236}">
                  <a16:creationId xmlns:a16="http://schemas.microsoft.com/office/drawing/2014/main" xmlns="" id="{1E3C6A36-1F8C-4923-AF17-A3485A700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31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11" name="Text Box 96">
              <a:extLst>
                <a:ext uri="{FF2B5EF4-FFF2-40B4-BE49-F238E27FC236}">
                  <a16:creationId xmlns:a16="http://schemas.microsoft.com/office/drawing/2014/main" xmlns="" id="{8ADAC1E4-1709-47F2-9585-40F660091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312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049121" name="Text Box 97">
            <a:extLst>
              <a:ext uri="{FF2B5EF4-FFF2-40B4-BE49-F238E27FC236}">
                <a16:creationId xmlns:a16="http://schemas.microsoft.com/office/drawing/2014/main" xmlns="" id="{B9F2A2EB-932F-4026-BFE1-EE530C7AA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038601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22" name="Text Box 98">
            <a:extLst>
              <a:ext uri="{FF2B5EF4-FFF2-40B4-BE49-F238E27FC236}">
                <a16:creationId xmlns:a16="http://schemas.microsoft.com/office/drawing/2014/main" xmlns="" id="{C03D5286-E647-45E4-84CF-9EB8863EA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038601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23" name="Text Box 99">
            <a:extLst>
              <a:ext uri="{FF2B5EF4-FFF2-40B4-BE49-F238E27FC236}">
                <a16:creationId xmlns:a16="http://schemas.microsoft.com/office/drawing/2014/main" xmlns="" id="{5DA361C4-3B8C-4901-B543-E44DF2528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038601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24" name="Text Box 100">
            <a:extLst>
              <a:ext uri="{FF2B5EF4-FFF2-40B4-BE49-F238E27FC236}">
                <a16:creationId xmlns:a16="http://schemas.microsoft.com/office/drawing/2014/main" xmlns="" id="{26B7CA6C-7E7A-4F97-9721-D78558E67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038601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25" name="Text Box 101">
            <a:extLst>
              <a:ext uri="{FF2B5EF4-FFF2-40B4-BE49-F238E27FC236}">
                <a16:creationId xmlns:a16="http://schemas.microsoft.com/office/drawing/2014/main" xmlns="" id="{95A2D26D-A700-4DEB-A12D-2772CF2B4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38601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26" name="Text Box 102">
            <a:extLst>
              <a:ext uri="{FF2B5EF4-FFF2-40B4-BE49-F238E27FC236}">
                <a16:creationId xmlns:a16="http://schemas.microsoft.com/office/drawing/2014/main" xmlns="" id="{35CA6FEF-564B-4320-934D-142BC4F14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419601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27" name="Text Box 103">
            <a:extLst>
              <a:ext uri="{FF2B5EF4-FFF2-40B4-BE49-F238E27FC236}">
                <a16:creationId xmlns:a16="http://schemas.microsoft.com/office/drawing/2014/main" xmlns="" id="{E20FF171-AD4A-484B-826C-0FCAFF7AB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1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28" name="Text Box 104">
            <a:extLst>
              <a:ext uri="{FF2B5EF4-FFF2-40B4-BE49-F238E27FC236}">
                <a16:creationId xmlns:a16="http://schemas.microsoft.com/office/drawing/2014/main" xmlns="" id="{72E70E15-77F8-470B-98FE-DA335784F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19601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29" name="Text Box 105">
            <a:extLst>
              <a:ext uri="{FF2B5EF4-FFF2-40B4-BE49-F238E27FC236}">
                <a16:creationId xmlns:a16="http://schemas.microsoft.com/office/drawing/2014/main" xmlns="" id="{EB11D517-BB95-4DB6-B092-40E270B6A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419601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30" name="Text Box 106">
            <a:extLst>
              <a:ext uri="{FF2B5EF4-FFF2-40B4-BE49-F238E27FC236}">
                <a16:creationId xmlns:a16="http://schemas.microsoft.com/office/drawing/2014/main" xmlns="" id="{368DFC32-B3EC-475A-9471-0E767BE42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19601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31" name="Text Box 107">
            <a:extLst>
              <a:ext uri="{FF2B5EF4-FFF2-40B4-BE49-F238E27FC236}">
                <a16:creationId xmlns:a16="http://schemas.microsoft.com/office/drawing/2014/main" xmlns="" id="{4CACA6F6-F8FB-42E8-AE92-B4B4F48EB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1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32" name="Text Box 108">
            <a:extLst>
              <a:ext uri="{FF2B5EF4-FFF2-40B4-BE49-F238E27FC236}">
                <a16:creationId xmlns:a16="http://schemas.microsoft.com/office/drawing/2014/main" xmlns="" id="{3F1809FF-570A-43EE-83A5-594F33C6B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419601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33" name="Text Box 109">
            <a:extLst>
              <a:ext uri="{FF2B5EF4-FFF2-40B4-BE49-F238E27FC236}">
                <a16:creationId xmlns:a16="http://schemas.microsoft.com/office/drawing/2014/main" xmlns="" id="{1D1102AD-7BAB-463B-A1CC-E90410743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419601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34" name="Text Box 110">
            <a:extLst>
              <a:ext uri="{FF2B5EF4-FFF2-40B4-BE49-F238E27FC236}">
                <a16:creationId xmlns:a16="http://schemas.microsoft.com/office/drawing/2014/main" xmlns="" id="{A4D2372A-5E24-4C79-82D2-3DA6FA61C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16476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35" name="Text Box 111">
            <a:extLst>
              <a:ext uri="{FF2B5EF4-FFF2-40B4-BE49-F238E27FC236}">
                <a16:creationId xmlns:a16="http://schemas.microsoft.com/office/drawing/2014/main" xmlns="" id="{367620C5-62D9-4CFC-B8A3-507B1AE6D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16476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36" name="Text Box 112">
            <a:extLst>
              <a:ext uri="{FF2B5EF4-FFF2-40B4-BE49-F238E27FC236}">
                <a16:creationId xmlns:a16="http://schemas.microsoft.com/office/drawing/2014/main" xmlns="" id="{C440A6A7-12E8-46FB-B76C-251A4F7D0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16476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37" name="Text Box 113">
            <a:extLst>
              <a:ext uri="{FF2B5EF4-FFF2-40B4-BE49-F238E27FC236}">
                <a16:creationId xmlns:a16="http://schemas.microsoft.com/office/drawing/2014/main" xmlns="" id="{A1E8810F-EC7B-4684-8860-625918FA4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16476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38" name="Text Box 114">
            <a:extLst>
              <a:ext uri="{FF2B5EF4-FFF2-40B4-BE49-F238E27FC236}">
                <a16:creationId xmlns:a16="http://schemas.microsoft.com/office/drawing/2014/main" xmlns="" id="{F858D895-4547-4AEF-AD38-0EF0E6825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816476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39" name="Text Box 115">
            <a:extLst>
              <a:ext uri="{FF2B5EF4-FFF2-40B4-BE49-F238E27FC236}">
                <a16:creationId xmlns:a16="http://schemas.microsoft.com/office/drawing/2014/main" xmlns="" id="{DD06933B-1739-4969-A2CC-1D8B9209D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816476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40" name="Text Box 116">
            <a:extLst>
              <a:ext uri="{FF2B5EF4-FFF2-40B4-BE49-F238E27FC236}">
                <a16:creationId xmlns:a16="http://schemas.microsoft.com/office/drawing/2014/main" xmlns="" id="{109F3349-8E1F-4188-AE85-DC2DDD833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1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41" name="Text Box 117">
            <a:extLst>
              <a:ext uri="{FF2B5EF4-FFF2-40B4-BE49-F238E27FC236}">
                <a16:creationId xmlns:a16="http://schemas.microsoft.com/office/drawing/2014/main" xmlns="" id="{B4C8E01F-B584-4AA2-A0C6-8E5FF49AC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181601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42" name="Text Box 118">
            <a:extLst>
              <a:ext uri="{FF2B5EF4-FFF2-40B4-BE49-F238E27FC236}">
                <a16:creationId xmlns:a16="http://schemas.microsoft.com/office/drawing/2014/main" xmlns="" id="{1CACEA81-FEC3-4665-8163-D479FD9A2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197476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43" name="Text Box 119">
            <a:extLst>
              <a:ext uri="{FF2B5EF4-FFF2-40B4-BE49-F238E27FC236}">
                <a16:creationId xmlns:a16="http://schemas.microsoft.com/office/drawing/2014/main" xmlns="" id="{AC17FADB-5B7F-479F-9FAD-A84CFB2C8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97476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49144" name="Text Box 120">
            <a:extLst>
              <a:ext uri="{FF2B5EF4-FFF2-40B4-BE49-F238E27FC236}">
                <a16:creationId xmlns:a16="http://schemas.microsoft.com/office/drawing/2014/main" xmlns="" id="{7F635A63-0045-44DB-BF69-673956A6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97476"/>
            <a:ext cx="228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" name="Group 121">
            <a:extLst>
              <a:ext uri="{FF2B5EF4-FFF2-40B4-BE49-F238E27FC236}">
                <a16:creationId xmlns:a16="http://schemas.microsoft.com/office/drawing/2014/main" xmlns="" id="{B045711A-018F-420A-AA66-64333414868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038600"/>
            <a:ext cx="2438400" cy="1981200"/>
            <a:chOff x="384" y="2592"/>
            <a:chExt cx="1536" cy="1248"/>
          </a:xfrm>
        </p:grpSpPr>
        <p:sp>
          <p:nvSpPr>
            <p:cNvPr id="16474" name="Line 122">
              <a:extLst>
                <a:ext uri="{FF2B5EF4-FFF2-40B4-BE49-F238E27FC236}">
                  <a16:creationId xmlns:a16="http://schemas.microsoft.com/office/drawing/2014/main" xmlns="" id="{62DEFAD8-38B6-4146-ADED-AC726AAD1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832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5" name="Line 123">
              <a:extLst>
                <a:ext uri="{FF2B5EF4-FFF2-40B4-BE49-F238E27FC236}">
                  <a16:creationId xmlns:a16="http://schemas.microsoft.com/office/drawing/2014/main" xmlns="" id="{356B202D-5CBB-426F-9AEB-33541D43A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072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6" name="Line 124">
              <a:extLst>
                <a:ext uri="{FF2B5EF4-FFF2-40B4-BE49-F238E27FC236}">
                  <a16:creationId xmlns:a16="http://schemas.microsoft.com/office/drawing/2014/main" xmlns="" id="{1D293A9D-08AE-4F8B-B783-7C4C620E4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312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7" name="Line 125">
              <a:extLst>
                <a:ext uri="{FF2B5EF4-FFF2-40B4-BE49-F238E27FC236}">
                  <a16:creationId xmlns:a16="http://schemas.microsoft.com/office/drawing/2014/main" xmlns="" id="{01736CD8-77E2-45AE-B54F-909EB515D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552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8" name="Rectangle 126">
              <a:extLst>
                <a:ext uri="{FF2B5EF4-FFF2-40B4-BE49-F238E27FC236}">
                  <a16:creationId xmlns:a16="http://schemas.microsoft.com/office/drawing/2014/main" xmlns="" id="{D7037A42-83FE-4402-9B95-C3A29E6FB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92"/>
              <a:ext cx="1536" cy="12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2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4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4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04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04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04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04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04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04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04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000"/>
                                        <p:tgtEl>
                                          <p:spTgt spid="204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000"/>
                                        <p:tgtEl>
                                          <p:spTgt spid="204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000"/>
                                        <p:tgtEl>
                                          <p:spTgt spid="204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000"/>
                                        <p:tgtEl>
                                          <p:spTgt spid="204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000"/>
                                        <p:tgtEl>
                                          <p:spTgt spid="204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04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2000"/>
                                        <p:tgtEl>
                                          <p:spTgt spid="204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2000"/>
                                        <p:tgtEl>
                                          <p:spTgt spid="204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000"/>
                                        <p:tgtEl>
                                          <p:spTgt spid="204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000"/>
                                        <p:tgtEl>
                                          <p:spTgt spid="204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2000"/>
                                        <p:tgtEl>
                                          <p:spTgt spid="204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2000"/>
                                        <p:tgtEl>
                                          <p:spTgt spid="204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204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2000"/>
                                        <p:tgtEl>
                                          <p:spTgt spid="204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2000"/>
                                        <p:tgtEl>
                                          <p:spTgt spid="204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2000"/>
                                        <p:tgtEl>
                                          <p:spTgt spid="204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2000"/>
                                        <p:tgtEl>
                                          <p:spTgt spid="204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204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2000"/>
                                        <p:tgtEl>
                                          <p:spTgt spid="204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2000"/>
                                        <p:tgtEl>
                                          <p:spTgt spid="204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2000"/>
                                        <p:tgtEl>
                                          <p:spTgt spid="204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2000"/>
                                        <p:tgtEl>
                                          <p:spTgt spid="204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2000"/>
                                        <p:tgtEl>
                                          <p:spTgt spid="204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2000"/>
                                        <p:tgtEl>
                                          <p:spTgt spid="204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204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2000"/>
                                        <p:tgtEl>
                                          <p:spTgt spid="204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2000"/>
                                        <p:tgtEl>
                                          <p:spTgt spid="204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2000"/>
                                        <p:tgtEl>
                                          <p:spTgt spid="204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29" grpId="0" animBg="1"/>
      <p:bldP spid="2049033" grpId="0"/>
      <p:bldP spid="2049034" grpId="0"/>
      <p:bldP spid="2049035" grpId="0"/>
      <p:bldP spid="2049036" grpId="0" animBg="1"/>
      <p:bldP spid="2049037" grpId="0" animBg="1"/>
      <p:bldP spid="2049038" grpId="0" animBg="1"/>
      <p:bldP spid="2049039" grpId="0" animBg="1"/>
      <p:bldP spid="2049064" grpId="0" animBg="1"/>
      <p:bldP spid="2049121" grpId="0" animBg="1"/>
      <p:bldP spid="2049122" grpId="0" animBg="1"/>
      <p:bldP spid="2049123" grpId="0" animBg="1"/>
      <p:bldP spid="2049124" grpId="0" animBg="1"/>
      <p:bldP spid="2049125" grpId="0" animBg="1"/>
      <p:bldP spid="2049126" grpId="0" animBg="1"/>
      <p:bldP spid="2049127" grpId="0" animBg="1"/>
      <p:bldP spid="2049128" grpId="0" animBg="1"/>
      <p:bldP spid="2049129" grpId="0" animBg="1"/>
      <p:bldP spid="2049130" grpId="0" animBg="1"/>
      <p:bldP spid="2049131" grpId="0" animBg="1"/>
      <p:bldP spid="2049132" grpId="0" animBg="1"/>
      <p:bldP spid="2049133" grpId="0" animBg="1"/>
      <p:bldP spid="2049134" grpId="0" animBg="1"/>
      <p:bldP spid="2049135" grpId="0" animBg="1"/>
      <p:bldP spid="2049136" grpId="0" animBg="1"/>
      <p:bldP spid="2049137" grpId="0" animBg="1"/>
      <p:bldP spid="2049138" grpId="0" animBg="1"/>
      <p:bldP spid="2049139" grpId="0" animBg="1"/>
      <p:bldP spid="2049140" grpId="0" animBg="1"/>
      <p:bldP spid="2049141" grpId="0" animBg="1"/>
      <p:bldP spid="2049142" grpId="0" animBg="1"/>
      <p:bldP spid="2049143" grpId="0" animBg="1"/>
      <p:bldP spid="2049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xmlns="" id="{327B4B27-3B21-4738-942F-E574D0D2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6F4D52-100D-4AEC-988F-3F6FFF813D54}" type="slidenum">
              <a:rPr lang="en-US" altLang="en-US" sz="1400">
                <a:solidFill>
                  <a:srgbClr val="CC330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rgbClr val="CC3300"/>
              </a:solidFill>
            </a:endParaRPr>
          </a:p>
        </p:txBody>
      </p:sp>
      <p:sp>
        <p:nvSpPr>
          <p:cNvPr id="2050050" name="Rectangle 2">
            <a:extLst>
              <a:ext uri="{FF2B5EF4-FFF2-40B4-BE49-F238E27FC236}">
                <a16:creationId xmlns:a16="http://schemas.microsoft.com/office/drawing/2014/main" xmlns="" id="{39A1E75A-8E23-4848-A66E-D4E136441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Memory management with bitmaps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xmlns="" id="{DA59A7F2-3E49-4397-9A6F-016106C35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Size of allocation unit is important</a:t>
            </a:r>
          </a:p>
          <a:p>
            <a:pPr eaLnBrk="1" hangingPunct="1"/>
            <a:r>
              <a:rPr lang="en-US" altLang="en-US"/>
              <a:t>Smaller allocation unit</a:t>
            </a:r>
          </a:p>
          <a:p>
            <a:pPr lvl="1" eaLnBrk="1" hangingPunct="1"/>
            <a:r>
              <a:rPr lang="en-US" altLang="en-US"/>
              <a:t>Larger bitmap required</a:t>
            </a:r>
          </a:p>
          <a:p>
            <a:pPr eaLnBrk="1" hangingPunct="1"/>
            <a:r>
              <a:rPr lang="en-US" altLang="en-US"/>
              <a:t>Larger allocation unit</a:t>
            </a:r>
          </a:p>
          <a:p>
            <a:pPr lvl="1" eaLnBrk="1" hangingPunct="1"/>
            <a:r>
              <a:rPr lang="en-US" altLang="en-US"/>
              <a:t>Smaller bitmap required</a:t>
            </a:r>
          </a:p>
          <a:p>
            <a:pPr lvl="1" eaLnBrk="1" hangingPunct="1"/>
            <a:r>
              <a:rPr lang="en-US" altLang="en-US"/>
              <a:t>More memory will be wasted</a:t>
            </a:r>
          </a:p>
          <a:p>
            <a:pPr lvl="2" eaLnBrk="1" hangingPunct="1"/>
            <a:r>
              <a:rPr lang="en-US" altLang="en-US"/>
              <a:t>If the process size is not an exact multiple of the allocation unit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0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xmlns="" id="{DBD508E2-2813-49BF-A8E1-D3E81455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CBA90A-E919-4811-902D-B853E82E0DC4}" type="slidenum">
              <a:rPr lang="en-US" altLang="en-US" sz="1400">
                <a:solidFill>
                  <a:srgbClr val="CC330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rgbClr val="CC3300"/>
              </a:solidFill>
            </a:endParaRPr>
          </a:p>
        </p:txBody>
      </p:sp>
      <p:sp>
        <p:nvSpPr>
          <p:cNvPr id="2051074" name="Rectangle 2">
            <a:extLst>
              <a:ext uri="{FF2B5EF4-FFF2-40B4-BE49-F238E27FC236}">
                <a16:creationId xmlns:a16="http://schemas.microsoft.com/office/drawing/2014/main" xmlns="" id="{F7C97125-C64E-4664-900B-F7198738B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Memory management with bitmaps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72D64D2C-B233-4B48-9364-3D133475A7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143000"/>
            <a:ext cx="89916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To bring a k unit process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Search for a k run consecutive 0 bits in the map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Search can be slow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Since, k run may cross word boundaries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FC84FB8B-6648-4BFA-A8D1-9BD346B673EC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038600"/>
            <a:ext cx="2514600" cy="1981200"/>
            <a:chOff x="336" y="2544"/>
            <a:chExt cx="1584" cy="1248"/>
          </a:xfrm>
        </p:grpSpPr>
        <p:grpSp>
          <p:nvGrpSpPr>
            <p:cNvPr id="18444" name="Group 5">
              <a:extLst>
                <a:ext uri="{FF2B5EF4-FFF2-40B4-BE49-F238E27FC236}">
                  <a16:creationId xmlns:a16="http://schemas.microsoft.com/office/drawing/2014/main" xmlns="" id="{2639C89F-0674-4BFA-869B-DF60DDEA31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544"/>
              <a:ext cx="1584" cy="1248"/>
              <a:chOff x="336" y="2592"/>
              <a:chExt cx="1584" cy="1248"/>
            </a:xfrm>
          </p:grpSpPr>
          <p:sp>
            <p:nvSpPr>
              <p:cNvPr id="18473" name="Text Box 6">
                <a:extLst>
                  <a:ext uri="{FF2B5EF4-FFF2-40B4-BE49-F238E27FC236}">
                    <a16:creationId xmlns:a16="http://schemas.microsoft.com/office/drawing/2014/main" xmlns="" id="{A7DE7D4C-79C5-4C0E-8CE6-424F608B54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3590"/>
                <a:ext cx="1536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... … …</a:t>
                </a:r>
              </a:p>
            </p:txBody>
          </p:sp>
          <p:sp>
            <p:nvSpPr>
              <p:cNvPr id="18474" name="Text Box 7">
                <a:extLst>
                  <a:ext uri="{FF2B5EF4-FFF2-40B4-BE49-F238E27FC236}">
                    <a16:creationId xmlns:a16="http://schemas.microsoft.com/office/drawing/2014/main" xmlns="" id="{9DBAC9FC-B6EA-49F2-9C71-ECB5E1BF5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59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75" name="Text Box 8">
                <a:extLst>
                  <a:ext uri="{FF2B5EF4-FFF2-40B4-BE49-F238E27FC236}">
                    <a16:creationId xmlns:a16="http://schemas.microsoft.com/office/drawing/2014/main" xmlns="" id="{20AA6D00-F02B-4808-80F3-4A4881414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59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76" name="Text Box 9">
                <a:extLst>
                  <a:ext uri="{FF2B5EF4-FFF2-40B4-BE49-F238E27FC236}">
                    <a16:creationId xmlns:a16="http://schemas.microsoft.com/office/drawing/2014/main" xmlns="" id="{6A8AC72F-348A-4E6C-9074-664644579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59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77" name="Text Box 10">
                <a:extLst>
                  <a:ext uri="{FF2B5EF4-FFF2-40B4-BE49-F238E27FC236}">
                    <a16:creationId xmlns:a16="http://schemas.microsoft.com/office/drawing/2014/main" xmlns="" id="{CE938303-B1C2-4BF3-A4AB-AC31AFB9C6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59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78" name="Text Box 11">
                <a:extLst>
                  <a:ext uri="{FF2B5EF4-FFF2-40B4-BE49-F238E27FC236}">
                    <a16:creationId xmlns:a16="http://schemas.microsoft.com/office/drawing/2014/main" xmlns="" id="{01A0F558-DC85-4455-A987-AF01DDE9A0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259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79" name="Text Box 12">
                <a:extLst>
                  <a:ext uri="{FF2B5EF4-FFF2-40B4-BE49-F238E27FC236}">
                    <a16:creationId xmlns:a16="http://schemas.microsoft.com/office/drawing/2014/main" xmlns="" id="{7E38D19E-AF4B-40FD-8EFE-762E3FFEF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59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80" name="Text Box 13">
                <a:extLst>
                  <a:ext uri="{FF2B5EF4-FFF2-40B4-BE49-F238E27FC236}">
                    <a16:creationId xmlns:a16="http://schemas.microsoft.com/office/drawing/2014/main" xmlns="" id="{A0445378-CB24-4377-86E5-525F4215C7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59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81" name="Text Box 14">
                <a:extLst>
                  <a:ext uri="{FF2B5EF4-FFF2-40B4-BE49-F238E27FC236}">
                    <a16:creationId xmlns:a16="http://schemas.microsoft.com/office/drawing/2014/main" xmlns="" id="{45C07078-532D-43FE-BF25-0043806292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59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82" name="Text Box 15">
                <a:extLst>
                  <a:ext uri="{FF2B5EF4-FFF2-40B4-BE49-F238E27FC236}">
                    <a16:creationId xmlns:a16="http://schemas.microsoft.com/office/drawing/2014/main" xmlns="" id="{1A299278-5352-4B22-9DBD-1400CE89AA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83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83" name="Text Box 16">
                <a:extLst>
                  <a:ext uri="{FF2B5EF4-FFF2-40B4-BE49-F238E27FC236}">
                    <a16:creationId xmlns:a16="http://schemas.microsoft.com/office/drawing/2014/main" xmlns="" id="{388B1214-1AF2-4871-914A-B50808069C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83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84" name="Text Box 17">
                <a:extLst>
                  <a:ext uri="{FF2B5EF4-FFF2-40B4-BE49-F238E27FC236}">
                    <a16:creationId xmlns:a16="http://schemas.microsoft.com/office/drawing/2014/main" xmlns="" id="{FC4E50B3-CBFD-45D2-8225-7596DD5D3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83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85" name="Text Box 18">
                <a:extLst>
                  <a:ext uri="{FF2B5EF4-FFF2-40B4-BE49-F238E27FC236}">
                    <a16:creationId xmlns:a16="http://schemas.microsoft.com/office/drawing/2014/main" xmlns="" id="{F3A358FB-6FCD-47D4-97A2-EA23D2F7CC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83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86" name="Text Box 19">
                <a:extLst>
                  <a:ext uri="{FF2B5EF4-FFF2-40B4-BE49-F238E27FC236}">
                    <a16:creationId xmlns:a16="http://schemas.microsoft.com/office/drawing/2014/main" xmlns="" id="{866AFC0C-DD15-49D0-907A-2BE5DD7CC7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283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87" name="Text Box 20">
                <a:extLst>
                  <a:ext uri="{FF2B5EF4-FFF2-40B4-BE49-F238E27FC236}">
                    <a16:creationId xmlns:a16="http://schemas.microsoft.com/office/drawing/2014/main" xmlns="" id="{A0E31EA8-E740-40CD-9C27-5CA489F7F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88" name="Text Box 21">
                <a:extLst>
                  <a:ext uri="{FF2B5EF4-FFF2-40B4-BE49-F238E27FC236}">
                    <a16:creationId xmlns:a16="http://schemas.microsoft.com/office/drawing/2014/main" xmlns="" id="{622BCCBC-521D-45D2-BD81-001AA52A16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83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89" name="Text Box 22">
                <a:extLst>
                  <a:ext uri="{FF2B5EF4-FFF2-40B4-BE49-F238E27FC236}">
                    <a16:creationId xmlns:a16="http://schemas.microsoft.com/office/drawing/2014/main" xmlns="" id="{CF6488F9-AFD2-4D56-852B-59DDF138E4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90" name="Text Box 23">
                <a:extLst>
                  <a:ext uri="{FF2B5EF4-FFF2-40B4-BE49-F238E27FC236}">
                    <a16:creationId xmlns:a16="http://schemas.microsoft.com/office/drawing/2014/main" xmlns="" id="{A92658F2-5CBA-4570-8CC4-8F989F9FC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307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91" name="Text Box 24">
                <a:extLst>
                  <a:ext uri="{FF2B5EF4-FFF2-40B4-BE49-F238E27FC236}">
                    <a16:creationId xmlns:a16="http://schemas.microsoft.com/office/drawing/2014/main" xmlns="" id="{8F14E976-F228-4C41-AAF2-3490F47FC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07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92" name="Text Box 25">
                <a:extLst>
                  <a:ext uri="{FF2B5EF4-FFF2-40B4-BE49-F238E27FC236}">
                    <a16:creationId xmlns:a16="http://schemas.microsoft.com/office/drawing/2014/main" xmlns="" id="{723D640E-04B0-44CB-847C-35CD69B20C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07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93" name="Text Box 26">
                <a:extLst>
                  <a:ext uri="{FF2B5EF4-FFF2-40B4-BE49-F238E27FC236}">
                    <a16:creationId xmlns:a16="http://schemas.microsoft.com/office/drawing/2014/main" xmlns="" id="{AD6BF4B0-A4E2-4666-BDC8-C489A4B14D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307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94" name="Text Box 27">
                <a:extLst>
                  <a:ext uri="{FF2B5EF4-FFF2-40B4-BE49-F238E27FC236}">
                    <a16:creationId xmlns:a16="http://schemas.microsoft.com/office/drawing/2014/main" xmlns="" id="{140253D8-2C0E-45BF-B327-A353B14DF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07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95" name="Text Box 28">
                <a:extLst>
                  <a:ext uri="{FF2B5EF4-FFF2-40B4-BE49-F238E27FC236}">
                    <a16:creationId xmlns:a16="http://schemas.microsoft.com/office/drawing/2014/main" xmlns="" id="{E42C9CB3-CFD2-4F69-947D-7013A6CC94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07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96" name="Text Box 29">
                <a:extLst>
                  <a:ext uri="{FF2B5EF4-FFF2-40B4-BE49-F238E27FC236}">
                    <a16:creationId xmlns:a16="http://schemas.microsoft.com/office/drawing/2014/main" xmlns="" id="{73AC7837-B540-47E5-957B-91E8BBBC27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07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97" name="Text Box 30">
                <a:extLst>
                  <a:ext uri="{FF2B5EF4-FFF2-40B4-BE49-F238E27FC236}">
                    <a16:creationId xmlns:a16="http://schemas.microsoft.com/office/drawing/2014/main" xmlns="" id="{07DA5A83-321F-46C3-9044-4A2A999423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07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98" name="Text Box 31">
                <a:extLst>
                  <a:ext uri="{FF2B5EF4-FFF2-40B4-BE49-F238E27FC236}">
                    <a16:creationId xmlns:a16="http://schemas.microsoft.com/office/drawing/2014/main" xmlns="" id="{ADF07C66-DD68-4C49-8D6F-3613812446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331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499" name="Text Box 32">
                <a:extLst>
                  <a:ext uri="{FF2B5EF4-FFF2-40B4-BE49-F238E27FC236}">
                    <a16:creationId xmlns:a16="http://schemas.microsoft.com/office/drawing/2014/main" xmlns="" id="{821BAFB6-6BDE-4ACB-B5DE-167D25EF51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31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500" name="Text Box 33">
                <a:extLst>
                  <a:ext uri="{FF2B5EF4-FFF2-40B4-BE49-F238E27FC236}">
                    <a16:creationId xmlns:a16="http://schemas.microsoft.com/office/drawing/2014/main" xmlns="" id="{C9C9C59F-63E0-4236-AB3E-A2591932E6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31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501" name="Text Box 34">
                <a:extLst>
                  <a:ext uri="{FF2B5EF4-FFF2-40B4-BE49-F238E27FC236}">
                    <a16:creationId xmlns:a16="http://schemas.microsoft.com/office/drawing/2014/main" xmlns="" id="{099CD8F2-82DB-4716-8722-AD4424986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331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502" name="Text Box 35">
                <a:extLst>
                  <a:ext uri="{FF2B5EF4-FFF2-40B4-BE49-F238E27FC236}">
                    <a16:creationId xmlns:a16="http://schemas.microsoft.com/office/drawing/2014/main" xmlns="" id="{3B27AD1A-D2E2-4A8F-BEBE-8DD68E68A1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31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503" name="Text Box 36">
                <a:extLst>
                  <a:ext uri="{FF2B5EF4-FFF2-40B4-BE49-F238E27FC236}">
                    <a16:creationId xmlns:a16="http://schemas.microsoft.com/office/drawing/2014/main" xmlns="" id="{5136584C-4925-460C-A4E2-F89A3DDB1E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31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504" name="Text Box 37">
                <a:extLst>
                  <a:ext uri="{FF2B5EF4-FFF2-40B4-BE49-F238E27FC236}">
                    <a16:creationId xmlns:a16="http://schemas.microsoft.com/office/drawing/2014/main" xmlns="" id="{99F864DA-99E4-42E5-96D5-5EA1FF8333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31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505" name="Text Box 38">
                <a:extLst>
                  <a:ext uri="{FF2B5EF4-FFF2-40B4-BE49-F238E27FC236}">
                    <a16:creationId xmlns:a16="http://schemas.microsoft.com/office/drawing/2014/main" xmlns="" id="{299C38A8-3CCD-443E-8C62-93DBBB0D3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312"/>
                <a:ext cx="14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18445" name="Text Box 39">
              <a:extLst>
                <a:ext uri="{FF2B5EF4-FFF2-40B4-BE49-F238E27FC236}">
                  <a16:creationId xmlns:a16="http://schemas.microsoft.com/office/drawing/2014/main" xmlns="" id="{C9BF44E7-24DD-4F80-B74B-51F01C4CE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54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46" name="Text Box 40">
              <a:extLst>
                <a:ext uri="{FF2B5EF4-FFF2-40B4-BE49-F238E27FC236}">
                  <a16:creationId xmlns:a16="http://schemas.microsoft.com/office/drawing/2014/main" xmlns="" id="{8A0BE90B-C223-4241-A41D-0120491B2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4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47" name="Text Box 41">
              <a:extLst>
                <a:ext uri="{FF2B5EF4-FFF2-40B4-BE49-F238E27FC236}">
                  <a16:creationId xmlns:a16="http://schemas.microsoft.com/office/drawing/2014/main" xmlns="" id="{5C8FF5C5-98DD-40F4-9557-7B5B534C6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54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48" name="Text Box 42">
              <a:extLst>
                <a:ext uri="{FF2B5EF4-FFF2-40B4-BE49-F238E27FC236}">
                  <a16:creationId xmlns:a16="http://schemas.microsoft.com/office/drawing/2014/main" xmlns="" id="{B017C355-5FC2-47E7-B28A-C4BAA137C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4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49" name="Text Box 43">
              <a:extLst>
                <a:ext uri="{FF2B5EF4-FFF2-40B4-BE49-F238E27FC236}">
                  <a16:creationId xmlns:a16="http://schemas.microsoft.com/office/drawing/2014/main" xmlns="" id="{09C08877-D41F-4C5C-BEF4-FFA430702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54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50" name="Text Box 44">
              <a:extLst>
                <a:ext uri="{FF2B5EF4-FFF2-40B4-BE49-F238E27FC236}">
                  <a16:creationId xmlns:a16="http://schemas.microsoft.com/office/drawing/2014/main" xmlns="" id="{CE5D1A0D-BF63-4FFA-A576-CCB0B4668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78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51" name="Text Box 45">
              <a:extLst>
                <a:ext uri="{FF2B5EF4-FFF2-40B4-BE49-F238E27FC236}">
                  <a16:creationId xmlns:a16="http://schemas.microsoft.com/office/drawing/2014/main" xmlns="" id="{B84D9746-68D2-4E98-ACA6-5D7B8311C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78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52" name="Text Box 46">
              <a:extLst>
                <a:ext uri="{FF2B5EF4-FFF2-40B4-BE49-F238E27FC236}">
                  <a16:creationId xmlns:a16="http://schemas.microsoft.com/office/drawing/2014/main" xmlns="" id="{C3BFC7BE-8908-4C03-873A-5761A5F4D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78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53" name="Text Box 47">
              <a:extLst>
                <a:ext uri="{FF2B5EF4-FFF2-40B4-BE49-F238E27FC236}">
                  <a16:creationId xmlns:a16="http://schemas.microsoft.com/office/drawing/2014/main" xmlns="" id="{4E0F9B53-5868-4322-AC0F-8ADBFE7F6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78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54" name="Text Box 48">
              <a:extLst>
                <a:ext uri="{FF2B5EF4-FFF2-40B4-BE49-F238E27FC236}">
                  <a16:creationId xmlns:a16="http://schemas.microsoft.com/office/drawing/2014/main" xmlns="" id="{CD410D04-4049-48F8-AF44-99D36CAA5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8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55" name="Text Box 49">
              <a:extLst>
                <a:ext uri="{FF2B5EF4-FFF2-40B4-BE49-F238E27FC236}">
                  <a16:creationId xmlns:a16="http://schemas.microsoft.com/office/drawing/2014/main" xmlns="" id="{7AE1EC4C-55E2-4D41-A490-ED94C6B0D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8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56" name="Text Box 50">
              <a:extLst>
                <a:ext uri="{FF2B5EF4-FFF2-40B4-BE49-F238E27FC236}">
                  <a16:creationId xmlns:a16="http://schemas.microsoft.com/office/drawing/2014/main" xmlns="" id="{1E174DAA-DCC2-47C6-BA31-5A2102602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3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57" name="Text Box 51">
              <a:extLst>
                <a:ext uri="{FF2B5EF4-FFF2-40B4-BE49-F238E27FC236}">
                  <a16:creationId xmlns:a16="http://schemas.microsoft.com/office/drawing/2014/main" xmlns="" id="{D5A96EF7-7805-4169-9938-561DF5552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03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58" name="Text Box 52">
              <a:extLst>
                <a:ext uri="{FF2B5EF4-FFF2-40B4-BE49-F238E27FC236}">
                  <a16:creationId xmlns:a16="http://schemas.microsoft.com/office/drawing/2014/main" xmlns="" id="{2BDB1B22-6F7E-4C7F-BA43-92EF82741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03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59" name="Text Box 53">
              <a:extLst>
                <a:ext uri="{FF2B5EF4-FFF2-40B4-BE49-F238E27FC236}">
                  <a16:creationId xmlns:a16="http://schemas.microsoft.com/office/drawing/2014/main" xmlns="" id="{7AFA879D-D4C9-4AA2-9C2E-FD57D4CCA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03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60" name="Text Box 54">
              <a:extLst>
                <a:ext uri="{FF2B5EF4-FFF2-40B4-BE49-F238E27FC236}">
                  <a16:creationId xmlns:a16="http://schemas.microsoft.com/office/drawing/2014/main" xmlns="" id="{D63CA515-A60C-48D1-A5E6-8DF4CCE33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3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61" name="Text Box 55">
              <a:extLst>
                <a:ext uri="{FF2B5EF4-FFF2-40B4-BE49-F238E27FC236}">
                  <a16:creationId xmlns:a16="http://schemas.microsoft.com/office/drawing/2014/main" xmlns="" id="{9BE1AB55-12D1-4D7D-B977-5BCA8EC10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03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62" name="Text Box 56">
              <a:extLst>
                <a:ext uri="{FF2B5EF4-FFF2-40B4-BE49-F238E27FC236}">
                  <a16:creationId xmlns:a16="http://schemas.microsoft.com/office/drawing/2014/main" xmlns="" id="{89F5010F-74D4-4337-9418-FDA372EB1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6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63" name="Text Box 57">
              <a:extLst>
                <a:ext uri="{FF2B5EF4-FFF2-40B4-BE49-F238E27FC236}">
                  <a16:creationId xmlns:a16="http://schemas.microsoft.com/office/drawing/2014/main" xmlns="" id="{4F46A17A-0366-46D7-BBD9-63373FCC5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26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64" name="Text Box 58">
              <a:extLst>
                <a:ext uri="{FF2B5EF4-FFF2-40B4-BE49-F238E27FC236}">
                  <a16:creationId xmlns:a16="http://schemas.microsoft.com/office/drawing/2014/main" xmlns="" id="{E144FD76-1ED0-43D8-8D0F-21367F123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27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65" name="Text Box 59">
              <a:extLst>
                <a:ext uri="{FF2B5EF4-FFF2-40B4-BE49-F238E27FC236}">
                  <a16:creationId xmlns:a16="http://schemas.microsoft.com/office/drawing/2014/main" xmlns="" id="{C842B83D-FC36-4AC2-99BC-2EE8E8BB5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27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66" name="Text Box 60">
              <a:extLst>
                <a:ext uri="{FF2B5EF4-FFF2-40B4-BE49-F238E27FC236}">
                  <a16:creationId xmlns:a16="http://schemas.microsoft.com/office/drawing/2014/main" xmlns="" id="{344666F3-57AB-408E-8BAA-E9E1ECDF1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274"/>
              <a:ext cx="14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18467" name="Group 61">
              <a:extLst>
                <a:ext uri="{FF2B5EF4-FFF2-40B4-BE49-F238E27FC236}">
                  <a16:creationId xmlns:a16="http://schemas.microsoft.com/office/drawing/2014/main" xmlns="" id="{06D62891-E6C9-4841-B179-C60CDB0F4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544"/>
              <a:ext cx="1536" cy="1248"/>
              <a:chOff x="384" y="2592"/>
              <a:chExt cx="1536" cy="1248"/>
            </a:xfrm>
          </p:grpSpPr>
          <p:sp>
            <p:nvSpPr>
              <p:cNvPr id="18468" name="Line 62">
                <a:extLst>
                  <a:ext uri="{FF2B5EF4-FFF2-40B4-BE49-F238E27FC236}">
                    <a16:creationId xmlns:a16="http://schemas.microsoft.com/office/drawing/2014/main" xmlns="" id="{C9DE57F7-588A-401E-99F0-B3B1044EC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832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9" name="Line 63">
                <a:extLst>
                  <a:ext uri="{FF2B5EF4-FFF2-40B4-BE49-F238E27FC236}">
                    <a16:creationId xmlns:a16="http://schemas.microsoft.com/office/drawing/2014/main" xmlns="" id="{792083AD-FB9F-4DB2-B7D1-D84412053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3072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0" name="Line 64">
                <a:extLst>
                  <a:ext uri="{FF2B5EF4-FFF2-40B4-BE49-F238E27FC236}">
                    <a16:creationId xmlns:a16="http://schemas.microsoft.com/office/drawing/2014/main" xmlns="" id="{74108CA5-4614-4693-A3D1-FBED4559A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3312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1" name="Line 65">
                <a:extLst>
                  <a:ext uri="{FF2B5EF4-FFF2-40B4-BE49-F238E27FC236}">
                    <a16:creationId xmlns:a16="http://schemas.microsoft.com/office/drawing/2014/main" xmlns="" id="{C5D054A0-54F1-4AB3-89CD-94D6992A3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3552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2" name="Rectangle 66">
                <a:extLst>
                  <a:ext uri="{FF2B5EF4-FFF2-40B4-BE49-F238E27FC236}">
                    <a16:creationId xmlns:a16="http://schemas.microsoft.com/office/drawing/2014/main" xmlns="" id="{DC91D13C-BEEC-461D-BA24-BDA68FADB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2592"/>
                <a:ext cx="1536" cy="12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051139" name="Rectangle 67">
            <a:extLst>
              <a:ext uri="{FF2B5EF4-FFF2-40B4-BE49-F238E27FC236}">
                <a16:creationId xmlns:a16="http://schemas.microsoft.com/office/drawing/2014/main" xmlns="" id="{F029CF78-068B-485D-8A57-DE1F60D20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6" y="4038600"/>
            <a:ext cx="4029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CC3300"/>
                </a:solidFill>
              </a:rPr>
              <a:t>Find run of length = 3</a:t>
            </a:r>
          </a:p>
        </p:txBody>
      </p:sp>
      <p:sp>
        <p:nvSpPr>
          <p:cNvPr id="2051140" name="Rectangle 68">
            <a:extLst>
              <a:ext uri="{FF2B5EF4-FFF2-40B4-BE49-F238E27FC236}">
                <a16:creationId xmlns:a16="http://schemas.microsoft.com/office/drawing/2014/main" xmlns="" id="{CDBB3462-52A9-4CD7-8369-FBC4C79E6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038600"/>
            <a:ext cx="914400" cy="381000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1141" name="Rectangle 69">
            <a:extLst>
              <a:ext uri="{FF2B5EF4-FFF2-40B4-BE49-F238E27FC236}">
                <a16:creationId xmlns:a16="http://schemas.microsoft.com/office/drawing/2014/main" xmlns="" id="{73997556-1A22-44E4-860B-A46C86F4A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906964"/>
            <a:ext cx="4029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CC00"/>
                </a:solidFill>
              </a:rPr>
              <a:t>Find run of length = 4</a:t>
            </a:r>
          </a:p>
        </p:txBody>
      </p:sp>
      <p:sp>
        <p:nvSpPr>
          <p:cNvPr id="2051142" name="Rectangle 70">
            <a:extLst>
              <a:ext uri="{FF2B5EF4-FFF2-40B4-BE49-F238E27FC236}">
                <a16:creationId xmlns:a16="http://schemas.microsoft.com/office/drawing/2014/main" xmlns="" id="{55F82AB0-A787-438B-B62A-E252322BA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419600"/>
            <a:ext cx="609600" cy="381000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1143" name="Rectangle 71">
            <a:extLst>
              <a:ext uri="{FF2B5EF4-FFF2-40B4-BE49-F238E27FC236}">
                <a16:creationId xmlns:a16="http://schemas.microsoft.com/office/drawing/2014/main" xmlns="" id="{88642281-D4E3-4C00-A65A-77021310E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00600"/>
            <a:ext cx="609600" cy="381000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051144" name="AutoShape 72">
            <a:extLst>
              <a:ext uri="{FF2B5EF4-FFF2-40B4-BE49-F238E27FC236}">
                <a16:creationId xmlns:a16="http://schemas.microsoft.com/office/drawing/2014/main" xmlns="" id="{8E859E19-DFDC-411B-AA45-D0E02303B5C3}"/>
              </a:ext>
            </a:extLst>
          </p:cNvPr>
          <p:cNvCxnSpPr>
            <a:cxnSpLocks noChangeShapeType="1"/>
            <a:stCxn id="2051142" idx="3"/>
            <a:endCxn id="2051143" idx="1"/>
          </p:cNvCxnSpPr>
          <p:nvPr/>
        </p:nvCxnSpPr>
        <p:spPr bwMode="auto">
          <a:xfrm flipH="1">
            <a:off x="5853114" y="4610100"/>
            <a:ext cx="2466975" cy="381000"/>
          </a:xfrm>
          <a:prstGeom prst="curvedConnector5">
            <a:avLst>
              <a:gd name="adj1" fmla="val -8685"/>
              <a:gd name="adj2" fmla="val 210000"/>
              <a:gd name="adj3" fmla="val 108685"/>
            </a:avLst>
          </a:prstGeom>
          <a:noFill/>
          <a:ln w="381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6513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5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5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5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5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139" grpId="0"/>
      <p:bldP spid="2051140" grpId="0" animBg="1"/>
      <p:bldP spid="2051141" grpId="0"/>
      <p:bldP spid="2051142" grpId="0" animBg="1"/>
      <p:bldP spid="20511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xmlns="" id="{847E36E6-EB35-49E4-846F-09DA87CC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5F4488-114C-4433-85BA-DE0FFA6DC91F}" type="slidenum">
              <a:rPr lang="en-US" altLang="en-US" sz="1400">
                <a:solidFill>
                  <a:srgbClr val="CC330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rgbClr val="CC3300"/>
              </a:solidFill>
            </a:endParaRPr>
          </a:p>
        </p:txBody>
      </p:sp>
      <p:sp>
        <p:nvSpPr>
          <p:cNvPr id="2027522" name="Rectangle 2">
            <a:extLst>
              <a:ext uri="{FF2B5EF4-FFF2-40B4-BE49-F238E27FC236}">
                <a16:creationId xmlns:a16="http://schemas.microsoft.com/office/drawing/2014/main" xmlns="" id="{51EC72B3-2AA7-4888-9CFC-262F862C6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Memory management with Linked Lists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xmlns="" id="{932C0953-28EB-454F-B7B4-6F3B5959A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143000"/>
            <a:ext cx="8991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Linked list of memory segments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Free segments </a:t>
            </a:r>
            <a:r>
              <a:rPr lang="en-US" altLang="en-US">
                <a:sym typeface="Wingdings" panose="05000000000000000000" pitchFamily="2" charset="2"/>
              </a:rPr>
              <a:t> Holes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ym typeface="Wingdings" panose="05000000000000000000" pitchFamily="2" charset="2"/>
              </a:rPr>
              <a:t>Allocated segments  Processes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  <p:grpSp>
        <p:nvGrpSpPr>
          <p:cNvPr id="2" name="Group 258">
            <a:extLst>
              <a:ext uri="{FF2B5EF4-FFF2-40B4-BE49-F238E27FC236}">
                <a16:creationId xmlns:a16="http://schemas.microsoft.com/office/drawing/2014/main" xmlns="" id="{4AA05981-22F3-4DA4-8E90-3ECB0A8CBDC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124200"/>
            <a:ext cx="8001000" cy="838200"/>
            <a:chOff x="480" y="1968"/>
            <a:chExt cx="5040" cy="528"/>
          </a:xfrm>
        </p:grpSpPr>
        <p:sp>
          <p:nvSpPr>
            <p:cNvPr id="19533" name="Text Box 119">
              <a:extLst>
                <a:ext uri="{FF2B5EF4-FFF2-40B4-BE49-F238E27FC236}">
                  <a16:creationId xmlns:a16="http://schemas.microsoft.com/office/drawing/2014/main" xmlns="" id="{D153C095-2934-40CB-87E6-F3636D957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19534" name="Text Box 120">
              <a:extLst>
                <a:ext uri="{FF2B5EF4-FFF2-40B4-BE49-F238E27FC236}">
                  <a16:creationId xmlns:a16="http://schemas.microsoft.com/office/drawing/2014/main" xmlns="" id="{8999BA61-B5DF-4808-87E5-EED952027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19535" name="Text Box 121">
              <a:extLst>
                <a:ext uri="{FF2B5EF4-FFF2-40B4-BE49-F238E27FC236}">
                  <a16:creationId xmlns:a16="http://schemas.microsoft.com/office/drawing/2014/main" xmlns="" id="{12334AFE-0C6A-46BB-9001-AEA9117D1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19536" name="Rectangle 122">
              <a:extLst>
                <a:ext uri="{FF2B5EF4-FFF2-40B4-BE49-F238E27FC236}">
                  <a16:creationId xmlns:a16="http://schemas.microsoft.com/office/drawing/2014/main" xmlns="" id="{6D61FF45-B1F5-4A67-A765-F40137DA5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68"/>
              <a:ext cx="5040" cy="288"/>
            </a:xfrm>
            <a:prstGeom prst="rect">
              <a:avLst/>
            </a:prstGeom>
            <a:solidFill>
              <a:srgbClr val="B9D5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37" name="Line 123">
              <a:extLst>
                <a:ext uri="{FF2B5EF4-FFF2-40B4-BE49-F238E27FC236}">
                  <a16:creationId xmlns:a16="http://schemas.microsoft.com/office/drawing/2014/main" xmlns="" id="{F6A77AB3-DF5E-4AE3-A5AE-D35B3348C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8" name="Text Box 124">
              <a:extLst>
                <a:ext uri="{FF2B5EF4-FFF2-40B4-BE49-F238E27FC236}">
                  <a16:creationId xmlns:a16="http://schemas.microsoft.com/office/drawing/2014/main" xmlns="" id="{838A19A6-756B-44D0-A953-CF27D9CE5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2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539" name="Text Box 125">
              <a:extLst>
                <a:ext uri="{FF2B5EF4-FFF2-40B4-BE49-F238E27FC236}">
                  <a16:creationId xmlns:a16="http://schemas.microsoft.com/office/drawing/2014/main" xmlns="" id="{C537E604-FC92-4A3D-A72D-D382503D9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20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9540" name="Text Box 126">
              <a:extLst>
                <a:ext uri="{FF2B5EF4-FFF2-40B4-BE49-F238E27FC236}">
                  <a16:creationId xmlns:a16="http://schemas.microsoft.com/office/drawing/2014/main" xmlns="" id="{4C7E8452-22F4-4669-B6CC-1E371B53C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20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9541" name="Rectangle 127">
              <a:extLst>
                <a:ext uri="{FF2B5EF4-FFF2-40B4-BE49-F238E27FC236}">
                  <a16:creationId xmlns:a16="http://schemas.microsoft.com/office/drawing/2014/main" xmlns="" id="{E7B1D4F7-0058-4B7F-93BE-2024C81D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968"/>
              <a:ext cx="57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9542" name="Rectangle 128">
              <a:extLst>
                <a:ext uri="{FF2B5EF4-FFF2-40B4-BE49-F238E27FC236}">
                  <a16:creationId xmlns:a16="http://schemas.microsoft.com/office/drawing/2014/main" xmlns="" id="{380C827D-D23C-4706-9699-828336FCB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68"/>
              <a:ext cx="720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543" name="Rectangle 129">
              <a:extLst>
                <a:ext uri="{FF2B5EF4-FFF2-40B4-BE49-F238E27FC236}">
                  <a16:creationId xmlns:a16="http://schemas.microsoft.com/office/drawing/2014/main" xmlns="" id="{EDEEFDEB-2F5A-4E72-9C68-9E23A1B02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968"/>
              <a:ext cx="864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9544" name="Rectangle 130">
              <a:extLst>
                <a:ext uri="{FF2B5EF4-FFF2-40B4-BE49-F238E27FC236}">
                  <a16:creationId xmlns:a16="http://schemas.microsoft.com/office/drawing/2014/main" xmlns="" id="{28B3E51C-242E-400D-B361-BFF3555EF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968"/>
              <a:ext cx="864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9545" name="Line 131">
              <a:extLst>
                <a:ext uri="{FF2B5EF4-FFF2-40B4-BE49-F238E27FC236}">
                  <a16:creationId xmlns:a16="http://schemas.microsoft.com/office/drawing/2014/main" xmlns="" id="{D413D569-AAC2-4794-8FD0-2FD7F2568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6" name="Line 132">
              <a:extLst>
                <a:ext uri="{FF2B5EF4-FFF2-40B4-BE49-F238E27FC236}">
                  <a16:creationId xmlns:a16="http://schemas.microsoft.com/office/drawing/2014/main" xmlns="" id="{4C1648C8-02AA-42AC-9D44-DBC3073F01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7" name="Line 133">
              <a:extLst>
                <a:ext uri="{FF2B5EF4-FFF2-40B4-BE49-F238E27FC236}">
                  <a16:creationId xmlns:a16="http://schemas.microsoft.com/office/drawing/2014/main" xmlns="" id="{E9B2690E-1C9A-49EE-8F28-58B03F832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8" name="Line 134">
              <a:extLst>
                <a:ext uri="{FF2B5EF4-FFF2-40B4-BE49-F238E27FC236}">
                  <a16:creationId xmlns:a16="http://schemas.microsoft.com/office/drawing/2014/main" xmlns="" id="{02240113-48BE-4258-90CE-785888AAB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9" name="Line 135">
              <a:extLst>
                <a:ext uri="{FF2B5EF4-FFF2-40B4-BE49-F238E27FC236}">
                  <a16:creationId xmlns:a16="http://schemas.microsoft.com/office/drawing/2014/main" xmlns="" id="{7FE668A7-CB44-4E42-84D9-82EE61181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0" name="Line 136">
              <a:extLst>
                <a:ext uri="{FF2B5EF4-FFF2-40B4-BE49-F238E27FC236}">
                  <a16:creationId xmlns:a16="http://schemas.microsoft.com/office/drawing/2014/main" xmlns="" id="{76A33014-7A4A-4F24-BDC1-B6205417E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1" name="Line 137">
              <a:extLst>
                <a:ext uri="{FF2B5EF4-FFF2-40B4-BE49-F238E27FC236}">
                  <a16:creationId xmlns:a16="http://schemas.microsoft.com/office/drawing/2014/main" xmlns="" id="{7479E0B0-C1E7-4784-BA2B-EBDC1602C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2" name="Line 138">
              <a:extLst>
                <a:ext uri="{FF2B5EF4-FFF2-40B4-BE49-F238E27FC236}">
                  <a16:creationId xmlns:a16="http://schemas.microsoft.com/office/drawing/2014/main" xmlns="" id="{09BBABB5-AC36-42C2-A282-BCD62E8E1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3" name="Line 139">
              <a:extLst>
                <a:ext uri="{FF2B5EF4-FFF2-40B4-BE49-F238E27FC236}">
                  <a16:creationId xmlns:a16="http://schemas.microsoft.com/office/drawing/2014/main" xmlns="" id="{F9468914-11DF-44E2-AE39-348CD0255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4" name="Line 140">
              <a:extLst>
                <a:ext uri="{FF2B5EF4-FFF2-40B4-BE49-F238E27FC236}">
                  <a16:creationId xmlns:a16="http://schemas.microsoft.com/office/drawing/2014/main" xmlns="" id="{B1F726DA-96D1-4A6C-B42B-4F2A9CB4B5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5" name="Line 141">
              <a:extLst>
                <a:ext uri="{FF2B5EF4-FFF2-40B4-BE49-F238E27FC236}">
                  <a16:creationId xmlns:a16="http://schemas.microsoft.com/office/drawing/2014/main" xmlns="" id="{FA8C5A73-1B89-4889-8123-AD213D633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6" name="Line 142">
              <a:extLst>
                <a:ext uri="{FF2B5EF4-FFF2-40B4-BE49-F238E27FC236}">
                  <a16:creationId xmlns:a16="http://schemas.microsoft.com/office/drawing/2014/main" xmlns="" id="{2D58B387-A615-46CA-BAE7-291F2141C5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7" name="Line 143">
              <a:extLst>
                <a:ext uri="{FF2B5EF4-FFF2-40B4-BE49-F238E27FC236}">
                  <a16:creationId xmlns:a16="http://schemas.microsoft.com/office/drawing/2014/main" xmlns="" id="{DE3553EA-CCED-4D66-9635-617DBFDD5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8" name="Line 144">
              <a:extLst>
                <a:ext uri="{FF2B5EF4-FFF2-40B4-BE49-F238E27FC236}">
                  <a16:creationId xmlns:a16="http://schemas.microsoft.com/office/drawing/2014/main" xmlns="" id="{F9719D3B-6511-432B-B5F3-584026F4BA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9" name="Line 145">
              <a:extLst>
                <a:ext uri="{FF2B5EF4-FFF2-40B4-BE49-F238E27FC236}">
                  <a16:creationId xmlns:a16="http://schemas.microsoft.com/office/drawing/2014/main" xmlns="" id="{1922ED58-1C19-44BA-9CA6-9E5724BB41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0" name="Line 146">
              <a:extLst>
                <a:ext uri="{FF2B5EF4-FFF2-40B4-BE49-F238E27FC236}">
                  <a16:creationId xmlns:a16="http://schemas.microsoft.com/office/drawing/2014/main" xmlns="" id="{234BD3D4-E93C-436A-B8B1-74ED5911A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1" name="Line 147">
              <a:extLst>
                <a:ext uri="{FF2B5EF4-FFF2-40B4-BE49-F238E27FC236}">
                  <a16:creationId xmlns:a16="http://schemas.microsoft.com/office/drawing/2014/main" xmlns="" id="{7D6CF2EB-B1AE-45E8-AD18-2D847D585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2" name="Line 148">
              <a:extLst>
                <a:ext uri="{FF2B5EF4-FFF2-40B4-BE49-F238E27FC236}">
                  <a16:creationId xmlns:a16="http://schemas.microsoft.com/office/drawing/2014/main" xmlns="" id="{B660728A-C216-478C-98D7-001CA3E14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3" name="Line 149">
              <a:extLst>
                <a:ext uri="{FF2B5EF4-FFF2-40B4-BE49-F238E27FC236}">
                  <a16:creationId xmlns:a16="http://schemas.microsoft.com/office/drawing/2014/main" xmlns="" id="{0DCF2535-3857-446A-990F-C921EC4FD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4" name="Line 150">
              <a:extLst>
                <a:ext uri="{FF2B5EF4-FFF2-40B4-BE49-F238E27FC236}">
                  <a16:creationId xmlns:a16="http://schemas.microsoft.com/office/drawing/2014/main" xmlns="" id="{EFBD01DE-138E-43F0-8725-F30663B29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5" name="Line 151">
              <a:extLst>
                <a:ext uri="{FF2B5EF4-FFF2-40B4-BE49-F238E27FC236}">
                  <a16:creationId xmlns:a16="http://schemas.microsoft.com/office/drawing/2014/main" xmlns="" id="{2ECBC13C-7E0C-4900-907C-5179E9315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6" name="Line 152">
              <a:extLst>
                <a:ext uri="{FF2B5EF4-FFF2-40B4-BE49-F238E27FC236}">
                  <a16:creationId xmlns:a16="http://schemas.microsoft.com/office/drawing/2014/main" xmlns="" id="{477CB8F4-07CE-43D0-89E2-03264C986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7" name="Line 153">
              <a:extLst>
                <a:ext uri="{FF2B5EF4-FFF2-40B4-BE49-F238E27FC236}">
                  <a16:creationId xmlns:a16="http://schemas.microsoft.com/office/drawing/2014/main" xmlns="" id="{1AC74658-009F-44DB-B355-CEB6481DD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8" name="Line 154">
              <a:extLst>
                <a:ext uri="{FF2B5EF4-FFF2-40B4-BE49-F238E27FC236}">
                  <a16:creationId xmlns:a16="http://schemas.microsoft.com/office/drawing/2014/main" xmlns="" id="{9EA60D2A-151D-4C5D-BEDB-9B13E812B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9" name="Rectangle 155">
              <a:extLst>
                <a:ext uri="{FF2B5EF4-FFF2-40B4-BE49-F238E27FC236}">
                  <a16:creationId xmlns:a16="http://schemas.microsoft.com/office/drawing/2014/main" xmlns="" id="{F0B5207E-B3FC-41A2-8380-E73892FAC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968"/>
              <a:ext cx="432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9570" name="Line 156">
              <a:extLst>
                <a:ext uri="{FF2B5EF4-FFF2-40B4-BE49-F238E27FC236}">
                  <a16:creationId xmlns:a16="http://schemas.microsoft.com/office/drawing/2014/main" xmlns="" id="{4048EEC4-95AC-4B96-9485-E1FF6112D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1" name="Line 157">
              <a:extLst>
                <a:ext uri="{FF2B5EF4-FFF2-40B4-BE49-F238E27FC236}">
                  <a16:creationId xmlns:a16="http://schemas.microsoft.com/office/drawing/2014/main" xmlns="" id="{900E3606-B380-4104-827B-D79F9D3AB4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2" name="Line 158">
              <a:extLst>
                <a:ext uri="{FF2B5EF4-FFF2-40B4-BE49-F238E27FC236}">
                  <a16:creationId xmlns:a16="http://schemas.microsoft.com/office/drawing/2014/main" xmlns="" id="{50B5F890-C50F-49D8-B012-E2EDC5500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3" name="Line 159">
              <a:extLst>
                <a:ext uri="{FF2B5EF4-FFF2-40B4-BE49-F238E27FC236}">
                  <a16:creationId xmlns:a16="http://schemas.microsoft.com/office/drawing/2014/main" xmlns="" id="{5726AB40-87F8-4155-A1E0-BDB15CD4E7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4" name="Line 160">
              <a:extLst>
                <a:ext uri="{FF2B5EF4-FFF2-40B4-BE49-F238E27FC236}">
                  <a16:creationId xmlns:a16="http://schemas.microsoft.com/office/drawing/2014/main" xmlns="" id="{4F1887C3-45F7-4C50-A29E-0F40BA70A5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5" name="Line 161">
              <a:extLst>
                <a:ext uri="{FF2B5EF4-FFF2-40B4-BE49-F238E27FC236}">
                  <a16:creationId xmlns:a16="http://schemas.microsoft.com/office/drawing/2014/main" xmlns="" id="{26F95F3F-D4BD-42EA-9B6A-FDD9AC87B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6" name="Line 162">
              <a:extLst>
                <a:ext uri="{FF2B5EF4-FFF2-40B4-BE49-F238E27FC236}">
                  <a16:creationId xmlns:a16="http://schemas.microsoft.com/office/drawing/2014/main" xmlns="" id="{D9B41A6E-3E8E-4E67-B453-A48B10727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19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7" name="Line 163">
              <a:extLst>
                <a:ext uri="{FF2B5EF4-FFF2-40B4-BE49-F238E27FC236}">
                  <a16:creationId xmlns:a16="http://schemas.microsoft.com/office/drawing/2014/main" xmlns="" id="{B0EB8F7B-AD11-46E3-9615-4D3D1E39D0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19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8" name="Line 164">
              <a:extLst>
                <a:ext uri="{FF2B5EF4-FFF2-40B4-BE49-F238E27FC236}">
                  <a16:creationId xmlns:a16="http://schemas.microsoft.com/office/drawing/2014/main" xmlns="" id="{F861E868-2A2E-4464-BF5F-F35E52506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19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9" name="Text Box 165">
              <a:extLst>
                <a:ext uri="{FF2B5EF4-FFF2-40B4-BE49-F238E27FC236}">
                  <a16:creationId xmlns:a16="http://schemas.microsoft.com/office/drawing/2014/main" xmlns="" id="{3CE6488A-7975-4B8E-9EF8-62ECC60C6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9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19580" name="Text Box 166">
              <a:extLst>
                <a:ext uri="{FF2B5EF4-FFF2-40B4-BE49-F238E27FC236}">
                  <a16:creationId xmlns:a16="http://schemas.microsoft.com/office/drawing/2014/main" xmlns="" id="{2A5C9AAB-554D-4F53-9BDF-91D9A2C21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9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19581" name="Text Box 167">
              <a:extLst>
                <a:ext uri="{FF2B5EF4-FFF2-40B4-BE49-F238E27FC236}">
                  <a16:creationId xmlns:a16="http://schemas.microsoft.com/office/drawing/2014/main" xmlns="" id="{191F8D03-3809-426C-B2FF-BBFA50655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9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9582" name="Text Box 168">
              <a:extLst>
                <a:ext uri="{FF2B5EF4-FFF2-40B4-BE49-F238E27FC236}">
                  <a16:creationId xmlns:a16="http://schemas.microsoft.com/office/drawing/2014/main" xmlns="" id="{F17720EB-9CBE-46AD-A513-0C5498C6E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9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19583" name="Text Box 169">
              <a:extLst>
                <a:ext uri="{FF2B5EF4-FFF2-40B4-BE49-F238E27FC236}">
                  <a16:creationId xmlns:a16="http://schemas.microsoft.com/office/drawing/2014/main" xmlns="" id="{040788BA-932B-4169-9DB6-EDED55A48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96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3" name="Group 187">
            <a:extLst>
              <a:ext uri="{FF2B5EF4-FFF2-40B4-BE49-F238E27FC236}">
                <a16:creationId xmlns:a16="http://schemas.microsoft.com/office/drawing/2014/main" xmlns="" id="{3AE8C3D6-4DEA-449A-A09D-8B5BB130E59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343400"/>
            <a:ext cx="1828800" cy="458788"/>
            <a:chOff x="480" y="2879"/>
            <a:chExt cx="1152" cy="289"/>
          </a:xfrm>
        </p:grpSpPr>
        <p:sp>
          <p:nvSpPr>
            <p:cNvPr id="19526" name="Rectangle 57">
              <a:extLst>
                <a:ext uri="{FF2B5EF4-FFF2-40B4-BE49-F238E27FC236}">
                  <a16:creationId xmlns:a16="http://schemas.microsoft.com/office/drawing/2014/main" xmlns="" id="{BE7216B7-341E-41C9-BFDE-843590357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80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27" name="Line 117">
              <a:extLst>
                <a:ext uri="{FF2B5EF4-FFF2-40B4-BE49-F238E27FC236}">
                  <a16:creationId xmlns:a16="http://schemas.microsoft.com/office/drawing/2014/main" xmlns="" id="{04AB88D8-CD48-48DF-B592-A6E3F3C1D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8" name="Line 179">
              <a:extLst>
                <a:ext uri="{FF2B5EF4-FFF2-40B4-BE49-F238E27FC236}">
                  <a16:creationId xmlns:a16="http://schemas.microsoft.com/office/drawing/2014/main" xmlns="" id="{B6C2100C-5203-4BCB-8BA0-4F77CDACC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9" name="Line 180">
              <a:extLst>
                <a:ext uri="{FF2B5EF4-FFF2-40B4-BE49-F238E27FC236}">
                  <a16:creationId xmlns:a16="http://schemas.microsoft.com/office/drawing/2014/main" xmlns="" id="{F5467D21-4176-4E2A-8E56-37D44936C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0" name="Text Box 181">
              <a:extLst>
                <a:ext uri="{FF2B5EF4-FFF2-40B4-BE49-F238E27FC236}">
                  <a16:creationId xmlns:a16="http://schemas.microsoft.com/office/drawing/2014/main" xmlns="" id="{CB7290AF-4266-4027-B592-88F031A07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" y="287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CC3300"/>
                  </a:solidFill>
                </a:rPr>
                <a:t>P</a:t>
              </a:r>
            </a:p>
          </p:txBody>
        </p:sp>
        <p:sp>
          <p:nvSpPr>
            <p:cNvPr id="19531" name="Text Box 184">
              <a:extLst>
                <a:ext uri="{FF2B5EF4-FFF2-40B4-BE49-F238E27FC236}">
                  <a16:creationId xmlns:a16="http://schemas.microsoft.com/office/drawing/2014/main" xmlns="" id="{F55F4586-BD5B-4A73-B21D-9FE1C83BC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</a:t>
              </a:r>
            </a:p>
          </p:txBody>
        </p:sp>
        <p:sp>
          <p:nvSpPr>
            <p:cNvPr id="19532" name="Text Box 185">
              <a:extLst>
                <a:ext uri="{FF2B5EF4-FFF2-40B4-BE49-F238E27FC236}">
                  <a16:creationId xmlns:a16="http://schemas.microsoft.com/office/drawing/2014/main" xmlns="" id="{DBAF6EBD-876D-40D9-82F6-B4D300647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CC00"/>
                  </a:solidFill>
                </a:rPr>
                <a:t>5</a:t>
              </a:r>
            </a:p>
          </p:txBody>
        </p:sp>
      </p:grpSp>
      <p:sp>
        <p:nvSpPr>
          <p:cNvPr id="2027706" name="Text Box 186">
            <a:extLst>
              <a:ext uri="{FF2B5EF4-FFF2-40B4-BE49-F238E27FC236}">
                <a16:creationId xmlns:a16="http://schemas.microsoft.com/office/drawing/2014/main" xmlns="" id="{113A55FA-FDF9-4B05-B99A-AA9E2A657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3894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cxnSp>
        <p:nvCxnSpPr>
          <p:cNvPr id="2027716" name="AutoShape 196">
            <a:extLst>
              <a:ext uri="{FF2B5EF4-FFF2-40B4-BE49-F238E27FC236}">
                <a16:creationId xmlns:a16="http://schemas.microsoft.com/office/drawing/2014/main" xmlns="" id="{5CF89303-4E4A-44D7-8D97-75C073D4439C}"/>
              </a:ext>
            </a:extLst>
          </p:cNvPr>
          <p:cNvCxnSpPr>
            <a:cxnSpLocks noChangeShapeType="1"/>
            <a:stCxn id="2027706" idx="3"/>
            <a:endCxn id="19523" idx="1"/>
          </p:cNvCxnSpPr>
          <p:nvPr/>
        </p:nvCxnSpPr>
        <p:spPr bwMode="auto">
          <a:xfrm>
            <a:off x="3829051" y="4557714"/>
            <a:ext cx="906463" cy="15875"/>
          </a:xfrm>
          <a:prstGeom prst="curved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27717" name="Rectangle 197">
            <a:extLst>
              <a:ext uri="{FF2B5EF4-FFF2-40B4-BE49-F238E27FC236}">
                <a16:creationId xmlns:a16="http://schemas.microsoft.com/office/drawing/2014/main" xmlns="" id="{10DE1BC0-C268-4684-996F-62ECF0481388}"/>
              </a:ext>
            </a:extLst>
          </p:cNvPr>
          <p:cNvSpPr>
            <a:spLocks noChangeArrowheads="1"/>
          </p:cNvSpPr>
          <p:nvPr/>
        </p:nvSpPr>
        <p:spPr bwMode="auto">
          <a:xfrm rot="20411172">
            <a:off x="1433512" y="3562351"/>
            <a:ext cx="2135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C3300"/>
                </a:solidFill>
                <a:latin typeface="Times New Roman" panose="02020603050405020304" pitchFamily="18" charset="0"/>
              </a:rPr>
              <a:t>Process/Hole</a:t>
            </a:r>
          </a:p>
        </p:txBody>
      </p:sp>
      <p:sp>
        <p:nvSpPr>
          <p:cNvPr id="2027718" name="Rectangle 198">
            <a:extLst>
              <a:ext uri="{FF2B5EF4-FFF2-40B4-BE49-F238E27FC236}">
                <a16:creationId xmlns:a16="http://schemas.microsoft.com/office/drawing/2014/main" xmlns="" id="{FF9E6BAF-D64A-45D9-B704-D781D3050C8D}"/>
              </a:ext>
            </a:extLst>
          </p:cNvPr>
          <p:cNvSpPr>
            <a:spLocks noChangeArrowheads="1"/>
          </p:cNvSpPr>
          <p:nvPr/>
        </p:nvSpPr>
        <p:spPr bwMode="auto">
          <a:xfrm rot="20411172">
            <a:off x="2328316" y="3685709"/>
            <a:ext cx="21092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Start Address</a:t>
            </a:r>
          </a:p>
        </p:txBody>
      </p:sp>
      <p:sp>
        <p:nvSpPr>
          <p:cNvPr id="2027719" name="Rectangle 199">
            <a:extLst>
              <a:ext uri="{FF2B5EF4-FFF2-40B4-BE49-F238E27FC236}">
                <a16:creationId xmlns:a16="http://schemas.microsoft.com/office/drawing/2014/main" xmlns="" id="{B3DF6E15-9488-4643-9FF3-F47D34446805}"/>
              </a:ext>
            </a:extLst>
          </p:cNvPr>
          <p:cNvSpPr>
            <a:spLocks noChangeArrowheads="1"/>
          </p:cNvSpPr>
          <p:nvPr/>
        </p:nvSpPr>
        <p:spPr bwMode="auto">
          <a:xfrm rot="20411172">
            <a:off x="3242059" y="3879384"/>
            <a:ext cx="12009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CC00"/>
                </a:solidFill>
                <a:latin typeface="Times New Roman" panose="02020603050405020304" pitchFamily="18" charset="0"/>
              </a:rPr>
              <a:t>Length</a:t>
            </a:r>
          </a:p>
        </p:txBody>
      </p:sp>
      <p:grpSp>
        <p:nvGrpSpPr>
          <p:cNvPr id="4" name="Group 200">
            <a:extLst>
              <a:ext uri="{FF2B5EF4-FFF2-40B4-BE49-F238E27FC236}">
                <a16:creationId xmlns:a16="http://schemas.microsoft.com/office/drawing/2014/main" xmlns="" id="{B4A0A025-7538-4CE5-9547-E299C8CE7F2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344989"/>
            <a:ext cx="1828800" cy="458787"/>
            <a:chOff x="480" y="2879"/>
            <a:chExt cx="1152" cy="289"/>
          </a:xfrm>
        </p:grpSpPr>
        <p:sp>
          <p:nvSpPr>
            <p:cNvPr id="19519" name="Rectangle 201">
              <a:extLst>
                <a:ext uri="{FF2B5EF4-FFF2-40B4-BE49-F238E27FC236}">
                  <a16:creationId xmlns:a16="http://schemas.microsoft.com/office/drawing/2014/main" xmlns="" id="{011B9342-B2BE-45B4-B708-A8EBE0D4B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80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20" name="Line 202">
              <a:extLst>
                <a:ext uri="{FF2B5EF4-FFF2-40B4-BE49-F238E27FC236}">
                  <a16:creationId xmlns:a16="http://schemas.microsoft.com/office/drawing/2014/main" xmlns="" id="{15B78FC6-7627-47D0-9A9E-ED47A6E44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1" name="Line 203">
              <a:extLst>
                <a:ext uri="{FF2B5EF4-FFF2-40B4-BE49-F238E27FC236}">
                  <a16:creationId xmlns:a16="http://schemas.microsoft.com/office/drawing/2014/main" xmlns="" id="{77C8A699-7D75-4FFE-B403-C485D2348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2" name="Line 204">
              <a:extLst>
                <a:ext uri="{FF2B5EF4-FFF2-40B4-BE49-F238E27FC236}">
                  <a16:creationId xmlns:a16="http://schemas.microsoft.com/office/drawing/2014/main" xmlns="" id="{90AFE872-5991-406A-83C7-D762622D8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3" name="Text Box 205">
              <a:extLst>
                <a:ext uri="{FF2B5EF4-FFF2-40B4-BE49-F238E27FC236}">
                  <a16:creationId xmlns:a16="http://schemas.microsoft.com/office/drawing/2014/main" xmlns="" id="{3C15A367-8CE2-4F42-8398-6DBE86E5A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" y="287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CC3300"/>
                  </a:solidFill>
                </a:rPr>
                <a:t>H</a:t>
              </a:r>
            </a:p>
          </p:txBody>
        </p:sp>
        <p:sp>
          <p:nvSpPr>
            <p:cNvPr id="19524" name="Text Box 206">
              <a:extLst>
                <a:ext uri="{FF2B5EF4-FFF2-40B4-BE49-F238E27FC236}">
                  <a16:creationId xmlns:a16="http://schemas.microsoft.com/office/drawing/2014/main" xmlns="" id="{5F85005C-0AFA-4B02-91A6-2171C6D06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5</a:t>
              </a:r>
            </a:p>
          </p:txBody>
        </p:sp>
        <p:sp>
          <p:nvSpPr>
            <p:cNvPr id="19525" name="Text Box 207">
              <a:extLst>
                <a:ext uri="{FF2B5EF4-FFF2-40B4-BE49-F238E27FC236}">
                  <a16:creationId xmlns:a16="http://schemas.microsoft.com/office/drawing/2014/main" xmlns="" id="{1CAC54AF-3FCF-435A-AD95-D4EC828BB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CC00"/>
                  </a:solidFill>
                </a:rPr>
                <a:t>3</a:t>
              </a:r>
            </a:p>
          </p:txBody>
        </p:sp>
      </p:grpSp>
      <p:cxnSp>
        <p:nvCxnSpPr>
          <p:cNvPr id="2027728" name="AutoShape 208">
            <a:extLst>
              <a:ext uri="{FF2B5EF4-FFF2-40B4-BE49-F238E27FC236}">
                <a16:creationId xmlns:a16="http://schemas.microsoft.com/office/drawing/2014/main" xmlns="" id="{4490585C-EDFF-4C99-A3C2-7CC274DFF15B}"/>
              </a:ext>
            </a:extLst>
          </p:cNvPr>
          <p:cNvCxnSpPr>
            <a:cxnSpLocks noChangeShapeType="1"/>
            <a:endCxn id="19516" idx="1"/>
          </p:cNvCxnSpPr>
          <p:nvPr/>
        </p:nvCxnSpPr>
        <p:spPr bwMode="auto">
          <a:xfrm>
            <a:off x="6267451" y="4557714"/>
            <a:ext cx="906463" cy="15875"/>
          </a:xfrm>
          <a:prstGeom prst="curved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209">
            <a:extLst>
              <a:ext uri="{FF2B5EF4-FFF2-40B4-BE49-F238E27FC236}">
                <a16:creationId xmlns:a16="http://schemas.microsoft.com/office/drawing/2014/main" xmlns="" id="{27383788-504F-4962-9E84-8AE10E22C2F3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4344989"/>
            <a:ext cx="1828800" cy="458787"/>
            <a:chOff x="480" y="2879"/>
            <a:chExt cx="1152" cy="289"/>
          </a:xfrm>
        </p:grpSpPr>
        <p:sp>
          <p:nvSpPr>
            <p:cNvPr id="19512" name="Rectangle 210">
              <a:extLst>
                <a:ext uri="{FF2B5EF4-FFF2-40B4-BE49-F238E27FC236}">
                  <a16:creationId xmlns:a16="http://schemas.microsoft.com/office/drawing/2014/main" xmlns="" id="{4D11DE2C-58CE-4DB9-9DE7-C00A722A9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80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13" name="Line 211">
              <a:extLst>
                <a:ext uri="{FF2B5EF4-FFF2-40B4-BE49-F238E27FC236}">
                  <a16:creationId xmlns:a16="http://schemas.microsoft.com/office/drawing/2014/main" xmlns="" id="{748BB976-0BDF-46FB-A66E-FABFE2944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4" name="Line 212">
              <a:extLst>
                <a:ext uri="{FF2B5EF4-FFF2-40B4-BE49-F238E27FC236}">
                  <a16:creationId xmlns:a16="http://schemas.microsoft.com/office/drawing/2014/main" xmlns="" id="{A187F414-7BD8-4767-8742-14012588F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5" name="Line 213">
              <a:extLst>
                <a:ext uri="{FF2B5EF4-FFF2-40B4-BE49-F238E27FC236}">
                  <a16:creationId xmlns:a16="http://schemas.microsoft.com/office/drawing/2014/main" xmlns="" id="{FE04FF25-D1BB-4CB8-9848-0E2A90D7F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6" name="Text Box 214">
              <a:extLst>
                <a:ext uri="{FF2B5EF4-FFF2-40B4-BE49-F238E27FC236}">
                  <a16:creationId xmlns:a16="http://schemas.microsoft.com/office/drawing/2014/main" xmlns="" id="{93E3529A-E7A3-44FF-855C-4ADDAD873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" y="287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CC3300"/>
                  </a:solidFill>
                </a:rPr>
                <a:t>P</a:t>
              </a:r>
            </a:p>
          </p:txBody>
        </p:sp>
        <p:sp>
          <p:nvSpPr>
            <p:cNvPr id="19517" name="Text Box 215">
              <a:extLst>
                <a:ext uri="{FF2B5EF4-FFF2-40B4-BE49-F238E27FC236}">
                  <a16:creationId xmlns:a16="http://schemas.microsoft.com/office/drawing/2014/main" xmlns="" id="{AC68E86E-17B9-4546-88F0-32D38B25A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8</a:t>
              </a:r>
            </a:p>
          </p:txBody>
        </p:sp>
        <p:sp>
          <p:nvSpPr>
            <p:cNvPr id="19518" name="Text Box 216">
              <a:extLst>
                <a:ext uri="{FF2B5EF4-FFF2-40B4-BE49-F238E27FC236}">
                  <a16:creationId xmlns:a16="http://schemas.microsoft.com/office/drawing/2014/main" xmlns="" id="{7F75B466-9CE1-49BA-9B3C-6B4CA95FA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CC00"/>
                  </a:solidFill>
                </a:rPr>
                <a:t>6</a:t>
              </a:r>
            </a:p>
          </p:txBody>
        </p:sp>
      </p:grpSp>
      <p:cxnSp>
        <p:nvCxnSpPr>
          <p:cNvPr id="2027737" name="AutoShape 217">
            <a:extLst>
              <a:ext uri="{FF2B5EF4-FFF2-40B4-BE49-F238E27FC236}">
                <a16:creationId xmlns:a16="http://schemas.microsoft.com/office/drawing/2014/main" xmlns="" id="{ADFD8548-F53A-4406-B32D-14B6BED92AA9}"/>
              </a:ext>
            </a:extLst>
          </p:cNvPr>
          <p:cNvCxnSpPr>
            <a:cxnSpLocks noChangeShapeType="1"/>
            <a:stCxn id="19512" idx="3"/>
            <a:endCxn id="19509" idx="1"/>
          </p:cNvCxnSpPr>
          <p:nvPr/>
        </p:nvCxnSpPr>
        <p:spPr bwMode="auto">
          <a:xfrm flipH="1">
            <a:off x="2297114" y="4575176"/>
            <a:ext cx="6708775" cy="1063625"/>
          </a:xfrm>
          <a:prstGeom prst="curvedConnector5">
            <a:avLst>
              <a:gd name="adj1" fmla="val -3194"/>
              <a:gd name="adj2" fmla="val 50000"/>
              <a:gd name="adj3" fmla="val 10340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218">
            <a:extLst>
              <a:ext uri="{FF2B5EF4-FFF2-40B4-BE49-F238E27FC236}">
                <a16:creationId xmlns:a16="http://schemas.microsoft.com/office/drawing/2014/main" xmlns="" id="{A8BCBA20-811F-476D-8E88-3BCD48E7B20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410200"/>
            <a:ext cx="1828800" cy="458788"/>
            <a:chOff x="480" y="2879"/>
            <a:chExt cx="1152" cy="289"/>
          </a:xfrm>
        </p:grpSpPr>
        <p:sp>
          <p:nvSpPr>
            <p:cNvPr id="19505" name="Rectangle 219">
              <a:extLst>
                <a:ext uri="{FF2B5EF4-FFF2-40B4-BE49-F238E27FC236}">
                  <a16:creationId xmlns:a16="http://schemas.microsoft.com/office/drawing/2014/main" xmlns="" id="{4CD4D836-C956-41BA-B26E-0A168138C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80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06" name="Line 220">
              <a:extLst>
                <a:ext uri="{FF2B5EF4-FFF2-40B4-BE49-F238E27FC236}">
                  <a16:creationId xmlns:a16="http://schemas.microsoft.com/office/drawing/2014/main" xmlns="" id="{F4CA5C29-E9E7-4679-BF17-6C41A7FE3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7" name="Line 221">
              <a:extLst>
                <a:ext uri="{FF2B5EF4-FFF2-40B4-BE49-F238E27FC236}">
                  <a16:creationId xmlns:a16="http://schemas.microsoft.com/office/drawing/2014/main" xmlns="" id="{BA186C14-6DF0-4C87-92E1-48026A0C0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Line 222">
              <a:extLst>
                <a:ext uri="{FF2B5EF4-FFF2-40B4-BE49-F238E27FC236}">
                  <a16:creationId xmlns:a16="http://schemas.microsoft.com/office/drawing/2014/main" xmlns="" id="{EC461D3F-003D-4D92-86DE-0EB454E57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Text Box 223">
              <a:extLst>
                <a:ext uri="{FF2B5EF4-FFF2-40B4-BE49-F238E27FC236}">
                  <a16:creationId xmlns:a16="http://schemas.microsoft.com/office/drawing/2014/main" xmlns="" id="{EF7CA82D-413B-4D92-B470-F728F72D3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" y="287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CC3300"/>
                  </a:solidFill>
                </a:rPr>
                <a:t>P</a:t>
              </a:r>
            </a:p>
          </p:txBody>
        </p:sp>
        <p:sp>
          <p:nvSpPr>
            <p:cNvPr id="19510" name="Text Box 224">
              <a:extLst>
                <a:ext uri="{FF2B5EF4-FFF2-40B4-BE49-F238E27FC236}">
                  <a16:creationId xmlns:a16="http://schemas.microsoft.com/office/drawing/2014/main" xmlns="" id="{661B571A-4542-404B-BBED-F917FCD1E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2880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14</a:t>
              </a:r>
            </a:p>
          </p:txBody>
        </p:sp>
        <p:sp>
          <p:nvSpPr>
            <p:cNvPr id="19511" name="Text Box 225">
              <a:extLst>
                <a:ext uri="{FF2B5EF4-FFF2-40B4-BE49-F238E27FC236}">
                  <a16:creationId xmlns:a16="http://schemas.microsoft.com/office/drawing/2014/main" xmlns="" id="{E1795581-C9E0-437D-B6D9-20A5D2DB0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CC00"/>
                  </a:solidFill>
                </a:rPr>
                <a:t>4</a:t>
              </a:r>
            </a:p>
          </p:txBody>
        </p:sp>
      </p:grpSp>
      <p:cxnSp>
        <p:nvCxnSpPr>
          <p:cNvPr id="2027746" name="AutoShape 226">
            <a:extLst>
              <a:ext uri="{FF2B5EF4-FFF2-40B4-BE49-F238E27FC236}">
                <a16:creationId xmlns:a16="http://schemas.microsoft.com/office/drawing/2014/main" xmlns="" id="{D674178C-3C55-4DFA-9230-3D5D67E9432C}"/>
              </a:ext>
            </a:extLst>
          </p:cNvPr>
          <p:cNvCxnSpPr>
            <a:cxnSpLocks noChangeShapeType="1"/>
            <a:stCxn id="2027764" idx="3"/>
            <a:endCxn id="19502" idx="1"/>
          </p:cNvCxnSpPr>
          <p:nvPr/>
        </p:nvCxnSpPr>
        <p:spPr bwMode="auto">
          <a:xfrm>
            <a:off x="3886201" y="5624514"/>
            <a:ext cx="830263" cy="14287"/>
          </a:xfrm>
          <a:prstGeom prst="curvedConnector3">
            <a:avLst>
              <a:gd name="adj1" fmla="val 4990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227">
            <a:extLst>
              <a:ext uri="{FF2B5EF4-FFF2-40B4-BE49-F238E27FC236}">
                <a16:creationId xmlns:a16="http://schemas.microsoft.com/office/drawing/2014/main" xmlns="" id="{F3366D72-3577-421A-82A4-13B0EFA08314}"/>
              </a:ext>
            </a:extLst>
          </p:cNvPr>
          <p:cNvGrpSpPr>
            <a:grpSpLocks/>
          </p:cNvGrpSpPr>
          <p:nvPr/>
        </p:nvGrpSpPr>
        <p:grpSpPr bwMode="auto">
          <a:xfrm>
            <a:off x="4705350" y="5410200"/>
            <a:ext cx="1828800" cy="458788"/>
            <a:chOff x="480" y="2879"/>
            <a:chExt cx="1152" cy="289"/>
          </a:xfrm>
        </p:grpSpPr>
        <p:sp>
          <p:nvSpPr>
            <p:cNvPr id="19498" name="Rectangle 228">
              <a:extLst>
                <a:ext uri="{FF2B5EF4-FFF2-40B4-BE49-F238E27FC236}">
                  <a16:creationId xmlns:a16="http://schemas.microsoft.com/office/drawing/2014/main" xmlns="" id="{0CE27717-2B58-4FAC-B7E5-286D6983D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80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9" name="Line 229">
              <a:extLst>
                <a:ext uri="{FF2B5EF4-FFF2-40B4-BE49-F238E27FC236}">
                  <a16:creationId xmlns:a16="http://schemas.microsoft.com/office/drawing/2014/main" xmlns="" id="{5EBB0E87-B270-49EF-90F1-B6D2DF991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0" name="Line 230">
              <a:extLst>
                <a:ext uri="{FF2B5EF4-FFF2-40B4-BE49-F238E27FC236}">
                  <a16:creationId xmlns:a16="http://schemas.microsoft.com/office/drawing/2014/main" xmlns="" id="{193ECCB2-9CBF-4564-96B3-F843DB684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1" name="Line 231">
              <a:extLst>
                <a:ext uri="{FF2B5EF4-FFF2-40B4-BE49-F238E27FC236}">
                  <a16:creationId xmlns:a16="http://schemas.microsoft.com/office/drawing/2014/main" xmlns="" id="{23BC1F77-07C8-4DF8-B640-8018F4EEB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2" name="Text Box 232">
              <a:extLst>
                <a:ext uri="{FF2B5EF4-FFF2-40B4-BE49-F238E27FC236}">
                  <a16:creationId xmlns:a16="http://schemas.microsoft.com/office/drawing/2014/main" xmlns="" id="{8DC450B0-BA9B-45F8-811F-9B90BAD45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" y="287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CC3300"/>
                  </a:solidFill>
                </a:rPr>
                <a:t>H</a:t>
              </a:r>
            </a:p>
          </p:txBody>
        </p:sp>
        <p:sp>
          <p:nvSpPr>
            <p:cNvPr id="19503" name="Text Box 233">
              <a:extLst>
                <a:ext uri="{FF2B5EF4-FFF2-40B4-BE49-F238E27FC236}">
                  <a16:creationId xmlns:a16="http://schemas.microsoft.com/office/drawing/2014/main" xmlns="" id="{5B6D6CCA-8A4D-4B24-B7EF-75FEAC1A0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2880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18</a:t>
              </a:r>
            </a:p>
          </p:txBody>
        </p:sp>
        <p:sp>
          <p:nvSpPr>
            <p:cNvPr id="19504" name="Text Box 234">
              <a:extLst>
                <a:ext uri="{FF2B5EF4-FFF2-40B4-BE49-F238E27FC236}">
                  <a16:creationId xmlns:a16="http://schemas.microsoft.com/office/drawing/2014/main" xmlns="" id="{7030D38C-E9D4-4200-A639-25F05DAE5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CC00"/>
                  </a:solidFill>
                </a:rPr>
                <a:t>2</a:t>
              </a:r>
            </a:p>
          </p:txBody>
        </p:sp>
      </p:grpSp>
      <p:cxnSp>
        <p:nvCxnSpPr>
          <p:cNvPr id="2027755" name="AutoShape 235">
            <a:extLst>
              <a:ext uri="{FF2B5EF4-FFF2-40B4-BE49-F238E27FC236}">
                <a16:creationId xmlns:a16="http://schemas.microsoft.com/office/drawing/2014/main" xmlns="" id="{DCAADBA3-8EA8-43F2-892D-F16BA715BBB7}"/>
              </a:ext>
            </a:extLst>
          </p:cNvPr>
          <p:cNvCxnSpPr>
            <a:cxnSpLocks noChangeShapeType="1"/>
            <a:stCxn id="2027765" idx="3"/>
            <a:endCxn id="19495" idx="1"/>
          </p:cNvCxnSpPr>
          <p:nvPr/>
        </p:nvCxnSpPr>
        <p:spPr bwMode="auto">
          <a:xfrm>
            <a:off x="6343651" y="5624514"/>
            <a:ext cx="811213" cy="14287"/>
          </a:xfrm>
          <a:prstGeom prst="curvedConnector3">
            <a:avLst>
              <a:gd name="adj1" fmla="val 4990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236">
            <a:extLst>
              <a:ext uri="{FF2B5EF4-FFF2-40B4-BE49-F238E27FC236}">
                <a16:creationId xmlns:a16="http://schemas.microsoft.com/office/drawing/2014/main" xmlns="" id="{2DCC673B-5D07-4BF7-BEC6-4C6A038E8B07}"/>
              </a:ext>
            </a:extLst>
          </p:cNvPr>
          <p:cNvGrpSpPr>
            <a:grpSpLocks/>
          </p:cNvGrpSpPr>
          <p:nvPr/>
        </p:nvGrpSpPr>
        <p:grpSpPr bwMode="auto">
          <a:xfrm>
            <a:off x="7143750" y="5410200"/>
            <a:ext cx="1828800" cy="458788"/>
            <a:chOff x="480" y="2879"/>
            <a:chExt cx="1152" cy="289"/>
          </a:xfrm>
        </p:grpSpPr>
        <p:sp>
          <p:nvSpPr>
            <p:cNvPr id="19491" name="Rectangle 237">
              <a:extLst>
                <a:ext uri="{FF2B5EF4-FFF2-40B4-BE49-F238E27FC236}">
                  <a16:creationId xmlns:a16="http://schemas.microsoft.com/office/drawing/2014/main" xmlns="" id="{D0B1AD23-048F-4C37-A8F4-CD9F8AD6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80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2" name="Line 238">
              <a:extLst>
                <a:ext uri="{FF2B5EF4-FFF2-40B4-BE49-F238E27FC236}">
                  <a16:creationId xmlns:a16="http://schemas.microsoft.com/office/drawing/2014/main" xmlns="" id="{F3BA8547-E4B5-401E-AEFE-B434B1E8B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Line 239">
              <a:extLst>
                <a:ext uri="{FF2B5EF4-FFF2-40B4-BE49-F238E27FC236}">
                  <a16:creationId xmlns:a16="http://schemas.microsoft.com/office/drawing/2014/main" xmlns="" id="{8E98BF81-9F7C-47EC-B9B6-66E900C72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4" name="Line 240">
              <a:extLst>
                <a:ext uri="{FF2B5EF4-FFF2-40B4-BE49-F238E27FC236}">
                  <a16:creationId xmlns:a16="http://schemas.microsoft.com/office/drawing/2014/main" xmlns="" id="{639FFE85-D6E3-4B76-B3AB-1D877B1C7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5" name="Text Box 241">
              <a:extLst>
                <a:ext uri="{FF2B5EF4-FFF2-40B4-BE49-F238E27FC236}">
                  <a16:creationId xmlns:a16="http://schemas.microsoft.com/office/drawing/2014/main" xmlns="" id="{760ED15B-98F9-4030-BED0-B357AB5B5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" y="287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CC3300"/>
                  </a:solidFill>
                </a:rPr>
                <a:t>P</a:t>
              </a:r>
            </a:p>
          </p:txBody>
        </p:sp>
        <p:sp>
          <p:nvSpPr>
            <p:cNvPr id="19496" name="Text Box 242">
              <a:extLst>
                <a:ext uri="{FF2B5EF4-FFF2-40B4-BE49-F238E27FC236}">
                  <a16:creationId xmlns:a16="http://schemas.microsoft.com/office/drawing/2014/main" xmlns="" id="{DB726862-935B-4338-8D19-01F7C04E4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2880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20</a:t>
              </a:r>
            </a:p>
          </p:txBody>
        </p:sp>
        <p:sp>
          <p:nvSpPr>
            <p:cNvPr id="19497" name="Text Box 243">
              <a:extLst>
                <a:ext uri="{FF2B5EF4-FFF2-40B4-BE49-F238E27FC236}">
                  <a16:creationId xmlns:a16="http://schemas.microsoft.com/office/drawing/2014/main" xmlns="" id="{4F696B94-4DAC-47A1-A6EB-9665984A7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CC00"/>
                  </a:solidFill>
                </a:rPr>
                <a:t>6</a:t>
              </a:r>
            </a:p>
          </p:txBody>
        </p:sp>
      </p:grpSp>
      <p:sp>
        <p:nvSpPr>
          <p:cNvPr id="2027764" name="Text Box 244">
            <a:extLst>
              <a:ext uri="{FF2B5EF4-FFF2-40B4-BE49-F238E27FC236}">
                <a16:creationId xmlns:a16="http://schemas.microsoft.com/office/drawing/2014/main" xmlns="" id="{23088272-0065-4B11-A6FE-98B9E9E1F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54562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027765" name="Text Box 245">
            <a:extLst>
              <a:ext uri="{FF2B5EF4-FFF2-40B4-BE49-F238E27FC236}">
                <a16:creationId xmlns:a16="http://schemas.microsoft.com/office/drawing/2014/main" xmlns="" id="{87EBEC58-E3C3-4410-A296-D64D0DCDB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4562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cxnSp>
        <p:nvCxnSpPr>
          <p:cNvPr id="2027766" name="AutoShape 246">
            <a:extLst>
              <a:ext uri="{FF2B5EF4-FFF2-40B4-BE49-F238E27FC236}">
                <a16:creationId xmlns:a16="http://schemas.microsoft.com/office/drawing/2014/main" xmlns="" id="{01DA1588-2081-4EC4-AEEC-773C4CF1878C}"/>
              </a:ext>
            </a:extLst>
          </p:cNvPr>
          <p:cNvCxnSpPr>
            <a:cxnSpLocks noChangeShapeType="1"/>
            <a:stCxn id="2027775" idx="3"/>
            <a:endCxn id="19488" idx="1"/>
          </p:cNvCxnSpPr>
          <p:nvPr/>
        </p:nvCxnSpPr>
        <p:spPr bwMode="auto">
          <a:xfrm flipH="1">
            <a:off x="2220914" y="5656264"/>
            <a:ext cx="6561137" cy="820737"/>
          </a:xfrm>
          <a:prstGeom prst="curvedConnector5">
            <a:avLst>
              <a:gd name="adj1" fmla="val -3486"/>
              <a:gd name="adj2" fmla="val 46227"/>
              <a:gd name="adj3" fmla="val 10348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247">
            <a:extLst>
              <a:ext uri="{FF2B5EF4-FFF2-40B4-BE49-F238E27FC236}">
                <a16:creationId xmlns:a16="http://schemas.microsoft.com/office/drawing/2014/main" xmlns="" id="{DFFDC728-683C-459E-866F-B8C5AB78C72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6248400"/>
            <a:ext cx="1828800" cy="458788"/>
            <a:chOff x="480" y="2879"/>
            <a:chExt cx="1152" cy="289"/>
          </a:xfrm>
        </p:grpSpPr>
        <p:sp>
          <p:nvSpPr>
            <p:cNvPr id="19484" name="Rectangle 248">
              <a:extLst>
                <a:ext uri="{FF2B5EF4-FFF2-40B4-BE49-F238E27FC236}">
                  <a16:creationId xmlns:a16="http://schemas.microsoft.com/office/drawing/2014/main" xmlns="" id="{EDE43187-0593-49EB-B15D-AF48CAC9B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80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5" name="Line 249">
              <a:extLst>
                <a:ext uri="{FF2B5EF4-FFF2-40B4-BE49-F238E27FC236}">
                  <a16:creationId xmlns:a16="http://schemas.microsoft.com/office/drawing/2014/main" xmlns="" id="{16EE4E31-2E42-4225-8734-848324F2E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Line 250">
              <a:extLst>
                <a:ext uri="{FF2B5EF4-FFF2-40B4-BE49-F238E27FC236}">
                  <a16:creationId xmlns:a16="http://schemas.microsoft.com/office/drawing/2014/main" xmlns="" id="{2E3B0AB8-334B-4D63-904D-4A467BCBF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Line 251">
              <a:extLst>
                <a:ext uri="{FF2B5EF4-FFF2-40B4-BE49-F238E27FC236}">
                  <a16:creationId xmlns:a16="http://schemas.microsoft.com/office/drawing/2014/main" xmlns="" id="{E84D9330-2451-43EB-ADCF-D72FD6386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Text Box 252">
              <a:extLst>
                <a:ext uri="{FF2B5EF4-FFF2-40B4-BE49-F238E27FC236}">
                  <a16:creationId xmlns:a16="http://schemas.microsoft.com/office/drawing/2014/main" xmlns="" id="{49AE7848-D811-447A-83F8-DF7F2754A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" y="287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CC3300"/>
                  </a:solidFill>
                </a:rPr>
                <a:t>P</a:t>
              </a:r>
            </a:p>
          </p:txBody>
        </p:sp>
        <p:sp>
          <p:nvSpPr>
            <p:cNvPr id="19489" name="Text Box 253">
              <a:extLst>
                <a:ext uri="{FF2B5EF4-FFF2-40B4-BE49-F238E27FC236}">
                  <a16:creationId xmlns:a16="http://schemas.microsoft.com/office/drawing/2014/main" xmlns="" id="{6018F5CC-5CE0-4490-9F93-559DCBE92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2880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26</a:t>
              </a:r>
            </a:p>
          </p:txBody>
        </p:sp>
        <p:sp>
          <p:nvSpPr>
            <p:cNvPr id="19490" name="Text Box 254">
              <a:extLst>
                <a:ext uri="{FF2B5EF4-FFF2-40B4-BE49-F238E27FC236}">
                  <a16:creationId xmlns:a16="http://schemas.microsoft.com/office/drawing/2014/main" xmlns="" id="{92909ED9-B228-4F5B-B795-BCBEEF1ED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CC00"/>
                  </a:solidFill>
                </a:rPr>
                <a:t>3</a:t>
              </a:r>
            </a:p>
          </p:txBody>
        </p:sp>
      </p:grpSp>
      <p:sp>
        <p:nvSpPr>
          <p:cNvPr id="2027775" name="Text Box 255">
            <a:extLst>
              <a:ext uri="{FF2B5EF4-FFF2-40B4-BE49-F238E27FC236}">
                <a16:creationId xmlns:a16="http://schemas.microsoft.com/office/drawing/2014/main" xmlns="" id="{2855E157-7E33-4386-93CF-2BEA19151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548798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cxnSp>
        <p:nvCxnSpPr>
          <p:cNvPr id="2027776" name="AutoShape 256">
            <a:extLst>
              <a:ext uri="{FF2B5EF4-FFF2-40B4-BE49-F238E27FC236}">
                <a16:creationId xmlns:a16="http://schemas.microsoft.com/office/drawing/2014/main" xmlns="" id="{A0170BA6-668D-4C80-A077-A7D95340D30B}"/>
              </a:ext>
            </a:extLst>
          </p:cNvPr>
          <p:cNvCxnSpPr>
            <a:cxnSpLocks noChangeShapeType="1"/>
            <a:stCxn id="2027777" idx="3"/>
          </p:cNvCxnSpPr>
          <p:nvPr/>
        </p:nvCxnSpPr>
        <p:spPr bwMode="auto">
          <a:xfrm>
            <a:off x="3829051" y="6492875"/>
            <a:ext cx="830263" cy="14288"/>
          </a:xfrm>
          <a:prstGeom prst="curvedConnector3">
            <a:avLst>
              <a:gd name="adj1" fmla="val 4990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27777" name="Text Box 257">
            <a:extLst>
              <a:ext uri="{FF2B5EF4-FFF2-40B4-BE49-F238E27FC236}">
                <a16:creationId xmlns:a16="http://schemas.microsoft.com/office/drawing/2014/main" xmlns="" id="{4230E7EF-C323-4CC3-9BD8-E321C130F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3246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727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06" grpId="0"/>
      <p:bldP spid="2027717" grpId="0"/>
      <p:bldP spid="2027717" grpId="1"/>
      <p:bldP spid="2027718" grpId="0"/>
      <p:bldP spid="2027718" grpId="1"/>
      <p:bldP spid="2027719" grpId="0"/>
      <p:bldP spid="2027719" grpId="1"/>
      <p:bldP spid="2027764" grpId="0"/>
      <p:bldP spid="2027765" grpId="0"/>
      <p:bldP spid="2027775" grpId="0"/>
      <p:bldP spid="20277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xmlns="" id="{A70D2791-EB50-43BF-A4CE-339DE9C9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413BAB-5A86-44C6-8F3D-1E7B300F53A0}" type="slidenum">
              <a:rPr lang="en-US" altLang="en-US" sz="1400">
                <a:solidFill>
                  <a:srgbClr val="CC330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rgbClr val="CC3300"/>
              </a:solidFill>
            </a:endParaRPr>
          </a:p>
        </p:txBody>
      </p:sp>
      <p:sp>
        <p:nvSpPr>
          <p:cNvPr id="2028546" name="Rectangle 2">
            <a:extLst>
              <a:ext uri="{FF2B5EF4-FFF2-40B4-BE49-F238E27FC236}">
                <a16:creationId xmlns:a16="http://schemas.microsoft.com/office/drawing/2014/main" xmlns="" id="{39A09BDD-9315-4DF1-B542-466055842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Memory management with Linked Lists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xmlns="" id="{B7C45236-D4D5-4A6A-85B2-A367C4D4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143000"/>
            <a:ext cx="8991600" cy="2514600"/>
          </a:xfrm>
        </p:spPr>
        <p:txBody>
          <a:bodyPr/>
          <a:lstStyle/>
          <a:p>
            <a:pPr marL="609600" indent="-609600"/>
            <a:r>
              <a:rPr lang="en-US" altLang="en-US"/>
              <a:t>Segment list is sorted by addresses</a:t>
            </a:r>
          </a:p>
          <a:p>
            <a:pPr marL="609600" indent="-609600"/>
            <a:r>
              <a:rPr lang="en-US" altLang="en-US"/>
              <a:t>Sorting helps in updating the list, when a process is swapped out or exits</a:t>
            </a:r>
          </a:p>
          <a:p>
            <a:pPr marL="609600" indent="-609600"/>
            <a:r>
              <a:rPr lang="en-US" altLang="en-US"/>
              <a:t>A process usually has two neighbors</a:t>
            </a:r>
          </a:p>
        </p:txBody>
      </p:sp>
      <p:grpSp>
        <p:nvGrpSpPr>
          <p:cNvPr id="2" name="Group 87">
            <a:extLst>
              <a:ext uri="{FF2B5EF4-FFF2-40B4-BE49-F238E27FC236}">
                <a16:creationId xmlns:a16="http://schemas.microsoft.com/office/drawing/2014/main" xmlns="" id="{4DAB0751-BC58-48E1-8CED-DB04B16E73C8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913189"/>
            <a:ext cx="2667000" cy="396875"/>
            <a:chOff x="96" y="2465"/>
            <a:chExt cx="1680" cy="250"/>
          </a:xfrm>
        </p:grpSpPr>
        <p:sp>
          <p:nvSpPr>
            <p:cNvPr id="20661" name="Text Box 5">
              <a:extLst>
                <a:ext uri="{FF2B5EF4-FFF2-40B4-BE49-F238E27FC236}">
                  <a16:creationId xmlns:a16="http://schemas.microsoft.com/office/drawing/2014/main" xmlns="" id="{9862B9B0-16EB-4078-9E4C-BA8960515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2465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662" name="Text Box 6">
              <a:extLst>
                <a:ext uri="{FF2B5EF4-FFF2-40B4-BE49-F238E27FC236}">
                  <a16:creationId xmlns:a16="http://schemas.microsoft.com/office/drawing/2014/main" xmlns="" id="{3B5C3230-D769-4D9B-BD57-D2DD501D5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" y="2465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663" name="Text Box 7">
              <a:extLst>
                <a:ext uri="{FF2B5EF4-FFF2-40B4-BE49-F238E27FC236}">
                  <a16:creationId xmlns:a16="http://schemas.microsoft.com/office/drawing/2014/main" xmlns="" id="{BAC42C8F-7D98-4D93-87C1-E15780DC2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" y="2465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664" name="Rectangle 8">
              <a:extLst>
                <a:ext uri="{FF2B5EF4-FFF2-40B4-BE49-F238E27FC236}">
                  <a16:creationId xmlns:a16="http://schemas.microsoft.com/office/drawing/2014/main" xmlns="" id="{054833EF-9A03-4888-8E45-25737AB69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465"/>
              <a:ext cx="1680" cy="240"/>
            </a:xfrm>
            <a:prstGeom prst="rect">
              <a:avLst/>
            </a:prstGeom>
            <a:solidFill>
              <a:srgbClr val="B9D5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65" name="Rectangle 14">
              <a:extLst>
                <a:ext uri="{FF2B5EF4-FFF2-40B4-BE49-F238E27FC236}">
                  <a16:creationId xmlns:a16="http://schemas.microsoft.com/office/drawing/2014/main" xmlns="" id="{64DF9D9D-7A7C-4B2D-8FF4-D15815140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465"/>
              <a:ext cx="600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0666" name="Rectangle 15">
              <a:extLst>
                <a:ext uri="{FF2B5EF4-FFF2-40B4-BE49-F238E27FC236}">
                  <a16:creationId xmlns:a16="http://schemas.microsoft.com/office/drawing/2014/main" xmlns="" id="{6DFA15C0-AC5B-4E5F-BB00-7812D6F8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65"/>
              <a:ext cx="720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667" name="Line 17">
              <a:extLst>
                <a:ext uri="{FF2B5EF4-FFF2-40B4-BE49-F238E27FC236}">
                  <a16:creationId xmlns:a16="http://schemas.microsoft.com/office/drawing/2014/main" xmlns="" id="{BF4FCA50-64B4-471C-BD48-84B2C5162E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" y="24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8" name="Line 18">
              <a:extLst>
                <a:ext uri="{FF2B5EF4-FFF2-40B4-BE49-F238E27FC236}">
                  <a16:creationId xmlns:a16="http://schemas.microsoft.com/office/drawing/2014/main" xmlns="" id="{C39AE3F4-DCFD-4E62-8758-BF7873361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24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9" name="Line 19">
              <a:extLst>
                <a:ext uri="{FF2B5EF4-FFF2-40B4-BE49-F238E27FC236}">
                  <a16:creationId xmlns:a16="http://schemas.microsoft.com/office/drawing/2014/main" xmlns="" id="{40DA7EBD-04E3-4841-9FC6-D099C4D13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" y="24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0" name="Line 20">
              <a:extLst>
                <a:ext uri="{FF2B5EF4-FFF2-40B4-BE49-F238E27FC236}">
                  <a16:creationId xmlns:a16="http://schemas.microsoft.com/office/drawing/2014/main" xmlns="" id="{C0E56AAC-69C0-4176-98A9-81ADCFFD9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24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1" name="Line 21">
              <a:extLst>
                <a:ext uri="{FF2B5EF4-FFF2-40B4-BE49-F238E27FC236}">
                  <a16:creationId xmlns:a16="http://schemas.microsoft.com/office/drawing/2014/main" xmlns="" id="{A5ABCEB4-FCE8-42C9-A117-349D26379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6" y="24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2" name="Line 23">
              <a:extLst>
                <a:ext uri="{FF2B5EF4-FFF2-40B4-BE49-F238E27FC236}">
                  <a16:creationId xmlns:a16="http://schemas.microsoft.com/office/drawing/2014/main" xmlns="" id="{50CDDF32-799E-44FA-AE75-56CC2489E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4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3" name="Line 24">
              <a:extLst>
                <a:ext uri="{FF2B5EF4-FFF2-40B4-BE49-F238E27FC236}">
                  <a16:creationId xmlns:a16="http://schemas.microsoft.com/office/drawing/2014/main" xmlns="" id="{C7207007-227A-40D6-9777-F0FD8F139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6" y="24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4" name="Line 25">
              <a:extLst>
                <a:ext uri="{FF2B5EF4-FFF2-40B4-BE49-F238E27FC236}">
                  <a16:creationId xmlns:a16="http://schemas.microsoft.com/office/drawing/2014/main" xmlns="" id="{F3F59FEA-16F0-4E40-ABB6-73DEB4352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4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5" name="Line 26">
              <a:extLst>
                <a:ext uri="{FF2B5EF4-FFF2-40B4-BE49-F238E27FC236}">
                  <a16:creationId xmlns:a16="http://schemas.microsoft.com/office/drawing/2014/main" xmlns="" id="{868C1B6D-BC29-446D-9B84-50D02E0F8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6" y="24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6" name="Line 27">
              <a:extLst>
                <a:ext uri="{FF2B5EF4-FFF2-40B4-BE49-F238E27FC236}">
                  <a16:creationId xmlns:a16="http://schemas.microsoft.com/office/drawing/2014/main" xmlns="" id="{2EFA49D8-9522-4274-94C0-7127C7C966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4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7" name="Line 28">
              <a:extLst>
                <a:ext uri="{FF2B5EF4-FFF2-40B4-BE49-F238E27FC236}">
                  <a16:creationId xmlns:a16="http://schemas.microsoft.com/office/drawing/2014/main" xmlns="" id="{6CECB2C9-AB75-41A5-93B3-C1AAD6D61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" y="24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8" name="Rectangle 41">
              <a:extLst>
                <a:ext uri="{FF2B5EF4-FFF2-40B4-BE49-F238E27FC236}">
                  <a16:creationId xmlns:a16="http://schemas.microsoft.com/office/drawing/2014/main" xmlns="" id="{A5C0BEA7-E5CD-4748-9A7A-0FD648692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2465"/>
              <a:ext cx="360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0679" name="Text Box 51">
              <a:extLst>
                <a:ext uri="{FF2B5EF4-FFF2-40B4-BE49-F238E27FC236}">
                  <a16:creationId xmlns:a16="http://schemas.microsoft.com/office/drawing/2014/main" xmlns="" id="{B33BCB3F-3949-4851-A878-41D385C34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465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680" name="Text Box 52">
              <a:extLst>
                <a:ext uri="{FF2B5EF4-FFF2-40B4-BE49-F238E27FC236}">
                  <a16:creationId xmlns:a16="http://schemas.microsoft.com/office/drawing/2014/main" xmlns="" id="{961B2AA3-D763-4E92-ABCC-B6B35D66F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" y="2465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681" name="Text Box 53">
              <a:extLst>
                <a:ext uri="{FF2B5EF4-FFF2-40B4-BE49-F238E27FC236}">
                  <a16:creationId xmlns:a16="http://schemas.microsoft.com/office/drawing/2014/main" xmlns="" id="{7473F84B-40C9-402C-A93B-DCAD8B95A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65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0682" name="Text Box 54">
              <a:extLst>
                <a:ext uri="{FF2B5EF4-FFF2-40B4-BE49-F238E27FC236}">
                  <a16:creationId xmlns:a16="http://schemas.microsoft.com/office/drawing/2014/main" xmlns="" id="{38F18AA6-0E5E-4554-987E-D3714E5C5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" y="2465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683" name="Text Box 55">
              <a:extLst>
                <a:ext uri="{FF2B5EF4-FFF2-40B4-BE49-F238E27FC236}">
                  <a16:creationId xmlns:a16="http://schemas.microsoft.com/office/drawing/2014/main" xmlns="" id="{F604010D-5071-40D3-AF13-6E54B34B2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65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684" name="Line 9">
              <a:extLst>
                <a:ext uri="{FF2B5EF4-FFF2-40B4-BE49-F238E27FC236}">
                  <a16:creationId xmlns:a16="http://schemas.microsoft.com/office/drawing/2014/main" xmlns="" id="{A37B3EE6-C56A-4753-AF9D-B95CF00A7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4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5" name="Line 22">
              <a:extLst>
                <a:ext uri="{FF2B5EF4-FFF2-40B4-BE49-F238E27FC236}">
                  <a16:creationId xmlns:a16="http://schemas.microsoft.com/office/drawing/2014/main" xmlns="" id="{29C54C0B-EF6B-44A8-80D0-4585BC6BC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24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604" name="Rectangle 60">
            <a:extLst>
              <a:ext uri="{FF2B5EF4-FFF2-40B4-BE49-F238E27FC236}">
                <a16:creationId xmlns:a16="http://schemas.microsoft.com/office/drawing/2014/main" xmlns="" id="{7C03A59D-E722-40FC-90E8-0043EAA3F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26" y="3276600"/>
            <a:ext cx="3559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3300"/>
                </a:solidFill>
              </a:rPr>
              <a:t>Updating the list requires</a:t>
            </a:r>
          </a:p>
        </p:txBody>
      </p:sp>
      <p:grpSp>
        <p:nvGrpSpPr>
          <p:cNvPr id="3" name="Group 88">
            <a:extLst>
              <a:ext uri="{FF2B5EF4-FFF2-40B4-BE49-F238E27FC236}">
                <a16:creationId xmlns:a16="http://schemas.microsoft.com/office/drawing/2014/main" xmlns="" id="{3DEFE865-9F2A-4A6D-A936-DE97C33565A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886201"/>
            <a:ext cx="2667000" cy="396875"/>
            <a:chOff x="2064" y="2448"/>
            <a:chExt cx="1680" cy="250"/>
          </a:xfrm>
        </p:grpSpPr>
        <p:sp>
          <p:nvSpPr>
            <p:cNvPr id="20637" name="Text Box 61">
              <a:extLst>
                <a:ext uri="{FF2B5EF4-FFF2-40B4-BE49-F238E27FC236}">
                  <a16:creationId xmlns:a16="http://schemas.microsoft.com/office/drawing/2014/main" xmlns="" id="{CBB2B940-8DDB-472A-8C41-844D93FC6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" y="2448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638" name="Text Box 62">
              <a:extLst>
                <a:ext uri="{FF2B5EF4-FFF2-40B4-BE49-F238E27FC236}">
                  <a16:creationId xmlns:a16="http://schemas.microsoft.com/office/drawing/2014/main" xmlns="" id="{3E0A9EB6-21CB-4E98-85B2-7FE6A2B47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448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639" name="Text Box 63">
              <a:extLst>
                <a:ext uri="{FF2B5EF4-FFF2-40B4-BE49-F238E27FC236}">
                  <a16:creationId xmlns:a16="http://schemas.microsoft.com/office/drawing/2014/main" xmlns="" id="{89A2C115-B569-4212-A5D7-9ABC88ABC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" y="2448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640" name="Rectangle 64">
              <a:extLst>
                <a:ext uri="{FF2B5EF4-FFF2-40B4-BE49-F238E27FC236}">
                  <a16:creationId xmlns:a16="http://schemas.microsoft.com/office/drawing/2014/main" xmlns="" id="{C5474652-35F4-4B0A-AB0F-CE388182C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48"/>
              <a:ext cx="1680" cy="240"/>
            </a:xfrm>
            <a:prstGeom prst="rect">
              <a:avLst/>
            </a:prstGeom>
            <a:solidFill>
              <a:srgbClr val="B9D5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41" name="Rectangle 65">
              <a:extLst>
                <a:ext uri="{FF2B5EF4-FFF2-40B4-BE49-F238E27FC236}">
                  <a16:creationId xmlns:a16="http://schemas.microsoft.com/office/drawing/2014/main" xmlns="" id="{8881FB35-0D34-4A37-9814-72ECBC87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48"/>
              <a:ext cx="600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0642" name="Rectangle 66">
              <a:extLst>
                <a:ext uri="{FF2B5EF4-FFF2-40B4-BE49-F238E27FC236}">
                  <a16:creationId xmlns:a16="http://schemas.microsoft.com/office/drawing/2014/main" xmlns="" id="{2FD3006F-BEAF-40FB-97CE-AA7C4ED1C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448"/>
              <a:ext cx="720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643" name="Line 67">
              <a:extLst>
                <a:ext uri="{FF2B5EF4-FFF2-40B4-BE49-F238E27FC236}">
                  <a16:creationId xmlns:a16="http://schemas.microsoft.com/office/drawing/2014/main" xmlns="" id="{7C15733B-6689-45E1-96AA-08991DCCD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4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4" name="Line 68">
              <a:extLst>
                <a:ext uri="{FF2B5EF4-FFF2-40B4-BE49-F238E27FC236}">
                  <a16:creationId xmlns:a16="http://schemas.microsoft.com/office/drawing/2014/main" xmlns="" id="{423B6C8C-E3F3-4E78-997B-F9D52DEED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5" name="Line 69">
              <a:extLst>
                <a:ext uri="{FF2B5EF4-FFF2-40B4-BE49-F238E27FC236}">
                  <a16:creationId xmlns:a16="http://schemas.microsoft.com/office/drawing/2014/main" xmlns="" id="{8965871A-C36A-468F-9B5F-242311E023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4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6" name="Line 70">
              <a:extLst>
                <a:ext uri="{FF2B5EF4-FFF2-40B4-BE49-F238E27FC236}">
                  <a16:creationId xmlns:a16="http://schemas.microsoft.com/office/drawing/2014/main" xmlns="" id="{E1EB9AF8-6644-4454-B36F-492261E6C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7" name="Line 71">
              <a:extLst>
                <a:ext uri="{FF2B5EF4-FFF2-40B4-BE49-F238E27FC236}">
                  <a16:creationId xmlns:a16="http://schemas.microsoft.com/office/drawing/2014/main" xmlns="" id="{A3686237-D124-49EF-913D-4188D61A4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4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8" name="Line 72">
              <a:extLst>
                <a:ext uri="{FF2B5EF4-FFF2-40B4-BE49-F238E27FC236}">
                  <a16:creationId xmlns:a16="http://schemas.microsoft.com/office/drawing/2014/main" xmlns="" id="{AFDB11BB-0AC3-4913-9108-A542D0551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9" name="Line 73">
              <a:extLst>
                <a:ext uri="{FF2B5EF4-FFF2-40B4-BE49-F238E27FC236}">
                  <a16:creationId xmlns:a16="http://schemas.microsoft.com/office/drawing/2014/main" xmlns="" id="{202A807B-FD40-439D-8206-D3A686576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4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0" name="Line 74">
              <a:extLst>
                <a:ext uri="{FF2B5EF4-FFF2-40B4-BE49-F238E27FC236}">
                  <a16:creationId xmlns:a16="http://schemas.microsoft.com/office/drawing/2014/main" xmlns="" id="{EA850E78-93EA-4A80-A0C4-FCC22B191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1" name="Line 75">
              <a:extLst>
                <a:ext uri="{FF2B5EF4-FFF2-40B4-BE49-F238E27FC236}">
                  <a16:creationId xmlns:a16="http://schemas.microsoft.com/office/drawing/2014/main" xmlns="" id="{2EE9F73C-9835-4E00-A466-80977A5E42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4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2" name="Line 76">
              <a:extLst>
                <a:ext uri="{FF2B5EF4-FFF2-40B4-BE49-F238E27FC236}">
                  <a16:creationId xmlns:a16="http://schemas.microsoft.com/office/drawing/2014/main" xmlns="" id="{6242D46D-6E1A-46B4-8838-0F2536574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3" name="Line 77">
              <a:extLst>
                <a:ext uri="{FF2B5EF4-FFF2-40B4-BE49-F238E27FC236}">
                  <a16:creationId xmlns:a16="http://schemas.microsoft.com/office/drawing/2014/main" xmlns="" id="{10259F70-5F6C-4840-B43C-8BD78531F9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4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4" name="Text Box 79">
              <a:extLst>
                <a:ext uri="{FF2B5EF4-FFF2-40B4-BE49-F238E27FC236}">
                  <a16:creationId xmlns:a16="http://schemas.microsoft.com/office/drawing/2014/main" xmlns="" id="{3D658332-8209-41E7-9AAE-0BD2C0EEC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655" name="Text Box 80">
              <a:extLst>
                <a:ext uri="{FF2B5EF4-FFF2-40B4-BE49-F238E27FC236}">
                  <a16:creationId xmlns:a16="http://schemas.microsoft.com/office/drawing/2014/main" xmlns="" id="{CECDF20E-F3E1-437F-ABFA-D7E47130B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2448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656" name="Text Box 81">
              <a:extLst>
                <a:ext uri="{FF2B5EF4-FFF2-40B4-BE49-F238E27FC236}">
                  <a16:creationId xmlns:a16="http://schemas.microsoft.com/office/drawing/2014/main" xmlns="" id="{90A4F709-929A-4FE6-9D5B-8054574FD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448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0657" name="Text Box 82">
              <a:extLst>
                <a:ext uri="{FF2B5EF4-FFF2-40B4-BE49-F238E27FC236}">
                  <a16:creationId xmlns:a16="http://schemas.microsoft.com/office/drawing/2014/main" xmlns="" id="{95F54C9A-E437-4CAF-8DD2-50E0A0186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" y="2448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658" name="Text Box 83">
              <a:extLst>
                <a:ext uri="{FF2B5EF4-FFF2-40B4-BE49-F238E27FC236}">
                  <a16:creationId xmlns:a16="http://schemas.microsoft.com/office/drawing/2014/main" xmlns="" id="{22242503-34F5-4D99-A966-1025BE070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48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659" name="Line 84">
              <a:extLst>
                <a:ext uri="{FF2B5EF4-FFF2-40B4-BE49-F238E27FC236}">
                  <a16:creationId xmlns:a16="http://schemas.microsoft.com/office/drawing/2014/main" xmlns="" id="{5619BF37-4F0E-456B-A81C-BE25AC692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0" name="Line 85">
              <a:extLst>
                <a:ext uri="{FF2B5EF4-FFF2-40B4-BE49-F238E27FC236}">
                  <a16:creationId xmlns:a16="http://schemas.microsoft.com/office/drawing/2014/main" xmlns="" id="{1157B06C-2E8B-4F07-A1C8-8B4F1CB63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4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630" name="Rectangle 86">
            <a:extLst>
              <a:ext uri="{FF2B5EF4-FFF2-40B4-BE49-F238E27FC236}">
                <a16:creationId xmlns:a16="http://schemas.microsoft.com/office/drawing/2014/main" xmlns="" id="{A9E68267-C1B8-446D-A037-5819CF51B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4" y="3810000"/>
            <a:ext cx="50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28634" name="Rectangle 90">
            <a:extLst>
              <a:ext uri="{FF2B5EF4-FFF2-40B4-BE49-F238E27FC236}">
                <a16:creationId xmlns:a16="http://schemas.microsoft.com/office/drawing/2014/main" xmlns="" id="{C999BB9D-091B-46EF-AF71-4C823732A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8" y="3810000"/>
            <a:ext cx="230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Replace P by H</a:t>
            </a:r>
          </a:p>
        </p:txBody>
      </p:sp>
      <p:grpSp>
        <p:nvGrpSpPr>
          <p:cNvPr id="4" name="Group 144">
            <a:extLst>
              <a:ext uri="{FF2B5EF4-FFF2-40B4-BE49-F238E27FC236}">
                <a16:creationId xmlns:a16="http://schemas.microsoft.com/office/drawing/2014/main" xmlns="" id="{9EBF569E-28E9-4283-9FF1-56B75C3D4B0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556126"/>
            <a:ext cx="2667000" cy="396875"/>
            <a:chOff x="96" y="2870"/>
            <a:chExt cx="1680" cy="250"/>
          </a:xfrm>
        </p:grpSpPr>
        <p:sp>
          <p:nvSpPr>
            <p:cNvPr id="20613" name="Text Box 92">
              <a:extLst>
                <a:ext uri="{FF2B5EF4-FFF2-40B4-BE49-F238E27FC236}">
                  <a16:creationId xmlns:a16="http://schemas.microsoft.com/office/drawing/2014/main" xmlns="" id="{739775F3-A48A-4614-854E-B297CE45F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2870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614" name="Text Box 93">
              <a:extLst>
                <a:ext uri="{FF2B5EF4-FFF2-40B4-BE49-F238E27FC236}">
                  <a16:creationId xmlns:a16="http://schemas.microsoft.com/office/drawing/2014/main" xmlns="" id="{6EF33D63-FBF3-4173-B99A-ED7CCE66D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" y="2870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615" name="Text Box 94">
              <a:extLst>
                <a:ext uri="{FF2B5EF4-FFF2-40B4-BE49-F238E27FC236}">
                  <a16:creationId xmlns:a16="http://schemas.microsoft.com/office/drawing/2014/main" xmlns="" id="{97C44892-598A-484B-A6C4-DF20FAED6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" y="2870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616" name="Rectangle 95">
              <a:extLst>
                <a:ext uri="{FF2B5EF4-FFF2-40B4-BE49-F238E27FC236}">
                  <a16:creationId xmlns:a16="http://schemas.microsoft.com/office/drawing/2014/main" xmlns="" id="{52971BE9-9775-46D1-A83C-BBC796978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870"/>
              <a:ext cx="1680" cy="240"/>
            </a:xfrm>
            <a:prstGeom prst="rect">
              <a:avLst/>
            </a:prstGeom>
            <a:solidFill>
              <a:srgbClr val="B9D5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17" name="Rectangle 96">
              <a:extLst>
                <a:ext uri="{FF2B5EF4-FFF2-40B4-BE49-F238E27FC236}">
                  <a16:creationId xmlns:a16="http://schemas.microsoft.com/office/drawing/2014/main" xmlns="" id="{E5205FF8-22EC-4E3F-A97D-C66948D9B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870"/>
              <a:ext cx="600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0618" name="Line 98">
              <a:extLst>
                <a:ext uri="{FF2B5EF4-FFF2-40B4-BE49-F238E27FC236}">
                  <a16:creationId xmlns:a16="http://schemas.microsoft.com/office/drawing/2014/main" xmlns="" id="{32790230-E8B0-4F21-AE3E-77672DE66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" y="287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9" name="Line 99">
              <a:extLst>
                <a:ext uri="{FF2B5EF4-FFF2-40B4-BE49-F238E27FC236}">
                  <a16:creationId xmlns:a16="http://schemas.microsoft.com/office/drawing/2014/main" xmlns="" id="{CF6853C7-3896-4EC4-A2B2-F8ED018F43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287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0" name="Line 100">
              <a:extLst>
                <a:ext uri="{FF2B5EF4-FFF2-40B4-BE49-F238E27FC236}">
                  <a16:creationId xmlns:a16="http://schemas.microsoft.com/office/drawing/2014/main" xmlns="" id="{9665FE6E-7E35-48B8-97E9-16F596FEE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" y="287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1" name="Line 101">
              <a:extLst>
                <a:ext uri="{FF2B5EF4-FFF2-40B4-BE49-F238E27FC236}">
                  <a16:creationId xmlns:a16="http://schemas.microsoft.com/office/drawing/2014/main" xmlns="" id="{CF48EBD3-F274-4FEA-828A-6850B108C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287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2" name="Line 102">
              <a:extLst>
                <a:ext uri="{FF2B5EF4-FFF2-40B4-BE49-F238E27FC236}">
                  <a16:creationId xmlns:a16="http://schemas.microsoft.com/office/drawing/2014/main" xmlns="" id="{2AF5F70F-3B33-4E57-9EF0-208F4A6B1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6" y="287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3" name="Line 103">
              <a:extLst>
                <a:ext uri="{FF2B5EF4-FFF2-40B4-BE49-F238E27FC236}">
                  <a16:creationId xmlns:a16="http://schemas.microsoft.com/office/drawing/2014/main" xmlns="" id="{DC9BBED1-B38C-4AC8-B06B-2D281EBDA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87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4" name="Line 104">
              <a:extLst>
                <a:ext uri="{FF2B5EF4-FFF2-40B4-BE49-F238E27FC236}">
                  <a16:creationId xmlns:a16="http://schemas.microsoft.com/office/drawing/2014/main" xmlns="" id="{3E8FED2C-BC24-4717-A16B-0F674371A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6" y="287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5" name="Line 105">
              <a:extLst>
                <a:ext uri="{FF2B5EF4-FFF2-40B4-BE49-F238E27FC236}">
                  <a16:creationId xmlns:a16="http://schemas.microsoft.com/office/drawing/2014/main" xmlns="" id="{892CF833-C31D-4B9C-9849-C638AA0D7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87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6" name="Line 106">
              <a:extLst>
                <a:ext uri="{FF2B5EF4-FFF2-40B4-BE49-F238E27FC236}">
                  <a16:creationId xmlns:a16="http://schemas.microsoft.com/office/drawing/2014/main" xmlns="" id="{596A0324-5D25-4D70-8146-BBBB24BB1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6" y="287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7" name="Line 107">
              <a:extLst>
                <a:ext uri="{FF2B5EF4-FFF2-40B4-BE49-F238E27FC236}">
                  <a16:creationId xmlns:a16="http://schemas.microsoft.com/office/drawing/2014/main" xmlns="" id="{76180E6D-42BD-4D7D-AE78-F0242D05C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87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8" name="Line 108">
              <a:extLst>
                <a:ext uri="{FF2B5EF4-FFF2-40B4-BE49-F238E27FC236}">
                  <a16:creationId xmlns:a16="http://schemas.microsoft.com/office/drawing/2014/main" xmlns="" id="{041BECD5-3935-45E4-8F8A-A86F93929F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" y="287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9" name="Rectangle 109">
              <a:extLst>
                <a:ext uri="{FF2B5EF4-FFF2-40B4-BE49-F238E27FC236}">
                  <a16:creationId xmlns:a16="http://schemas.microsoft.com/office/drawing/2014/main" xmlns="" id="{16297F07-E0AB-4B8C-B5B2-815B0820C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2870"/>
              <a:ext cx="360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0630" name="Text Box 110">
              <a:extLst>
                <a:ext uri="{FF2B5EF4-FFF2-40B4-BE49-F238E27FC236}">
                  <a16:creationId xmlns:a16="http://schemas.microsoft.com/office/drawing/2014/main" xmlns="" id="{0CFF141E-5D77-40AF-A414-D876581FA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870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631" name="Text Box 111">
              <a:extLst>
                <a:ext uri="{FF2B5EF4-FFF2-40B4-BE49-F238E27FC236}">
                  <a16:creationId xmlns:a16="http://schemas.microsoft.com/office/drawing/2014/main" xmlns="" id="{0ACDF4CF-1ECB-493C-BA98-88E2DE4C9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" y="2870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632" name="Text Box 112">
              <a:extLst>
                <a:ext uri="{FF2B5EF4-FFF2-40B4-BE49-F238E27FC236}">
                  <a16:creationId xmlns:a16="http://schemas.microsoft.com/office/drawing/2014/main" xmlns="" id="{BE458438-13F3-462D-8683-1469B765B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70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0633" name="Text Box 113">
              <a:extLst>
                <a:ext uri="{FF2B5EF4-FFF2-40B4-BE49-F238E27FC236}">
                  <a16:creationId xmlns:a16="http://schemas.microsoft.com/office/drawing/2014/main" xmlns="" id="{73481B84-7531-454D-81A6-9ED86924C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" y="2870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634" name="Text Box 114">
              <a:extLst>
                <a:ext uri="{FF2B5EF4-FFF2-40B4-BE49-F238E27FC236}">
                  <a16:creationId xmlns:a16="http://schemas.microsoft.com/office/drawing/2014/main" xmlns="" id="{CA375C07-63AF-4B49-8518-43AFBDBF3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870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635" name="Line 115">
              <a:extLst>
                <a:ext uri="{FF2B5EF4-FFF2-40B4-BE49-F238E27FC236}">
                  <a16:creationId xmlns:a16="http://schemas.microsoft.com/office/drawing/2014/main" xmlns="" id="{C23D767A-F0BF-4340-803E-5364A23DB4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87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6" name="Line 116">
              <a:extLst>
                <a:ext uri="{FF2B5EF4-FFF2-40B4-BE49-F238E27FC236}">
                  <a16:creationId xmlns:a16="http://schemas.microsoft.com/office/drawing/2014/main" xmlns="" id="{89222277-009E-4B0C-806C-A7756DDFD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287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45">
            <a:extLst>
              <a:ext uri="{FF2B5EF4-FFF2-40B4-BE49-F238E27FC236}">
                <a16:creationId xmlns:a16="http://schemas.microsoft.com/office/drawing/2014/main" xmlns="" id="{649B6A6B-021B-408E-AAB4-A886EBE69CF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529139"/>
            <a:ext cx="2667000" cy="396875"/>
            <a:chOff x="2064" y="2853"/>
            <a:chExt cx="1680" cy="250"/>
          </a:xfrm>
        </p:grpSpPr>
        <p:sp>
          <p:nvSpPr>
            <p:cNvPr id="20590" name="Text Box 118">
              <a:extLst>
                <a:ext uri="{FF2B5EF4-FFF2-40B4-BE49-F238E27FC236}">
                  <a16:creationId xmlns:a16="http://schemas.microsoft.com/office/drawing/2014/main" xmlns="" id="{930C3A7F-936D-48C6-A30A-54067DB19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" y="2853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591" name="Text Box 119">
              <a:extLst>
                <a:ext uri="{FF2B5EF4-FFF2-40B4-BE49-F238E27FC236}">
                  <a16:creationId xmlns:a16="http://schemas.microsoft.com/office/drawing/2014/main" xmlns="" id="{F6C1A7EF-7366-4DFC-94C5-2E6774C94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853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592" name="Text Box 120">
              <a:extLst>
                <a:ext uri="{FF2B5EF4-FFF2-40B4-BE49-F238E27FC236}">
                  <a16:creationId xmlns:a16="http://schemas.microsoft.com/office/drawing/2014/main" xmlns="" id="{3F718A68-E30E-48B8-ADC4-C996DF09D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" y="2853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593" name="Rectangle 121">
              <a:extLst>
                <a:ext uri="{FF2B5EF4-FFF2-40B4-BE49-F238E27FC236}">
                  <a16:creationId xmlns:a16="http://schemas.microsoft.com/office/drawing/2014/main" xmlns="" id="{FC262F7C-4856-462B-BFC5-CD45F585A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853"/>
              <a:ext cx="1680" cy="240"/>
            </a:xfrm>
            <a:prstGeom prst="rect">
              <a:avLst/>
            </a:prstGeom>
            <a:solidFill>
              <a:srgbClr val="B9D5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94" name="Rectangle 122">
              <a:extLst>
                <a:ext uri="{FF2B5EF4-FFF2-40B4-BE49-F238E27FC236}">
                  <a16:creationId xmlns:a16="http://schemas.microsoft.com/office/drawing/2014/main" xmlns="" id="{29530493-2A43-4AC3-A8F2-1D3C961FD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853"/>
              <a:ext cx="600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0595" name="Line 124">
              <a:extLst>
                <a:ext uri="{FF2B5EF4-FFF2-40B4-BE49-F238E27FC236}">
                  <a16:creationId xmlns:a16="http://schemas.microsoft.com/office/drawing/2014/main" xmlns="" id="{1E3334F3-A507-4C45-8A9A-467AAB7D7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4" y="285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6" name="Line 125">
              <a:extLst>
                <a:ext uri="{FF2B5EF4-FFF2-40B4-BE49-F238E27FC236}">
                  <a16:creationId xmlns:a16="http://schemas.microsoft.com/office/drawing/2014/main" xmlns="" id="{BD743D4D-174A-41B7-A92A-3401A707F5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85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7" name="Line 126">
              <a:extLst>
                <a:ext uri="{FF2B5EF4-FFF2-40B4-BE49-F238E27FC236}">
                  <a16:creationId xmlns:a16="http://schemas.microsoft.com/office/drawing/2014/main" xmlns="" id="{E54FE8A1-4869-4007-ACC7-D29EC48FC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4" y="285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8" name="Line 127">
              <a:extLst>
                <a:ext uri="{FF2B5EF4-FFF2-40B4-BE49-F238E27FC236}">
                  <a16:creationId xmlns:a16="http://schemas.microsoft.com/office/drawing/2014/main" xmlns="" id="{A20840AA-6B64-404F-ACA6-44602811A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85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9" name="Line 128">
              <a:extLst>
                <a:ext uri="{FF2B5EF4-FFF2-40B4-BE49-F238E27FC236}">
                  <a16:creationId xmlns:a16="http://schemas.microsoft.com/office/drawing/2014/main" xmlns="" id="{9E2054CF-8230-4FF4-888F-E3977190A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4" y="285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0" name="Line 129">
              <a:extLst>
                <a:ext uri="{FF2B5EF4-FFF2-40B4-BE49-F238E27FC236}">
                  <a16:creationId xmlns:a16="http://schemas.microsoft.com/office/drawing/2014/main" xmlns="" id="{EBAA4794-F067-425D-B75A-FD4194DCF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285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1" name="Line 130">
              <a:extLst>
                <a:ext uri="{FF2B5EF4-FFF2-40B4-BE49-F238E27FC236}">
                  <a16:creationId xmlns:a16="http://schemas.microsoft.com/office/drawing/2014/main" xmlns="" id="{F5A6866D-66D9-4EE2-8D80-4050D5B41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4" y="285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2" name="Line 131">
              <a:extLst>
                <a:ext uri="{FF2B5EF4-FFF2-40B4-BE49-F238E27FC236}">
                  <a16:creationId xmlns:a16="http://schemas.microsoft.com/office/drawing/2014/main" xmlns="" id="{BD499B75-7AA0-4DAF-B31A-374DDC523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85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3" name="Line 132">
              <a:extLst>
                <a:ext uri="{FF2B5EF4-FFF2-40B4-BE49-F238E27FC236}">
                  <a16:creationId xmlns:a16="http://schemas.microsoft.com/office/drawing/2014/main" xmlns="" id="{58458028-4786-4BF5-AD92-7CD3C48BAB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4" y="285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4" name="Line 133">
              <a:extLst>
                <a:ext uri="{FF2B5EF4-FFF2-40B4-BE49-F238E27FC236}">
                  <a16:creationId xmlns:a16="http://schemas.microsoft.com/office/drawing/2014/main" xmlns="" id="{7CEF460B-4CC7-454A-BA1F-D04964992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85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5" name="Line 134">
              <a:extLst>
                <a:ext uri="{FF2B5EF4-FFF2-40B4-BE49-F238E27FC236}">
                  <a16:creationId xmlns:a16="http://schemas.microsoft.com/office/drawing/2014/main" xmlns="" id="{A503A10B-4F5B-41B5-B339-DC9F66501C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4" y="285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6" name="Text Box 135">
              <a:extLst>
                <a:ext uri="{FF2B5EF4-FFF2-40B4-BE49-F238E27FC236}">
                  <a16:creationId xmlns:a16="http://schemas.microsoft.com/office/drawing/2014/main" xmlns="" id="{6CEC0AD0-8BED-450A-B855-FE73D0D5E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53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607" name="Text Box 136">
              <a:extLst>
                <a:ext uri="{FF2B5EF4-FFF2-40B4-BE49-F238E27FC236}">
                  <a16:creationId xmlns:a16="http://schemas.microsoft.com/office/drawing/2014/main" xmlns="" id="{F096A75C-B692-453C-A8F1-B49AA8290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2853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608" name="Text Box 137">
              <a:extLst>
                <a:ext uri="{FF2B5EF4-FFF2-40B4-BE49-F238E27FC236}">
                  <a16:creationId xmlns:a16="http://schemas.microsoft.com/office/drawing/2014/main" xmlns="" id="{4BEFF1AD-7C7E-48AE-A119-50BB95876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853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0609" name="Text Box 138">
              <a:extLst>
                <a:ext uri="{FF2B5EF4-FFF2-40B4-BE49-F238E27FC236}">
                  <a16:creationId xmlns:a16="http://schemas.microsoft.com/office/drawing/2014/main" xmlns="" id="{0D83BC9B-1760-4AF1-83F0-CBA844FF5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" y="2853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610" name="Text Box 139">
              <a:extLst>
                <a:ext uri="{FF2B5EF4-FFF2-40B4-BE49-F238E27FC236}">
                  <a16:creationId xmlns:a16="http://schemas.microsoft.com/office/drawing/2014/main" xmlns="" id="{31C8DBDB-E291-4EFA-BD32-8A6EB0636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853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611" name="Line 140">
              <a:extLst>
                <a:ext uri="{FF2B5EF4-FFF2-40B4-BE49-F238E27FC236}">
                  <a16:creationId xmlns:a16="http://schemas.microsoft.com/office/drawing/2014/main" xmlns="" id="{12E45534-81C3-41C0-ADE8-EEF3ECA48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85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2" name="Line 141">
              <a:extLst>
                <a:ext uri="{FF2B5EF4-FFF2-40B4-BE49-F238E27FC236}">
                  <a16:creationId xmlns:a16="http://schemas.microsoft.com/office/drawing/2014/main" xmlns="" id="{A6B26F08-D767-4CCF-B701-08B908734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4" y="285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686" name="Rectangle 142">
            <a:extLst>
              <a:ext uri="{FF2B5EF4-FFF2-40B4-BE49-F238E27FC236}">
                <a16:creationId xmlns:a16="http://schemas.microsoft.com/office/drawing/2014/main" xmlns="" id="{7EB0D046-ABEC-41FB-8CF2-B2D1FB2DF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4" y="4452938"/>
            <a:ext cx="50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28687" name="Rectangle 143">
            <a:extLst>
              <a:ext uri="{FF2B5EF4-FFF2-40B4-BE49-F238E27FC236}">
                <a16:creationId xmlns:a16="http://schemas.microsoft.com/office/drawing/2014/main" xmlns="" id="{BCC508C3-7076-4570-9275-BA4FB5A7F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14" y="4267201"/>
            <a:ext cx="29479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Two entries are merged</a:t>
            </a:r>
          </a:p>
        </p:txBody>
      </p:sp>
      <p:grpSp>
        <p:nvGrpSpPr>
          <p:cNvPr id="6" name="Group 199">
            <a:extLst>
              <a:ext uri="{FF2B5EF4-FFF2-40B4-BE49-F238E27FC236}">
                <a16:creationId xmlns:a16="http://schemas.microsoft.com/office/drawing/2014/main" xmlns="" id="{0A27B73A-E1D6-454E-AEFA-1306C25FFC69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165726"/>
            <a:ext cx="2667000" cy="396875"/>
            <a:chOff x="96" y="3254"/>
            <a:chExt cx="1680" cy="250"/>
          </a:xfrm>
        </p:grpSpPr>
        <p:sp>
          <p:nvSpPr>
            <p:cNvPr id="20568" name="Text Box 147">
              <a:extLst>
                <a:ext uri="{FF2B5EF4-FFF2-40B4-BE49-F238E27FC236}">
                  <a16:creationId xmlns:a16="http://schemas.microsoft.com/office/drawing/2014/main" xmlns="" id="{9A4CB634-28BD-4E9F-B96D-B643E7AE3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3254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569" name="Text Box 148">
              <a:extLst>
                <a:ext uri="{FF2B5EF4-FFF2-40B4-BE49-F238E27FC236}">
                  <a16:creationId xmlns:a16="http://schemas.microsoft.com/office/drawing/2014/main" xmlns="" id="{01DC9FCE-ACB5-4DB6-9379-5BC1271F1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" y="3254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570" name="Text Box 149">
              <a:extLst>
                <a:ext uri="{FF2B5EF4-FFF2-40B4-BE49-F238E27FC236}">
                  <a16:creationId xmlns:a16="http://schemas.microsoft.com/office/drawing/2014/main" xmlns="" id="{2018A05A-3A15-4436-9033-4BBF0E8F2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" y="3254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571" name="Rectangle 150">
              <a:extLst>
                <a:ext uri="{FF2B5EF4-FFF2-40B4-BE49-F238E27FC236}">
                  <a16:creationId xmlns:a16="http://schemas.microsoft.com/office/drawing/2014/main" xmlns="" id="{806CA9FB-34DC-4BFD-A1F2-8B2A04F12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254"/>
              <a:ext cx="1680" cy="240"/>
            </a:xfrm>
            <a:prstGeom prst="rect">
              <a:avLst/>
            </a:prstGeom>
            <a:solidFill>
              <a:srgbClr val="B9D5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72" name="Rectangle 152">
              <a:extLst>
                <a:ext uri="{FF2B5EF4-FFF2-40B4-BE49-F238E27FC236}">
                  <a16:creationId xmlns:a16="http://schemas.microsoft.com/office/drawing/2014/main" xmlns="" id="{1BD88C4F-A275-4E85-86FF-CADBC848C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54"/>
              <a:ext cx="720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573" name="Line 153">
              <a:extLst>
                <a:ext uri="{FF2B5EF4-FFF2-40B4-BE49-F238E27FC236}">
                  <a16:creationId xmlns:a16="http://schemas.microsoft.com/office/drawing/2014/main" xmlns="" id="{047ADF63-0FD8-4D5C-AE9C-48F5A9212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" y="32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4" name="Line 154">
              <a:extLst>
                <a:ext uri="{FF2B5EF4-FFF2-40B4-BE49-F238E27FC236}">
                  <a16:creationId xmlns:a16="http://schemas.microsoft.com/office/drawing/2014/main" xmlns="" id="{E0953E6F-C67E-4D95-9092-4D5A90676A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32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5" name="Line 155">
              <a:extLst>
                <a:ext uri="{FF2B5EF4-FFF2-40B4-BE49-F238E27FC236}">
                  <a16:creationId xmlns:a16="http://schemas.microsoft.com/office/drawing/2014/main" xmlns="" id="{C9EC78A0-7F4D-4DDD-8978-0FAFFDD23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" y="325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6" name="Line 156">
              <a:extLst>
                <a:ext uri="{FF2B5EF4-FFF2-40B4-BE49-F238E27FC236}">
                  <a16:creationId xmlns:a16="http://schemas.microsoft.com/office/drawing/2014/main" xmlns="" id="{4BA98BA5-1A26-4D32-A2C5-72CED093D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325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7" name="Line 157">
              <a:extLst>
                <a:ext uri="{FF2B5EF4-FFF2-40B4-BE49-F238E27FC236}">
                  <a16:creationId xmlns:a16="http://schemas.microsoft.com/office/drawing/2014/main" xmlns="" id="{73E81CA7-5E34-44D0-9D76-3A9E31D7EC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6" y="325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8" name="Line 158">
              <a:extLst>
                <a:ext uri="{FF2B5EF4-FFF2-40B4-BE49-F238E27FC236}">
                  <a16:creationId xmlns:a16="http://schemas.microsoft.com/office/drawing/2014/main" xmlns="" id="{A07CC5C7-E359-454F-814A-5D7107B30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25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9" name="Line 159">
              <a:extLst>
                <a:ext uri="{FF2B5EF4-FFF2-40B4-BE49-F238E27FC236}">
                  <a16:creationId xmlns:a16="http://schemas.microsoft.com/office/drawing/2014/main" xmlns="" id="{3FA8B26A-A9DE-45B7-B76E-BA570A5DD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6" y="325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0" name="Line 160">
              <a:extLst>
                <a:ext uri="{FF2B5EF4-FFF2-40B4-BE49-F238E27FC236}">
                  <a16:creationId xmlns:a16="http://schemas.microsoft.com/office/drawing/2014/main" xmlns="" id="{25E9E670-7839-4D14-A896-9B41DE0F76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25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1" name="Line 161">
              <a:extLst>
                <a:ext uri="{FF2B5EF4-FFF2-40B4-BE49-F238E27FC236}">
                  <a16:creationId xmlns:a16="http://schemas.microsoft.com/office/drawing/2014/main" xmlns="" id="{2EBE8470-47A4-46BD-AE0D-422787C8F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6" y="325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2" name="Line 162">
              <a:extLst>
                <a:ext uri="{FF2B5EF4-FFF2-40B4-BE49-F238E27FC236}">
                  <a16:creationId xmlns:a16="http://schemas.microsoft.com/office/drawing/2014/main" xmlns="" id="{27102972-E754-4695-9441-9207CB8B5E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25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3" name="Line 163">
              <a:extLst>
                <a:ext uri="{FF2B5EF4-FFF2-40B4-BE49-F238E27FC236}">
                  <a16:creationId xmlns:a16="http://schemas.microsoft.com/office/drawing/2014/main" xmlns="" id="{082EC1D1-020A-4BB5-8D8D-98937DBF9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" y="325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4" name="Rectangle 164">
              <a:extLst>
                <a:ext uri="{FF2B5EF4-FFF2-40B4-BE49-F238E27FC236}">
                  <a16:creationId xmlns:a16="http://schemas.microsoft.com/office/drawing/2014/main" xmlns="" id="{75F7194D-4E0A-4252-A330-5F55DF3B1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3254"/>
              <a:ext cx="360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0585" name="Text Box 167">
              <a:extLst>
                <a:ext uri="{FF2B5EF4-FFF2-40B4-BE49-F238E27FC236}">
                  <a16:creationId xmlns:a16="http://schemas.microsoft.com/office/drawing/2014/main" xmlns="" id="{C15AAEB1-C0E7-4DFE-98E9-85C15F00D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54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0586" name="Text Box 168">
              <a:extLst>
                <a:ext uri="{FF2B5EF4-FFF2-40B4-BE49-F238E27FC236}">
                  <a16:creationId xmlns:a16="http://schemas.microsoft.com/office/drawing/2014/main" xmlns="" id="{387B0B78-09AD-4291-8592-53C4F55EB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" y="3254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587" name="Text Box 169">
              <a:extLst>
                <a:ext uri="{FF2B5EF4-FFF2-40B4-BE49-F238E27FC236}">
                  <a16:creationId xmlns:a16="http://schemas.microsoft.com/office/drawing/2014/main" xmlns="" id="{DD37743F-8757-435A-9D35-59D02F403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254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588" name="Line 170">
              <a:extLst>
                <a:ext uri="{FF2B5EF4-FFF2-40B4-BE49-F238E27FC236}">
                  <a16:creationId xmlns:a16="http://schemas.microsoft.com/office/drawing/2014/main" xmlns="" id="{24CB30EC-B005-4846-8CBE-9471CD2BDB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325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9" name="Line 171">
              <a:extLst>
                <a:ext uri="{FF2B5EF4-FFF2-40B4-BE49-F238E27FC236}">
                  <a16:creationId xmlns:a16="http://schemas.microsoft.com/office/drawing/2014/main" xmlns="" id="{931ACA42-1CBE-465B-A097-8B318DB5F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325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00">
            <a:extLst>
              <a:ext uri="{FF2B5EF4-FFF2-40B4-BE49-F238E27FC236}">
                <a16:creationId xmlns:a16="http://schemas.microsoft.com/office/drawing/2014/main" xmlns="" id="{97C4BF79-24C6-4EA9-95DE-BE93B3A27E2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138739"/>
            <a:ext cx="2667000" cy="396875"/>
            <a:chOff x="2064" y="3237"/>
            <a:chExt cx="1680" cy="250"/>
          </a:xfrm>
        </p:grpSpPr>
        <p:sp>
          <p:nvSpPr>
            <p:cNvPr id="20545" name="Text Box 173">
              <a:extLst>
                <a:ext uri="{FF2B5EF4-FFF2-40B4-BE49-F238E27FC236}">
                  <a16:creationId xmlns:a16="http://schemas.microsoft.com/office/drawing/2014/main" xmlns="" id="{AE9D9B75-392B-4494-B30A-297D52A43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" y="3237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546" name="Text Box 174">
              <a:extLst>
                <a:ext uri="{FF2B5EF4-FFF2-40B4-BE49-F238E27FC236}">
                  <a16:creationId xmlns:a16="http://schemas.microsoft.com/office/drawing/2014/main" xmlns="" id="{846CDC13-00E9-4B12-BB57-6A2FA444C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237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547" name="Text Box 175">
              <a:extLst>
                <a:ext uri="{FF2B5EF4-FFF2-40B4-BE49-F238E27FC236}">
                  <a16:creationId xmlns:a16="http://schemas.microsoft.com/office/drawing/2014/main" xmlns="" id="{D81AC37D-015E-48A4-A522-1301A8236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" y="3237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548" name="Rectangle 176">
              <a:extLst>
                <a:ext uri="{FF2B5EF4-FFF2-40B4-BE49-F238E27FC236}">
                  <a16:creationId xmlns:a16="http://schemas.microsoft.com/office/drawing/2014/main" xmlns="" id="{27AA7A8F-AEC9-495D-82D4-1668E4D14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237"/>
              <a:ext cx="1680" cy="240"/>
            </a:xfrm>
            <a:prstGeom prst="rect">
              <a:avLst/>
            </a:prstGeom>
            <a:solidFill>
              <a:srgbClr val="B9D5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49" name="Rectangle 178">
              <a:extLst>
                <a:ext uri="{FF2B5EF4-FFF2-40B4-BE49-F238E27FC236}">
                  <a16:creationId xmlns:a16="http://schemas.microsoft.com/office/drawing/2014/main" xmlns="" id="{18ACF8D4-8C37-469B-B21E-BC035B4BD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237"/>
              <a:ext cx="720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550" name="Line 179">
              <a:extLst>
                <a:ext uri="{FF2B5EF4-FFF2-40B4-BE49-F238E27FC236}">
                  <a16:creationId xmlns:a16="http://schemas.microsoft.com/office/drawing/2014/main" xmlns="" id="{84D42429-723F-4EC3-8A1A-61A3CEA00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4" y="32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1" name="Line 180">
              <a:extLst>
                <a:ext uri="{FF2B5EF4-FFF2-40B4-BE49-F238E27FC236}">
                  <a16:creationId xmlns:a16="http://schemas.microsoft.com/office/drawing/2014/main" xmlns="" id="{53B620F3-1021-4693-8A3B-40F61895D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32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2" name="Line 181">
              <a:extLst>
                <a:ext uri="{FF2B5EF4-FFF2-40B4-BE49-F238E27FC236}">
                  <a16:creationId xmlns:a16="http://schemas.microsoft.com/office/drawing/2014/main" xmlns="" id="{B9056140-FD30-4775-A00E-6E95750B3B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4" y="32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3" name="Line 182">
              <a:extLst>
                <a:ext uri="{FF2B5EF4-FFF2-40B4-BE49-F238E27FC236}">
                  <a16:creationId xmlns:a16="http://schemas.microsoft.com/office/drawing/2014/main" xmlns="" id="{E8222555-4769-4CA8-80AC-C57D1D74B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32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4" name="Line 183">
              <a:extLst>
                <a:ext uri="{FF2B5EF4-FFF2-40B4-BE49-F238E27FC236}">
                  <a16:creationId xmlns:a16="http://schemas.microsoft.com/office/drawing/2014/main" xmlns="" id="{804E3908-0A08-4CEC-A62D-9B2CC6E2B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4" y="32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5" name="Line 184">
              <a:extLst>
                <a:ext uri="{FF2B5EF4-FFF2-40B4-BE49-F238E27FC236}">
                  <a16:creationId xmlns:a16="http://schemas.microsoft.com/office/drawing/2014/main" xmlns="" id="{FFCAEDF9-B56D-4DA9-8ECE-D408B6D2C8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2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6" name="Line 185">
              <a:extLst>
                <a:ext uri="{FF2B5EF4-FFF2-40B4-BE49-F238E27FC236}">
                  <a16:creationId xmlns:a16="http://schemas.microsoft.com/office/drawing/2014/main" xmlns="" id="{385E7B90-A904-4A20-BCD9-E5F9E43F5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4" y="32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7" name="Line 186">
              <a:extLst>
                <a:ext uri="{FF2B5EF4-FFF2-40B4-BE49-F238E27FC236}">
                  <a16:creationId xmlns:a16="http://schemas.microsoft.com/office/drawing/2014/main" xmlns="" id="{1A8088B5-4039-4359-A1E6-DFC7EB6C5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2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8" name="Line 187">
              <a:extLst>
                <a:ext uri="{FF2B5EF4-FFF2-40B4-BE49-F238E27FC236}">
                  <a16:creationId xmlns:a16="http://schemas.microsoft.com/office/drawing/2014/main" xmlns="" id="{E0026A39-326A-4332-9378-2B2A8B84A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4" y="32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9" name="Line 188">
              <a:extLst>
                <a:ext uri="{FF2B5EF4-FFF2-40B4-BE49-F238E27FC236}">
                  <a16:creationId xmlns:a16="http://schemas.microsoft.com/office/drawing/2014/main" xmlns="" id="{1A393AF3-8880-4277-8F85-47C1A70C5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2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0" name="Line 189">
              <a:extLst>
                <a:ext uri="{FF2B5EF4-FFF2-40B4-BE49-F238E27FC236}">
                  <a16:creationId xmlns:a16="http://schemas.microsoft.com/office/drawing/2014/main" xmlns="" id="{AA46EFA0-C160-49A5-B82A-DB7302576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4" y="32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1" name="Text Box 190">
              <a:extLst>
                <a:ext uri="{FF2B5EF4-FFF2-40B4-BE49-F238E27FC236}">
                  <a16:creationId xmlns:a16="http://schemas.microsoft.com/office/drawing/2014/main" xmlns="" id="{DFAAA453-2A36-4B2E-BB1B-5E11100EF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237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562" name="Text Box 191">
              <a:extLst>
                <a:ext uri="{FF2B5EF4-FFF2-40B4-BE49-F238E27FC236}">
                  <a16:creationId xmlns:a16="http://schemas.microsoft.com/office/drawing/2014/main" xmlns="" id="{A54528D8-6035-4FCF-A568-FBB6D718F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3237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563" name="Text Box 192">
              <a:extLst>
                <a:ext uri="{FF2B5EF4-FFF2-40B4-BE49-F238E27FC236}">
                  <a16:creationId xmlns:a16="http://schemas.microsoft.com/office/drawing/2014/main" xmlns="" id="{C673854D-A30D-4259-BC6E-C5B85BF5F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237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0564" name="Text Box 193">
              <a:extLst>
                <a:ext uri="{FF2B5EF4-FFF2-40B4-BE49-F238E27FC236}">
                  <a16:creationId xmlns:a16="http://schemas.microsoft.com/office/drawing/2014/main" xmlns="" id="{D860F549-FFF0-4E0B-AB9D-913D16C7F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" y="3237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565" name="Text Box 194">
              <a:extLst>
                <a:ext uri="{FF2B5EF4-FFF2-40B4-BE49-F238E27FC236}">
                  <a16:creationId xmlns:a16="http://schemas.microsoft.com/office/drawing/2014/main" xmlns="" id="{EB0C829F-836A-4084-86C6-AB36C2288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237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566" name="Line 195">
              <a:extLst>
                <a:ext uri="{FF2B5EF4-FFF2-40B4-BE49-F238E27FC236}">
                  <a16:creationId xmlns:a16="http://schemas.microsoft.com/office/drawing/2014/main" xmlns="" id="{04D9F671-3F38-4E9E-862D-8C5D40D41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32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7" name="Line 196">
              <a:extLst>
                <a:ext uri="{FF2B5EF4-FFF2-40B4-BE49-F238E27FC236}">
                  <a16:creationId xmlns:a16="http://schemas.microsoft.com/office/drawing/2014/main" xmlns="" id="{CFC4DE4C-C64B-48CD-8967-016253F99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4" y="323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741" name="Rectangle 197">
            <a:extLst>
              <a:ext uri="{FF2B5EF4-FFF2-40B4-BE49-F238E27FC236}">
                <a16:creationId xmlns:a16="http://schemas.microsoft.com/office/drawing/2014/main" xmlns="" id="{4A98B42A-D100-4A09-AA13-B4CE0AFF5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4" y="5062538"/>
            <a:ext cx="50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28742" name="Rectangle 198">
            <a:extLst>
              <a:ext uri="{FF2B5EF4-FFF2-40B4-BE49-F238E27FC236}">
                <a16:creationId xmlns:a16="http://schemas.microsoft.com/office/drawing/2014/main" xmlns="" id="{36EE42CB-9E80-4570-B023-E656CBFAF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8" y="5062539"/>
            <a:ext cx="2913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Two entries are merged</a:t>
            </a:r>
          </a:p>
        </p:txBody>
      </p:sp>
      <p:grpSp>
        <p:nvGrpSpPr>
          <p:cNvPr id="8" name="Group 250">
            <a:extLst>
              <a:ext uri="{FF2B5EF4-FFF2-40B4-BE49-F238E27FC236}">
                <a16:creationId xmlns:a16="http://schemas.microsoft.com/office/drawing/2014/main" xmlns="" id="{8AFFA538-3E3E-4969-B837-FE5CC0B7669E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818189"/>
            <a:ext cx="2667000" cy="396875"/>
            <a:chOff x="96" y="3665"/>
            <a:chExt cx="1680" cy="250"/>
          </a:xfrm>
        </p:grpSpPr>
        <p:sp>
          <p:nvSpPr>
            <p:cNvPr id="20524" name="Text Box 202">
              <a:extLst>
                <a:ext uri="{FF2B5EF4-FFF2-40B4-BE49-F238E27FC236}">
                  <a16:creationId xmlns:a16="http://schemas.microsoft.com/office/drawing/2014/main" xmlns="" id="{520D65CB-4E4A-4E52-88B4-942B4B451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3665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525" name="Text Box 203">
              <a:extLst>
                <a:ext uri="{FF2B5EF4-FFF2-40B4-BE49-F238E27FC236}">
                  <a16:creationId xmlns:a16="http://schemas.microsoft.com/office/drawing/2014/main" xmlns="" id="{DB18504E-FCA8-4DDD-B051-F693F6C2A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" y="3665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526" name="Text Box 204">
              <a:extLst>
                <a:ext uri="{FF2B5EF4-FFF2-40B4-BE49-F238E27FC236}">
                  <a16:creationId xmlns:a16="http://schemas.microsoft.com/office/drawing/2014/main" xmlns="" id="{44DCF8D9-C066-4726-93E1-F8272D875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" y="3665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527" name="Rectangle 205">
              <a:extLst>
                <a:ext uri="{FF2B5EF4-FFF2-40B4-BE49-F238E27FC236}">
                  <a16:creationId xmlns:a16="http://schemas.microsoft.com/office/drawing/2014/main" xmlns="" id="{456289EC-D0CA-4EE5-8164-F102B4470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665"/>
              <a:ext cx="1680" cy="240"/>
            </a:xfrm>
            <a:prstGeom prst="rect">
              <a:avLst/>
            </a:prstGeom>
            <a:solidFill>
              <a:srgbClr val="B9D5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28" name="Line 207">
              <a:extLst>
                <a:ext uri="{FF2B5EF4-FFF2-40B4-BE49-F238E27FC236}">
                  <a16:creationId xmlns:a16="http://schemas.microsoft.com/office/drawing/2014/main" xmlns="" id="{7EC41EA3-7B91-435B-A23F-AE8C0FE87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" y="367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9" name="Line 208">
              <a:extLst>
                <a:ext uri="{FF2B5EF4-FFF2-40B4-BE49-F238E27FC236}">
                  <a16:creationId xmlns:a16="http://schemas.microsoft.com/office/drawing/2014/main" xmlns="" id="{11470681-DB11-4276-B50F-4CE6D79EF3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367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0" name="Line 209">
              <a:extLst>
                <a:ext uri="{FF2B5EF4-FFF2-40B4-BE49-F238E27FC236}">
                  <a16:creationId xmlns:a16="http://schemas.microsoft.com/office/drawing/2014/main" xmlns="" id="{B5316B93-E07D-43BB-A10F-E30E24D10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" y="36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1" name="Line 210">
              <a:extLst>
                <a:ext uri="{FF2B5EF4-FFF2-40B4-BE49-F238E27FC236}">
                  <a16:creationId xmlns:a16="http://schemas.microsoft.com/office/drawing/2014/main" xmlns="" id="{512BD5C5-81E6-49DA-845E-038F0431F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36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2" name="Line 211">
              <a:extLst>
                <a:ext uri="{FF2B5EF4-FFF2-40B4-BE49-F238E27FC236}">
                  <a16:creationId xmlns:a16="http://schemas.microsoft.com/office/drawing/2014/main" xmlns="" id="{8F64DA35-816D-4928-A15C-6CC23E071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6" y="36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3" name="Line 212">
              <a:extLst>
                <a:ext uri="{FF2B5EF4-FFF2-40B4-BE49-F238E27FC236}">
                  <a16:creationId xmlns:a16="http://schemas.microsoft.com/office/drawing/2014/main" xmlns="" id="{AEB337EB-E2E4-4B59-979F-6873D1691D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6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4" name="Line 213">
              <a:extLst>
                <a:ext uri="{FF2B5EF4-FFF2-40B4-BE49-F238E27FC236}">
                  <a16:creationId xmlns:a16="http://schemas.microsoft.com/office/drawing/2014/main" xmlns="" id="{50975447-102B-48F5-AA78-4C3205EC5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6" y="36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5" name="Line 214">
              <a:extLst>
                <a:ext uri="{FF2B5EF4-FFF2-40B4-BE49-F238E27FC236}">
                  <a16:creationId xmlns:a16="http://schemas.microsoft.com/office/drawing/2014/main" xmlns="" id="{08C7A12C-B536-4F07-9809-214766E1D9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6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6" name="Line 215">
              <a:extLst>
                <a:ext uri="{FF2B5EF4-FFF2-40B4-BE49-F238E27FC236}">
                  <a16:creationId xmlns:a16="http://schemas.microsoft.com/office/drawing/2014/main" xmlns="" id="{F9664AFB-DFE4-4975-9976-EB5180038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6" y="36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7" name="Line 216">
              <a:extLst>
                <a:ext uri="{FF2B5EF4-FFF2-40B4-BE49-F238E27FC236}">
                  <a16:creationId xmlns:a16="http://schemas.microsoft.com/office/drawing/2014/main" xmlns="" id="{A777701A-3574-441B-9232-31D6163C38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6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8" name="Line 217">
              <a:extLst>
                <a:ext uri="{FF2B5EF4-FFF2-40B4-BE49-F238E27FC236}">
                  <a16:creationId xmlns:a16="http://schemas.microsoft.com/office/drawing/2014/main" xmlns="" id="{231A1212-727A-42F4-8A95-AFE0B0486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" y="36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9" name="Rectangle 218">
              <a:extLst>
                <a:ext uri="{FF2B5EF4-FFF2-40B4-BE49-F238E27FC236}">
                  <a16:creationId xmlns:a16="http://schemas.microsoft.com/office/drawing/2014/main" xmlns="" id="{00449452-ADDB-44CD-95F4-B6AC28D56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3665"/>
              <a:ext cx="360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0540" name="Text Box 219">
              <a:extLst>
                <a:ext uri="{FF2B5EF4-FFF2-40B4-BE49-F238E27FC236}">
                  <a16:creationId xmlns:a16="http://schemas.microsoft.com/office/drawing/2014/main" xmlns="" id="{51079BE2-E6AB-4347-A0DC-005F9F9F8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665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0541" name="Text Box 220">
              <a:extLst>
                <a:ext uri="{FF2B5EF4-FFF2-40B4-BE49-F238E27FC236}">
                  <a16:creationId xmlns:a16="http://schemas.microsoft.com/office/drawing/2014/main" xmlns="" id="{B059182A-31F5-4DA2-AE9C-2B04B8AC2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" y="3665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542" name="Text Box 221">
              <a:extLst>
                <a:ext uri="{FF2B5EF4-FFF2-40B4-BE49-F238E27FC236}">
                  <a16:creationId xmlns:a16="http://schemas.microsoft.com/office/drawing/2014/main" xmlns="" id="{A23EB38A-9E29-418C-86F3-2D67B1DAB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665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543" name="Line 222">
              <a:extLst>
                <a:ext uri="{FF2B5EF4-FFF2-40B4-BE49-F238E27FC236}">
                  <a16:creationId xmlns:a16="http://schemas.microsoft.com/office/drawing/2014/main" xmlns="" id="{A8ED2AD0-7896-4BA7-9A60-428DCD6B8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36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4" name="Line 223">
              <a:extLst>
                <a:ext uri="{FF2B5EF4-FFF2-40B4-BE49-F238E27FC236}">
                  <a16:creationId xmlns:a16="http://schemas.microsoft.com/office/drawing/2014/main" xmlns="" id="{322A3391-00FF-4FD9-99C7-B64F5AF12A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36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251">
            <a:extLst>
              <a:ext uri="{FF2B5EF4-FFF2-40B4-BE49-F238E27FC236}">
                <a16:creationId xmlns:a16="http://schemas.microsoft.com/office/drawing/2014/main" xmlns="" id="{664B0372-D784-4B6D-BAF4-BA79E5BB8D7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791201"/>
            <a:ext cx="2667000" cy="396875"/>
            <a:chOff x="2064" y="3648"/>
            <a:chExt cx="1680" cy="250"/>
          </a:xfrm>
        </p:grpSpPr>
        <p:sp>
          <p:nvSpPr>
            <p:cNvPr id="20502" name="Text Box 225">
              <a:extLst>
                <a:ext uri="{FF2B5EF4-FFF2-40B4-BE49-F238E27FC236}">
                  <a16:creationId xmlns:a16="http://schemas.microsoft.com/office/drawing/2014/main" xmlns="" id="{EC9BD6DF-DBE3-4303-B456-A26C961A9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" y="3648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503" name="Text Box 226">
              <a:extLst>
                <a:ext uri="{FF2B5EF4-FFF2-40B4-BE49-F238E27FC236}">
                  <a16:creationId xmlns:a16="http://schemas.microsoft.com/office/drawing/2014/main" xmlns="" id="{D2C41EC0-4C41-41E2-8DF8-504987275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648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504" name="Text Box 227">
              <a:extLst>
                <a:ext uri="{FF2B5EF4-FFF2-40B4-BE49-F238E27FC236}">
                  <a16:creationId xmlns:a16="http://schemas.microsoft.com/office/drawing/2014/main" xmlns="" id="{5B4FD464-57B7-4E9E-BB67-F1F58C422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" y="3648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33CCFF"/>
                  </a:solidFill>
                </a:rPr>
                <a:t>.</a:t>
              </a:r>
            </a:p>
          </p:txBody>
        </p:sp>
        <p:sp>
          <p:nvSpPr>
            <p:cNvPr id="20505" name="Rectangle 228">
              <a:extLst>
                <a:ext uri="{FF2B5EF4-FFF2-40B4-BE49-F238E27FC236}">
                  <a16:creationId xmlns:a16="http://schemas.microsoft.com/office/drawing/2014/main" xmlns="" id="{61581251-2E63-4D02-9264-12D317791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648"/>
              <a:ext cx="1680" cy="240"/>
            </a:xfrm>
            <a:prstGeom prst="rect">
              <a:avLst/>
            </a:prstGeom>
            <a:solidFill>
              <a:srgbClr val="B9D5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06" name="Line 230">
              <a:extLst>
                <a:ext uri="{FF2B5EF4-FFF2-40B4-BE49-F238E27FC236}">
                  <a16:creationId xmlns:a16="http://schemas.microsoft.com/office/drawing/2014/main" xmlns="" id="{993BC9DA-5D93-4E05-8D1A-67EF8883B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4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231">
              <a:extLst>
                <a:ext uri="{FF2B5EF4-FFF2-40B4-BE49-F238E27FC236}">
                  <a16:creationId xmlns:a16="http://schemas.microsoft.com/office/drawing/2014/main" xmlns="" id="{B0868354-D5DE-4B97-8CEF-AAA4AAEA4B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232">
              <a:extLst>
                <a:ext uri="{FF2B5EF4-FFF2-40B4-BE49-F238E27FC236}">
                  <a16:creationId xmlns:a16="http://schemas.microsoft.com/office/drawing/2014/main" xmlns="" id="{B5C95824-AAA1-4217-AF33-AF1EB2B026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4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Line 233">
              <a:extLst>
                <a:ext uri="{FF2B5EF4-FFF2-40B4-BE49-F238E27FC236}">
                  <a16:creationId xmlns:a16="http://schemas.microsoft.com/office/drawing/2014/main" xmlns="" id="{0B3EB4FD-3DB6-4AC1-BA2F-EFF4642B5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Line 234">
              <a:extLst>
                <a:ext uri="{FF2B5EF4-FFF2-40B4-BE49-F238E27FC236}">
                  <a16:creationId xmlns:a16="http://schemas.microsoft.com/office/drawing/2014/main" xmlns="" id="{D6930FAB-D20A-4251-9FAB-0F16E9792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4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Line 235">
              <a:extLst>
                <a:ext uri="{FF2B5EF4-FFF2-40B4-BE49-F238E27FC236}">
                  <a16:creationId xmlns:a16="http://schemas.microsoft.com/office/drawing/2014/main" xmlns="" id="{E4520920-8010-471B-B8D9-CEC6A743D7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Line 236">
              <a:extLst>
                <a:ext uri="{FF2B5EF4-FFF2-40B4-BE49-F238E27FC236}">
                  <a16:creationId xmlns:a16="http://schemas.microsoft.com/office/drawing/2014/main" xmlns="" id="{B30FBF0B-372C-4B55-B1CE-86C342C9B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4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Line 237">
              <a:extLst>
                <a:ext uri="{FF2B5EF4-FFF2-40B4-BE49-F238E27FC236}">
                  <a16:creationId xmlns:a16="http://schemas.microsoft.com/office/drawing/2014/main" xmlns="" id="{69E1A043-6E4B-4F72-A7CA-D6151218D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Line 238">
              <a:extLst>
                <a:ext uri="{FF2B5EF4-FFF2-40B4-BE49-F238E27FC236}">
                  <a16:creationId xmlns:a16="http://schemas.microsoft.com/office/drawing/2014/main" xmlns="" id="{554C2656-6C99-4863-8F60-554960AF5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4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Line 239">
              <a:extLst>
                <a:ext uri="{FF2B5EF4-FFF2-40B4-BE49-F238E27FC236}">
                  <a16:creationId xmlns:a16="http://schemas.microsoft.com/office/drawing/2014/main" xmlns="" id="{335DA02F-5A3A-4338-B637-463064AA7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Line 240">
              <a:extLst>
                <a:ext uri="{FF2B5EF4-FFF2-40B4-BE49-F238E27FC236}">
                  <a16:creationId xmlns:a16="http://schemas.microsoft.com/office/drawing/2014/main" xmlns="" id="{BB1F32F4-50E2-4BFD-BEB6-F611F5509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4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Text Box 241">
              <a:extLst>
                <a:ext uri="{FF2B5EF4-FFF2-40B4-BE49-F238E27FC236}">
                  <a16:creationId xmlns:a16="http://schemas.microsoft.com/office/drawing/2014/main" xmlns="" id="{047478B0-3AAB-4041-80DF-7E84871FA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648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518" name="Text Box 242">
              <a:extLst>
                <a:ext uri="{FF2B5EF4-FFF2-40B4-BE49-F238E27FC236}">
                  <a16:creationId xmlns:a16="http://schemas.microsoft.com/office/drawing/2014/main" xmlns="" id="{2D1E0CA3-A19F-4029-B28A-2CCA5C206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3648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519" name="Text Box 243">
              <a:extLst>
                <a:ext uri="{FF2B5EF4-FFF2-40B4-BE49-F238E27FC236}">
                  <a16:creationId xmlns:a16="http://schemas.microsoft.com/office/drawing/2014/main" xmlns="" id="{E5C18A2C-54E9-41E0-924C-AA6F06826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648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0520" name="Text Box 244">
              <a:extLst>
                <a:ext uri="{FF2B5EF4-FFF2-40B4-BE49-F238E27FC236}">
                  <a16:creationId xmlns:a16="http://schemas.microsoft.com/office/drawing/2014/main" xmlns="" id="{8989FCFE-B89B-4C87-8108-3CF4D3D15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" y="3648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521" name="Text Box 245">
              <a:extLst>
                <a:ext uri="{FF2B5EF4-FFF2-40B4-BE49-F238E27FC236}">
                  <a16:creationId xmlns:a16="http://schemas.microsoft.com/office/drawing/2014/main" xmlns="" id="{4A871A27-8E8D-4435-9C8F-44822D5C7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648"/>
              <a:ext cx="1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20522" name="Line 246">
              <a:extLst>
                <a:ext uri="{FF2B5EF4-FFF2-40B4-BE49-F238E27FC236}">
                  <a16:creationId xmlns:a16="http://schemas.microsoft.com/office/drawing/2014/main" xmlns="" id="{96435943-311C-44F3-B774-A3F337DEF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247">
              <a:extLst>
                <a:ext uri="{FF2B5EF4-FFF2-40B4-BE49-F238E27FC236}">
                  <a16:creationId xmlns:a16="http://schemas.microsoft.com/office/drawing/2014/main" xmlns="" id="{CBA21953-2B94-4188-B84E-101C00D84D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4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792" name="Rectangle 248">
            <a:extLst>
              <a:ext uri="{FF2B5EF4-FFF2-40B4-BE49-F238E27FC236}">
                <a16:creationId xmlns:a16="http://schemas.microsoft.com/office/drawing/2014/main" xmlns="" id="{C43DFFAB-6A99-46C7-BA7C-B194C320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4" y="5715000"/>
            <a:ext cx="50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28793" name="Rectangle 249">
            <a:extLst>
              <a:ext uri="{FF2B5EF4-FFF2-40B4-BE49-F238E27FC236}">
                <a16:creationId xmlns:a16="http://schemas.microsoft.com/office/drawing/2014/main" xmlns="" id="{F965B0AD-0872-4014-989A-1273AE53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8" y="5715001"/>
            <a:ext cx="2913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Three entries are merged</a:t>
            </a:r>
          </a:p>
        </p:txBody>
      </p:sp>
    </p:spTree>
    <p:extLst>
      <p:ext uri="{BB962C8B-B14F-4D97-AF65-F5344CB8AC3E}">
        <p14:creationId xmlns:p14="http://schemas.microsoft.com/office/powerpoint/2010/main" val="155809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2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2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2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2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604" grpId="0"/>
      <p:bldP spid="2028630" grpId="0"/>
      <p:bldP spid="2028634" grpId="0"/>
      <p:bldP spid="2028686" grpId="0"/>
      <p:bldP spid="2028687" grpId="0"/>
      <p:bldP spid="2028741" grpId="0"/>
      <p:bldP spid="2028742" grpId="0"/>
      <p:bldP spid="2028792" grpId="0"/>
      <p:bldP spid="20287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xmlns="" id="{9026688E-6346-47C0-8467-4E53D6B3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9B87DE-7173-4B86-9142-CEE38B4D70AE}" type="slidenum">
              <a:rPr lang="en-US" altLang="en-US" sz="1400">
                <a:solidFill>
                  <a:srgbClr val="CC330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rgbClr val="CC3300"/>
              </a:solidFill>
            </a:endParaRPr>
          </a:p>
        </p:txBody>
      </p:sp>
      <p:sp>
        <p:nvSpPr>
          <p:cNvPr id="2029570" name="Rectangle 2">
            <a:extLst>
              <a:ext uri="{FF2B5EF4-FFF2-40B4-BE49-F238E27FC236}">
                <a16:creationId xmlns:a16="http://schemas.microsoft.com/office/drawing/2014/main" xmlns="" id="{08736A41-46C4-416E-B80F-0EE9C8349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Memory Allocation with Linked Lists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xmlns="" id="{9F0CBBF1-E514-4385-9355-9D5D393B6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Several algorithms for allocating memory with linked list</a:t>
            </a:r>
          </a:p>
          <a:p>
            <a:pPr eaLnBrk="1" hangingPunct="1"/>
            <a:r>
              <a:rPr lang="en-US" altLang="en-US"/>
              <a:t>FIRST FIT:</a:t>
            </a:r>
          </a:p>
          <a:p>
            <a:pPr lvl="1" eaLnBrk="1" hangingPunct="1"/>
            <a:r>
              <a:rPr lang="en-US" altLang="en-US"/>
              <a:t>Scan the segment list, until</a:t>
            </a:r>
          </a:p>
          <a:p>
            <a:pPr lvl="1" eaLnBrk="1" hangingPunct="1"/>
            <a:r>
              <a:rPr lang="en-US" altLang="en-US"/>
              <a:t>A hole large enough is found</a:t>
            </a:r>
          </a:p>
          <a:p>
            <a:pPr lvl="1" eaLnBrk="1" hangingPunct="1"/>
            <a:r>
              <a:rPr lang="en-US" altLang="en-US"/>
              <a:t>Split the hole into two pieces (if not exact match)</a:t>
            </a:r>
          </a:p>
          <a:p>
            <a:pPr lvl="1" eaLnBrk="1" hangingPunct="1"/>
            <a:r>
              <a:rPr lang="en-US" altLang="en-US"/>
              <a:t>One for the new process</a:t>
            </a:r>
          </a:p>
          <a:p>
            <a:pPr lvl="1" eaLnBrk="1" hangingPunct="1"/>
            <a:r>
              <a:rPr lang="en-US" altLang="en-US"/>
              <a:t>One for the unused memory</a:t>
            </a:r>
          </a:p>
          <a:p>
            <a:pPr eaLnBrk="1" hangingPunct="1"/>
            <a:r>
              <a:rPr lang="en-US" altLang="en-US"/>
              <a:t>The algorithm is fast since it searches as little as possible</a:t>
            </a:r>
          </a:p>
        </p:txBody>
      </p:sp>
    </p:spTree>
    <p:extLst>
      <p:ext uri="{BB962C8B-B14F-4D97-AF65-F5344CB8AC3E}">
        <p14:creationId xmlns:p14="http://schemas.microsoft.com/office/powerpoint/2010/main" val="102563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xmlns="" id="{D34FCA22-1B6C-4E55-A781-990C25B4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F04661-7C86-48FA-B1CF-6A8F4F7AEA8F}" type="slidenum">
              <a:rPr lang="en-US" altLang="en-US" sz="1400">
                <a:solidFill>
                  <a:srgbClr val="CC330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rgbClr val="CC3300"/>
              </a:solidFill>
            </a:endParaRPr>
          </a:p>
        </p:txBody>
      </p:sp>
      <p:sp>
        <p:nvSpPr>
          <p:cNvPr id="2030594" name="Rectangle 2">
            <a:extLst>
              <a:ext uri="{FF2B5EF4-FFF2-40B4-BE49-F238E27FC236}">
                <a16:creationId xmlns:a16="http://schemas.microsoft.com/office/drawing/2014/main" xmlns="" id="{E33EAE13-B930-4443-A8FB-5F425EC20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Memory Allocation with Linked Lists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xmlns="" id="{FA84903B-9A09-4986-93BB-E738C14A8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NEXT FIT</a:t>
            </a:r>
          </a:p>
          <a:p>
            <a:pPr lvl="1" eaLnBrk="1" hangingPunct="1"/>
            <a:r>
              <a:rPr lang="en-US" altLang="en-US"/>
              <a:t>Works the same as First Fit, except,</a:t>
            </a:r>
          </a:p>
          <a:p>
            <a:pPr lvl="1" eaLnBrk="1" hangingPunct="1"/>
            <a:r>
              <a:rPr lang="en-US" altLang="en-US"/>
              <a:t>Does not always start searching from the beginning</a:t>
            </a:r>
          </a:p>
          <a:p>
            <a:pPr lvl="1" eaLnBrk="1" hangingPunct="1"/>
            <a:r>
              <a:rPr lang="en-US" altLang="en-US"/>
              <a:t>Rather starts searching the list, from where it left last time</a:t>
            </a:r>
          </a:p>
          <a:p>
            <a:pPr eaLnBrk="1" hangingPunct="1"/>
            <a:r>
              <a:rPr lang="en-US" altLang="en-US"/>
              <a:t>Simulations show, that gives no better performance than First Fit</a:t>
            </a:r>
          </a:p>
        </p:txBody>
      </p:sp>
    </p:spTree>
    <p:extLst>
      <p:ext uri="{BB962C8B-B14F-4D97-AF65-F5344CB8AC3E}">
        <p14:creationId xmlns:p14="http://schemas.microsoft.com/office/powerpoint/2010/main" val="259956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840</Words>
  <Application>Microsoft Office PowerPoint</Application>
  <PresentationFormat>Widescreen</PresentationFormat>
  <Paragraphs>358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How to keep track of Memory</vt:lpstr>
      <vt:lpstr>Memory management with bitmaps</vt:lpstr>
      <vt:lpstr>Memory management with bitmaps</vt:lpstr>
      <vt:lpstr>Memory management with bitmaps</vt:lpstr>
      <vt:lpstr>Memory management with Linked Lists</vt:lpstr>
      <vt:lpstr>Memory management with Linked Lists</vt:lpstr>
      <vt:lpstr>Memory Allocation with Linked Lists</vt:lpstr>
      <vt:lpstr>Memory Allocation with Linked Lists</vt:lpstr>
      <vt:lpstr>Memory Allocation with Linked Lists</vt:lpstr>
      <vt:lpstr>Memory Allocation with Linked Lists</vt:lpstr>
      <vt:lpstr>Memory Allocation with Linked Lists</vt:lpstr>
      <vt:lpstr>Memory Allocation with Linked Lists</vt:lpstr>
      <vt:lpstr>Memory Allocation with Linked Lists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</dc:creator>
  <cp:lastModifiedBy>Arif</cp:lastModifiedBy>
  <cp:revision>2</cp:revision>
  <dcterms:created xsi:type="dcterms:W3CDTF">2017-11-07T11:26:07Z</dcterms:created>
  <dcterms:modified xsi:type="dcterms:W3CDTF">2017-11-07T14:42:43Z</dcterms:modified>
</cp:coreProperties>
</file>