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07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97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6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88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2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C4BD-18CD-4D26-82E6-803F9848065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A1DD1D-B568-4E58-B738-281FFDE6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us_ba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8329" y="3167270"/>
            <a:ext cx="5735673" cy="883566"/>
          </a:xfrm>
        </p:spPr>
        <p:txBody>
          <a:bodyPr/>
          <a:lstStyle/>
          <a:p>
            <a:r>
              <a:rPr lang="en-US" dirty="0" smtClean="0"/>
              <a:t>Java Basic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Asad</a:t>
            </a:r>
            <a:r>
              <a:rPr lang="en-US" dirty="0" smtClean="0"/>
              <a:t> Hashmi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1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808" y="384313"/>
            <a:ext cx="679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program in NetBean21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969088"/>
            <a:ext cx="8941325" cy="56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0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2464" y="1954697"/>
            <a:ext cx="73549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java.util.Scanner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class Input 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	</a:t>
            </a:r>
          </a:p>
          <a:p>
            <a:r>
              <a:rPr lang="en-US" sz="2000" dirty="0"/>
              <a:t>        Scanner input = new Scanner(System.in);</a:t>
            </a:r>
          </a:p>
          <a:p>
            <a:r>
              <a:rPr lang="en-US" sz="2000" dirty="0"/>
              <a:t>    	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</a:t>
            </a:r>
            <a:r>
              <a:rPr lang="en-US" sz="2000" dirty="0"/>
              <a:t>("Enter an integer: 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number = </a:t>
            </a:r>
            <a:r>
              <a:rPr lang="en-US" sz="2000" dirty="0" err="1"/>
              <a:t>input.nextInt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("You entered " + number);</a:t>
            </a:r>
          </a:p>
          <a:p>
            <a:endParaRPr lang="en-US" sz="2000" dirty="0"/>
          </a:p>
          <a:p>
            <a:r>
              <a:rPr lang="en-US" sz="2000" dirty="0"/>
              <a:t>        // closing the scanner object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input.close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7" y="0"/>
            <a:ext cx="8986283" cy="1493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2464" y="153950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2" y="99539"/>
            <a:ext cx="8377811" cy="64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4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199" y="518514"/>
            <a:ext cx="392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Program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0844" y="1566632"/>
            <a:ext cx="79196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MyFirstProgram</a:t>
            </a:r>
            <a:r>
              <a:rPr lang="en-US" sz="2800" dirty="0" smtClean="0"/>
              <a:t> {	</a:t>
            </a:r>
          </a:p>
          <a:p>
            <a:endParaRPr lang="en-US" sz="2800" dirty="0" smtClean="0"/>
          </a:p>
          <a:p>
            <a:r>
              <a:rPr lang="en-US" sz="2800" dirty="0" smtClean="0"/>
              <a:t>public static void main(String 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	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(“Hello Java”); 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a=10;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(a);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   }	</a:t>
            </a:r>
          </a:p>
          <a:p>
            <a:r>
              <a:rPr lang="en-US" sz="2800" dirty="0" smtClean="0"/>
              <a:t> }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103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8" y="1139688"/>
            <a:ext cx="9285263" cy="42139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208" y="448126"/>
            <a:ext cx="5817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Terms in Java with Example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6104" y="5522000"/>
            <a:ext cx="9462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static - </a:t>
            </a:r>
            <a:r>
              <a:rPr lang="en-US" dirty="0" smtClean="0"/>
              <a:t>The static is a keyword in java. A method or variable declared with static keyword can be called without creating the object of that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872" y="368613"/>
            <a:ext cx="6970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A52A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Compile time and runtime in Java</a:t>
            </a:r>
            <a:endParaRPr lang="en-US" sz="2800" b="1" i="0" dirty="0">
              <a:solidFill>
                <a:srgbClr val="A52A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4" y="1143624"/>
            <a:ext cx="8257567" cy="2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2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781" y="315604"/>
            <a:ext cx="6075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25265E"/>
                </a:solidFill>
                <a:effectLst/>
                <a:latin typeface="euclid_circular_a"/>
              </a:rPr>
              <a:t>Java Program to Add Two Integers</a:t>
            </a:r>
            <a:endParaRPr lang="en-US" sz="28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383" y="1402788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test2 {</a:t>
            </a:r>
          </a:p>
          <a:p>
            <a:endParaRPr lang="en-US" sz="2400" dirty="0" smtClean="0"/>
          </a:p>
          <a:p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first = 10;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second = 20;</a:t>
            </a:r>
          </a:p>
          <a:p>
            <a:endParaRPr lang="en-US" sz="2400" dirty="0" smtClean="0"/>
          </a:p>
          <a:p>
            <a:r>
              <a:rPr lang="en-US" sz="2400" dirty="0" smtClean="0"/>
              <a:t>    // add two numbers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first + second;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(first + " + " + second + " = "  + sum);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28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66" y="328855"/>
            <a:ext cx="55667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Introduction NetBeans IDE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66" y="1858044"/>
            <a:ext cx="922351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NetBeans IDE is a free, open source, integrated development environment (IDE) that enables you to develop desktop, mobile and web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The IDE supports application development in various languages, including </a:t>
            </a:r>
            <a:r>
              <a:rPr lang="en-US" sz="2000" b="1" i="0" dirty="0" smtClean="0">
                <a:solidFill>
                  <a:srgbClr val="002060"/>
                </a:solidFill>
                <a:effectLst/>
                <a:latin typeface="Tahoma" panose="020B0604030504040204" pitchFamily="34" charset="0"/>
              </a:rPr>
              <a:t>Java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, HTML5, PHP and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 The IDE provides integrated support for the complete development cycle, from </a:t>
            </a:r>
            <a:r>
              <a:rPr lang="en-US" b="0" i="0" u="sng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project creation through debugging, profiling and deployment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 The IDE runs on 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Tahoma" panose="020B0604030504040204" pitchFamily="34" charset="0"/>
              </a:rPr>
              <a:t>Windows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, Linux, Mac OS X, and other UNIX-based systems.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92" y="0"/>
            <a:ext cx="153373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927" y="302351"/>
            <a:ext cx="789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i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/>
              </a:rPr>
              <a:t>Java programming with NetBeans – NetBeans layout</a:t>
            </a:r>
            <a:endParaRPr lang="en-US" sz="2400" b="1" i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erif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68" y="940904"/>
            <a:ext cx="610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Complete installation and testing in the linked Video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80" y="2087288"/>
            <a:ext cx="6406655" cy="44398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4509" y="1487124"/>
            <a:ext cx="2682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444444"/>
                </a:solidFill>
                <a:effectLst/>
                <a:latin typeface="inherit"/>
              </a:rPr>
              <a:t>Control area – [ </a:t>
            </a:r>
            <a:r>
              <a:rPr lang="en-US" b="1" i="0" dirty="0" smtClean="0">
                <a:solidFill>
                  <a:srgbClr val="FF0000"/>
                </a:solidFill>
                <a:effectLst/>
                <a:latin typeface="inherit"/>
              </a:rPr>
              <a:t>1</a:t>
            </a:r>
            <a:r>
              <a:rPr lang="en-US" b="1" i="0" dirty="0" smtClean="0">
                <a:solidFill>
                  <a:srgbClr val="444444"/>
                </a:solidFill>
                <a:effectLst/>
                <a:latin typeface="inherit"/>
              </a:rPr>
              <a:t> ]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444444"/>
                </a:solidFill>
                <a:effectLst/>
                <a:latin typeface="inherit"/>
              </a:rPr>
              <a:t>Reference area – [ </a:t>
            </a:r>
            <a:r>
              <a:rPr lang="en-US" b="1" i="0" dirty="0" smtClean="0">
                <a:solidFill>
                  <a:srgbClr val="FF0000"/>
                </a:solidFill>
                <a:effectLst/>
                <a:latin typeface="inherit"/>
              </a:rPr>
              <a:t>2</a:t>
            </a:r>
            <a:r>
              <a:rPr lang="en-US" b="1" i="0" dirty="0" smtClean="0">
                <a:solidFill>
                  <a:srgbClr val="444444"/>
                </a:solidFill>
                <a:effectLst/>
                <a:latin typeface="inherit"/>
              </a:rPr>
              <a:t> ]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444444"/>
                </a:solidFill>
                <a:effectLst/>
                <a:latin typeface="inherit"/>
              </a:rPr>
              <a:t>Working area – [ </a:t>
            </a:r>
            <a:r>
              <a:rPr lang="en-US" b="1" i="0" dirty="0" smtClean="0">
                <a:solidFill>
                  <a:srgbClr val="FF0000"/>
                </a:solidFill>
                <a:effectLst/>
                <a:latin typeface="inherit"/>
              </a:rPr>
              <a:t>3</a:t>
            </a:r>
            <a:r>
              <a:rPr lang="en-US" b="1" i="0" dirty="0" smtClean="0">
                <a:solidFill>
                  <a:srgbClr val="444444"/>
                </a:solidFill>
                <a:effectLst/>
                <a:latin typeface="inherit"/>
              </a:rPr>
              <a:t> ]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 u="none" strike="noStrike" dirty="0" smtClean="0">
                <a:solidFill>
                  <a:srgbClr val="265E15"/>
                </a:solidFill>
                <a:effectLst/>
                <a:latin typeface="inherit"/>
                <a:hlinkClick r:id="rId3" tooltip="Status bar"/>
              </a:rPr>
              <a:t>Status</a:t>
            </a:r>
            <a:r>
              <a:rPr lang="en-US" b="1" i="0" dirty="0" smtClean="0">
                <a:solidFill>
                  <a:srgbClr val="444444"/>
                </a:solidFill>
                <a:effectLst/>
                <a:latin typeface="inherit"/>
              </a:rPr>
              <a:t> area – [ </a:t>
            </a:r>
            <a:r>
              <a:rPr lang="en-US" b="1" i="0" dirty="0" smtClean="0">
                <a:solidFill>
                  <a:srgbClr val="FF0000"/>
                </a:solidFill>
                <a:effectLst/>
                <a:latin typeface="inherit"/>
              </a:rPr>
              <a:t>4</a:t>
            </a:r>
            <a:r>
              <a:rPr lang="en-US" b="1" i="0" dirty="0" smtClean="0">
                <a:solidFill>
                  <a:srgbClr val="444444"/>
                </a:solidFill>
                <a:effectLst/>
                <a:latin typeface="inherit"/>
              </a:rPr>
              <a:t> ]</a:t>
            </a:r>
            <a:endParaRPr lang="en-US" b="1" i="0" dirty="0">
              <a:solidFill>
                <a:srgbClr val="444444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07084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5" y="304800"/>
            <a:ext cx="9577925" cy="62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4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2" y="861022"/>
            <a:ext cx="8294825" cy="52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0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242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Droid Serif</vt:lpstr>
      <vt:lpstr>euclid_circular_a</vt:lpstr>
      <vt:lpstr>inherit</vt:lpstr>
      <vt:lpstr>Tahoma</vt:lpstr>
      <vt:lpstr>Trebuchet MS</vt:lpstr>
      <vt:lpstr>verdana</vt:lpstr>
      <vt:lpstr>Wingdings 3</vt:lpstr>
      <vt:lpstr>Facet</vt:lpstr>
      <vt:lpstr>Java Basic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Syntax</dc:title>
  <dc:creator>Admin Z</dc:creator>
  <cp:lastModifiedBy>Admin Z</cp:lastModifiedBy>
  <cp:revision>10</cp:revision>
  <dcterms:created xsi:type="dcterms:W3CDTF">2024-05-07T04:30:29Z</dcterms:created>
  <dcterms:modified xsi:type="dcterms:W3CDTF">2024-05-08T04:51:20Z</dcterms:modified>
</cp:coreProperties>
</file>