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Override PartName="/ppt/authors.xml" ContentType="application/vnd.ms-powerpoint.author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5"/>
  </p:notesMasterIdLst>
  <p:handoutMasterIdLst>
    <p:handoutMasterId r:id="rId46"/>
  </p:handoutMasterIdLst>
  <p:sldIdLst>
    <p:sldId id="410" r:id="rId5"/>
    <p:sldId id="391" r:id="rId6"/>
    <p:sldId id="412" r:id="rId7"/>
    <p:sldId id="413" r:id="rId8"/>
    <p:sldId id="449" r:id="rId9"/>
    <p:sldId id="415" r:id="rId10"/>
    <p:sldId id="416" r:id="rId11"/>
    <p:sldId id="417" r:id="rId12"/>
    <p:sldId id="408" r:id="rId13"/>
    <p:sldId id="418" r:id="rId14"/>
    <p:sldId id="419" r:id="rId15"/>
    <p:sldId id="421" r:id="rId16"/>
    <p:sldId id="420"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3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152"/>
    <a:srgbClr val="0000CC"/>
    <a:srgbClr val="5D7D40"/>
    <a:srgbClr val="4495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062DCD-F8A7-4508-837C-67D5B52F0418}" v="39" dt="2024-05-05T08:03:49.538"/>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05" autoAdjust="0"/>
  </p:normalViewPr>
  <p:slideViewPr>
    <p:cSldViewPr snapToGrid="0">
      <p:cViewPr varScale="1">
        <p:scale>
          <a:sx n="68" d="100"/>
          <a:sy n="68" d="100"/>
        </p:scale>
        <p:origin x="81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a Zar" userId="5821699518c1d69a" providerId="LiveId" clId="{A9062DCD-F8A7-4508-837C-67D5B52F0418}"/>
    <pc:docChg chg="undo custSel addSld delSld modSld sldOrd modMainMaster">
      <pc:chgData name="Sadia Zar" userId="5821699518c1d69a" providerId="LiveId" clId="{A9062DCD-F8A7-4508-837C-67D5B52F0418}" dt="2024-05-05T08:06:22.634" v="1671" actId="1035"/>
      <pc:docMkLst>
        <pc:docMk/>
      </pc:docMkLst>
      <pc:sldChg chg="modSp mod">
        <pc:chgData name="Sadia Zar" userId="5821699518c1d69a" providerId="LiveId" clId="{A9062DCD-F8A7-4508-837C-67D5B52F0418}" dt="2024-05-05T08:05:48.073" v="1664" actId="1076"/>
        <pc:sldMkLst>
          <pc:docMk/>
          <pc:sldMk cId="3200312026" sldId="391"/>
        </pc:sldMkLst>
        <pc:spChg chg="mod">
          <ac:chgData name="Sadia Zar" userId="5821699518c1d69a" providerId="LiveId" clId="{A9062DCD-F8A7-4508-837C-67D5B52F0418}" dt="2024-05-05T08:05:48.073" v="1664" actId="1076"/>
          <ac:spMkLst>
            <pc:docMk/>
            <pc:sldMk cId="3200312026" sldId="391"/>
            <ac:spMk id="3" creationId="{545D3755-C3E2-975E-DE68-CDECC4B526EC}"/>
          </ac:spMkLst>
        </pc:spChg>
      </pc:sldChg>
      <pc:sldChg chg="del">
        <pc:chgData name="Sadia Zar" userId="5821699518c1d69a" providerId="LiveId" clId="{A9062DCD-F8A7-4508-837C-67D5B52F0418}" dt="2024-05-05T06:53:37.921" v="307" actId="47"/>
        <pc:sldMkLst>
          <pc:docMk/>
          <pc:sldMk cId="2039059756" sldId="397"/>
        </pc:sldMkLst>
      </pc:sldChg>
      <pc:sldChg chg="addSp delSp modSp mod">
        <pc:chgData name="Sadia Zar" userId="5821699518c1d69a" providerId="LiveId" clId="{A9062DCD-F8A7-4508-837C-67D5B52F0418}" dt="2024-05-05T07:57:03.965" v="1582" actId="478"/>
        <pc:sldMkLst>
          <pc:docMk/>
          <pc:sldMk cId="4261132419" sldId="398"/>
        </pc:sldMkLst>
        <pc:spChg chg="del">
          <ac:chgData name="Sadia Zar" userId="5821699518c1d69a" providerId="LiveId" clId="{A9062DCD-F8A7-4508-837C-67D5B52F0418}" dt="2024-05-05T07:57:02.792" v="1581" actId="478"/>
          <ac:spMkLst>
            <pc:docMk/>
            <pc:sldMk cId="4261132419" sldId="398"/>
            <ac:spMk id="3" creationId="{8BE734F0-2DDD-AF70-F13D-F9E4C1929411}"/>
          </ac:spMkLst>
        </pc:spChg>
        <pc:spChg chg="add del mod">
          <ac:chgData name="Sadia Zar" userId="5821699518c1d69a" providerId="LiveId" clId="{A9062DCD-F8A7-4508-837C-67D5B52F0418}" dt="2024-05-05T07:57:03.965" v="1582" actId="478"/>
          <ac:spMkLst>
            <pc:docMk/>
            <pc:sldMk cId="4261132419" sldId="398"/>
            <ac:spMk id="5" creationId="{C949B4C9-41FD-79B3-0003-FDCFCB82B7EE}"/>
          </ac:spMkLst>
        </pc:spChg>
      </pc:sldChg>
      <pc:sldChg chg="del">
        <pc:chgData name="Sadia Zar" userId="5821699518c1d69a" providerId="LiveId" clId="{A9062DCD-F8A7-4508-837C-67D5B52F0418}" dt="2024-05-05T06:58:07.930" v="382" actId="47"/>
        <pc:sldMkLst>
          <pc:docMk/>
          <pc:sldMk cId="752428618" sldId="403"/>
        </pc:sldMkLst>
      </pc:sldChg>
      <pc:sldChg chg="del">
        <pc:chgData name="Sadia Zar" userId="5821699518c1d69a" providerId="LiveId" clId="{A9062DCD-F8A7-4508-837C-67D5B52F0418}" dt="2024-05-05T06:58:07.930" v="382" actId="47"/>
        <pc:sldMkLst>
          <pc:docMk/>
          <pc:sldMk cId="1850768898" sldId="404"/>
        </pc:sldMkLst>
      </pc:sldChg>
      <pc:sldChg chg="del">
        <pc:chgData name="Sadia Zar" userId="5821699518c1d69a" providerId="LiveId" clId="{A9062DCD-F8A7-4508-837C-67D5B52F0418}" dt="2024-05-05T06:58:07.930" v="382" actId="47"/>
        <pc:sldMkLst>
          <pc:docMk/>
          <pc:sldMk cId="4127695141" sldId="405"/>
        </pc:sldMkLst>
      </pc:sldChg>
      <pc:sldChg chg="del ord">
        <pc:chgData name="Sadia Zar" userId="5821699518c1d69a" providerId="LiveId" clId="{A9062DCD-F8A7-4508-837C-67D5B52F0418}" dt="2024-05-05T06:58:16.221" v="383" actId="47"/>
        <pc:sldMkLst>
          <pc:docMk/>
          <pc:sldMk cId="298364507" sldId="406"/>
        </pc:sldMkLst>
      </pc:sldChg>
      <pc:sldChg chg="del">
        <pc:chgData name="Sadia Zar" userId="5821699518c1d69a" providerId="LiveId" clId="{A9062DCD-F8A7-4508-837C-67D5B52F0418}" dt="2024-05-05T06:58:07.930" v="382" actId="47"/>
        <pc:sldMkLst>
          <pc:docMk/>
          <pc:sldMk cId="3088225330" sldId="407"/>
        </pc:sldMkLst>
      </pc:sldChg>
      <pc:sldChg chg="addSp delSp modSp mod">
        <pc:chgData name="Sadia Zar" userId="5821699518c1d69a" providerId="LiveId" clId="{A9062DCD-F8A7-4508-837C-67D5B52F0418}" dt="2024-05-05T08:06:04" v="1666" actId="1076"/>
        <pc:sldMkLst>
          <pc:docMk/>
          <pc:sldMk cId="888484295" sldId="408"/>
        </pc:sldMkLst>
        <pc:spChg chg="mod">
          <ac:chgData name="Sadia Zar" userId="5821699518c1d69a" providerId="LiveId" clId="{A9062DCD-F8A7-4508-837C-67D5B52F0418}" dt="2024-05-05T08:06:04" v="1666" actId="1076"/>
          <ac:spMkLst>
            <pc:docMk/>
            <pc:sldMk cId="888484295" sldId="408"/>
            <ac:spMk id="2" creationId="{805346ED-721D-85EE-2F1B-A31D0912DE29}"/>
          </ac:spMkLst>
        </pc:spChg>
        <pc:spChg chg="mod">
          <ac:chgData name="Sadia Zar" userId="5821699518c1d69a" providerId="LiveId" clId="{A9062DCD-F8A7-4508-837C-67D5B52F0418}" dt="2024-05-05T06:55:54.441" v="349" actId="12"/>
          <ac:spMkLst>
            <pc:docMk/>
            <pc:sldMk cId="888484295" sldId="408"/>
            <ac:spMk id="3" creationId="{DB097449-5B72-ADA0-3B2D-1CBC160D6B90}"/>
          </ac:spMkLst>
        </pc:spChg>
        <pc:spChg chg="del">
          <ac:chgData name="Sadia Zar" userId="5821699518c1d69a" providerId="LiveId" clId="{A9062DCD-F8A7-4508-837C-67D5B52F0418}" dt="2024-05-05T06:54:50.919" v="325" actId="478"/>
          <ac:spMkLst>
            <pc:docMk/>
            <pc:sldMk cId="888484295" sldId="408"/>
            <ac:spMk id="4" creationId="{41FC7B50-71A6-D8BE-C032-5EB4CF5706D5}"/>
          </ac:spMkLst>
        </pc:spChg>
        <pc:spChg chg="add del mod">
          <ac:chgData name="Sadia Zar" userId="5821699518c1d69a" providerId="LiveId" clId="{A9062DCD-F8A7-4508-837C-67D5B52F0418}" dt="2024-05-05T06:54:56.109" v="327" actId="478"/>
          <ac:spMkLst>
            <pc:docMk/>
            <pc:sldMk cId="888484295" sldId="408"/>
            <ac:spMk id="6" creationId="{4A57509C-28AA-81F5-C0B9-7A976728A9C7}"/>
          </ac:spMkLst>
        </pc:spChg>
        <pc:picChg chg="add mod">
          <ac:chgData name="Sadia Zar" userId="5821699518c1d69a" providerId="LiveId" clId="{A9062DCD-F8A7-4508-837C-67D5B52F0418}" dt="2024-05-05T06:57:19.857" v="373" actId="1076"/>
          <ac:picMkLst>
            <pc:docMk/>
            <pc:sldMk cId="888484295" sldId="408"/>
            <ac:picMk id="7" creationId="{FA321F68-9242-EF2E-A745-8FDE243D6B34}"/>
          </ac:picMkLst>
        </pc:picChg>
      </pc:sldChg>
      <pc:sldChg chg="modSp add mod">
        <pc:chgData name="Sadia Zar" userId="5821699518c1d69a" providerId="LiveId" clId="{A9062DCD-F8A7-4508-837C-67D5B52F0418}" dt="2024-05-05T06:42:51.433" v="57" actId="27636"/>
        <pc:sldMkLst>
          <pc:docMk/>
          <pc:sldMk cId="3905875481" sldId="411"/>
        </pc:sldMkLst>
        <pc:spChg chg="mod">
          <ac:chgData name="Sadia Zar" userId="5821699518c1d69a" providerId="LiveId" clId="{A9062DCD-F8A7-4508-837C-67D5B52F0418}" dt="2024-05-05T06:40:27.833" v="1"/>
          <ac:spMkLst>
            <pc:docMk/>
            <pc:sldMk cId="3905875481" sldId="411"/>
            <ac:spMk id="3" creationId="{545D3755-C3E2-975E-DE68-CDECC4B526EC}"/>
          </ac:spMkLst>
        </pc:spChg>
        <pc:spChg chg="mod">
          <ac:chgData name="Sadia Zar" userId="5821699518c1d69a" providerId="LiveId" clId="{A9062DCD-F8A7-4508-837C-67D5B52F0418}" dt="2024-05-05T06:42:51.433" v="57" actId="27636"/>
          <ac:spMkLst>
            <pc:docMk/>
            <pc:sldMk cId="3905875481" sldId="411"/>
            <ac:spMk id="7" creationId="{F70BD87D-F7DA-961B-4024-A354DC87D168}"/>
          </ac:spMkLst>
        </pc:spChg>
      </pc:sldChg>
      <pc:sldChg chg="add">
        <pc:chgData name="Sadia Zar" userId="5821699518c1d69a" providerId="LiveId" clId="{A9062DCD-F8A7-4508-837C-67D5B52F0418}" dt="2024-05-05T06:43:13.439" v="58" actId="2890"/>
        <pc:sldMkLst>
          <pc:docMk/>
          <pc:sldMk cId="687956936" sldId="412"/>
        </pc:sldMkLst>
      </pc:sldChg>
      <pc:sldChg chg="addSp delSp modSp add del mod ord">
        <pc:chgData name="Sadia Zar" userId="5821699518c1d69a" providerId="LiveId" clId="{A9062DCD-F8A7-4508-837C-67D5B52F0418}" dt="2024-05-05T06:44:49.381" v="80" actId="47"/>
        <pc:sldMkLst>
          <pc:docMk/>
          <pc:sldMk cId="1912767666" sldId="413"/>
        </pc:sldMkLst>
        <pc:spChg chg="mod">
          <ac:chgData name="Sadia Zar" userId="5821699518c1d69a" providerId="LiveId" clId="{A9062DCD-F8A7-4508-837C-67D5B52F0418}" dt="2024-05-05T06:43:42.075" v="68" actId="1076"/>
          <ac:spMkLst>
            <pc:docMk/>
            <pc:sldMk cId="1912767666" sldId="413"/>
            <ac:spMk id="2" creationId="{F52A871D-B15E-C971-7C85-0AF173E38781}"/>
          </ac:spMkLst>
        </pc:spChg>
        <pc:spChg chg="add mod">
          <ac:chgData name="Sadia Zar" userId="5821699518c1d69a" providerId="LiveId" clId="{A9062DCD-F8A7-4508-837C-67D5B52F0418}" dt="2024-05-05T06:43:45.324" v="69" actId="478"/>
          <ac:spMkLst>
            <pc:docMk/>
            <pc:sldMk cId="1912767666" sldId="413"/>
            <ac:spMk id="6" creationId="{48DEDB1C-C424-8320-4AFD-6078608B52B5}"/>
          </ac:spMkLst>
        </pc:spChg>
        <pc:picChg chg="del">
          <ac:chgData name="Sadia Zar" userId="5821699518c1d69a" providerId="LiveId" clId="{A9062DCD-F8A7-4508-837C-67D5B52F0418}" dt="2024-05-05T06:43:45.324" v="69" actId="478"/>
          <ac:picMkLst>
            <pc:docMk/>
            <pc:sldMk cId="1912767666" sldId="413"/>
            <ac:picMk id="5" creationId="{F2B2501C-600C-11B3-1ECD-912D988906A5}"/>
          </ac:picMkLst>
        </pc:picChg>
        <pc:picChg chg="add del mod">
          <ac:chgData name="Sadia Zar" userId="5821699518c1d69a" providerId="LiveId" clId="{A9062DCD-F8A7-4508-837C-67D5B52F0418}" dt="2024-05-05T06:44:45.280" v="79" actId="478"/>
          <ac:picMkLst>
            <pc:docMk/>
            <pc:sldMk cId="1912767666" sldId="413"/>
            <ac:picMk id="8" creationId="{606F9835-5D8D-B683-9A37-BEC2546EA00C}"/>
          </ac:picMkLst>
        </pc:picChg>
      </pc:sldChg>
      <pc:sldChg chg="addSp delSp modSp add mod">
        <pc:chgData name="Sadia Zar" userId="5821699518c1d69a" providerId="LiveId" clId="{A9062DCD-F8A7-4508-837C-67D5B52F0418}" dt="2024-05-05T07:57:47.982" v="1587" actId="14100"/>
        <pc:sldMkLst>
          <pc:docMk/>
          <pc:sldMk cId="2887558963" sldId="413"/>
        </pc:sldMkLst>
        <pc:spChg chg="mod">
          <ac:chgData name="Sadia Zar" userId="5821699518c1d69a" providerId="LiveId" clId="{A9062DCD-F8A7-4508-837C-67D5B52F0418}" dt="2024-05-05T06:44:56.164" v="82"/>
          <ac:spMkLst>
            <pc:docMk/>
            <pc:sldMk cId="2887558963" sldId="413"/>
            <ac:spMk id="3" creationId="{545D3755-C3E2-975E-DE68-CDECC4B526EC}"/>
          </ac:spMkLst>
        </pc:spChg>
        <pc:spChg chg="add del mod">
          <ac:chgData name="Sadia Zar" userId="5821699518c1d69a" providerId="LiveId" clId="{A9062DCD-F8A7-4508-837C-67D5B52F0418}" dt="2024-05-05T06:45:10.756" v="84" actId="478"/>
          <ac:spMkLst>
            <pc:docMk/>
            <pc:sldMk cId="2887558963" sldId="413"/>
            <ac:spMk id="4" creationId="{FF8F0B26-B304-47F0-73E3-0B2D939FE8F7}"/>
          </ac:spMkLst>
        </pc:spChg>
        <pc:spChg chg="del">
          <ac:chgData name="Sadia Zar" userId="5821699518c1d69a" providerId="LiveId" clId="{A9062DCD-F8A7-4508-837C-67D5B52F0418}" dt="2024-05-05T06:45:07.964" v="83" actId="478"/>
          <ac:spMkLst>
            <pc:docMk/>
            <pc:sldMk cId="2887558963" sldId="413"/>
            <ac:spMk id="7" creationId="{F70BD87D-F7DA-961B-4024-A354DC87D168}"/>
          </ac:spMkLst>
        </pc:spChg>
        <pc:picChg chg="add mod">
          <ac:chgData name="Sadia Zar" userId="5821699518c1d69a" providerId="LiveId" clId="{A9062DCD-F8A7-4508-837C-67D5B52F0418}" dt="2024-05-05T07:57:47.982" v="1587" actId="14100"/>
          <ac:picMkLst>
            <pc:docMk/>
            <pc:sldMk cId="2887558963" sldId="413"/>
            <ac:picMk id="6" creationId="{D35C5A30-E103-90DC-9CD2-657178FB85E7}"/>
          </ac:picMkLst>
        </pc:picChg>
      </pc:sldChg>
      <pc:sldChg chg="modSp add mod ord">
        <pc:chgData name="Sadia Zar" userId="5821699518c1d69a" providerId="LiveId" clId="{A9062DCD-F8A7-4508-837C-67D5B52F0418}" dt="2024-05-05T06:48:31.250" v="193" actId="12"/>
        <pc:sldMkLst>
          <pc:docMk/>
          <pc:sldMk cId="1270085758" sldId="414"/>
        </pc:sldMkLst>
        <pc:spChg chg="mod">
          <ac:chgData name="Sadia Zar" userId="5821699518c1d69a" providerId="LiveId" clId="{A9062DCD-F8A7-4508-837C-67D5B52F0418}" dt="2024-05-05T06:45:37.766" v="92"/>
          <ac:spMkLst>
            <pc:docMk/>
            <pc:sldMk cId="1270085758" sldId="414"/>
            <ac:spMk id="3" creationId="{545D3755-C3E2-975E-DE68-CDECC4B526EC}"/>
          </ac:spMkLst>
        </pc:spChg>
        <pc:spChg chg="mod">
          <ac:chgData name="Sadia Zar" userId="5821699518c1d69a" providerId="LiveId" clId="{A9062DCD-F8A7-4508-837C-67D5B52F0418}" dt="2024-05-05T06:48:31.250" v="193" actId="12"/>
          <ac:spMkLst>
            <pc:docMk/>
            <pc:sldMk cId="1270085758" sldId="414"/>
            <ac:spMk id="7" creationId="{F70BD87D-F7DA-961B-4024-A354DC87D168}"/>
          </ac:spMkLst>
        </pc:spChg>
      </pc:sldChg>
      <pc:sldChg chg="modSp add mod">
        <pc:chgData name="Sadia Zar" userId="5821699518c1d69a" providerId="LiveId" clId="{A9062DCD-F8A7-4508-837C-67D5B52F0418}" dt="2024-05-05T07:58:07.929" v="1594" actId="12"/>
        <pc:sldMkLst>
          <pc:docMk/>
          <pc:sldMk cId="4155496739" sldId="415"/>
        </pc:sldMkLst>
        <pc:spChg chg="mod">
          <ac:chgData name="Sadia Zar" userId="5821699518c1d69a" providerId="LiveId" clId="{A9062DCD-F8A7-4508-837C-67D5B52F0418}" dt="2024-05-05T06:48:46.776" v="195"/>
          <ac:spMkLst>
            <pc:docMk/>
            <pc:sldMk cId="4155496739" sldId="415"/>
            <ac:spMk id="3" creationId="{545D3755-C3E2-975E-DE68-CDECC4B526EC}"/>
          </ac:spMkLst>
        </pc:spChg>
        <pc:spChg chg="mod">
          <ac:chgData name="Sadia Zar" userId="5821699518c1d69a" providerId="LiveId" clId="{A9062DCD-F8A7-4508-837C-67D5B52F0418}" dt="2024-05-05T07:58:07.929" v="1594" actId="12"/>
          <ac:spMkLst>
            <pc:docMk/>
            <pc:sldMk cId="4155496739" sldId="415"/>
            <ac:spMk id="7" creationId="{F70BD87D-F7DA-961B-4024-A354DC87D168}"/>
          </ac:spMkLst>
        </pc:spChg>
      </pc:sldChg>
      <pc:sldChg chg="addSp delSp modSp add mod">
        <pc:chgData name="Sadia Zar" userId="5821699518c1d69a" providerId="LiveId" clId="{A9062DCD-F8A7-4508-837C-67D5B52F0418}" dt="2024-05-05T06:51:02.369" v="245" actId="1076"/>
        <pc:sldMkLst>
          <pc:docMk/>
          <pc:sldMk cId="4041174873" sldId="416"/>
        </pc:sldMkLst>
        <pc:spChg chg="add del mod">
          <ac:chgData name="Sadia Zar" userId="5821699518c1d69a" providerId="LiveId" clId="{A9062DCD-F8A7-4508-837C-67D5B52F0418}" dt="2024-05-05T06:50:08.325" v="214" actId="478"/>
          <ac:spMkLst>
            <pc:docMk/>
            <pc:sldMk cId="4041174873" sldId="416"/>
            <ac:spMk id="4" creationId="{7338F365-69CF-1C37-D47F-52B636D62FFA}"/>
          </ac:spMkLst>
        </pc:spChg>
        <pc:spChg chg="del">
          <ac:chgData name="Sadia Zar" userId="5821699518c1d69a" providerId="LiveId" clId="{A9062DCD-F8A7-4508-837C-67D5B52F0418}" dt="2024-05-05T06:50:05.042" v="213" actId="478"/>
          <ac:spMkLst>
            <pc:docMk/>
            <pc:sldMk cId="4041174873" sldId="416"/>
            <ac:spMk id="7" creationId="{F70BD87D-F7DA-961B-4024-A354DC87D168}"/>
          </ac:spMkLst>
        </pc:spChg>
        <pc:spChg chg="add mod">
          <ac:chgData name="Sadia Zar" userId="5821699518c1d69a" providerId="LiveId" clId="{A9062DCD-F8A7-4508-837C-67D5B52F0418}" dt="2024-05-05T06:51:02.369" v="245" actId="1076"/>
          <ac:spMkLst>
            <pc:docMk/>
            <pc:sldMk cId="4041174873" sldId="416"/>
            <ac:spMk id="9" creationId="{6A776F72-ABCA-AE9D-54A4-6451AAD28A7F}"/>
          </ac:spMkLst>
        </pc:spChg>
        <pc:picChg chg="add mod">
          <ac:chgData name="Sadia Zar" userId="5821699518c1d69a" providerId="LiveId" clId="{A9062DCD-F8A7-4508-837C-67D5B52F0418}" dt="2024-05-05T06:50:14.824" v="218" actId="1076"/>
          <ac:picMkLst>
            <pc:docMk/>
            <pc:sldMk cId="4041174873" sldId="416"/>
            <ac:picMk id="6" creationId="{482B58DE-BEAF-3975-FB60-51B651783647}"/>
          </ac:picMkLst>
        </pc:picChg>
        <pc:inkChg chg="add mod">
          <ac:chgData name="Sadia Zar" userId="5821699518c1d69a" providerId="LiveId" clId="{A9062DCD-F8A7-4508-837C-67D5B52F0418}" dt="2024-05-05T06:50:58.738" v="244" actId="1076"/>
          <ac:inkMkLst>
            <pc:docMk/>
            <pc:sldMk cId="4041174873" sldId="416"/>
            <ac:inkMk id="8" creationId="{6B73440F-E760-0CE7-18B3-F1B7C67135F7}"/>
          </ac:inkMkLst>
        </pc:inkChg>
      </pc:sldChg>
      <pc:sldChg chg="modSp add mod ord">
        <pc:chgData name="Sadia Zar" userId="5821699518c1d69a" providerId="LiveId" clId="{A9062DCD-F8A7-4508-837C-67D5B52F0418}" dt="2024-05-05T07:58:19.302" v="1595" actId="12"/>
        <pc:sldMkLst>
          <pc:docMk/>
          <pc:sldMk cId="3884221005" sldId="417"/>
        </pc:sldMkLst>
        <pc:spChg chg="mod">
          <ac:chgData name="Sadia Zar" userId="5821699518c1d69a" providerId="LiveId" clId="{A9062DCD-F8A7-4508-837C-67D5B52F0418}" dt="2024-05-05T06:51:23.079" v="251"/>
          <ac:spMkLst>
            <pc:docMk/>
            <pc:sldMk cId="3884221005" sldId="417"/>
            <ac:spMk id="3" creationId="{545D3755-C3E2-975E-DE68-CDECC4B526EC}"/>
          </ac:spMkLst>
        </pc:spChg>
        <pc:spChg chg="mod">
          <ac:chgData name="Sadia Zar" userId="5821699518c1d69a" providerId="LiveId" clId="{A9062DCD-F8A7-4508-837C-67D5B52F0418}" dt="2024-05-05T07:58:19.302" v="1595" actId="12"/>
          <ac:spMkLst>
            <pc:docMk/>
            <pc:sldMk cId="3884221005" sldId="417"/>
            <ac:spMk id="7" creationId="{F70BD87D-F7DA-961B-4024-A354DC87D168}"/>
          </ac:spMkLst>
        </pc:spChg>
      </pc:sldChg>
      <pc:sldChg chg="modSp add mod ord">
        <pc:chgData name="Sadia Zar" userId="5821699518c1d69a" providerId="LiveId" clId="{A9062DCD-F8A7-4508-837C-67D5B52F0418}" dt="2024-05-05T06:59:47.760" v="418" actId="27636"/>
        <pc:sldMkLst>
          <pc:docMk/>
          <pc:sldMk cId="4155273545" sldId="418"/>
        </pc:sldMkLst>
        <pc:spChg chg="mod">
          <ac:chgData name="Sadia Zar" userId="5821699518c1d69a" providerId="LiveId" clId="{A9062DCD-F8A7-4508-837C-67D5B52F0418}" dt="2024-05-05T06:57:50.801" v="381"/>
          <ac:spMkLst>
            <pc:docMk/>
            <pc:sldMk cId="4155273545" sldId="418"/>
            <ac:spMk id="3" creationId="{545D3755-C3E2-975E-DE68-CDECC4B526EC}"/>
          </ac:spMkLst>
        </pc:spChg>
        <pc:spChg chg="mod">
          <ac:chgData name="Sadia Zar" userId="5821699518c1d69a" providerId="LiveId" clId="{A9062DCD-F8A7-4508-837C-67D5B52F0418}" dt="2024-05-05T06:59:47.760" v="418" actId="27636"/>
          <ac:spMkLst>
            <pc:docMk/>
            <pc:sldMk cId="4155273545" sldId="418"/>
            <ac:spMk id="7" creationId="{F70BD87D-F7DA-961B-4024-A354DC87D168}"/>
          </ac:spMkLst>
        </pc:spChg>
      </pc:sldChg>
      <pc:sldChg chg="addSp delSp modSp add del mod">
        <pc:chgData name="Sadia Zar" userId="5821699518c1d69a" providerId="LiveId" clId="{A9062DCD-F8A7-4508-837C-67D5B52F0418}" dt="2024-05-05T06:56:05.813" v="351" actId="47"/>
        <pc:sldMkLst>
          <pc:docMk/>
          <pc:sldMk cId="4242074748" sldId="418"/>
        </pc:sldMkLst>
        <pc:spChg chg="mod">
          <ac:chgData name="Sadia Zar" userId="5821699518c1d69a" providerId="LiveId" clId="{A9062DCD-F8A7-4508-837C-67D5B52F0418}" dt="2024-05-05T06:53:30.377" v="306"/>
          <ac:spMkLst>
            <pc:docMk/>
            <pc:sldMk cId="4242074748" sldId="418"/>
            <ac:spMk id="3" creationId="{545D3755-C3E2-975E-DE68-CDECC4B526EC}"/>
          </ac:spMkLst>
        </pc:spChg>
        <pc:spChg chg="mod">
          <ac:chgData name="Sadia Zar" userId="5821699518c1d69a" providerId="LiveId" clId="{A9062DCD-F8A7-4508-837C-67D5B52F0418}" dt="2024-05-05T06:54:38.783" v="322" actId="1076"/>
          <ac:spMkLst>
            <pc:docMk/>
            <pc:sldMk cId="4242074748" sldId="418"/>
            <ac:spMk id="7" creationId="{F70BD87D-F7DA-961B-4024-A354DC87D168}"/>
          </ac:spMkLst>
        </pc:spChg>
        <pc:picChg chg="add del mod">
          <ac:chgData name="Sadia Zar" userId="5821699518c1d69a" providerId="LiveId" clId="{A9062DCD-F8A7-4508-837C-67D5B52F0418}" dt="2024-05-05T06:54:53.186" v="326" actId="21"/>
          <ac:picMkLst>
            <pc:docMk/>
            <pc:sldMk cId="4242074748" sldId="418"/>
            <ac:picMk id="4" creationId="{FA321F68-9242-EF2E-A745-8FDE243D6B34}"/>
          </ac:picMkLst>
        </pc:picChg>
      </pc:sldChg>
      <pc:sldChg chg="modSp add mod">
        <pc:chgData name="Sadia Zar" userId="5821699518c1d69a" providerId="LiveId" clId="{A9062DCD-F8A7-4508-837C-67D5B52F0418}" dt="2024-05-05T07:00:53.072" v="450" actId="20577"/>
        <pc:sldMkLst>
          <pc:docMk/>
          <pc:sldMk cId="3703419817" sldId="419"/>
        </pc:sldMkLst>
        <pc:spChg chg="mod">
          <ac:chgData name="Sadia Zar" userId="5821699518c1d69a" providerId="LiveId" clId="{A9062DCD-F8A7-4508-837C-67D5B52F0418}" dt="2024-05-05T07:00:02.501" v="420"/>
          <ac:spMkLst>
            <pc:docMk/>
            <pc:sldMk cId="3703419817" sldId="419"/>
            <ac:spMk id="3" creationId="{545D3755-C3E2-975E-DE68-CDECC4B526EC}"/>
          </ac:spMkLst>
        </pc:spChg>
        <pc:spChg chg="mod">
          <ac:chgData name="Sadia Zar" userId="5821699518c1d69a" providerId="LiveId" clId="{A9062DCD-F8A7-4508-837C-67D5B52F0418}" dt="2024-05-05T07:00:53.072" v="450" actId="20577"/>
          <ac:spMkLst>
            <pc:docMk/>
            <pc:sldMk cId="3703419817" sldId="419"/>
            <ac:spMk id="7" creationId="{F70BD87D-F7DA-961B-4024-A354DC87D168}"/>
          </ac:spMkLst>
        </pc:spChg>
      </pc:sldChg>
      <pc:sldChg chg="modSp add mod ord">
        <pc:chgData name="Sadia Zar" userId="5821699518c1d69a" providerId="LiveId" clId="{A9062DCD-F8A7-4508-837C-67D5B52F0418}" dt="2024-05-05T07:03:30.751" v="512" actId="20577"/>
        <pc:sldMkLst>
          <pc:docMk/>
          <pc:sldMk cId="3273483340" sldId="420"/>
        </pc:sldMkLst>
        <pc:spChg chg="mod">
          <ac:chgData name="Sadia Zar" userId="5821699518c1d69a" providerId="LiveId" clId="{A9062DCD-F8A7-4508-837C-67D5B52F0418}" dt="2024-05-05T07:02:37.979" v="478"/>
          <ac:spMkLst>
            <pc:docMk/>
            <pc:sldMk cId="3273483340" sldId="420"/>
            <ac:spMk id="3" creationId="{545D3755-C3E2-975E-DE68-CDECC4B526EC}"/>
          </ac:spMkLst>
        </pc:spChg>
        <pc:spChg chg="mod">
          <ac:chgData name="Sadia Zar" userId="5821699518c1d69a" providerId="LiveId" clId="{A9062DCD-F8A7-4508-837C-67D5B52F0418}" dt="2024-05-05T07:03:30.751" v="512" actId="20577"/>
          <ac:spMkLst>
            <pc:docMk/>
            <pc:sldMk cId="3273483340" sldId="420"/>
            <ac:spMk id="7" creationId="{F70BD87D-F7DA-961B-4024-A354DC87D168}"/>
          </ac:spMkLst>
        </pc:spChg>
      </pc:sldChg>
      <pc:sldChg chg="addSp delSp modSp add mod ord">
        <pc:chgData name="Sadia Zar" userId="5821699518c1d69a" providerId="LiveId" clId="{A9062DCD-F8A7-4508-837C-67D5B52F0418}" dt="2024-05-05T08:04:38.476" v="1649" actId="1076"/>
        <pc:sldMkLst>
          <pc:docMk/>
          <pc:sldMk cId="493723862" sldId="421"/>
        </pc:sldMkLst>
        <pc:spChg chg="mod">
          <ac:chgData name="Sadia Zar" userId="5821699518c1d69a" providerId="LiveId" clId="{A9062DCD-F8A7-4508-837C-67D5B52F0418}" dt="2024-05-05T08:04:38.476" v="1649" actId="1076"/>
          <ac:spMkLst>
            <pc:docMk/>
            <pc:sldMk cId="493723862" sldId="421"/>
            <ac:spMk id="2" creationId="{805346ED-721D-85EE-2F1B-A31D0912DE29}"/>
          </ac:spMkLst>
        </pc:spChg>
        <pc:spChg chg="mod">
          <ac:chgData name="Sadia Zar" userId="5821699518c1d69a" providerId="LiveId" clId="{A9062DCD-F8A7-4508-837C-67D5B52F0418}" dt="2024-05-05T07:02:21.097" v="477" actId="12"/>
          <ac:spMkLst>
            <pc:docMk/>
            <pc:sldMk cId="493723862" sldId="421"/>
            <ac:spMk id="3" creationId="{DB097449-5B72-ADA0-3B2D-1CBC160D6B90}"/>
          </ac:spMkLst>
        </pc:spChg>
        <pc:picChg chg="add mod">
          <ac:chgData name="Sadia Zar" userId="5821699518c1d69a" providerId="LiveId" clId="{A9062DCD-F8A7-4508-837C-67D5B52F0418}" dt="2024-05-05T07:59:24.862" v="1599" actId="1076"/>
          <ac:picMkLst>
            <pc:docMk/>
            <pc:sldMk cId="493723862" sldId="421"/>
            <ac:picMk id="5" creationId="{90B9247C-46FA-DE0B-1EC4-DD8FA9CED946}"/>
          </ac:picMkLst>
        </pc:picChg>
        <pc:picChg chg="del">
          <ac:chgData name="Sadia Zar" userId="5821699518c1d69a" providerId="LiveId" clId="{A9062DCD-F8A7-4508-837C-67D5B52F0418}" dt="2024-05-05T07:02:13.072" v="474" actId="478"/>
          <ac:picMkLst>
            <pc:docMk/>
            <pc:sldMk cId="493723862" sldId="421"/>
            <ac:picMk id="7" creationId="{FA321F68-9242-EF2E-A745-8FDE243D6B34}"/>
          </ac:picMkLst>
        </pc:picChg>
      </pc:sldChg>
      <pc:sldChg chg="add">
        <pc:chgData name="Sadia Zar" userId="5821699518c1d69a" providerId="LiveId" clId="{A9062DCD-F8A7-4508-837C-67D5B52F0418}" dt="2024-05-05T07:03:37.141" v="513" actId="2890"/>
        <pc:sldMkLst>
          <pc:docMk/>
          <pc:sldMk cId="3334140747" sldId="422"/>
        </pc:sldMkLst>
      </pc:sldChg>
      <pc:sldChg chg="addSp delSp modSp add mod chgLayout">
        <pc:chgData name="Sadia Zar" userId="5821699518c1d69a" providerId="LiveId" clId="{A9062DCD-F8A7-4508-837C-67D5B52F0418}" dt="2024-05-05T08:05:01.494" v="1652" actId="9405"/>
        <pc:sldMkLst>
          <pc:docMk/>
          <pc:sldMk cId="105549351" sldId="423"/>
        </pc:sldMkLst>
        <pc:spChg chg="del">
          <ac:chgData name="Sadia Zar" userId="5821699518c1d69a" providerId="LiveId" clId="{A9062DCD-F8A7-4508-837C-67D5B52F0418}" dt="2024-05-05T07:04:13.316" v="515" actId="478"/>
          <ac:spMkLst>
            <pc:docMk/>
            <pc:sldMk cId="105549351" sldId="423"/>
            <ac:spMk id="3" creationId="{545D3755-C3E2-975E-DE68-CDECC4B526EC}"/>
          </ac:spMkLst>
        </pc:spChg>
        <pc:spChg chg="add del mod">
          <ac:chgData name="Sadia Zar" userId="5821699518c1d69a" providerId="LiveId" clId="{A9062DCD-F8A7-4508-837C-67D5B52F0418}" dt="2024-05-05T07:04:21.546" v="519" actId="478"/>
          <ac:spMkLst>
            <pc:docMk/>
            <pc:sldMk cId="105549351" sldId="423"/>
            <ac:spMk id="4" creationId="{9E080F7C-DE74-FA59-4873-04C60B9B49BD}"/>
          </ac:spMkLst>
        </pc:spChg>
        <pc:spChg chg="add del mod">
          <ac:chgData name="Sadia Zar" userId="5821699518c1d69a" providerId="LiveId" clId="{A9062DCD-F8A7-4508-837C-67D5B52F0418}" dt="2024-05-05T07:04:25.039" v="520" actId="478"/>
          <ac:spMkLst>
            <pc:docMk/>
            <pc:sldMk cId="105549351" sldId="423"/>
            <ac:spMk id="6" creationId="{4E7BE9C7-256A-D284-10A9-49C11A2A59D2}"/>
          </ac:spMkLst>
        </pc:spChg>
        <pc:spChg chg="del">
          <ac:chgData name="Sadia Zar" userId="5821699518c1d69a" providerId="LiveId" clId="{A9062DCD-F8A7-4508-837C-67D5B52F0418}" dt="2024-05-05T07:04:13.316" v="515" actId="478"/>
          <ac:spMkLst>
            <pc:docMk/>
            <pc:sldMk cId="105549351" sldId="423"/>
            <ac:spMk id="7" creationId="{F70BD87D-F7DA-961B-4024-A354DC87D168}"/>
          </ac:spMkLst>
        </pc:spChg>
        <pc:spChg chg="add del mod ord">
          <ac:chgData name="Sadia Zar" userId="5821699518c1d69a" providerId="LiveId" clId="{A9062DCD-F8A7-4508-837C-67D5B52F0418}" dt="2024-05-05T07:05:05.519" v="524" actId="700"/>
          <ac:spMkLst>
            <pc:docMk/>
            <pc:sldMk cId="105549351" sldId="423"/>
            <ac:spMk id="10" creationId="{08D67E8F-50F5-3ABF-49F6-1AD7EF6B24EC}"/>
          </ac:spMkLst>
        </pc:spChg>
        <pc:spChg chg="add del mod ord">
          <ac:chgData name="Sadia Zar" userId="5821699518c1d69a" providerId="LiveId" clId="{A9062DCD-F8A7-4508-837C-67D5B52F0418}" dt="2024-05-05T07:05:05.519" v="524" actId="700"/>
          <ac:spMkLst>
            <pc:docMk/>
            <pc:sldMk cId="105549351" sldId="423"/>
            <ac:spMk id="11" creationId="{25F14169-8872-0C81-82F2-9C0779D8C0E6}"/>
          </ac:spMkLst>
        </pc:spChg>
        <pc:spChg chg="add del mod ord">
          <ac:chgData name="Sadia Zar" userId="5821699518c1d69a" providerId="LiveId" clId="{A9062DCD-F8A7-4508-837C-67D5B52F0418}" dt="2024-05-05T07:05:05.519" v="524" actId="700"/>
          <ac:spMkLst>
            <pc:docMk/>
            <pc:sldMk cId="105549351" sldId="423"/>
            <ac:spMk id="12" creationId="{5CA7023E-08AA-4D89-15A0-4F0DA63E7D44}"/>
          </ac:spMkLst>
        </pc:spChg>
        <pc:spChg chg="add del mod ord">
          <ac:chgData name="Sadia Zar" userId="5821699518c1d69a" providerId="LiveId" clId="{A9062DCD-F8A7-4508-837C-67D5B52F0418}" dt="2024-05-05T07:05:09.003" v="525" actId="478"/>
          <ac:spMkLst>
            <pc:docMk/>
            <pc:sldMk cId="105549351" sldId="423"/>
            <ac:spMk id="13" creationId="{A1764AD9-07D3-2236-977C-9EC913C54106}"/>
          </ac:spMkLst>
        </pc:spChg>
        <pc:spChg chg="add del mod ord">
          <ac:chgData name="Sadia Zar" userId="5821699518c1d69a" providerId="LiveId" clId="{A9062DCD-F8A7-4508-837C-67D5B52F0418}" dt="2024-05-05T07:05:12.020" v="526" actId="478"/>
          <ac:spMkLst>
            <pc:docMk/>
            <pc:sldMk cId="105549351" sldId="423"/>
            <ac:spMk id="14" creationId="{9D7BCFC3-F387-E0BB-BA14-0F8C0945916B}"/>
          </ac:spMkLst>
        </pc:spChg>
        <pc:picChg chg="add mod">
          <ac:chgData name="Sadia Zar" userId="5821699518c1d69a" providerId="LiveId" clId="{A9062DCD-F8A7-4508-837C-67D5B52F0418}" dt="2024-05-05T08:04:48.564" v="1650" actId="1076"/>
          <ac:picMkLst>
            <pc:docMk/>
            <pc:sldMk cId="105549351" sldId="423"/>
            <ac:picMk id="9" creationId="{1219D00F-2B08-A0C6-AFB8-EB7314249BA6}"/>
          </ac:picMkLst>
        </pc:picChg>
        <pc:inkChg chg="add">
          <ac:chgData name="Sadia Zar" userId="5821699518c1d69a" providerId="LiveId" clId="{A9062DCD-F8A7-4508-837C-67D5B52F0418}" dt="2024-05-05T07:05:33.802" v="528" actId="9405"/>
          <ac:inkMkLst>
            <pc:docMk/>
            <pc:sldMk cId="105549351" sldId="423"/>
            <ac:inkMk id="15" creationId="{530AC896-DAE7-CB5A-2CFB-68A769ED0A21}"/>
          </ac:inkMkLst>
        </pc:inkChg>
        <pc:inkChg chg="add">
          <ac:chgData name="Sadia Zar" userId="5821699518c1d69a" providerId="LiveId" clId="{A9062DCD-F8A7-4508-837C-67D5B52F0418}" dt="2024-05-05T07:59:37.074" v="1601" actId="9405"/>
          <ac:inkMkLst>
            <pc:docMk/>
            <pc:sldMk cId="105549351" sldId="423"/>
            <ac:inkMk id="16" creationId="{117FA992-E71F-0F2D-1ADD-37E4C6A24FB8}"/>
          </ac:inkMkLst>
        </pc:inkChg>
        <pc:inkChg chg="add">
          <ac:chgData name="Sadia Zar" userId="5821699518c1d69a" providerId="LiveId" clId="{A9062DCD-F8A7-4508-837C-67D5B52F0418}" dt="2024-05-05T07:59:44.157" v="1602" actId="9405"/>
          <ac:inkMkLst>
            <pc:docMk/>
            <pc:sldMk cId="105549351" sldId="423"/>
            <ac:inkMk id="17" creationId="{F25501D7-E20A-AE53-E92C-257D7ED35DCB}"/>
          </ac:inkMkLst>
        </pc:inkChg>
        <pc:inkChg chg="add">
          <ac:chgData name="Sadia Zar" userId="5821699518c1d69a" providerId="LiveId" clId="{A9062DCD-F8A7-4508-837C-67D5B52F0418}" dt="2024-05-05T08:04:53.270" v="1651" actId="9405"/>
          <ac:inkMkLst>
            <pc:docMk/>
            <pc:sldMk cId="105549351" sldId="423"/>
            <ac:inkMk id="18" creationId="{4FE8EB1C-3F66-4A7C-3120-AE707F08668C}"/>
          </ac:inkMkLst>
        </pc:inkChg>
        <pc:inkChg chg="add">
          <ac:chgData name="Sadia Zar" userId="5821699518c1d69a" providerId="LiveId" clId="{A9062DCD-F8A7-4508-837C-67D5B52F0418}" dt="2024-05-05T08:05:01.494" v="1652" actId="9405"/>
          <ac:inkMkLst>
            <pc:docMk/>
            <pc:sldMk cId="105549351" sldId="423"/>
            <ac:inkMk id="23" creationId="{D83D0D65-3EC7-E0C2-3A9E-A1F366A20C76}"/>
          </ac:inkMkLst>
        </pc:inkChg>
      </pc:sldChg>
      <pc:sldChg chg="modSp add mod ord">
        <pc:chgData name="Sadia Zar" userId="5821699518c1d69a" providerId="LiveId" clId="{A9062DCD-F8A7-4508-837C-67D5B52F0418}" dt="2024-05-05T07:09:24.144" v="584" actId="403"/>
        <pc:sldMkLst>
          <pc:docMk/>
          <pc:sldMk cId="3432451424" sldId="424"/>
        </pc:sldMkLst>
        <pc:spChg chg="mod">
          <ac:chgData name="Sadia Zar" userId="5821699518c1d69a" providerId="LiveId" clId="{A9062DCD-F8A7-4508-837C-67D5B52F0418}" dt="2024-05-05T07:06:23.315" v="537"/>
          <ac:spMkLst>
            <pc:docMk/>
            <pc:sldMk cId="3432451424" sldId="424"/>
            <ac:spMk id="3" creationId="{545D3755-C3E2-975E-DE68-CDECC4B526EC}"/>
          </ac:spMkLst>
        </pc:spChg>
        <pc:spChg chg="mod">
          <ac:chgData name="Sadia Zar" userId="5821699518c1d69a" providerId="LiveId" clId="{A9062DCD-F8A7-4508-837C-67D5B52F0418}" dt="2024-05-05T07:09:24.144" v="584" actId="403"/>
          <ac:spMkLst>
            <pc:docMk/>
            <pc:sldMk cId="3432451424" sldId="424"/>
            <ac:spMk id="7" creationId="{F70BD87D-F7DA-961B-4024-A354DC87D168}"/>
          </ac:spMkLst>
        </pc:spChg>
      </pc:sldChg>
      <pc:sldChg chg="modSp add mod">
        <pc:chgData name="Sadia Zar" userId="5821699518c1d69a" providerId="LiveId" clId="{A9062DCD-F8A7-4508-837C-67D5B52F0418}" dt="2024-05-05T07:10:53.635" v="603" actId="20577"/>
        <pc:sldMkLst>
          <pc:docMk/>
          <pc:sldMk cId="959298735" sldId="425"/>
        </pc:sldMkLst>
        <pc:spChg chg="mod">
          <ac:chgData name="Sadia Zar" userId="5821699518c1d69a" providerId="LiveId" clId="{A9062DCD-F8A7-4508-837C-67D5B52F0418}" dt="2024-05-05T07:09:51.601" v="586"/>
          <ac:spMkLst>
            <pc:docMk/>
            <pc:sldMk cId="959298735" sldId="425"/>
            <ac:spMk id="3" creationId="{545D3755-C3E2-975E-DE68-CDECC4B526EC}"/>
          </ac:spMkLst>
        </pc:spChg>
        <pc:spChg chg="mod">
          <ac:chgData name="Sadia Zar" userId="5821699518c1d69a" providerId="LiveId" clId="{A9062DCD-F8A7-4508-837C-67D5B52F0418}" dt="2024-05-05T07:10:53.635" v="603" actId="20577"/>
          <ac:spMkLst>
            <pc:docMk/>
            <pc:sldMk cId="959298735" sldId="425"/>
            <ac:spMk id="7" creationId="{F70BD87D-F7DA-961B-4024-A354DC87D168}"/>
          </ac:spMkLst>
        </pc:spChg>
      </pc:sldChg>
      <pc:sldChg chg="addSp delSp modSp add mod">
        <pc:chgData name="Sadia Zar" userId="5821699518c1d69a" providerId="LiveId" clId="{A9062DCD-F8A7-4508-837C-67D5B52F0418}" dt="2024-05-05T07:11:18.138" v="609" actId="1076"/>
        <pc:sldMkLst>
          <pc:docMk/>
          <pc:sldMk cId="2124936125" sldId="426"/>
        </pc:sldMkLst>
        <pc:spChg chg="add del mod">
          <ac:chgData name="Sadia Zar" userId="5821699518c1d69a" providerId="LiveId" clId="{A9062DCD-F8A7-4508-837C-67D5B52F0418}" dt="2024-05-05T07:11:12.939" v="606" actId="478"/>
          <ac:spMkLst>
            <pc:docMk/>
            <pc:sldMk cId="2124936125" sldId="426"/>
            <ac:spMk id="4" creationId="{396957C7-CFAB-89B0-B7CF-3689594EEA41}"/>
          </ac:spMkLst>
        </pc:spChg>
        <pc:spChg chg="del">
          <ac:chgData name="Sadia Zar" userId="5821699518c1d69a" providerId="LiveId" clId="{A9062DCD-F8A7-4508-837C-67D5B52F0418}" dt="2024-05-05T07:11:09.502" v="605" actId="478"/>
          <ac:spMkLst>
            <pc:docMk/>
            <pc:sldMk cId="2124936125" sldId="426"/>
            <ac:spMk id="7" creationId="{F70BD87D-F7DA-961B-4024-A354DC87D168}"/>
          </ac:spMkLst>
        </pc:spChg>
        <pc:picChg chg="add mod">
          <ac:chgData name="Sadia Zar" userId="5821699518c1d69a" providerId="LiveId" clId="{A9062DCD-F8A7-4508-837C-67D5B52F0418}" dt="2024-05-05T07:11:18.138" v="609" actId="1076"/>
          <ac:picMkLst>
            <pc:docMk/>
            <pc:sldMk cId="2124936125" sldId="426"/>
            <ac:picMk id="6" creationId="{391EA0FD-3A03-7A08-1777-628D082FCDEC}"/>
          </ac:picMkLst>
        </pc:picChg>
      </pc:sldChg>
      <pc:sldChg chg="modSp add mod ord">
        <pc:chgData name="Sadia Zar" userId="5821699518c1d69a" providerId="LiveId" clId="{A9062DCD-F8A7-4508-837C-67D5B52F0418}" dt="2024-05-05T07:15:01.690" v="651" actId="207"/>
        <pc:sldMkLst>
          <pc:docMk/>
          <pc:sldMk cId="3002087834" sldId="427"/>
        </pc:sldMkLst>
        <pc:spChg chg="mod">
          <ac:chgData name="Sadia Zar" userId="5821699518c1d69a" providerId="LiveId" clId="{A9062DCD-F8A7-4508-837C-67D5B52F0418}" dt="2024-05-05T07:12:15.923" v="615"/>
          <ac:spMkLst>
            <pc:docMk/>
            <pc:sldMk cId="3002087834" sldId="427"/>
            <ac:spMk id="3" creationId="{545D3755-C3E2-975E-DE68-CDECC4B526EC}"/>
          </ac:spMkLst>
        </pc:spChg>
        <pc:spChg chg="mod">
          <ac:chgData name="Sadia Zar" userId="5821699518c1d69a" providerId="LiveId" clId="{A9062DCD-F8A7-4508-837C-67D5B52F0418}" dt="2024-05-05T07:15:01.690" v="651" actId="207"/>
          <ac:spMkLst>
            <pc:docMk/>
            <pc:sldMk cId="3002087834" sldId="427"/>
            <ac:spMk id="7" creationId="{F70BD87D-F7DA-961B-4024-A354DC87D168}"/>
          </ac:spMkLst>
        </pc:spChg>
      </pc:sldChg>
      <pc:sldChg chg="modSp add mod">
        <pc:chgData name="Sadia Zar" userId="5821699518c1d69a" providerId="LiveId" clId="{A9062DCD-F8A7-4508-837C-67D5B52F0418}" dt="2024-05-05T08:05:12.219" v="1654" actId="20577"/>
        <pc:sldMkLst>
          <pc:docMk/>
          <pc:sldMk cId="1393510052" sldId="428"/>
        </pc:sldMkLst>
        <pc:spChg chg="mod">
          <ac:chgData name="Sadia Zar" userId="5821699518c1d69a" providerId="LiveId" clId="{A9062DCD-F8A7-4508-837C-67D5B52F0418}" dt="2024-05-05T08:05:12.219" v="1654" actId="20577"/>
          <ac:spMkLst>
            <pc:docMk/>
            <pc:sldMk cId="1393510052" sldId="428"/>
            <ac:spMk id="3" creationId="{545D3755-C3E2-975E-DE68-CDECC4B526EC}"/>
          </ac:spMkLst>
        </pc:spChg>
        <pc:spChg chg="mod">
          <ac:chgData name="Sadia Zar" userId="5821699518c1d69a" providerId="LiveId" clId="{A9062DCD-F8A7-4508-837C-67D5B52F0418}" dt="2024-05-05T07:16:31.081" v="699" actId="20577"/>
          <ac:spMkLst>
            <pc:docMk/>
            <pc:sldMk cId="1393510052" sldId="428"/>
            <ac:spMk id="7" creationId="{F70BD87D-F7DA-961B-4024-A354DC87D168}"/>
          </ac:spMkLst>
        </pc:spChg>
      </pc:sldChg>
      <pc:sldChg chg="modSp add mod">
        <pc:chgData name="Sadia Zar" userId="5821699518c1d69a" providerId="LiveId" clId="{A9062DCD-F8A7-4508-837C-67D5B52F0418}" dt="2024-05-05T08:06:22.634" v="1671" actId="1035"/>
        <pc:sldMkLst>
          <pc:docMk/>
          <pc:sldMk cId="1203928050" sldId="429"/>
        </pc:sldMkLst>
        <pc:spChg chg="mod">
          <ac:chgData name="Sadia Zar" userId="5821699518c1d69a" providerId="LiveId" clId="{A9062DCD-F8A7-4508-837C-67D5B52F0418}" dt="2024-05-05T08:06:22.634" v="1671" actId="1035"/>
          <ac:spMkLst>
            <pc:docMk/>
            <pc:sldMk cId="1203928050" sldId="429"/>
            <ac:spMk id="3" creationId="{545D3755-C3E2-975E-DE68-CDECC4B526EC}"/>
          </ac:spMkLst>
        </pc:spChg>
        <pc:spChg chg="mod">
          <ac:chgData name="Sadia Zar" userId="5821699518c1d69a" providerId="LiveId" clId="{A9062DCD-F8A7-4508-837C-67D5B52F0418}" dt="2024-05-05T07:18:53.723" v="810" actId="15"/>
          <ac:spMkLst>
            <pc:docMk/>
            <pc:sldMk cId="1203928050" sldId="429"/>
            <ac:spMk id="7" creationId="{F70BD87D-F7DA-961B-4024-A354DC87D168}"/>
          </ac:spMkLst>
        </pc:spChg>
      </pc:sldChg>
      <pc:sldChg chg="modSp add mod">
        <pc:chgData name="Sadia Zar" userId="5821699518c1d69a" providerId="LiveId" clId="{A9062DCD-F8A7-4508-837C-67D5B52F0418}" dt="2024-05-05T07:22:26.286" v="856" actId="27636"/>
        <pc:sldMkLst>
          <pc:docMk/>
          <pc:sldMk cId="2277387352" sldId="430"/>
        </pc:sldMkLst>
        <pc:spChg chg="mod">
          <ac:chgData name="Sadia Zar" userId="5821699518c1d69a" providerId="LiveId" clId="{A9062DCD-F8A7-4508-837C-67D5B52F0418}" dt="2024-05-05T07:19:13.713" v="812"/>
          <ac:spMkLst>
            <pc:docMk/>
            <pc:sldMk cId="2277387352" sldId="430"/>
            <ac:spMk id="3" creationId="{545D3755-C3E2-975E-DE68-CDECC4B526EC}"/>
          </ac:spMkLst>
        </pc:spChg>
        <pc:spChg chg="mod">
          <ac:chgData name="Sadia Zar" userId="5821699518c1d69a" providerId="LiveId" clId="{A9062DCD-F8A7-4508-837C-67D5B52F0418}" dt="2024-05-05T07:22:26.286" v="856" actId="27636"/>
          <ac:spMkLst>
            <pc:docMk/>
            <pc:sldMk cId="2277387352" sldId="430"/>
            <ac:spMk id="7" creationId="{F70BD87D-F7DA-961B-4024-A354DC87D168}"/>
          </ac:spMkLst>
        </pc:spChg>
      </pc:sldChg>
      <pc:sldChg chg="addSp delSp modSp add mod">
        <pc:chgData name="Sadia Zar" userId="5821699518c1d69a" providerId="LiveId" clId="{A9062DCD-F8A7-4508-837C-67D5B52F0418}" dt="2024-05-05T07:58:36.723" v="1596" actId="1076"/>
        <pc:sldMkLst>
          <pc:docMk/>
          <pc:sldMk cId="2837638303" sldId="431"/>
        </pc:sldMkLst>
        <pc:spChg chg="mod">
          <ac:chgData name="Sadia Zar" userId="5821699518c1d69a" providerId="LiveId" clId="{A9062DCD-F8A7-4508-837C-67D5B52F0418}" dt="2024-05-05T07:22:38.286" v="858"/>
          <ac:spMkLst>
            <pc:docMk/>
            <pc:sldMk cId="2837638303" sldId="431"/>
            <ac:spMk id="3" creationId="{545D3755-C3E2-975E-DE68-CDECC4B526EC}"/>
          </ac:spMkLst>
        </pc:spChg>
        <pc:spChg chg="add del mod">
          <ac:chgData name="Sadia Zar" userId="5821699518c1d69a" providerId="LiveId" clId="{A9062DCD-F8A7-4508-837C-67D5B52F0418}" dt="2024-05-05T07:22:50.994" v="860" actId="478"/>
          <ac:spMkLst>
            <pc:docMk/>
            <pc:sldMk cId="2837638303" sldId="431"/>
            <ac:spMk id="4" creationId="{CD2DF1CD-D378-2A96-C949-669688E00281}"/>
          </ac:spMkLst>
        </pc:spChg>
        <pc:spChg chg="del">
          <ac:chgData name="Sadia Zar" userId="5821699518c1d69a" providerId="LiveId" clId="{A9062DCD-F8A7-4508-837C-67D5B52F0418}" dt="2024-05-05T07:22:49.606" v="859" actId="478"/>
          <ac:spMkLst>
            <pc:docMk/>
            <pc:sldMk cId="2837638303" sldId="431"/>
            <ac:spMk id="7" creationId="{F70BD87D-F7DA-961B-4024-A354DC87D168}"/>
          </ac:spMkLst>
        </pc:spChg>
        <pc:picChg chg="add mod">
          <ac:chgData name="Sadia Zar" userId="5821699518c1d69a" providerId="LiveId" clId="{A9062DCD-F8A7-4508-837C-67D5B52F0418}" dt="2024-05-05T07:58:36.723" v="1596" actId="1076"/>
          <ac:picMkLst>
            <pc:docMk/>
            <pc:sldMk cId="2837638303" sldId="431"/>
            <ac:picMk id="6" creationId="{B17F4D49-EC52-5382-520B-B266CF4809ED}"/>
          </ac:picMkLst>
        </pc:picChg>
      </pc:sldChg>
      <pc:sldChg chg="modSp add mod ord">
        <pc:chgData name="Sadia Zar" userId="5821699518c1d69a" providerId="LiveId" clId="{A9062DCD-F8A7-4508-837C-67D5B52F0418}" dt="2024-05-05T07:29:16.142" v="947" actId="113"/>
        <pc:sldMkLst>
          <pc:docMk/>
          <pc:sldMk cId="531841185" sldId="432"/>
        </pc:sldMkLst>
        <pc:spChg chg="mod">
          <ac:chgData name="Sadia Zar" userId="5821699518c1d69a" providerId="LiveId" clId="{A9062DCD-F8A7-4508-837C-67D5B52F0418}" dt="2024-05-05T07:23:08.760" v="866"/>
          <ac:spMkLst>
            <pc:docMk/>
            <pc:sldMk cId="531841185" sldId="432"/>
            <ac:spMk id="3" creationId="{545D3755-C3E2-975E-DE68-CDECC4B526EC}"/>
          </ac:spMkLst>
        </pc:spChg>
        <pc:spChg chg="mod">
          <ac:chgData name="Sadia Zar" userId="5821699518c1d69a" providerId="LiveId" clId="{A9062DCD-F8A7-4508-837C-67D5B52F0418}" dt="2024-05-05T07:29:16.142" v="947" actId="113"/>
          <ac:spMkLst>
            <pc:docMk/>
            <pc:sldMk cId="531841185" sldId="432"/>
            <ac:spMk id="7" creationId="{F70BD87D-F7DA-961B-4024-A354DC87D168}"/>
          </ac:spMkLst>
        </pc:spChg>
      </pc:sldChg>
      <pc:sldChg chg="modSp add mod">
        <pc:chgData name="Sadia Zar" userId="5821699518c1d69a" providerId="LiveId" clId="{A9062DCD-F8A7-4508-837C-67D5B52F0418}" dt="2024-05-05T07:31:36.991" v="1010" actId="27636"/>
        <pc:sldMkLst>
          <pc:docMk/>
          <pc:sldMk cId="3987185963" sldId="433"/>
        </pc:sldMkLst>
        <pc:spChg chg="mod">
          <ac:chgData name="Sadia Zar" userId="5821699518c1d69a" providerId="LiveId" clId="{A9062DCD-F8A7-4508-837C-67D5B52F0418}" dt="2024-05-05T07:30:19.304" v="949"/>
          <ac:spMkLst>
            <pc:docMk/>
            <pc:sldMk cId="3987185963" sldId="433"/>
            <ac:spMk id="3" creationId="{545D3755-C3E2-975E-DE68-CDECC4B526EC}"/>
          </ac:spMkLst>
        </pc:spChg>
        <pc:spChg chg="mod">
          <ac:chgData name="Sadia Zar" userId="5821699518c1d69a" providerId="LiveId" clId="{A9062DCD-F8A7-4508-837C-67D5B52F0418}" dt="2024-05-05T07:31:36.991" v="1010" actId="27636"/>
          <ac:spMkLst>
            <pc:docMk/>
            <pc:sldMk cId="3987185963" sldId="433"/>
            <ac:spMk id="7" creationId="{F70BD87D-F7DA-961B-4024-A354DC87D168}"/>
          </ac:spMkLst>
        </pc:spChg>
      </pc:sldChg>
      <pc:sldChg chg="addSp modSp add mod">
        <pc:chgData name="Sadia Zar" userId="5821699518c1d69a" providerId="LiveId" clId="{A9062DCD-F8A7-4508-837C-67D5B52F0418}" dt="2024-05-05T07:33:30.940" v="1046" actId="1036"/>
        <pc:sldMkLst>
          <pc:docMk/>
          <pc:sldMk cId="2721287269" sldId="434"/>
        </pc:sldMkLst>
        <pc:spChg chg="mod">
          <ac:chgData name="Sadia Zar" userId="5821699518c1d69a" providerId="LiveId" clId="{A9062DCD-F8A7-4508-837C-67D5B52F0418}" dt="2024-05-05T07:32:05.916" v="1012"/>
          <ac:spMkLst>
            <pc:docMk/>
            <pc:sldMk cId="2721287269" sldId="434"/>
            <ac:spMk id="3" creationId="{545D3755-C3E2-975E-DE68-CDECC4B526EC}"/>
          </ac:spMkLst>
        </pc:spChg>
        <pc:spChg chg="mod">
          <ac:chgData name="Sadia Zar" userId="5821699518c1d69a" providerId="LiveId" clId="{A9062DCD-F8A7-4508-837C-67D5B52F0418}" dt="2024-05-05T07:33:26.468" v="1038" actId="120"/>
          <ac:spMkLst>
            <pc:docMk/>
            <pc:sldMk cId="2721287269" sldId="434"/>
            <ac:spMk id="7" creationId="{F70BD87D-F7DA-961B-4024-A354DC87D168}"/>
          </ac:spMkLst>
        </pc:spChg>
        <pc:spChg chg="mod">
          <ac:chgData name="Sadia Zar" userId="5821699518c1d69a" providerId="LiveId" clId="{A9062DCD-F8A7-4508-837C-67D5B52F0418}" dt="2024-05-05T07:32:37.436" v="1020" actId="1076"/>
          <ac:spMkLst>
            <pc:docMk/>
            <pc:sldMk cId="2721287269" sldId="434"/>
            <ac:spMk id="20" creationId="{7E473402-19FD-A5B0-5CB6-E5F3926D3828}"/>
          </ac:spMkLst>
        </pc:spChg>
        <pc:spChg chg="mod">
          <ac:chgData name="Sadia Zar" userId="5821699518c1d69a" providerId="LiveId" clId="{A9062DCD-F8A7-4508-837C-67D5B52F0418}" dt="2024-05-05T07:32:37.436" v="1020" actId="1076"/>
          <ac:spMkLst>
            <pc:docMk/>
            <pc:sldMk cId="2721287269" sldId="434"/>
            <ac:spMk id="21" creationId="{879D1CAD-2EA2-9376-7B64-0C3AC590F651}"/>
          </ac:spMkLst>
        </pc:spChg>
        <pc:spChg chg="mod">
          <ac:chgData name="Sadia Zar" userId="5821699518c1d69a" providerId="LiveId" clId="{A9062DCD-F8A7-4508-837C-67D5B52F0418}" dt="2024-05-05T07:32:37.436" v="1020" actId="1076"/>
          <ac:spMkLst>
            <pc:docMk/>
            <pc:sldMk cId="2721287269" sldId="434"/>
            <ac:spMk id="22" creationId="{B16F8906-918C-BE0B-A4AB-6A1D48150AC7}"/>
          </ac:spMkLst>
        </pc:spChg>
        <pc:grpChg chg="mod">
          <ac:chgData name="Sadia Zar" userId="5821699518c1d69a" providerId="LiveId" clId="{A9062DCD-F8A7-4508-837C-67D5B52F0418}" dt="2024-05-05T07:32:37.436" v="1020" actId="1076"/>
          <ac:grpSpMkLst>
            <pc:docMk/>
            <pc:sldMk cId="2721287269" sldId="434"/>
            <ac:grpSpMk id="19" creationId="{C78CEA4F-D72A-C069-6A51-328B103CA0CA}"/>
          </ac:grpSpMkLst>
        </pc:grpChg>
        <pc:picChg chg="add mod">
          <ac:chgData name="Sadia Zar" userId="5821699518c1d69a" providerId="LiveId" clId="{A9062DCD-F8A7-4508-837C-67D5B52F0418}" dt="2024-05-05T07:33:30.940" v="1046" actId="1036"/>
          <ac:picMkLst>
            <pc:docMk/>
            <pc:sldMk cId="2721287269" sldId="434"/>
            <ac:picMk id="4" creationId="{F7CF93BE-ECFD-86B8-0589-CFA0DDC388F6}"/>
          </ac:picMkLst>
        </pc:picChg>
      </pc:sldChg>
      <pc:sldChg chg="delSp modSp add mod">
        <pc:chgData name="Sadia Zar" userId="5821699518c1d69a" providerId="LiveId" clId="{A9062DCD-F8A7-4508-837C-67D5B52F0418}" dt="2024-05-05T07:38:43.979" v="1072" actId="27636"/>
        <pc:sldMkLst>
          <pc:docMk/>
          <pc:sldMk cId="2954716087" sldId="435"/>
        </pc:sldMkLst>
        <pc:spChg chg="mod">
          <ac:chgData name="Sadia Zar" userId="5821699518c1d69a" providerId="LiveId" clId="{A9062DCD-F8A7-4508-837C-67D5B52F0418}" dt="2024-05-05T07:34:08.050" v="1048"/>
          <ac:spMkLst>
            <pc:docMk/>
            <pc:sldMk cId="2954716087" sldId="435"/>
            <ac:spMk id="3" creationId="{545D3755-C3E2-975E-DE68-CDECC4B526EC}"/>
          </ac:spMkLst>
        </pc:spChg>
        <pc:spChg chg="mod">
          <ac:chgData name="Sadia Zar" userId="5821699518c1d69a" providerId="LiveId" clId="{A9062DCD-F8A7-4508-837C-67D5B52F0418}" dt="2024-05-05T07:38:43.979" v="1072" actId="27636"/>
          <ac:spMkLst>
            <pc:docMk/>
            <pc:sldMk cId="2954716087" sldId="435"/>
            <ac:spMk id="7" creationId="{F70BD87D-F7DA-961B-4024-A354DC87D168}"/>
          </ac:spMkLst>
        </pc:spChg>
        <pc:picChg chg="del">
          <ac:chgData name="Sadia Zar" userId="5821699518c1d69a" providerId="LiveId" clId="{A9062DCD-F8A7-4508-837C-67D5B52F0418}" dt="2024-05-05T07:34:34.880" v="1050" actId="478"/>
          <ac:picMkLst>
            <pc:docMk/>
            <pc:sldMk cId="2954716087" sldId="435"/>
            <ac:picMk id="4" creationId="{F7CF93BE-ECFD-86B8-0589-CFA0DDC388F6}"/>
          </ac:picMkLst>
        </pc:picChg>
      </pc:sldChg>
      <pc:sldChg chg="addSp delSp modSp add mod">
        <pc:chgData name="Sadia Zar" userId="5821699518c1d69a" providerId="LiveId" clId="{A9062DCD-F8A7-4508-837C-67D5B52F0418}" dt="2024-05-05T07:39:38.436" v="1103" actId="1076"/>
        <pc:sldMkLst>
          <pc:docMk/>
          <pc:sldMk cId="2964127954" sldId="436"/>
        </pc:sldMkLst>
        <pc:spChg chg="add del mod">
          <ac:chgData name="Sadia Zar" userId="5821699518c1d69a" providerId="LiveId" clId="{A9062DCD-F8A7-4508-837C-67D5B52F0418}" dt="2024-05-05T07:39:03.967" v="1075" actId="478"/>
          <ac:spMkLst>
            <pc:docMk/>
            <pc:sldMk cId="2964127954" sldId="436"/>
            <ac:spMk id="4" creationId="{6C69E459-1640-32E3-1C28-78166C2F05E1}"/>
          </ac:spMkLst>
        </pc:spChg>
        <pc:spChg chg="del">
          <ac:chgData name="Sadia Zar" userId="5821699518c1d69a" providerId="LiveId" clId="{A9062DCD-F8A7-4508-837C-67D5B52F0418}" dt="2024-05-05T07:39:02.710" v="1074" actId="478"/>
          <ac:spMkLst>
            <pc:docMk/>
            <pc:sldMk cId="2964127954" sldId="436"/>
            <ac:spMk id="7" creationId="{F70BD87D-F7DA-961B-4024-A354DC87D168}"/>
          </ac:spMkLst>
        </pc:spChg>
        <pc:spChg chg="add mod">
          <ac:chgData name="Sadia Zar" userId="5821699518c1d69a" providerId="LiveId" clId="{A9062DCD-F8A7-4508-837C-67D5B52F0418}" dt="2024-05-05T07:39:38.436" v="1103" actId="1076"/>
          <ac:spMkLst>
            <pc:docMk/>
            <pc:sldMk cId="2964127954" sldId="436"/>
            <ac:spMk id="8" creationId="{E157BE31-C331-0DEB-BA96-1BAB5F43C1CE}"/>
          </ac:spMkLst>
        </pc:spChg>
        <pc:picChg chg="add mod">
          <ac:chgData name="Sadia Zar" userId="5821699518c1d69a" providerId="LiveId" clId="{A9062DCD-F8A7-4508-837C-67D5B52F0418}" dt="2024-05-05T07:39:08.006" v="1078" actId="1076"/>
          <ac:picMkLst>
            <pc:docMk/>
            <pc:sldMk cId="2964127954" sldId="436"/>
            <ac:picMk id="6" creationId="{F56AAD67-D556-C49F-4229-C88B0F9BC49F}"/>
          </ac:picMkLst>
        </pc:picChg>
      </pc:sldChg>
      <pc:sldChg chg="addSp modSp add del mod ord">
        <pc:chgData name="Sadia Zar" userId="5821699518c1d69a" providerId="LiveId" clId="{A9062DCD-F8A7-4508-837C-67D5B52F0418}" dt="2024-05-05T07:45:29.509" v="1247" actId="2696"/>
        <pc:sldMkLst>
          <pc:docMk/>
          <pc:sldMk cId="619787320" sldId="437"/>
        </pc:sldMkLst>
        <pc:spChg chg="mod">
          <ac:chgData name="Sadia Zar" userId="5821699518c1d69a" providerId="LiveId" clId="{A9062DCD-F8A7-4508-837C-67D5B52F0418}" dt="2024-05-05T07:40:04.304" v="1107"/>
          <ac:spMkLst>
            <pc:docMk/>
            <pc:sldMk cId="619787320" sldId="437"/>
            <ac:spMk id="3" creationId="{545D3755-C3E2-975E-DE68-CDECC4B526EC}"/>
          </ac:spMkLst>
        </pc:spChg>
        <pc:spChg chg="mod">
          <ac:chgData name="Sadia Zar" userId="5821699518c1d69a" providerId="LiveId" clId="{A9062DCD-F8A7-4508-837C-67D5B52F0418}" dt="2024-05-05T07:41:56.655" v="1137" actId="27636"/>
          <ac:spMkLst>
            <pc:docMk/>
            <pc:sldMk cId="619787320" sldId="437"/>
            <ac:spMk id="7" creationId="{F70BD87D-F7DA-961B-4024-A354DC87D168}"/>
          </ac:spMkLst>
        </pc:spChg>
        <pc:picChg chg="add mod">
          <ac:chgData name="Sadia Zar" userId="5821699518c1d69a" providerId="LiveId" clId="{A9062DCD-F8A7-4508-837C-67D5B52F0418}" dt="2024-05-05T07:42:06.851" v="1140" actId="1076"/>
          <ac:picMkLst>
            <pc:docMk/>
            <pc:sldMk cId="619787320" sldId="437"/>
            <ac:picMk id="4" creationId="{CB503414-C3FD-9029-69D5-DF0833802C34}"/>
          </ac:picMkLst>
        </pc:picChg>
      </pc:sldChg>
      <pc:sldChg chg="delSp modSp add mod">
        <pc:chgData name="Sadia Zar" userId="5821699518c1d69a" providerId="LiveId" clId="{A9062DCD-F8A7-4508-837C-67D5B52F0418}" dt="2024-05-05T07:45:04.244" v="1245" actId="403"/>
        <pc:sldMkLst>
          <pc:docMk/>
          <pc:sldMk cId="1326109450" sldId="438"/>
        </pc:sldMkLst>
        <pc:spChg chg="mod">
          <ac:chgData name="Sadia Zar" userId="5821699518c1d69a" providerId="LiveId" clId="{A9062DCD-F8A7-4508-837C-67D5B52F0418}" dt="2024-05-05T07:42:25.283" v="1143"/>
          <ac:spMkLst>
            <pc:docMk/>
            <pc:sldMk cId="1326109450" sldId="438"/>
            <ac:spMk id="3" creationId="{545D3755-C3E2-975E-DE68-CDECC4B526EC}"/>
          </ac:spMkLst>
        </pc:spChg>
        <pc:spChg chg="mod">
          <ac:chgData name="Sadia Zar" userId="5821699518c1d69a" providerId="LiveId" clId="{A9062DCD-F8A7-4508-837C-67D5B52F0418}" dt="2024-05-05T07:45:04.244" v="1245" actId="403"/>
          <ac:spMkLst>
            <pc:docMk/>
            <pc:sldMk cId="1326109450" sldId="438"/>
            <ac:spMk id="7" creationId="{F70BD87D-F7DA-961B-4024-A354DC87D168}"/>
          </ac:spMkLst>
        </pc:spChg>
        <pc:picChg chg="del">
          <ac:chgData name="Sadia Zar" userId="5821699518c1d69a" providerId="LiveId" clId="{A9062DCD-F8A7-4508-837C-67D5B52F0418}" dt="2024-05-05T07:42:43.664" v="1146" actId="478"/>
          <ac:picMkLst>
            <pc:docMk/>
            <pc:sldMk cId="1326109450" sldId="438"/>
            <ac:picMk id="4" creationId="{CB503414-C3FD-9029-69D5-DF0833802C34}"/>
          </ac:picMkLst>
        </pc:picChg>
      </pc:sldChg>
      <pc:sldChg chg="addSp delSp modSp add mod ord">
        <pc:chgData name="Sadia Zar" userId="5821699518c1d69a" providerId="LiveId" clId="{A9062DCD-F8A7-4508-837C-67D5B52F0418}" dt="2024-05-05T07:46:18.738" v="1267" actId="21"/>
        <pc:sldMkLst>
          <pc:docMk/>
          <pc:sldMk cId="42372399" sldId="439"/>
        </pc:sldMkLst>
        <pc:spChg chg="mod">
          <ac:chgData name="Sadia Zar" userId="5821699518c1d69a" providerId="LiveId" clId="{A9062DCD-F8A7-4508-837C-67D5B52F0418}" dt="2024-05-05T07:45:38.525" v="1251"/>
          <ac:spMkLst>
            <pc:docMk/>
            <pc:sldMk cId="42372399" sldId="439"/>
            <ac:spMk id="3" creationId="{545D3755-C3E2-975E-DE68-CDECC4B526EC}"/>
          </ac:spMkLst>
        </pc:spChg>
        <pc:spChg chg="mod">
          <ac:chgData name="Sadia Zar" userId="5821699518c1d69a" providerId="LiveId" clId="{A9062DCD-F8A7-4508-837C-67D5B52F0418}" dt="2024-05-05T07:46:05.947" v="1264" actId="20577"/>
          <ac:spMkLst>
            <pc:docMk/>
            <pc:sldMk cId="42372399" sldId="439"/>
            <ac:spMk id="7" creationId="{F70BD87D-F7DA-961B-4024-A354DC87D168}"/>
          </ac:spMkLst>
        </pc:spChg>
        <pc:picChg chg="del">
          <ac:chgData name="Sadia Zar" userId="5821699518c1d69a" providerId="LiveId" clId="{A9062DCD-F8A7-4508-837C-67D5B52F0418}" dt="2024-05-05T07:45:55.093" v="1253" actId="478"/>
          <ac:picMkLst>
            <pc:docMk/>
            <pc:sldMk cId="42372399" sldId="439"/>
            <ac:picMk id="4" creationId="{CB503414-C3FD-9029-69D5-DF0833802C34}"/>
          </ac:picMkLst>
        </pc:picChg>
        <pc:picChg chg="add del mod">
          <ac:chgData name="Sadia Zar" userId="5821699518c1d69a" providerId="LiveId" clId="{A9062DCD-F8A7-4508-837C-67D5B52F0418}" dt="2024-05-05T07:46:18.738" v="1267" actId="21"/>
          <ac:picMkLst>
            <pc:docMk/>
            <pc:sldMk cId="42372399" sldId="439"/>
            <ac:picMk id="5" creationId="{D5D65C1E-5326-41E5-8875-0EBAF998BCC0}"/>
          </ac:picMkLst>
        </pc:picChg>
      </pc:sldChg>
      <pc:sldChg chg="addSp delSp modSp add mod">
        <pc:chgData name="Sadia Zar" userId="5821699518c1d69a" providerId="LiveId" clId="{A9062DCD-F8A7-4508-837C-67D5B52F0418}" dt="2024-05-05T07:58:50.044" v="1597" actId="1076"/>
        <pc:sldMkLst>
          <pc:docMk/>
          <pc:sldMk cId="2842755427" sldId="440"/>
        </pc:sldMkLst>
        <pc:spChg chg="add del mod">
          <ac:chgData name="Sadia Zar" userId="5821699518c1d69a" providerId="LiveId" clId="{A9062DCD-F8A7-4508-837C-67D5B52F0418}" dt="2024-05-05T07:46:25.442" v="1270" actId="478"/>
          <ac:spMkLst>
            <pc:docMk/>
            <pc:sldMk cId="2842755427" sldId="440"/>
            <ac:spMk id="4" creationId="{AF890062-8BFD-5CAB-34C1-59487A494830}"/>
          </ac:spMkLst>
        </pc:spChg>
        <pc:spChg chg="del">
          <ac:chgData name="Sadia Zar" userId="5821699518c1d69a" providerId="LiveId" clId="{A9062DCD-F8A7-4508-837C-67D5B52F0418}" dt="2024-05-05T07:46:23.857" v="1269" actId="478"/>
          <ac:spMkLst>
            <pc:docMk/>
            <pc:sldMk cId="2842755427" sldId="440"/>
            <ac:spMk id="7" creationId="{F70BD87D-F7DA-961B-4024-A354DC87D168}"/>
          </ac:spMkLst>
        </pc:spChg>
        <pc:picChg chg="add mod">
          <ac:chgData name="Sadia Zar" userId="5821699518c1d69a" providerId="LiveId" clId="{A9062DCD-F8A7-4508-837C-67D5B52F0418}" dt="2024-05-05T07:58:50.044" v="1597" actId="1076"/>
          <ac:picMkLst>
            <pc:docMk/>
            <pc:sldMk cId="2842755427" sldId="440"/>
            <ac:picMk id="5" creationId="{D5D65C1E-5326-41E5-8875-0EBAF998BCC0}"/>
          </ac:picMkLst>
        </pc:picChg>
      </pc:sldChg>
      <pc:sldChg chg="modSp add mod ord">
        <pc:chgData name="Sadia Zar" userId="5821699518c1d69a" providerId="LiveId" clId="{A9062DCD-F8A7-4508-837C-67D5B52F0418}" dt="2024-05-05T07:47:31.177" v="1309" actId="114"/>
        <pc:sldMkLst>
          <pc:docMk/>
          <pc:sldMk cId="545032592" sldId="441"/>
        </pc:sldMkLst>
        <pc:spChg chg="mod">
          <ac:chgData name="Sadia Zar" userId="5821699518c1d69a" providerId="LiveId" clId="{A9062DCD-F8A7-4508-837C-67D5B52F0418}" dt="2024-05-05T07:46:54.287" v="1277"/>
          <ac:spMkLst>
            <pc:docMk/>
            <pc:sldMk cId="545032592" sldId="441"/>
            <ac:spMk id="3" creationId="{545D3755-C3E2-975E-DE68-CDECC4B526EC}"/>
          </ac:spMkLst>
        </pc:spChg>
        <pc:spChg chg="mod">
          <ac:chgData name="Sadia Zar" userId="5821699518c1d69a" providerId="LiveId" clId="{A9062DCD-F8A7-4508-837C-67D5B52F0418}" dt="2024-05-05T07:47:31.177" v="1309" actId="114"/>
          <ac:spMkLst>
            <pc:docMk/>
            <pc:sldMk cId="545032592" sldId="441"/>
            <ac:spMk id="7" creationId="{F70BD87D-F7DA-961B-4024-A354DC87D168}"/>
          </ac:spMkLst>
        </pc:spChg>
      </pc:sldChg>
      <pc:sldChg chg="modSp add mod">
        <pc:chgData name="Sadia Zar" userId="5821699518c1d69a" providerId="LiveId" clId="{A9062DCD-F8A7-4508-837C-67D5B52F0418}" dt="2024-05-05T07:48:49.107" v="1337" actId="20577"/>
        <pc:sldMkLst>
          <pc:docMk/>
          <pc:sldMk cId="420884558" sldId="442"/>
        </pc:sldMkLst>
        <pc:spChg chg="mod">
          <ac:chgData name="Sadia Zar" userId="5821699518c1d69a" providerId="LiveId" clId="{A9062DCD-F8A7-4508-837C-67D5B52F0418}" dt="2024-05-05T07:47:43.909" v="1311"/>
          <ac:spMkLst>
            <pc:docMk/>
            <pc:sldMk cId="420884558" sldId="442"/>
            <ac:spMk id="3" creationId="{545D3755-C3E2-975E-DE68-CDECC4B526EC}"/>
          </ac:spMkLst>
        </pc:spChg>
        <pc:spChg chg="mod">
          <ac:chgData name="Sadia Zar" userId="5821699518c1d69a" providerId="LiveId" clId="{A9062DCD-F8A7-4508-837C-67D5B52F0418}" dt="2024-05-05T07:48:49.107" v="1337" actId="20577"/>
          <ac:spMkLst>
            <pc:docMk/>
            <pc:sldMk cId="420884558" sldId="442"/>
            <ac:spMk id="7" creationId="{F70BD87D-F7DA-961B-4024-A354DC87D168}"/>
          </ac:spMkLst>
        </pc:spChg>
      </pc:sldChg>
      <pc:sldChg chg="addSp modSp add mod">
        <pc:chgData name="Sadia Zar" userId="5821699518c1d69a" providerId="LiveId" clId="{A9062DCD-F8A7-4508-837C-67D5B52F0418}" dt="2024-05-05T07:49:41.212" v="1353" actId="14100"/>
        <pc:sldMkLst>
          <pc:docMk/>
          <pc:sldMk cId="1397194965" sldId="443"/>
        </pc:sldMkLst>
        <pc:spChg chg="mod">
          <ac:chgData name="Sadia Zar" userId="5821699518c1d69a" providerId="LiveId" clId="{A9062DCD-F8A7-4508-837C-67D5B52F0418}" dt="2024-05-05T07:49:00.705" v="1339"/>
          <ac:spMkLst>
            <pc:docMk/>
            <pc:sldMk cId="1397194965" sldId="443"/>
            <ac:spMk id="3" creationId="{545D3755-C3E2-975E-DE68-CDECC4B526EC}"/>
          </ac:spMkLst>
        </pc:spChg>
        <pc:spChg chg="mod">
          <ac:chgData name="Sadia Zar" userId="5821699518c1d69a" providerId="LiveId" clId="{A9062DCD-F8A7-4508-837C-67D5B52F0418}" dt="2024-05-05T07:49:21.918" v="1348" actId="20577"/>
          <ac:spMkLst>
            <pc:docMk/>
            <pc:sldMk cId="1397194965" sldId="443"/>
            <ac:spMk id="7" creationId="{F70BD87D-F7DA-961B-4024-A354DC87D168}"/>
          </ac:spMkLst>
        </pc:spChg>
        <pc:picChg chg="add mod">
          <ac:chgData name="Sadia Zar" userId="5821699518c1d69a" providerId="LiveId" clId="{A9062DCD-F8A7-4508-837C-67D5B52F0418}" dt="2024-05-05T07:49:41.212" v="1353" actId="14100"/>
          <ac:picMkLst>
            <pc:docMk/>
            <pc:sldMk cId="1397194965" sldId="443"/>
            <ac:picMk id="4" creationId="{3BF613E4-ECCC-077B-C0E0-38B5A67402E0}"/>
          </ac:picMkLst>
        </pc:picChg>
      </pc:sldChg>
      <pc:sldChg chg="modSp add mod">
        <pc:chgData name="Sadia Zar" userId="5821699518c1d69a" providerId="LiveId" clId="{A9062DCD-F8A7-4508-837C-67D5B52F0418}" dt="2024-05-05T07:51:17.921" v="1412" actId="108"/>
        <pc:sldMkLst>
          <pc:docMk/>
          <pc:sldMk cId="385775438" sldId="444"/>
        </pc:sldMkLst>
        <pc:spChg chg="mod">
          <ac:chgData name="Sadia Zar" userId="5821699518c1d69a" providerId="LiveId" clId="{A9062DCD-F8A7-4508-837C-67D5B52F0418}" dt="2024-05-05T07:49:58.245" v="1355"/>
          <ac:spMkLst>
            <pc:docMk/>
            <pc:sldMk cId="385775438" sldId="444"/>
            <ac:spMk id="3" creationId="{545D3755-C3E2-975E-DE68-CDECC4B526EC}"/>
          </ac:spMkLst>
        </pc:spChg>
        <pc:spChg chg="mod">
          <ac:chgData name="Sadia Zar" userId="5821699518c1d69a" providerId="LiveId" clId="{A9062DCD-F8A7-4508-837C-67D5B52F0418}" dt="2024-05-05T07:51:17.921" v="1412" actId="108"/>
          <ac:spMkLst>
            <pc:docMk/>
            <pc:sldMk cId="385775438" sldId="444"/>
            <ac:spMk id="7" creationId="{F70BD87D-F7DA-961B-4024-A354DC87D168}"/>
          </ac:spMkLst>
        </pc:spChg>
      </pc:sldChg>
      <pc:sldChg chg="delSp modSp add mod">
        <pc:chgData name="Sadia Zar" userId="5821699518c1d69a" providerId="LiveId" clId="{A9062DCD-F8A7-4508-837C-67D5B52F0418}" dt="2024-05-05T07:53:02.717" v="1451" actId="478"/>
        <pc:sldMkLst>
          <pc:docMk/>
          <pc:sldMk cId="1803761653" sldId="445"/>
        </pc:sldMkLst>
        <pc:spChg chg="mod">
          <ac:chgData name="Sadia Zar" userId="5821699518c1d69a" providerId="LiveId" clId="{A9062DCD-F8A7-4508-837C-67D5B52F0418}" dt="2024-05-05T07:51:33.492" v="1414"/>
          <ac:spMkLst>
            <pc:docMk/>
            <pc:sldMk cId="1803761653" sldId="445"/>
            <ac:spMk id="3" creationId="{545D3755-C3E2-975E-DE68-CDECC4B526EC}"/>
          </ac:spMkLst>
        </pc:spChg>
        <pc:spChg chg="mod">
          <ac:chgData name="Sadia Zar" userId="5821699518c1d69a" providerId="LiveId" clId="{A9062DCD-F8A7-4508-837C-67D5B52F0418}" dt="2024-05-05T07:52:42.974" v="1450" actId="114"/>
          <ac:spMkLst>
            <pc:docMk/>
            <pc:sldMk cId="1803761653" sldId="445"/>
            <ac:spMk id="7" creationId="{F70BD87D-F7DA-961B-4024-A354DC87D168}"/>
          </ac:spMkLst>
        </pc:spChg>
        <pc:picChg chg="del">
          <ac:chgData name="Sadia Zar" userId="5821699518c1d69a" providerId="LiveId" clId="{A9062DCD-F8A7-4508-837C-67D5B52F0418}" dt="2024-05-05T07:53:02.717" v="1451" actId="478"/>
          <ac:picMkLst>
            <pc:docMk/>
            <pc:sldMk cId="1803761653" sldId="445"/>
            <ac:picMk id="4" creationId="{3BF613E4-ECCC-077B-C0E0-38B5A67402E0}"/>
          </ac:picMkLst>
        </pc:picChg>
      </pc:sldChg>
      <pc:sldChg chg="addSp delSp modSp add mod">
        <pc:chgData name="Sadia Zar" userId="5821699518c1d69a" providerId="LiveId" clId="{A9062DCD-F8A7-4508-837C-67D5B52F0418}" dt="2024-05-05T07:53:18.499" v="1459" actId="1076"/>
        <pc:sldMkLst>
          <pc:docMk/>
          <pc:sldMk cId="1356501380" sldId="446"/>
        </pc:sldMkLst>
        <pc:spChg chg="add del mod">
          <ac:chgData name="Sadia Zar" userId="5821699518c1d69a" providerId="LiveId" clId="{A9062DCD-F8A7-4508-837C-67D5B52F0418}" dt="2024-05-05T07:53:10.197" v="1454" actId="478"/>
          <ac:spMkLst>
            <pc:docMk/>
            <pc:sldMk cId="1356501380" sldId="446"/>
            <ac:spMk id="4" creationId="{3328E73B-AE7A-C978-957A-D8ED08AF96A1}"/>
          </ac:spMkLst>
        </pc:spChg>
        <pc:spChg chg="del">
          <ac:chgData name="Sadia Zar" userId="5821699518c1d69a" providerId="LiveId" clId="{A9062DCD-F8A7-4508-837C-67D5B52F0418}" dt="2024-05-05T07:53:09.129" v="1453" actId="478"/>
          <ac:spMkLst>
            <pc:docMk/>
            <pc:sldMk cId="1356501380" sldId="446"/>
            <ac:spMk id="7" creationId="{F70BD87D-F7DA-961B-4024-A354DC87D168}"/>
          </ac:spMkLst>
        </pc:spChg>
        <pc:picChg chg="add mod">
          <ac:chgData name="Sadia Zar" userId="5821699518c1d69a" providerId="LiveId" clId="{A9062DCD-F8A7-4508-837C-67D5B52F0418}" dt="2024-05-05T07:53:18.499" v="1459" actId="1076"/>
          <ac:picMkLst>
            <pc:docMk/>
            <pc:sldMk cId="1356501380" sldId="446"/>
            <ac:picMk id="6" creationId="{17C5636B-9D4F-0577-9794-0A50A369E707}"/>
          </ac:picMkLst>
        </pc:picChg>
      </pc:sldChg>
      <pc:sldChg chg="modSp add mod ord">
        <pc:chgData name="Sadia Zar" userId="5821699518c1d69a" providerId="LiveId" clId="{A9062DCD-F8A7-4508-837C-67D5B52F0418}" dt="2024-05-05T07:55:41.159" v="1558" actId="14100"/>
        <pc:sldMkLst>
          <pc:docMk/>
          <pc:sldMk cId="3346272739" sldId="447"/>
        </pc:sldMkLst>
        <pc:spChg chg="mod">
          <ac:chgData name="Sadia Zar" userId="5821699518c1d69a" providerId="LiveId" clId="{A9062DCD-F8A7-4508-837C-67D5B52F0418}" dt="2024-05-05T07:53:38.824" v="1463"/>
          <ac:spMkLst>
            <pc:docMk/>
            <pc:sldMk cId="3346272739" sldId="447"/>
            <ac:spMk id="3" creationId="{545D3755-C3E2-975E-DE68-CDECC4B526EC}"/>
          </ac:spMkLst>
        </pc:spChg>
        <pc:spChg chg="mod">
          <ac:chgData name="Sadia Zar" userId="5821699518c1d69a" providerId="LiveId" clId="{A9062DCD-F8A7-4508-837C-67D5B52F0418}" dt="2024-05-05T07:55:41.159" v="1558" actId="14100"/>
          <ac:spMkLst>
            <pc:docMk/>
            <pc:sldMk cId="3346272739" sldId="447"/>
            <ac:spMk id="7" creationId="{F70BD87D-F7DA-961B-4024-A354DC87D168}"/>
          </ac:spMkLst>
        </pc:spChg>
      </pc:sldChg>
      <pc:sldChg chg="modSp add mod">
        <pc:chgData name="Sadia Zar" userId="5821699518c1d69a" providerId="LiveId" clId="{A9062DCD-F8A7-4508-837C-67D5B52F0418}" dt="2024-05-05T07:56:57.208" v="1580" actId="20577"/>
        <pc:sldMkLst>
          <pc:docMk/>
          <pc:sldMk cId="4079635964" sldId="448"/>
        </pc:sldMkLst>
        <pc:spChg chg="mod">
          <ac:chgData name="Sadia Zar" userId="5821699518c1d69a" providerId="LiveId" clId="{A9062DCD-F8A7-4508-837C-67D5B52F0418}" dt="2024-05-05T07:56:28.094" v="1561" actId="20577"/>
          <ac:spMkLst>
            <pc:docMk/>
            <pc:sldMk cId="4079635964" sldId="448"/>
            <ac:spMk id="3" creationId="{545D3755-C3E2-975E-DE68-CDECC4B526EC}"/>
          </ac:spMkLst>
        </pc:spChg>
        <pc:spChg chg="mod">
          <ac:chgData name="Sadia Zar" userId="5821699518c1d69a" providerId="LiveId" clId="{A9062DCD-F8A7-4508-837C-67D5B52F0418}" dt="2024-05-05T07:56:57.208" v="1580" actId="20577"/>
          <ac:spMkLst>
            <pc:docMk/>
            <pc:sldMk cId="4079635964" sldId="448"/>
            <ac:spMk id="7" creationId="{F70BD87D-F7DA-961B-4024-A354DC87D168}"/>
          </ac:spMkLst>
        </pc:spChg>
      </pc:sldChg>
      <pc:sldMasterChg chg="modSldLayout">
        <pc:chgData name="Sadia Zar" userId="5821699518c1d69a" providerId="LiveId" clId="{A9062DCD-F8A7-4508-837C-67D5B52F0418}" dt="2024-05-05T08:03:49.538" v="1642" actId="1076"/>
        <pc:sldMasterMkLst>
          <pc:docMk/>
          <pc:sldMasterMk cId="3515892240" sldId="2147483658"/>
        </pc:sldMasterMkLst>
        <pc:sldLayoutChg chg="modSp mod">
          <pc:chgData name="Sadia Zar" userId="5821699518c1d69a" providerId="LiveId" clId="{A9062DCD-F8A7-4508-837C-67D5B52F0418}" dt="2024-05-05T07:57:24.980" v="1584" actId="14100"/>
          <pc:sldLayoutMkLst>
            <pc:docMk/>
            <pc:sldMasterMk cId="3515892240" sldId="2147483658"/>
            <pc:sldLayoutMk cId="518089260" sldId="2147483698"/>
          </pc:sldLayoutMkLst>
          <pc:cxnChg chg="mod">
            <ac:chgData name="Sadia Zar" userId="5821699518c1d69a" providerId="LiveId" clId="{A9062DCD-F8A7-4508-837C-67D5B52F0418}" dt="2024-05-05T07:57:24.980" v="1584" actId="14100"/>
            <ac:cxnSpMkLst>
              <pc:docMk/>
              <pc:sldMasterMk cId="3515892240" sldId="2147483658"/>
              <pc:sldLayoutMk cId="518089260" sldId="2147483698"/>
              <ac:cxnSpMk id="4" creationId="{979826C1-7A52-DA25-F422-EE62DED7D1B6}"/>
            </ac:cxnSpMkLst>
          </pc:cxnChg>
        </pc:sldLayoutChg>
        <pc:sldLayoutChg chg="addSp modSp mod">
          <pc:chgData name="Sadia Zar" userId="5821699518c1d69a" providerId="LiveId" clId="{A9062DCD-F8A7-4508-837C-67D5B52F0418}" dt="2024-05-05T08:03:36.915" v="1640" actId="207"/>
          <pc:sldLayoutMkLst>
            <pc:docMk/>
            <pc:sldMasterMk cId="3515892240" sldId="2147483658"/>
            <pc:sldLayoutMk cId="1402964143" sldId="2147483701"/>
          </pc:sldLayoutMkLst>
          <pc:spChg chg="add mod">
            <ac:chgData name="Sadia Zar" userId="5821699518c1d69a" providerId="LiveId" clId="{A9062DCD-F8A7-4508-837C-67D5B52F0418}" dt="2024-05-05T08:03:36.915" v="1640" actId="207"/>
            <ac:spMkLst>
              <pc:docMk/>
              <pc:sldMasterMk cId="3515892240" sldId="2147483658"/>
              <pc:sldLayoutMk cId="1402964143" sldId="2147483701"/>
              <ac:spMk id="4" creationId="{3B86CADF-E44B-0759-C1F7-F839099F7157}"/>
            </ac:spMkLst>
          </pc:spChg>
          <pc:picChg chg="add mod">
            <ac:chgData name="Sadia Zar" userId="5821699518c1d69a" providerId="LiveId" clId="{A9062DCD-F8A7-4508-837C-67D5B52F0418}" dt="2024-05-05T08:02:53.970" v="1619" actId="1038"/>
            <ac:picMkLst>
              <pc:docMk/>
              <pc:sldMasterMk cId="3515892240" sldId="2147483658"/>
              <pc:sldLayoutMk cId="1402964143" sldId="2147483701"/>
              <ac:picMk id="1026" creationId="{E2FB4486-6482-1F6A-0281-D8D140F29F5A}"/>
            </ac:picMkLst>
          </pc:picChg>
          <pc:cxnChg chg="mod">
            <ac:chgData name="Sadia Zar" userId="5821699518c1d69a" providerId="LiveId" clId="{A9062DCD-F8A7-4508-837C-67D5B52F0418}" dt="2024-05-05T07:57:31.657" v="1585" actId="14100"/>
            <ac:cxnSpMkLst>
              <pc:docMk/>
              <pc:sldMasterMk cId="3515892240" sldId="2147483658"/>
              <pc:sldLayoutMk cId="1402964143" sldId="2147483701"/>
              <ac:cxnSpMk id="9" creationId="{C57F1500-1A16-D1EF-4F0C-030852B291FC}"/>
            </ac:cxnSpMkLst>
          </pc:cxnChg>
        </pc:sldLayoutChg>
        <pc:sldLayoutChg chg="addSp modSp mod">
          <pc:chgData name="Sadia Zar" userId="5821699518c1d69a" providerId="LiveId" clId="{A9062DCD-F8A7-4508-837C-67D5B52F0418}" dt="2024-05-05T08:03:49.538" v="1642" actId="1076"/>
          <pc:sldLayoutMkLst>
            <pc:docMk/>
            <pc:sldMasterMk cId="3515892240" sldId="2147483658"/>
            <pc:sldLayoutMk cId="941056953" sldId="2147483709"/>
          </pc:sldLayoutMkLst>
          <pc:spChg chg="add mod">
            <ac:chgData name="Sadia Zar" userId="5821699518c1d69a" providerId="LiveId" clId="{A9062DCD-F8A7-4508-837C-67D5B52F0418}" dt="2024-05-05T08:03:49.538" v="1642" actId="1076"/>
            <ac:spMkLst>
              <pc:docMk/>
              <pc:sldMasterMk cId="3515892240" sldId="2147483658"/>
              <pc:sldLayoutMk cId="941056953" sldId="2147483709"/>
              <ac:spMk id="7" creationId="{ECA8ABB9-2436-43C5-760F-D0AFB9664507}"/>
            </ac:spMkLst>
          </pc:spChg>
          <pc:picChg chg="add mod">
            <ac:chgData name="Sadia Zar" userId="5821699518c1d69a" providerId="LiveId" clId="{A9062DCD-F8A7-4508-837C-67D5B52F0418}" dt="2024-05-05T08:03:49.538" v="1642" actId="1076"/>
            <ac:picMkLst>
              <pc:docMk/>
              <pc:sldMasterMk cId="3515892240" sldId="2147483658"/>
              <pc:sldLayoutMk cId="941056953" sldId="2147483709"/>
              <ac:picMk id="6" creationId="{388B659D-E92C-66EA-BD12-70386E3315E1}"/>
            </ac:picMkLst>
          </pc:picChg>
          <pc:cxnChg chg="mod">
            <ac:chgData name="Sadia Zar" userId="5821699518c1d69a" providerId="LiveId" clId="{A9062DCD-F8A7-4508-837C-67D5B52F0418}" dt="2024-05-05T07:59:16.432" v="1598" actId="14100"/>
            <ac:cxnSpMkLst>
              <pc:docMk/>
              <pc:sldMasterMk cId="3515892240" sldId="2147483658"/>
              <pc:sldLayoutMk cId="941056953" sldId="2147483709"/>
              <ac:cxnSpMk id="4" creationId="{E66081BA-9135-73B1-DCE5-77FD12431F13}"/>
            </ac:cxnSpMkLst>
          </pc:cxnChg>
        </pc:sldLayoutChg>
        <pc:sldLayoutChg chg="addSp delSp modSp mod">
          <pc:chgData name="Sadia Zar" userId="5821699518c1d69a" providerId="LiveId" clId="{A9062DCD-F8A7-4508-837C-67D5B52F0418}" dt="2024-05-05T08:02:34.372" v="1605" actId="21"/>
          <pc:sldLayoutMkLst>
            <pc:docMk/>
            <pc:sldMasterMk cId="3515892240" sldId="2147483658"/>
            <pc:sldLayoutMk cId="441327515" sldId="2147483711"/>
          </pc:sldLayoutMkLst>
          <pc:picChg chg="add del mod">
            <ac:chgData name="Sadia Zar" userId="5821699518c1d69a" providerId="LiveId" clId="{A9062DCD-F8A7-4508-837C-67D5B52F0418}" dt="2024-05-05T08:02:34.372" v="1605" actId="21"/>
            <ac:picMkLst>
              <pc:docMk/>
              <pc:sldMasterMk cId="3515892240" sldId="2147483658"/>
              <pc:sldLayoutMk cId="441327515" sldId="2147483711"/>
              <ac:picMk id="1026" creationId="{E2FB4486-6482-1F6A-0281-D8D140F29F5A}"/>
            </ac:picMkLst>
          </pc:picChg>
          <pc:cxnChg chg="mod">
            <ac:chgData name="Sadia Zar" userId="5821699518c1d69a" providerId="LiveId" clId="{A9062DCD-F8A7-4508-837C-67D5B52F0418}" dt="2024-05-05T07:57:17.618" v="1583" actId="14100"/>
            <ac:cxnSpMkLst>
              <pc:docMk/>
              <pc:sldMasterMk cId="3515892240" sldId="2147483658"/>
              <pc:sldLayoutMk cId="441327515" sldId="2147483711"/>
              <ac:cxnSpMk id="13" creationId="{A69706A2-3726-FE4E-B923-E75D48597816}"/>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5/15/2024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5T06:50:23.258"/>
    </inkml:context>
    <inkml:brush xml:id="br0">
      <inkml:brushProperty name="width" value="0.35" units="cm"/>
      <inkml:brushProperty name="height" value="0.35" units="cm"/>
      <inkml:brushProperty name="color" value="#FFFFFF"/>
    </inkml:brush>
  </inkml:definitions>
  <inkml:trace contextRef="#ctx0" brushRef="#br0">546 668 24575,'52'1'0,"-29"1"0,1-2 0,-1 0 0,1-2 0,-1-1 0,24-5 0,-4-5 0,0 2 0,1 1 0,0 3 0,76-3 0,-75 11 0,65-2 0,-94-1 0,-1 0 0,0 0 0,1-2 0,-1 0 0,15-6 0,71-39 0,-79 37 0,0 0 0,2 1 0,-1 1 0,1 2 0,0 0 0,32-5 0,-46 11 0,1 1 0,-1 0 0,1 1 0,0 0 0,-1 1 0,1 0 0,-1 0 0,1 1 0,-1 0 0,0 1 0,1 1 0,14 6 0,-8-2 0,1-1 0,0 0 0,0-2 0,1 0 0,0-1 0,0-1 0,0-1 0,21 0 0,-11-5 0,-28 3 0,0-1 0,-1 1 0,1 0 0,-1 0 0,1 0 0,-1-1 0,1 1 0,0 0 0,-1 0 0,1-1 0,-1 1 0,1-1 0,-1 1 0,0 0 0,1-1 0,-1 1 0,1-1 0,-1 1 0,0-1 0,1 1 0,-1-1 0,0 0 0,0 1 0,1-1 0,-1 1 0,0-1 0,0 0 0,0 1 0,0-1 0,0 1 0,0-1 0,0 0 0,0 1 0,0-1 0,0 1 0,0-1 0,0 0 0,0 1 0,0-1 0,-1 1 0,1-2 0,-20-24 0,7 11 0,-80-124 0,1 1 0,79 120 0,-18-21 0,29 37 0,-1 0 0,1 0 0,-1 0 0,1 1 0,-1-1 0,0 0 0,0 1 0,0 0 0,0 0 0,0 0 0,0 0 0,0 0 0,-4 0 0,-2 1 0,0 0 0,0 0 0,0 1 0,-1 0 0,1 1 0,0 0 0,-16 6 0,-63 31 0,54-23 0,5-2 0,-17 7 0,-66 41 0,92-49 0,-112 69 0,111-71 0,0-1 0,-1-1 0,0 0 0,-36 7 0,-328 61 0,379-76 0,-27 7 0,32-8 0,1 1 0,-1 0 0,0-1 0,0 1 0,1 0 0,-1 0 0,0 0 0,1 0 0,-1 0 0,1 1 0,-1-1 0,1 0 0,-3 3 0,4-3 0,0 0 0,0-1 0,-1 1 0,1-1 0,0 1 0,0 0 0,0-1 0,0 1 0,-1 0 0,1-1 0,0 1 0,0 0 0,1-1 0,-1 1 0,0-1 0,0 1 0,0 0 0,0-1 0,0 1 0,1 0 0,-1-1 0,0 1 0,0-1 0,1 1 0,-1-1 0,1 1 0,-1-1 0,0 1 0,1-1 0,-1 1 0,1-1 0,-1 1 0,1-1 0,0 1 0,23 12 0,-24-13 0,28 11 0,0-2 0,0 0 0,0-2 0,1-2 0,41 4 0,152-2 0,-190-7 0,477-3 0,-1121 3 0,559-3 0,1-1 0,0-3 0,0-2 0,1-2 0,-63-23 0,36 4 0,52 19 0,-1 1 0,0 1 0,-48-9 0,41 14 0,-44 3 0,53 1 0,0 0 0,0-2 0,0-1 0,-25-5 0,46 7 0,1 0 0,-1 0 0,1-1 0,-1 1 0,1-1 0,-1 0 0,1 1 0,0-2 0,0 1 0,0 0 0,0-1 0,0 1 0,1-1 0,-1 0 0,1 0 0,-1 0 0,-2-6 0,4 7 0,0-1 0,0 0 0,0 0 0,1 0 0,-1 0 0,1 0 0,0 0 0,0 1 0,0-1 0,0 0 0,0 0 0,1 0 0,-1 0 0,1 0 0,0 0 0,0 1 0,0-1 0,0 0 0,1 1 0,-1-1 0,1 1 0,-1-1 0,1 1 0,2-3 0,13-16 0,2 1 0,0 0 0,1 2 0,27-20 0,96-57 0,-53 38 0,-74 46 0,41-25 0,-52 33 0,-1 1 0,0 1 0,1-1 0,0 0 0,-1 1 0,1 0 0,0 0 0,-1 1 0,1-1 0,0 1 0,5 0 0,-8 0 0,0 1 0,-1-1 0,1 1 0,0-1 0,-1 1 0,1 0 0,-1-1 0,1 1 0,-1 0 0,0 0 0,1 0 0,-1 0 0,0 0 0,0 1 0,1-1 0,-1 0 0,0 1 0,0-1 0,1 3 0,13 35 0,-6-15 0,-1-5 0,-2-3 0,1 0 0,1-1 0,0 0 0,1 0 0,1-1 0,15 18 0,-8-16 0,0 0 0,1-1 0,0-1 0,1-1 0,1-1 0,0-1 0,0 0 0,1-1 0,1-2 0,42 12 0,-29-11 0,1-1 0,59 4 0,-73-10 0,0 1 0,0 2 0,40 12 0,-35-8 0,50 8 0,8-10 0,145-6 0,-105-3 0,-80 2 0,20 0 0,-1-2 0,86-14 0,-66 0 0,1 4 0,109-3 0,-178 15 0,0 1 0,0-1 0,1 0 0,-1-2 0,0 0 0,0 0 0,0-2 0,26-8 0,-9 1 0,2 1 0,-1 2 0,1 1 0,50-2 0,2-2 0,-44 7 0,59 0 0,17 0 0,-89-1 0,54-16 0,-52 12 0,44-7 0,79 9 0,-110 8 0,0-3 0,47-8 0,-30 1 0,89-2 0,64 12 0,-84 1 0,-25-4 0,114 4 0,-199 0-682,34 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5T07:05:33.802"/>
    </inkml:context>
    <inkml:brush xml:id="br0">
      <inkml:brushProperty name="width" value="0.35" units="cm"/>
      <inkml:brushProperty name="height" value="0.35" units="cm"/>
      <inkml:brushProperty name="color" value="#FFFFFF"/>
    </inkml:brush>
  </inkml:definitions>
  <inkml:trace contextRef="#ctx0" brushRef="#br0">0 1344 24575,'1'-1'0,"0"1"0,1-1 0,-1 1 0,0-1 0,0 1 0,0-1 0,0 0 0,0 0 0,0 1 0,-1-1 0,1 0 0,0 0 0,0 0 0,0 0 0,-1 0 0,2-1 0,6-8 0,-1 5 0,0 1 0,0 0 0,1 0 0,-1 1 0,1 0 0,-1 0 0,1 1 0,0 0 0,16-2 0,8 1 0,38 1 0,-47 2 0,447 1 0,-160 0 0,-259 2 0,60 9 0,25 3 0,-91-13 0,0-2 0,0-2 0,-1-2 0,68-14 0,-46 4 0,0 3 0,101-3 0,137 14 0,-129 3 0,-36-5 0,139 4 0,-211 1 0,0 4 0,71 16 0,-110-17 0,45 11 0,0-3 0,106 7 0,-11-23 0,47 2 0,-43 25 0,-142-23 0,12 0 0,1 3 0,70 15 0,-98-15 0,-1 1 0,16 8 0,-17-8 0,-1 0 0,1-1 0,16 4 0,3-3 0,0-2 0,37 0 0,-33-2 0,46 8 0,-52-5 0,-17-3 0,0 0 0,0 1 0,0 0 0,0 1 0,17 8 0,-7 1 0,1-2 0,0-1 0,0-1 0,1 0 0,0-2 0,1-1 0,-1-2 0,35 3 0,-58-7 0,31 1 0,0 2 0,0 1 0,44 11 0,-40-5 0,0-2 0,1-1 0,0-2 0,66 1 0,-32-6 0,118-4 0,-181 4 0,-1-1 0,1 0 0,-1 0 0,0-1 0,11-4 0,-19 6 0,0 0 0,1 0 0,-1 0 0,0 0 0,0 0 0,0 0 0,0 0 0,1 0 0,-1 0 0,0 0 0,0 0 0,0 0 0,0-1 0,0 1 0,1 0 0,-1 0 0,0 0 0,0 0 0,0 0 0,0 0 0,0-1 0,0 1 0,0 0 0,0 0 0,1 0 0,-1 0 0,0-1 0,0 1 0,0 0 0,0 0 0,0 0 0,0 0 0,0-1 0,0 1 0,0 0 0,0 0 0,0 0 0,0 0 0,0-1 0,0 1 0,0 0 0,0 0 0,-1 0 0,-7-7 0,-24-6 0,19 8 0,-187-86 0,136 63 0,-19-8 0,81 35 0,-22-8 0,0 1 0,-1 2 0,-33-6 0,15 5 0,-1-2 0,-54-19 0,59 15 0,0 2 0,-1 2 0,-47-5 0,56 10 0,1-2 0,1 0 0,-32-13 0,-10-1 0,60 17 0,2 1 0,0 0 0,0 0 0,1-1 0,-1 0 0,1 0 0,0-1 0,-1 0 0,-13-11 0,21 15 0,0-1 0,1 1 0,-1-1 0,0 1 0,1-1 0,-1 0 0,1 1 0,-1-1 0,1 0 0,0 0 0,-1 1 0,1-1 0,0 0 0,-1 0 0,1 0 0,0 1 0,0-1 0,0 0 0,0 0 0,0 0 0,0 0 0,0 0 0,0 1 0,0-1 0,0 0 0,0 0 0,0 0 0,1 1 0,-1-1 0,0 0 0,1 0 0,-1 0 0,0 1 0,1-1 0,-1 0 0,1 1 0,0-1 0,-1 0 0,1 1 0,-1-1 0,1 1 0,0-1 0,-1 1 0,1-1 0,0 1 0,0-1 0,-1 1 0,1 0 0,0-1 0,1 1 0,5-3 0,0 0 0,-1 1 0,1 0 0,13-2 0,17 0 0,45 1 0,21-3 0,-88 4 0,0 0 0,0-1 0,-1-1 0,28-11 0,8-8 0,0 3 0,2 2 0,103-21 0,-5 8 0,-89 16 0,0 4 0,98-7 0,128 21 0,-241 3 0,81 21 0,-12-1 0,-105-24 0,0 0 0,0 1 0,-1 0 0,1 0 0,-1 1 0,0 0 0,0 1 0,9 6 0,-13-8 0,-1 1 0,1-1 0,-1 1 0,0 0 0,0 0 0,-1 1 0,1-1 0,-1 1 0,0 0 0,0 0 0,0 0 0,-1 0 0,0 0 0,0 0 0,2 11 0,-2-2 0,-1-1 0,-1 1 0,0 0 0,0-1 0,-2 1 0,0-1 0,0 1 0,-2-1 0,1 0 0,-2 0 0,1 0 0,-10 16 0,-3 22 0,15-40 0,-1-1 0,-1 1 0,-8 17 0,10-25 0,0 1 0,-1-1 0,1 0 0,-1 0 0,1 0 0,-1 0 0,0 0 0,-1-1 0,1 1 0,0-1 0,-1 0 0,1 0 0,-1 0 0,-4 2 0,-4 0 0,-1 0 0,0-1 0,-1 0 0,1-1 0,-23 1 0,-71-5 0,60-1 0,1 3 0,20 0 0,0-1 0,0-1 0,-1-1 0,-28-7 0,52 9 0,0 1 0,0-1 0,0 0 0,0 0 0,1-1 0,-1 1 0,0-1 0,1 1 0,-1-1 0,1 0 0,-1 0 0,1 0 0,0 0 0,0 0 0,0-1 0,0 1 0,0-1 0,0 1 0,1-1 0,-1 1 0,1-1 0,0 0 0,0 0 0,0 0 0,0 0 0,0 0 0,1 0 0,-1-5 0,1 3 0,0-1 0,1 0 0,0 1 0,0-1 0,0 0 0,1 1 0,0 0 0,0-1 0,0 1 0,1 0 0,0 0 0,0 0 0,0 0 0,6-7 0,15-14 0,-17 19 0,0 0 0,0 0 0,-1-1 0,0 1 0,-1-1 0,0-1 0,0 1 0,5-15 0,-9 22 0,-1-1 0,0 1 0,1 0 0,-1 0 0,0-1 0,0 1 0,0 0 0,0 0 0,0-1 0,0 1 0,0 0 0,0 0 0,-1-1 0,1 1 0,0 0 0,-1 0 0,1 0 0,-1-1 0,1 1 0,-1 0 0,0 0 0,-1-1 0,0 0 0,0 0 0,0 1 0,0-1 0,0 1 0,0-1 0,0 1 0,-1 0 0,1 0 0,0 0 0,-5-1 0,-6-1 0,1 1 0,-1 1 0,-20-1 0,26 2 0,-222 4 0,215-3 0,0 1 0,0 1 0,0 1 0,1 0 0,-1 0 0,-20 11 0,-72 47 0,67-38 0,-44 31 0,57-36 0,-1-1 0,-1-1 0,0-1 0,-1-1 0,-34 11 0,13-15 0,-1-1 0,-1-3 0,-63 0 0,94-6 0,-432 4 0,261-6 0,127-3 0,-1-2 0,-75-18 0,103 17 0,-98-27 0,3 1 0,-79-18 0,125 28 0,52 14 0,1-3 0,0-1 0,-49-26 0,-80-38 0,134 61 0,-1 1 0,0 2 0,0 1 0,-43-11 0,43 15 0,0-2 0,1-1 0,-43-22 0,-77-54 0,66 37 0,-25-22 0,9 5 0,57 41 0,1-2 0,2-1 0,1-2 0,-38-40 0,55 51 0,-24-18 0,30 27 0,1 0 0,0-2 0,1 0 0,0 0 0,-12-18 0,-15-40 0,30 51 0,0 1 0,-20-27 0,10 19 0,8 11 0,-1 0 0,-27-27 0,6 14 127,1 1-873,-58-63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5T07:59:37.074"/>
    </inkml:context>
    <inkml:brush xml:id="br0">
      <inkml:brushProperty name="width" value="0.35" units="cm"/>
      <inkml:brushProperty name="height" value="0.35" units="cm"/>
      <inkml:brushProperty name="color" value="#FFFFFF"/>
    </inkml:brush>
  </inkml:definitions>
  <inkml:trace contextRef="#ctx0" brushRef="#br0">1865 619 24575,'-39'2'0,"1"1"0,-68 13 0,-70 31 0,113-28 0,-78 35 0,111-40 0,0 1 0,1 2 0,1 1 0,-37 32 0,-18 21 0,-141 92 0,177-134 0,-73 47 0,101-62 0,1 0 0,0 2 0,1 0 0,-16 21 0,-13 27 0,37-49 0,-2 1 0,0-2 0,0 1 0,-1-1 0,-1-1 0,0 0 0,-18 12 0,30-24 0,0 0 0,0-1 0,0 1 0,0 0 0,1-1 0,-1 1 0,0-1 0,0 1 0,-1-1 0,1 0 0,0 1 0,0-1 0,0 0 0,0 0 0,0 0 0,0 0 0,0 0 0,0 0 0,0 0 0,0 0 0,-1 0 0,1 0 0,0-1 0,0 1 0,0 0 0,0-1 0,0 1 0,0-1 0,0 1 0,0-1 0,0 1 0,0-1 0,1 0 0,-1 0 0,0 1 0,0-1 0,1 0 0,-1 0 0,0 0 0,1 0 0,-1 0 0,0-1 0,-2-6 0,0 1 0,0-1 0,1 1 0,1-1 0,-2-8 0,1 6 0,-7-47 0,-3-90 0,13-61 0,0 106 0,0 7 0,5 0 0,35-188 0,-23 201 0,-5-1 0,-2 0 0,-2-95 0,-9 164 0,0 14 0,0 0 0,0 0 0,0 0 0,0 0 0,0 0 0,0 0 0,0 0 0,0 0 0,0 0 0,0 0 0,0 0 0,0 0 0,0 0 0,-1 23 0,0 7 0,-1 1 0,-1-1 0,-2-1 0,0 1 0,-2-1 0,-2 0 0,-23 54 0,-4-11-251,-48 70 0,-55 61-320,130-190 565,-64 100-1196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5T07:59:44.157"/>
    </inkml:context>
    <inkml:brush xml:id="br0">
      <inkml:brushProperty name="width" value="0.35" units="cm"/>
      <inkml:brushProperty name="height" value="0.35" units="cm"/>
      <inkml:brushProperty name="color" value="#FFFFFF"/>
    </inkml:brush>
  </inkml:definitions>
  <inkml:trace contextRef="#ctx0" brushRef="#br0">3305 206 24575,'0'235'0,"0"-253"0,0 1 0,-2 0 0,1 0 0,-2 0 0,0 0 0,-11-31 0,2 17 0,0 0 0,0 0 0,-34-58 0,41 81 0,0 1 0,-1-1 0,0 1 0,0 0 0,-1 0 0,1 1 0,-2 0 0,1 0 0,0 1 0,-1 0 0,0 0 0,-1 0 0,1 1 0,-1 1 0,-13-5 0,6 5 0,-1 0 0,1 1 0,-1 0 0,1 2 0,-1 0 0,-31 4 0,-96 29 0,4 0 0,99-25 0,-56 18 0,64-15 0,-1-2 0,0-2 0,-35 4 0,-246-9 0,161-4 0,-1100 2 0,1194-3 0,-61-10 0,-31-3 0,-50 15 0,198 1 0,-1 1 0,0-1 0,0 1 0,0 0 0,1 0 0,-1 1 0,1-1 0,-1 1 0,1 0 0,-1 0 0,-6 5 0,10-6 0,0 0 0,0 1 0,0-1 0,-1 1 0,1-1 0,0 1 0,1-1 0,-1 1 0,0-1 0,0 1 0,1 0 0,-1-1 0,1 1 0,-1 0 0,1 0 0,0-1 0,0 1 0,0 0 0,0 0 0,0 0 0,0-1 0,0 1 0,0 0 0,1 0 0,-1-1 0,1 1 0,-1 0 0,1-1 0,0 1 0,0 0 0,0-1 0,0 1 0,2 1 0,2 7 0,2-1 0,-1 0 0,1 0 0,1-1 0,0 0 0,0 0 0,16 11 0,-5-6 0,0-2 0,39 18 0,16 6 0,-53-23 0,1-1 0,1-1 0,0-1 0,0-1 0,1-1 0,30 5 0,83-4 0,8 2 0,-6 2 0,176-6 0,-277-4 0,61 10 0,-16-1 0,-45-6 0,-1 3 0,44 13 0,-45-10 0,0-2 0,58 7 0,-35-13 0,-30-3 0,-1 2 0,33 7 0,-17-1 0,0-2 0,50 0 0,92-7 0,-75-1 0,563 2 0,-666 0 0,1 0 0,-1 1 0,1 0 0,-1 0 0,1 1 0,-1 0 0,0 1 0,0-1 0,0 2 0,11 5 0,-18-8 0,0-1 0,0 0 0,0 1 0,-1 0 0,1-1 0,0 1 0,0-1 0,-1 1 0,1 0 0,0-1 0,-1 1 0,1 0 0,0 0 0,-1 0 0,1-1 0,-1 1 0,1 0 0,-1 0 0,0 0 0,1 2 0,-1-2 0,0-1 0,-1 1 0,1 0 0,0-1 0,0 1 0,-1-1 0,1 1 0,-1 0 0,1-1 0,0 1 0,-1-1 0,1 1 0,-1-1 0,1 1 0,-1-1 0,0 0 0,1 1 0,-1-1 0,1 0 0,-1 1 0,0-1 0,0 0 0,-5 2 0,1 0 0,-1 0 0,0-1 0,0 0 0,-10 0 0,-26-2 0,1-3 0,-58-11 0,93 14 0,-7-2 0,-1 0 0,1 0 0,0-1 0,0-1 0,1 0 0,-1-1 0,1 0 0,0-1 0,1 0 0,0-1 0,0 0 0,-10-10 0,11 10 0,-1 0 0,0 1 0,-1 1 0,1 0 0,-22-8 0,21 10 0,1-1 0,0 0 0,0 0 0,1-2 0,0 1 0,-16-14 0,25 19 0,0 1 0,0-1 0,0 0 0,0 0 0,0 0 0,0 0 0,0 0 0,1 0 0,-1 0 0,0 0 0,1 0 0,-1 0 0,1-1 0,-1 1 0,1 0 0,0 0 0,-1 0 0,1-1 0,0 1 0,0 0 0,0-1 0,0 0 0,0 1 0,1 0 0,-1 0 0,1 0 0,0 0 0,-1 0 0,1 0 0,0 1 0,0-1 0,-1 0 0,1 0 0,0 1 0,0-1 0,0 0 0,0 1 0,0-1 0,0 1 0,0-1 0,0 1 0,2-1 0,6-1 0,1 0 0,0 0 0,0 1 0,11 0 0,158 1 0,-101 2 0,-63-3 0,0-1 0,-1 0 0,1-1 0,-1 0 0,0-1 0,20-9 0,-17 6 0,0 2 0,0 0 0,0 0 0,24-2 0,-18 7 0,1 0 0,31 5 0,-32-3 0,-1 0 0,40-2 0,-59-1 13,0 1 0,0 0-1,0-1 1,0 0-1,0 0 1,0 0 0,0 0-1,0 0 1,0-1 0,-1 1-1,1-1 1,0 0 0,-1 1-1,1-1 1,-1-1 0,0 1-1,0 0 1,0 0-1,0-1 1,0 1 0,0-1-1,-1 0 1,1 1 0,-1-1-1,0 0 1,2-5 0,0-4-298,-1 1 1,0-1-1,-1 0 1,0 0-1,-1-18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5T08:04:53.270"/>
    </inkml:context>
    <inkml:brush xml:id="br0">
      <inkml:brushProperty name="width" value="0.35" units="cm"/>
      <inkml:brushProperty name="height" value="0.35" units="cm"/>
      <inkml:brushProperty name="color" value="#FFFFFF"/>
    </inkml:brush>
  </inkml:definitions>
  <inkml:trace contextRef="#ctx0" brushRef="#br0">1 107 24575,'5'0'0,"13"-10"0,19-5 0,4-4 0,0 1 0,-2 3 0,4 5 0,0 3 0,-3 4 0,-1 1 0,-4 2 0,5 1 0,0 0 0,4-1 0,-5-10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5T08:05:01.494"/>
    </inkml:context>
    <inkml:brush xml:id="br0">
      <inkml:brushProperty name="width" value="0.35" units="cm"/>
      <inkml:brushProperty name="height" value="0.35" units="cm"/>
      <inkml:brushProperty name="color" value="#FFFFFF"/>
    </inkml:brush>
  </inkml:definitions>
  <inkml:trace contextRef="#ctx0" brushRef="#br0">411 0 24575,'1'3'0,"-1"0"0,1 0 0,0 0 0,0 0 0,0 0 0,0-1 0,1 1 0,-1 0 0,1-1 0,0 1 0,0-1 0,0 1 0,0-1 0,0 0 0,0 0 0,0 0 0,1 0 0,-1 0 0,4 2 0,-1-1 0,-1 0 0,0 0 0,0 1 0,0 0 0,-1 0 0,6 7 0,5 14 0,-1 1 0,-1-1 0,-1 2 0,-1 0 0,-2 0 0,-1 1 0,-1 0 0,4 43 0,3 37 0,-13-108 0,0 1 0,0-1 0,0 0 0,0 1 0,0-1 0,0 0 0,0 1 0,0-1 0,0 0 0,0 0 0,0 1 0,0-1 0,0 0 0,0 1 0,0-1 0,0 0 0,0 1 0,0-1 0,0 0 0,0 0 0,-1 1 0,1-1 0,0 0 0,0 0 0,0 1 0,0-1 0,-1 0 0,1 0 0,0 1 0,0-1 0,-1 0 0,1 0 0,0 0 0,0 0 0,-1 1 0,1-1 0,0 0 0,0 0 0,-1 0 0,1 0 0,0 0 0,-1 0 0,1 0 0,0 0 0,-1 0 0,1 0 0,0 0 0,-1 0 0,1 0 0,0 0 0,0 0 0,-1 0 0,1 0 0,0 0 0,-1 0 0,1-1 0,0 1 0,0 0 0,-1 0 0,1 0 0,0-1 0,0 1 0,0 1 0,0-1 0,0 0 0,0 0 0,0 0 0,0 0 0,0 0 0,0 0 0,0 0 0,0 0 0,0 1 0,0-1 0,0 0 0,0 0 0,0 0 0,0 0 0,0 0 0,0 0 0,0 0 0,-1 0 0,1 0 0,0 1 0,0-1 0,0 0 0,0 0 0,0 0 0,0 0 0,0 0 0,0 0 0,0 0 0,0 0 0,0 0 0,0 0 0,-1 0 0,1 0 0,0 0 0,0 0 0,0 0 0,0 0 0,0 0 0,0 0 0,0 0 0,0 0 0,0 0 0,-1 0 0,1 0 0,0 0 0,0 0 0,0 0 0,0 0 0,0 0 0,0 0 0,0 1 0,0-1 0,0 0 0,0 0 0,0 1 0,0-1 0,0 0 0,0 1 0,0-1 0,1 0 0,-1 1 0,0-1 0,-1 0 0,1 1 0,0-1 0,0 0 0,0 1 0,0-1 0,0 0 0,0 1 0,0-1 0,0 0 0,0 0 0,-1 1 0,1-1 0,0 0 0,0 1 0,0-1 0,-1 0 0,1 0 0,0 0 0,0 1 0,-1-1 0,1 0 0,0 0 0,0 0 0,-1 1 0,1-1 0,0 0 0,-1 0 0,1 0 0,-16 4 0,14-4 0,-32 4 0,-60-1 0,69-3 0,-1 0 0,1 1 0,-1 2 0,-45 11 0,52-9 0,2 2 0,-1-2 0,0-1 0,0 0 0,-32 2 0,46-6 0,0 0 0,-1 0 0,1 0 0,0-1 0,0 1 0,0-1 0,0 0 0,0 0 0,0-1 0,0 1 0,0-1 0,1 0 0,-1 0 0,0 0 0,1 0 0,0-1 0,-1 0 0,1 1 0,0-1 0,1 0 0,-1 0 0,0-1 0,1 1 0,0-1 0,-1 1 0,-2-8 0,3 5 0,0 0 0,0-1 0,1 1 0,0-1 0,0 0 0,1 1 0,-1-1 0,1 0 0,1 1 0,-1-1 0,1 0 0,1 1 0,-1-1 0,1 1 0,0 0 0,0-1 0,1 1 0,4-7 0,-4 6 0,1 1 0,-1 0 0,2 0 0,-1 0 0,0 1 0,1-1 0,0 1 0,1 0 0,-1 1 0,1-1 0,0 1 0,0 0 0,0 0 0,0 1 0,1 0 0,13-4 0,84-11 0,-66 7-1365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318297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29616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4490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197893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410159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3693638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977975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3134709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2916257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88708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265804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2952333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43008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157078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1086234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3993805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27</a:t>
            </a:fld>
            <a:endParaRPr lang="en-US" dirty="0"/>
          </a:p>
        </p:txBody>
      </p:sp>
    </p:spTree>
    <p:extLst>
      <p:ext uri="{BB962C8B-B14F-4D97-AF65-F5344CB8AC3E}">
        <p14:creationId xmlns:p14="http://schemas.microsoft.com/office/powerpoint/2010/main" val="574453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28</a:t>
            </a:fld>
            <a:endParaRPr lang="en-US" dirty="0"/>
          </a:p>
        </p:txBody>
      </p:sp>
    </p:spTree>
    <p:extLst>
      <p:ext uri="{BB962C8B-B14F-4D97-AF65-F5344CB8AC3E}">
        <p14:creationId xmlns:p14="http://schemas.microsoft.com/office/powerpoint/2010/main" val="1876850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29</a:t>
            </a:fld>
            <a:endParaRPr lang="en-US" dirty="0"/>
          </a:p>
        </p:txBody>
      </p:sp>
    </p:spTree>
    <p:extLst>
      <p:ext uri="{BB962C8B-B14F-4D97-AF65-F5344CB8AC3E}">
        <p14:creationId xmlns:p14="http://schemas.microsoft.com/office/powerpoint/2010/main" val="3693300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30</a:t>
            </a:fld>
            <a:endParaRPr lang="en-US" dirty="0"/>
          </a:p>
        </p:txBody>
      </p:sp>
    </p:spTree>
    <p:extLst>
      <p:ext uri="{BB962C8B-B14F-4D97-AF65-F5344CB8AC3E}">
        <p14:creationId xmlns:p14="http://schemas.microsoft.com/office/powerpoint/2010/main" val="2669066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2089768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31</a:t>
            </a:fld>
            <a:endParaRPr lang="en-US" dirty="0"/>
          </a:p>
        </p:txBody>
      </p:sp>
    </p:spTree>
    <p:extLst>
      <p:ext uri="{BB962C8B-B14F-4D97-AF65-F5344CB8AC3E}">
        <p14:creationId xmlns:p14="http://schemas.microsoft.com/office/powerpoint/2010/main" val="3434122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32</a:t>
            </a:fld>
            <a:endParaRPr lang="en-US" dirty="0"/>
          </a:p>
        </p:txBody>
      </p:sp>
    </p:spTree>
    <p:extLst>
      <p:ext uri="{BB962C8B-B14F-4D97-AF65-F5344CB8AC3E}">
        <p14:creationId xmlns:p14="http://schemas.microsoft.com/office/powerpoint/2010/main" val="1438649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33</a:t>
            </a:fld>
            <a:endParaRPr lang="en-US" dirty="0"/>
          </a:p>
        </p:txBody>
      </p:sp>
    </p:spTree>
    <p:extLst>
      <p:ext uri="{BB962C8B-B14F-4D97-AF65-F5344CB8AC3E}">
        <p14:creationId xmlns:p14="http://schemas.microsoft.com/office/powerpoint/2010/main" val="2314194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34</a:t>
            </a:fld>
            <a:endParaRPr lang="en-US" dirty="0"/>
          </a:p>
        </p:txBody>
      </p:sp>
    </p:spTree>
    <p:extLst>
      <p:ext uri="{BB962C8B-B14F-4D97-AF65-F5344CB8AC3E}">
        <p14:creationId xmlns:p14="http://schemas.microsoft.com/office/powerpoint/2010/main" val="3873705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35</a:t>
            </a:fld>
            <a:endParaRPr lang="en-US" dirty="0"/>
          </a:p>
        </p:txBody>
      </p:sp>
    </p:spTree>
    <p:extLst>
      <p:ext uri="{BB962C8B-B14F-4D97-AF65-F5344CB8AC3E}">
        <p14:creationId xmlns:p14="http://schemas.microsoft.com/office/powerpoint/2010/main" val="3168905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36</a:t>
            </a:fld>
            <a:endParaRPr lang="en-US" dirty="0"/>
          </a:p>
        </p:txBody>
      </p:sp>
    </p:spTree>
    <p:extLst>
      <p:ext uri="{BB962C8B-B14F-4D97-AF65-F5344CB8AC3E}">
        <p14:creationId xmlns:p14="http://schemas.microsoft.com/office/powerpoint/2010/main" val="3184498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37</a:t>
            </a:fld>
            <a:endParaRPr lang="en-US" dirty="0"/>
          </a:p>
        </p:txBody>
      </p:sp>
    </p:spTree>
    <p:extLst>
      <p:ext uri="{BB962C8B-B14F-4D97-AF65-F5344CB8AC3E}">
        <p14:creationId xmlns:p14="http://schemas.microsoft.com/office/powerpoint/2010/main" val="1887484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38</a:t>
            </a:fld>
            <a:endParaRPr lang="en-US" dirty="0"/>
          </a:p>
        </p:txBody>
      </p:sp>
    </p:spTree>
    <p:extLst>
      <p:ext uri="{BB962C8B-B14F-4D97-AF65-F5344CB8AC3E}">
        <p14:creationId xmlns:p14="http://schemas.microsoft.com/office/powerpoint/2010/main" val="3857215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39</a:t>
            </a:fld>
            <a:endParaRPr lang="en-US" dirty="0"/>
          </a:p>
        </p:txBody>
      </p:sp>
    </p:spTree>
    <p:extLst>
      <p:ext uri="{BB962C8B-B14F-4D97-AF65-F5344CB8AC3E}">
        <p14:creationId xmlns:p14="http://schemas.microsoft.com/office/powerpoint/2010/main" val="4214756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40</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949461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163979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466729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6426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45040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xmlns=""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xmlns="" val="1"/>
              </a:ext>
            </a:extLst>
          </p:cNvPr>
          <p:cNvCxnSpPr>
            <a:cxnSpLocks/>
          </p:cNvCxnSpPr>
          <p:nvPr userDrawn="1"/>
        </p:nvCxnSpPr>
        <p:spPr>
          <a:xfrm>
            <a:off x="6309360" y="3950208"/>
            <a:ext cx="5486944"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xmlns=""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xmlns=""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xmlns=""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xmlns=""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xmlns=""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xmlns="" val="1"/>
              </a:ext>
            </a:extLst>
          </p:cNvPr>
          <p:cNvCxnSpPr>
            <a:cxnSpLocks/>
          </p:cNvCxnSpPr>
          <p:nvPr userDrawn="1"/>
        </p:nvCxnSpPr>
        <p:spPr>
          <a:xfrm>
            <a:off x="594360" y="2148840"/>
            <a:ext cx="6410008"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xmlns=""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xmlns="" val="1"/>
              </a:ext>
            </a:extLst>
          </p:cNvPr>
          <p:cNvCxnSpPr>
            <a:cxnSpLocks/>
          </p:cNvCxnSpPr>
          <p:nvPr userDrawn="1"/>
        </p:nvCxnSpPr>
        <p:spPr>
          <a:xfrm>
            <a:off x="594360" y="2148840"/>
            <a:ext cx="10873740"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xmlns=""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pic>
        <p:nvPicPr>
          <p:cNvPr id="1026" name="Picture 2" descr="UIIT PMAS UAAR - Home">
            <a:extLst>
              <a:ext uri="{FF2B5EF4-FFF2-40B4-BE49-F238E27FC236}">
                <a16:creationId xmlns:a16="http://schemas.microsoft.com/office/drawing/2014/main" id="{E2FB4486-6482-1F6A-0281-D8D140F29F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36867" y="65136"/>
            <a:ext cx="1435396" cy="14353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86CADF-E44B-0759-C1F7-F839099F7157}"/>
              </a:ext>
            </a:extLst>
          </p:cNvPr>
          <p:cNvSpPr txBox="1"/>
          <p:nvPr userDrawn="1"/>
        </p:nvSpPr>
        <p:spPr>
          <a:xfrm>
            <a:off x="10419663" y="1480332"/>
            <a:ext cx="1772337" cy="369332"/>
          </a:xfrm>
          <a:prstGeom prst="rect">
            <a:avLst/>
          </a:prstGeom>
          <a:noFill/>
        </p:spPr>
        <p:txBody>
          <a:bodyPr wrap="square" rtlCol="0">
            <a:spAutoFit/>
          </a:bodyPr>
          <a:lstStyle/>
          <a:p>
            <a:r>
              <a:rPr lang="en-US" b="1" dirty="0">
                <a:solidFill>
                  <a:schemeClr val="bg1"/>
                </a:solidFill>
                <a:latin typeface="Amasis MT Pro Black" panose="02040A04050005020304" pitchFamily="18" charset="0"/>
              </a:rPr>
              <a:t>Spring - 2024</a:t>
            </a: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xmlns=""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xmlns=""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9925171"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pic>
        <p:nvPicPr>
          <p:cNvPr id="6" name="Picture 2" descr="UIIT PMAS UAAR - Home">
            <a:extLst>
              <a:ext uri="{FF2B5EF4-FFF2-40B4-BE49-F238E27FC236}">
                <a16:creationId xmlns:a16="http://schemas.microsoft.com/office/drawing/2014/main" id="{388B659D-E92C-66EA-BD12-70386E3315E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204" y="85023"/>
            <a:ext cx="1435396" cy="14353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CA8ABB9-2436-43C5-760F-D0AFB9664507}"/>
              </a:ext>
            </a:extLst>
          </p:cNvPr>
          <p:cNvSpPr txBox="1"/>
          <p:nvPr userDrawn="1"/>
        </p:nvSpPr>
        <p:spPr>
          <a:xfrm>
            <a:off x="0" y="1500219"/>
            <a:ext cx="1772337" cy="369332"/>
          </a:xfrm>
          <a:prstGeom prst="rect">
            <a:avLst/>
          </a:prstGeom>
          <a:noFill/>
        </p:spPr>
        <p:txBody>
          <a:bodyPr wrap="square" rtlCol="0">
            <a:spAutoFit/>
          </a:bodyPr>
          <a:lstStyle/>
          <a:p>
            <a:r>
              <a:rPr lang="en-US" b="1" dirty="0">
                <a:solidFill>
                  <a:schemeClr val="bg1"/>
                </a:solidFill>
                <a:latin typeface="Amasis MT Pro Black" panose="02040A04050005020304" pitchFamily="18" charset="0"/>
              </a:rPr>
              <a:t>Spring - 2024</a:t>
            </a:r>
          </a:p>
        </p:txBody>
      </p: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xmlns=""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6.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Distributed Computing Paradigms</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Client-Server Paradigm - 2</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fontScale="92500" lnSpcReduction="10000"/>
          </a:bodyPr>
          <a:lstStyle/>
          <a:p>
            <a:pPr algn="just">
              <a:buSzPct val="151000"/>
            </a:pPr>
            <a:r>
              <a:rPr lang="en-US" sz="2400" dirty="0"/>
              <a:t>Simple in concept, the client-server model provides an efficient abstraction for the delivery of network services. </a:t>
            </a:r>
          </a:p>
          <a:p>
            <a:pPr algn="just">
              <a:buSzPct val="151000"/>
            </a:pPr>
            <a:r>
              <a:rPr lang="en-US" sz="2400" dirty="0"/>
              <a:t>Operations required include those for a server process to listen and to accept requests, and for a client process to issue requests and accept responses. </a:t>
            </a:r>
          </a:p>
          <a:p>
            <a:pPr algn="just">
              <a:buSzPct val="151000"/>
            </a:pPr>
            <a:r>
              <a:rPr lang="en-US" sz="2400" dirty="0"/>
              <a:t>By assigning asymmetric roles to the two sides, event synchronization is simplified: the server process waits for requests, and the client in turn waits for responses.</a:t>
            </a:r>
          </a:p>
          <a:p>
            <a:pPr algn="just">
              <a:buSzPct val="151000"/>
            </a:pPr>
            <a:r>
              <a:rPr lang="en-US" sz="2400" dirty="0"/>
              <a:t>Many Internet services are client-server applications. These services are often known by the protocol that the application implements. Well known Internet services include HTTP, FTP, DNS, finger, gopher, etc.</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15527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0" y="333860"/>
            <a:ext cx="10550769" cy="1680205"/>
          </a:xfrm>
        </p:spPr>
        <p:txBody>
          <a:bodyPr/>
          <a:lstStyle/>
          <a:p>
            <a:r>
              <a:rPr lang="en-US" dirty="0"/>
              <a:t>The Peer-to-Peer System Architecture</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a:bodyPr>
          <a:lstStyle/>
          <a:p>
            <a:pPr algn="just">
              <a:buSzPct val="151000"/>
            </a:pPr>
            <a:r>
              <a:rPr lang="en-US" sz="2400" dirty="0"/>
              <a:t>In system architecture and networks, peer-to-peer is an architecture where computer resources and services are direct exchanged between computer systems. </a:t>
            </a:r>
          </a:p>
          <a:p>
            <a:pPr algn="just">
              <a:buSzPct val="151000"/>
            </a:pPr>
            <a:r>
              <a:rPr lang="en-US" sz="2400" dirty="0"/>
              <a:t>These resources and services include the exchange of information, processing cycles, cache storage, and disk storage for files..</a:t>
            </a:r>
          </a:p>
          <a:p>
            <a:pPr algn="just">
              <a:buSzPct val="151000"/>
            </a:pPr>
            <a:r>
              <a:rPr lang="en-US" sz="2400" dirty="0"/>
              <a:t>In such an architecture, computers that have traditionally been used solely as clients communicate directly among themselves and can act as both clients and servers, assuming whatever role is most efficient for the network.</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70341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1851660" y="495299"/>
            <a:ext cx="9778365" cy="1494596"/>
          </a:xfrm>
        </p:spPr>
        <p:txBody>
          <a:bodyPr/>
          <a:lstStyle/>
          <a:p>
            <a:r>
              <a:rPr lang="en-US" dirty="0"/>
              <a:t>The Peer-to-Peer Distributed Computing Paradigm</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5501640" cy="3597470"/>
          </a:xfrm>
        </p:spPr>
        <p:txBody>
          <a:bodyPr>
            <a:normAutofit/>
          </a:bodyPr>
          <a:lstStyle/>
          <a:p>
            <a:pPr algn="just">
              <a:lnSpc>
                <a:spcPct val="150000"/>
              </a:lnSpc>
              <a:buClr>
                <a:schemeClr val="bg1"/>
              </a:buClr>
              <a:buSzPct val="200000"/>
            </a:pPr>
            <a:r>
              <a:rPr lang="en-US" dirty="0"/>
              <a:t>In the peer-to-peer paradigm, the participating processes play equal roles, with equivalent capabilities and responsibilities (hence the term “peer”). Each participant may issue a request to another participant and receive a response.</a:t>
            </a:r>
          </a:p>
        </p:txBody>
      </p:sp>
      <p:pic>
        <p:nvPicPr>
          <p:cNvPr id="5" name="Picture 4">
            <a:extLst>
              <a:ext uri="{FF2B5EF4-FFF2-40B4-BE49-F238E27FC236}">
                <a16:creationId xmlns:a16="http://schemas.microsoft.com/office/drawing/2014/main" id="{90B9247C-46FA-DE0B-1EC4-DD8FA9CED946}"/>
              </a:ext>
            </a:extLst>
          </p:cNvPr>
          <p:cNvPicPr>
            <a:picLocks noChangeAspect="1"/>
          </p:cNvPicPr>
          <p:nvPr/>
        </p:nvPicPr>
        <p:blipFill>
          <a:blip r:embed="rId3"/>
          <a:stretch>
            <a:fillRect/>
          </a:stretch>
        </p:blipFill>
        <p:spPr>
          <a:xfrm>
            <a:off x="6868716" y="2504467"/>
            <a:ext cx="3886742" cy="4353533"/>
          </a:xfrm>
          <a:prstGeom prst="rect">
            <a:avLst/>
          </a:prstGeom>
        </p:spPr>
      </p:pic>
    </p:spTree>
    <p:extLst>
      <p:ext uri="{BB962C8B-B14F-4D97-AF65-F5344CB8AC3E}">
        <p14:creationId xmlns:p14="http://schemas.microsoft.com/office/powerpoint/2010/main" val="49372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Peer-to-Peer distributed computing</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a:bodyPr>
          <a:lstStyle/>
          <a:p>
            <a:pPr algn="just">
              <a:buSzPct val="151000"/>
            </a:pPr>
            <a:r>
              <a:rPr lang="en-US" sz="2400" dirty="0"/>
              <a:t>Whereas the client-server paradigm is an ideal model for a centralized network service, the peer-to-peer paradigm is more appropriate for applications such as instant messaging, peer-to-peer file transfers,  video conferencing, and collaborative work. It is also possible for an application to be based on both the client-server model and the peer-to-peer model.</a:t>
            </a:r>
          </a:p>
          <a:p>
            <a:pPr algn="just">
              <a:buSzPct val="151000"/>
            </a:pPr>
            <a:r>
              <a:rPr lang="en-US" sz="2400" dirty="0"/>
              <a:t>A well-known example of a peer-to-peer file transfer service is Napster.com or similar sites which allow files (primarily audio files) to be transmitted among computers on the Internet. It makes use of a server for directory in addition to the peer-to-peer computing.</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7348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9" name="Picture 8">
            <a:extLst>
              <a:ext uri="{FF2B5EF4-FFF2-40B4-BE49-F238E27FC236}">
                <a16:creationId xmlns:a16="http://schemas.microsoft.com/office/drawing/2014/main" id="{1219D00F-2B08-A0C6-AFB8-EB7314249BA6}"/>
              </a:ext>
            </a:extLst>
          </p:cNvPr>
          <p:cNvPicPr>
            <a:picLocks noChangeAspect="1"/>
          </p:cNvPicPr>
          <p:nvPr/>
        </p:nvPicPr>
        <p:blipFill>
          <a:blip r:embed="rId3"/>
          <a:stretch>
            <a:fillRect/>
          </a:stretch>
        </p:blipFill>
        <p:spPr>
          <a:xfrm>
            <a:off x="4530365" y="0"/>
            <a:ext cx="7689569" cy="6858000"/>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530AC896-DAE7-CB5A-2CFB-68A769ED0A21}"/>
                  </a:ext>
                </a:extLst>
              </p14:cNvPr>
              <p14:cNvContentPartPr/>
              <p14:nvPr/>
            </p14:nvContentPartPr>
            <p14:xfrm>
              <a:off x="648243" y="1685562"/>
              <a:ext cx="2277000" cy="590760"/>
            </p14:xfrm>
          </p:contentPart>
        </mc:Choice>
        <mc:Fallback xmlns="">
          <p:pic>
            <p:nvPicPr>
              <p:cNvPr id="15" name="Ink 14">
                <a:extLst>
                  <a:ext uri="{FF2B5EF4-FFF2-40B4-BE49-F238E27FC236}">
                    <a16:creationId xmlns:a16="http://schemas.microsoft.com/office/drawing/2014/main" id="{530AC896-DAE7-CB5A-2CFB-68A769ED0A21}"/>
                  </a:ext>
                </a:extLst>
              </p:cNvPr>
              <p:cNvPicPr/>
              <p:nvPr/>
            </p:nvPicPr>
            <p:blipFill>
              <a:blip r:embed="rId5"/>
              <a:stretch>
                <a:fillRect/>
              </a:stretch>
            </p:blipFill>
            <p:spPr>
              <a:xfrm>
                <a:off x="585243" y="1622922"/>
                <a:ext cx="2402640" cy="716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117FA992-E71F-0F2D-1ADD-37E4C6A24FB8}"/>
                  </a:ext>
                </a:extLst>
              </p14:cNvPr>
              <p14:cNvContentPartPr/>
              <p14:nvPr/>
            </p14:nvContentPartPr>
            <p14:xfrm>
              <a:off x="2723580" y="1251630"/>
              <a:ext cx="671760" cy="542520"/>
            </p14:xfrm>
          </p:contentPart>
        </mc:Choice>
        <mc:Fallback xmlns="">
          <p:pic>
            <p:nvPicPr>
              <p:cNvPr id="16" name="Ink 15">
                <a:extLst>
                  <a:ext uri="{FF2B5EF4-FFF2-40B4-BE49-F238E27FC236}">
                    <a16:creationId xmlns:a16="http://schemas.microsoft.com/office/drawing/2014/main" id="{117FA992-E71F-0F2D-1ADD-37E4C6A24FB8}"/>
                  </a:ext>
                </a:extLst>
              </p:cNvPr>
              <p:cNvPicPr/>
              <p:nvPr/>
            </p:nvPicPr>
            <p:blipFill>
              <a:blip r:embed="rId7"/>
              <a:stretch>
                <a:fillRect/>
              </a:stretch>
            </p:blipFill>
            <p:spPr>
              <a:xfrm>
                <a:off x="2660580" y="1188630"/>
                <a:ext cx="79740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F25501D7-E20A-AE53-E92C-257D7ED35DCB}"/>
                  </a:ext>
                </a:extLst>
              </p14:cNvPr>
              <p14:cNvContentPartPr/>
              <p14:nvPr/>
            </p14:nvContentPartPr>
            <p14:xfrm>
              <a:off x="2902500" y="2063430"/>
              <a:ext cx="1228320" cy="233280"/>
            </p14:xfrm>
          </p:contentPart>
        </mc:Choice>
        <mc:Fallback xmlns="">
          <p:pic>
            <p:nvPicPr>
              <p:cNvPr id="17" name="Ink 16">
                <a:extLst>
                  <a:ext uri="{FF2B5EF4-FFF2-40B4-BE49-F238E27FC236}">
                    <a16:creationId xmlns:a16="http://schemas.microsoft.com/office/drawing/2014/main" id="{F25501D7-E20A-AE53-E92C-257D7ED35DCB}"/>
                  </a:ext>
                </a:extLst>
              </p:cNvPr>
              <p:cNvPicPr/>
              <p:nvPr/>
            </p:nvPicPr>
            <p:blipFill>
              <a:blip r:embed="rId9"/>
              <a:stretch>
                <a:fillRect/>
              </a:stretch>
            </p:blipFill>
            <p:spPr>
              <a:xfrm>
                <a:off x="2839860" y="2000790"/>
                <a:ext cx="13539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FE8EB1C-3F66-4A7C-3120-AE707F08668C}"/>
                  </a:ext>
                </a:extLst>
              </p14:cNvPr>
              <p14:cNvContentPartPr/>
              <p14:nvPr/>
            </p14:nvContentPartPr>
            <p14:xfrm>
              <a:off x="4023180" y="1961550"/>
              <a:ext cx="196200" cy="38880"/>
            </p14:xfrm>
          </p:contentPart>
        </mc:Choice>
        <mc:Fallback xmlns="">
          <p:pic>
            <p:nvPicPr>
              <p:cNvPr id="18" name="Ink 17">
                <a:extLst>
                  <a:ext uri="{FF2B5EF4-FFF2-40B4-BE49-F238E27FC236}">
                    <a16:creationId xmlns:a16="http://schemas.microsoft.com/office/drawing/2014/main" id="{4FE8EB1C-3F66-4A7C-3120-AE707F08668C}"/>
                  </a:ext>
                </a:extLst>
              </p:cNvPr>
              <p:cNvPicPr/>
              <p:nvPr/>
            </p:nvPicPr>
            <p:blipFill>
              <a:blip r:embed="rId11"/>
              <a:stretch>
                <a:fillRect/>
              </a:stretch>
            </p:blipFill>
            <p:spPr>
              <a:xfrm>
                <a:off x="3960540" y="1898550"/>
                <a:ext cx="3218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D83D0D65-3EC7-E0C2-3A9E-A1F366A20C76}"/>
                  </a:ext>
                </a:extLst>
              </p14:cNvPr>
              <p14:cNvContentPartPr/>
              <p14:nvPr/>
            </p14:nvContentPartPr>
            <p14:xfrm>
              <a:off x="4240980" y="2046150"/>
              <a:ext cx="210600" cy="201240"/>
            </p14:xfrm>
          </p:contentPart>
        </mc:Choice>
        <mc:Fallback xmlns="">
          <p:pic>
            <p:nvPicPr>
              <p:cNvPr id="23" name="Ink 22">
                <a:extLst>
                  <a:ext uri="{FF2B5EF4-FFF2-40B4-BE49-F238E27FC236}">
                    <a16:creationId xmlns:a16="http://schemas.microsoft.com/office/drawing/2014/main" id="{D83D0D65-3EC7-E0C2-3A9E-A1F366A20C76}"/>
                  </a:ext>
                </a:extLst>
              </p:cNvPr>
              <p:cNvPicPr/>
              <p:nvPr/>
            </p:nvPicPr>
            <p:blipFill>
              <a:blip r:embed="rId13"/>
              <a:stretch>
                <a:fillRect/>
              </a:stretch>
            </p:blipFill>
            <p:spPr>
              <a:xfrm>
                <a:off x="4177980" y="1983150"/>
                <a:ext cx="336240" cy="326880"/>
              </a:xfrm>
              <a:prstGeom prst="rect">
                <a:avLst/>
              </a:prstGeom>
            </p:spPr>
          </p:pic>
        </mc:Fallback>
      </mc:AlternateContent>
    </p:spTree>
    <p:extLst>
      <p:ext uri="{BB962C8B-B14F-4D97-AF65-F5344CB8AC3E}">
        <p14:creationId xmlns:p14="http://schemas.microsoft.com/office/powerpoint/2010/main" val="10554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Peer-to-Peer distributed computing</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fontScale="92500" lnSpcReduction="20000"/>
          </a:bodyPr>
          <a:lstStyle/>
          <a:p>
            <a:pPr algn="just">
              <a:buSzPct val="151000"/>
            </a:pPr>
            <a:r>
              <a:rPr lang="en-US" sz="2400" dirty="0"/>
              <a:t>The peer-to-peer paradigm can be implemented with facilities using any tool that provide message-passing, or with a higher-level tool such as one that supports the point-to-point model of the Message System paradigm.</a:t>
            </a:r>
          </a:p>
          <a:p>
            <a:pPr algn="just">
              <a:buSzPct val="151000"/>
            </a:pPr>
            <a:r>
              <a:rPr lang="en-US" sz="2400" dirty="0"/>
              <a:t>For web applications, the web agent is a protocol promoted by the XNSORG (the XNS Public Trust Organization) for peer-to-peer interprocess communication </a:t>
            </a:r>
          </a:p>
          <a:p>
            <a:pPr algn="just">
              <a:buSzPct val="151000"/>
            </a:pPr>
            <a:r>
              <a:rPr lang="en-US" sz="2400" dirty="0"/>
              <a:t>“Project JXTA is a set of open, generalized peer-to-peer protocols that allow any connected device (cell phone, to PDA, PC to server) on the network to communicate and collaborate. JXTA is short for Juxtapose, as in side by side. </a:t>
            </a:r>
          </a:p>
          <a:p>
            <a:pPr algn="just">
              <a:buSzPct val="151000"/>
            </a:pPr>
            <a:r>
              <a:rPr lang="en-US" sz="2400" dirty="0"/>
              <a:t>It is a recognition that peer to peer is juxtapose to client server or Web based computing -- what is considered today's traditional computing model.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432451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Message System Paradigm</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fontScale="92500"/>
          </a:bodyPr>
          <a:lstStyle/>
          <a:p>
            <a:pPr algn="just">
              <a:buSzPct val="151000"/>
            </a:pPr>
            <a:r>
              <a:rPr lang="en-US" sz="2400" dirty="0"/>
              <a:t>The Message System or Message-Oriented Middleware (MOM) paradigm is an elaboration of the basic message-passing paradigm.</a:t>
            </a:r>
          </a:p>
          <a:p>
            <a:pPr algn="just">
              <a:buSzPct val="151000"/>
            </a:pPr>
            <a:r>
              <a:rPr lang="en-US" sz="2400" dirty="0"/>
              <a:t>In this paradigm, a message system serves as an intermediary among separate, independent processes. </a:t>
            </a:r>
          </a:p>
          <a:p>
            <a:pPr algn="just">
              <a:buSzPct val="151000"/>
            </a:pPr>
            <a:r>
              <a:rPr lang="en-US" sz="2400" dirty="0"/>
              <a:t>The message system acts as a switch for messages, through which processes exchange messages asynchronously, in a decoupled manner. </a:t>
            </a:r>
          </a:p>
          <a:p>
            <a:pPr algn="just">
              <a:buSzPct val="151000"/>
            </a:pPr>
            <a:r>
              <a:rPr lang="en-US" sz="2400" dirty="0"/>
              <a:t>A sender deposits a message with the message system, which forwards it to a message queue associated with each receiver. Once a message is sent, the sender is free to move on to other tasks.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59298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Message System Paradigm</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391EA0FD-3A03-7A08-1777-628D082FCDEC}"/>
              </a:ext>
            </a:extLst>
          </p:cNvPr>
          <p:cNvPicPr>
            <a:picLocks noChangeAspect="1"/>
          </p:cNvPicPr>
          <p:nvPr/>
        </p:nvPicPr>
        <p:blipFill>
          <a:blip r:embed="rId3"/>
          <a:stretch>
            <a:fillRect/>
          </a:stretch>
        </p:blipFill>
        <p:spPr>
          <a:xfrm>
            <a:off x="2603094" y="2395485"/>
            <a:ext cx="8618054" cy="3271669"/>
          </a:xfrm>
          <a:prstGeom prst="rect">
            <a:avLst/>
          </a:prstGeom>
        </p:spPr>
      </p:pic>
    </p:spTree>
    <p:extLst>
      <p:ext uri="{BB962C8B-B14F-4D97-AF65-F5344CB8AC3E}">
        <p14:creationId xmlns:p14="http://schemas.microsoft.com/office/powerpoint/2010/main" val="212493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263429"/>
            <a:ext cx="9900138" cy="750635"/>
          </a:xfrm>
        </p:spPr>
        <p:txBody>
          <a:bodyPr/>
          <a:lstStyle/>
          <a:p>
            <a:r>
              <a:rPr lang="en-US" sz="3600" dirty="0"/>
              <a:t>Two subtypes of message </a:t>
            </a:r>
            <a:r>
              <a:rPr lang="en-US" sz="3600" dirty="0" smtClean="0"/>
              <a:t>system models</a:t>
            </a:r>
            <a:endParaRPr lang="en-US" sz="3600"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fontScale="92500" lnSpcReduction="10000"/>
          </a:bodyPr>
          <a:lstStyle/>
          <a:p>
            <a:pPr marL="0" indent="0" algn="just">
              <a:buSzPct val="151000"/>
              <a:buNone/>
            </a:pPr>
            <a:r>
              <a:rPr lang="en-US" sz="3500" b="1" dirty="0">
                <a:solidFill>
                  <a:srgbClr val="5D7D40"/>
                </a:solidFill>
              </a:rPr>
              <a:t>The Point-To-Point Message Model</a:t>
            </a:r>
          </a:p>
          <a:p>
            <a:pPr algn="just">
              <a:buSzPct val="151000"/>
            </a:pPr>
            <a:r>
              <a:rPr lang="en-US" sz="2400" dirty="0"/>
              <a:t>In this model, a message system forwards a message from the sender to the receiver’s message queue. Unlike the basic message passing model, the middleware provides a message depository, and allows the sending and the receiving to be decoupled. Via the middleware, a sender deposits a message in the message queue of the receiving process. A receiving process extracts the messages from its message queue and handles each one accordingly.</a:t>
            </a:r>
          </a:p>
          <a:p>
            <a:pPr algn="just">
              <a:buSzPct val="151000"/>
            </a:pPr>
            <a:r>
              <a:rPr lang="en-US" sz="2400" dirty="0"/>
              <a:t>Compared to the basic message-passing model, this paradigm provides the additional abstraction for asynchronous operations. To achieve the same effect with basic message-passing, a developer will have to make use of threads or child processes.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002087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659130" y="176346"/>
            <a:ext cx="10873740" cy="1680205"/>
          </a:xfrm>
        </p:spPr>
        <p:txBody>
          <a:bodyPr/>
          <a:lstStyle/>
          <a:p>
            <a:r>
              <a:rPr lang="en-US" dirty="0"/>
              <a:t>The Publish/Subscribe Message </a:t>
            </a:r>
            <a:br>
              <a:rPr lang="en-US" dirty="0"/>
            </a:br>
            <a:r>
              <a:rPr lang="en-US" dirty="0"/>
              <a:t>Model</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a:bodyPr>
          <a:lstStyle/>
          <a:p>
            <a:pPr algn="just">
              <a:buSzPct val="151000"/>
            </a:pPr>
            <a:r>
              <a:rPr lang="en-US" sz="2400" dirty="0"/>
              <a:t>In this model, each message is associated with a specific topic or event. Applications interested in the occurrence of a specific event may subscribe to messages for that event. When the awaited event occurs, the process publishes a message announcing the event or topic. The middleware message system distributes the message to all its subscribers. </a:t>
            </a:r>
          </a:p>
          <a:p>
            <a:pPr algn="just">
              <a:buSzPct val="151000"/>
            </a:pPr>
            <a:r>
              <a:rPr lang="en-US" sz="2400" dirty="0"/>
              <a:t>The publish/subscribe message model offers a powerful abstraction for multicasting or group communication. The publish operation allows a process to multicast to a group of processes, and the subscribe operation allows a process to listen for such multicast.</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39351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64187" y="286167"/>
            <a:ext cx="10873740" cy="1680205"/>
          </a:xfrm>
        </p:spPr>
        <p:txBody>
          <a:bodyPr/>
          <a:lstStyle/>
          <a:p>
            <a:r>
              <a:rPr lang="en-US" dirty="0"/>
              <a:t>Paradigms for Distributed </a:t>
            </a:r>
            <a:br>
              <a:rPr lang="en-US" dirty="0"/>
            </a:br>
            <a:r>
              <a:rPr lang="en-US" dirty="0"/>
              <a:t>Applications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473887"/>
          </a:xfrm>
        </p:spPr>
        <p:txBody>
          <a:bodyPr>
            <a:normAutofit lnSpcReduction="10000"/>
          </a:bodyPr>
          <a:lstStyle/>
          <a:p>
            <a:pPr algn="just"/>
            <a:r>
              <a:rPr lang="en-US" dirty="0"/>
              <a:t>Paradigm means </a:t>
            </a:r>
            <a:r>
              <a:rPr lang="en-US" b="1" dirty="0">
                <a:solidFill>
                  <a:srgbClr val="4495A2"/>
                </a:solidFill>
              </a:rPr>
              <a:t>“a pattern, example, or model.” </a:t>
            </a:r>
            <a:r>
              <a:rPr lang="en-US" dirty="0"/>
              <a:t>In the study of any subject of great complexity, it is useful to identify the basic patterns or models and classify the detail according to these models. This paper aims to present a classification of the paradigms for distributed applications. </a:t>
            </a:r>
          </a:p>
          <a:p>
            <a:pPr algn="just"/>
            <a:r>
              <a:rPr lang="en-US" dirty="0"/>
              <a:t>Characteristics that distinguish distributed applications from conventional applications which run on a single machine. These characteristics are </a:t>
            </a:r>
          </a:p>
          <a:p>
            <a:pPr lvl="1" algn="just">
              <a:buFont typeface="Wingdings" panose="05000000000000000000" pitchFamily="2" charset="2"/>
              <a:buChar char="q"/>
            </a:pPr>
            <a:r>
              <a:rPr lang="en-US" b="1" dirty="0">
                <a:solidFill>
                  <a:srgbClr val="5D7D40"/>
                </a:solidFill>
              </a:rPr>
              <a:t>Interprocess communication: </a:t>
            </a:r>
            <a:r>
              <a:rPr lang="en-US" dirty="0">
                <a:solidFill>
                  <a:srgbClr val="5D7D40"/>
                </a:solidFill>
              </a:rPr>
              <a:t>A distributed application require the participation of two or more independent entities (processes). To do so, the processes must have the ability to exchange data among themselves.</a:t>
            </a:r>
          </a:p>
          <a:p>
            <a:pPr lvl="1" algn="just">
              <a:buFont typeface="Wingdings" panose="05000000000000000000" pitchFamily="2" charset="2"/>
              <a:buChar char="q"/>
            </a:pPr>
            <a:r>
              <a:rPr lang="en-US" b="1" dirty="0">
                <a:solidFill>
                  <a:srgbClr val="5D7D40"/>
                </a:solidFill>
              </a:rPr>
              <a:t>Event synchronization: </a:t>
            </a:r>
            <a:r>
              <a:rPr lang="en-US" dirty="0">
                <a:solidFill>
                  <a:srgbClr val="5D7D40"/>
                </a:solidFill>
              </a:rPr>
              <a:t>In a distributed application, the sending and receiving of data among the participants of a distributed application must be synchronized.</a:t>
            </a:r>
          </a:p>
          <a:p>
            <a:pPr lvl="1"/>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41327" y="276710"/>
            <a:ext cx="10873740" cy="1680205"/>
          </a:xfrm>
        </p:spPr>
        <p:txBody>
          <a:bodyPr/>
          <a:lstStyle/>
          <a:p>
            <a:r>
              <a:rPr lang="en-US" dirty="0"/>
              <a:t>Toolkits based on the Message-</a:t>
            </a:r>
            <a:br>
              <a:rPr lang="en-US" dirty="0"/>
            </a:br>
            <a:r>
              <a:rPr lang="en-US" dirty="0"/>
              <a:t>System Paradigm</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fontScale="85000" lnSpcReduction="20000"/>
          </a:bodyPr>
          <a:lstStyle/>
          <a:p>
            <a:pPr algn="just">
              <a:buSzPct val="151000"/>
            </a:pPr>
            <a:r>
              <a:rPr lang="en-US" sz="2400" dirty="0"/>
              <a:t>The MOM paradigm has had a long history in distributed applications.</a:t>
            </a:r>
          </a:p>
          <a:p>
            <a:pPr algn="just">
              <a:buSzPct val="151000"/>
            </a:pPr>
            <a:r>
              <a:rPr lang="en-US" sz="2400" dirty="0"/>
              <a:t>Message Queue Services (MQS) have been in use since the 1980’s. </a:t>
            </a:r>
          </a:p>
          <a:p>
            <a:pPr algn="just">
              <a:buSzPct val="151000"/>
            </a:pPr>
            <a:r>
              <a:rPr lang="en-US" sz="2400" dirty="0"/>
              <a:t>The IBM MQ*Series6 is an example of such a facility. </a:t>
            </a:r>
          </a:p>
          <a:p>
            <a:pPr lvl="1" algn="just">
              <a:buSzPct val="151000"/>
            </a:pPr>
            <a:r>
              <a:rPr lang="en-US" sz="2400" dirty="0"/>
              <a:t>http://www-4.ibm.com/software/ts/mqseries/ </a:t>
            </a:r>
          </a:p>
          <a:p>
            <a:pPr algn="just">
              <a:buSzPct val="151000"/>
            </a:pPr>
            <a:r>
              <a:rPr lang="en-US" sz="2400" dirty="0"/>
              <a:t>Other existing support for this paradigm are</a:t>
            </a:r>
          </a:p>
          <a:p>
            <a:pPr lvl="1" algn="just">
              <a:buSzPct val="151000"/>
            </a:pPr>
            <a:r>
              <a:rPr lang="en-US" sz="2400" dirty="0"/>
              <a:t>Microsoft’s Message Queue (MSQ), </a:t>
            </a:r>
          </a:p>
          <a:p>
            <a:pPr lvl="1" algn="just">
              <a:buSzPct val="151000"/>
            </a:pPr>
            <a:r>
              <a:rPr lang="en-US" sz="2400" dirty="0"/>
              <a:t>http://msdn.microsoft.com/library/psdk/msmq/msmq_overview_4ilh.htm</a:t>
            </a:r>
          </a:p>
          <a:p>
            <a:pPr lvl="1" algn="just">
              <a:buSzPct val="151000"/>
            </a:pPr>
            <a:r>
              <a:rPr lang="en-US" sz="2400" dirty="0"/>
              <a:t>Java’s Message Service</a:t>
            </a:r>
          </a:p>
          <a:p>
            <a:pPr lvl="1" algn="just">
              <a:buSzPct val="151000"/>
            </a:pPr>
            <a:r>
              <a:rPr lang="en-US" sz="2400" dirty="0"/>
              <a:t>http://developer.java.sun.com/developer/technicalArticles/Networking/messaging</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203928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Remote Procedure Call</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fontScale="92500" lnSpcReduction="20000"/>
          </a:bodyPr>
          <a:lstStyle/>
          <a:p>
            <a:pPr algn="just">
              <a:buSzPct val="151000"/>
            </a:pPr>
            <a:r>
              <a:rPr lang="en-US" sz="2400" dirty="0"/>
              <a:t>As applications grew increasingly complex, it became desirable to have a paradigm which allows distributed software to be programmed in a manner like conventional applications which run on a single processor.</a:t>
            </a:r>
          </a:p>
          <a:p>
            <a:pPr algn="just">
              <a:buSzPct val="151000"/>
            </a:pPr>
            <a:r>
              <a:rPr lang="en-US" sz="2400" dirty="0"/>
              <a:t>The Remote Procedure Call (RPC) model provides such an abstraction. Using this model, interprocess communications proceed as procedure, or function, calls, which are familiar to application programmer.</a:t>
            </a:r>
          </a:p>
          <a:p>
            <a:pPr algn="just">
              <a:buSzPct val="151000"/>
            </a:pPr>
            <a:r>
              <a:rPr lang="en-US" sz="2400" dirty="0"/>
              <a:t>A remote procedure call involves two independent processes, which may reside on separate machines. A process, A, wishing to make a request to another process, B, issues a procedure call to B, passing with the call a list of argument values. As in the case of local procedure calls, a remote procedure call triggers a predefined action in a procedure provided by process B. At the completion of the procedure, process B returns a value to process A. </a:t>
            </a:r>
          </a:p>
          <a:p>
            <a:pPr algn="just">
              <a:buSzPct val="151000"/>
            </a:pPr>
            <a:endParaRPr lang="en-US" sz="24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277387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Remote Procedure Call - 2</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B17F4D49-EC52-5382-520B-B266CF4809ED}"/>
              </a:ext>
            </a:extLst>
          </p:cNvPr>
          <p:cNvPicPr>
            <a:picLocks noChangeAspect="1"/>
          </p:cNvPicPr>
          <p:nvPr/>
        </p:nvPicPr>
        <p:blipFill>
          <a:blip r:embed="rId3"/>
          <a:stretch>
            <a:fillRect/>
          </a:stretch>
        </p:blipFill>
        <p:spPr>
          <a:xfrm>
            <a:off x="3199256" y="2601645"/>
            <a:ext cx="8573696" cy="4153480"/>
          </a:xfrm>
          <a:prstGeom prst="rect">
            <a:avLst/>
          </a:prstGeom>
        </p:spPr>
      </p:pic>
    </p:spTree>
    <p:extLst>
      <p:ext uri="{BB962C8B-B14F-4D97-AF65-F5344CB8AC3E}">
        <p14:creationId xmlns:p14="http://schemas.microsoft.com/office/powerpoint/2010/main" val="2837638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Remote Procedure Call - 3</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fontScale="85000" lnSpcReduction="10000"/>
          </a:bodyPr>
          <a:lstStyle/>
          <a:p>
            <a:pPr algn="just">
              <a:buSzPct val="151000"/>
            </a:pPr>
            <a:r>
              <a:rPr lang="en-US" sz="2400" dirty="0"/>
              <a:t>RPC allows programmers to build network applications using a programming construct like the local procedure call, providing a convenient abstraction for both inter-process communication and event synchronization.</a:t>
            </a:r>
          </a:p>
          <a:p>
            <a:pPr algn="just">
              <a:buSzPct val="151000"/>
            </a:pPr>
            <a:r>
              <a:rPr lang="en-US" sz="2400" dirty="0"/>
              <a:t>Since its introduction in the early 1980s, the Remote Procedure Call model has been widely in use in network applications.</a:t>
            </a:r>
          </a:p>
          <a:p>
            <a:pPr algn="just">
              <a:buSzPct val="151000"/>
            </a:pPr>
            <a:r>
              <a:rPr lang="en-US" sz="2400" dirty="0"/>
              <a:t>There are two prevalent APIs for Remote Procedure Calls. </a:t>
            </a:r>
          </a:p>
          <a:p>
            <a:pPr marL="1031875" lvl="1" indent="-522288" algn="just">
              <a:buSzPct val="99000"/>
              <a:buFont typeface="Wingdings" panose="05000000000000000000" pitchFamily="2" charset="2"/>
              <a:buChar char="q"/>
            </a:pPr>
            <a:r>
              <a:rPr lang="en-US" sz="2400" dirty="0"/>
              <a:t>The Open Network Computing Remote Procedure Call, evolved from the RPC API originated from Sun Microsystems in the early 1980s. </a:t>
            </a:r>
          </a:p>
          <a:p>
            <a:pPr marL="1031875" lvl="1" indent="-522288" algn="just">
              <a:buSzPct val="99000"/>
              <a:buFont typeface="Wingdings" panose="05000000000000000000" pitchFamily="2" charset="2"/>
              <a:buChar char="q"/>
            </a:pPr>
            <a:r>
              <a:rPr lang="en-US" sz="2400" dirty="0"/>
              <a:t>The Open Group Distributed Computing Environment (DCE) RPC. </a:t>
            </a:r>
          </a:p>
          <a:p>
            <a:pPr algn="just">
              <a:buSzPct val="151000"/>
            </a:pPr>
            <a:r>
              <a:rPr lang="en-US" sz="2400" dirty="0"/>
              <a:t>Both APIs provide a tool, </a:t>
            </a:r>
            <a:r>
              <a:rPr lang="en-US" sz="2400" b="1" i="1" dirty="0"/>
              <a:t>rpcgen</a:t>
            </a:r>
            <a:r>
              <a:rPr lang="en-US" sz="2400" dirty="0"/>
              <a:t>, for transforming remote procedure calls to local procedure calls to the stub.</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531841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Distributed Objects Paradigms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fontScale="92500" lnSpcReduction="20000"/>
          </a:bodyPr>
          <a:lstStyle/>
          <a:p>
            <a:pPr algn="just">
              <a:buSzPct val="151000"/>
            </a:pPr>
            <a:r>
              <a:rPr lang="en-US" sz="2400" dirty="0"/>
              <a:t>The idea of applying object orientation to distributed applications is a natural extension of object-oriented software development.</a:t>
            </a:r>
          </a:p>
          <a:p>
            <a:pPr algn="just">
              <a:buSzPct val="151000"/>
            </a:pPr>
            <a:r>
              <a:rPr lang="en-US" sz="2400" dirty="0"/>
              <a:t>Applications access objects distributed over a network. </a:t>
            </a:r>
          </a:p>
          <a:p>
            <a:pPr algn="just">
              <a:buSzPct val="151000"/>
            </a:pPr>
            <a:r>
              <a:rPr lang="en-US" sz="2400" dirty="0"/>
              <a:t>Objects provide methods, through the invocation of which an application obtains access to services.</a:t>
            </a:r>
          </a:p>
          <a:p>
            <a:pPr algn="just">
              <a:buSzPct val="151000"/>
            </a:pPr>
            <a:r>
              <a:rPr lang="en-US" sz="2400" dirty="0"/>
              <a:t>Object-oriented paradigms include:</a:t>
            </a:r>
          </a:p>
          <a:p>
            <a:pPr marL="862013" lvl="1" indent="-457200" algn="just">
              <a:buSzPct val="101000"/>
              <a:buFont typeface="Wingdings" panose="05000000000000000000" pitchFamily="2" charset="2"/>
              <a:buChar char="q"/>
            </a:pPr>
            <a:r>
              <a:rPr lang="en-US" sz="2400" dirty="0"/>
              <a:t>Remote method invocation (RMI)</a:t>
            </a:r>
          </a:p>
          <a:p>
            <a:pPr marL="862013" lvl="1" indent="-457200" algn="just">
              <a:buSzPct val="101000"/>
              <a:buFont typeface="Wingdings" panose="05000000000000000000" pitchFamily="2" charset="2"/>
              <a:buChar char="q"/>
            </a:pPr>
            <a:r>
              <a:rPr lang="en-US" sz="2400" dirty="0"/>
              <a:t>Network services</a:t>
            </a:r>
          </a:p>
          <a:p>
            <a:pPr marL="862013" lvl="1" indent="-457200" algn="just">
              <a:buSzPct val="101000"/>
              <a:buFont typeface="Wingdings" panose="05000000000000000000" pitchFamily="2" charset="2"/>
              <a:buChar char="q"/>
            </a:pPr>
            <a:r>
              <a:rPr lang="en-US" sz="2400" dirty="0"/>
              <a:t>Object request broker</a:t>
            </a:r>
          </a:p>
          <a:p>
            <a:pPr marL="862013" lvl="1" indent="-457200" algn="just">
              <a:buSzPct val="101000"/>
              <a:buFont typeface="Wingdings" panose="05000000000000000000" pitchFamily="2" charset="2"/>
              <a:buChar char="q"/>
            </a:pPr>
            <a:r>
              <a:rPr lang="en-US" sz="2400" dirty="0"/>
              <a:t>Object spaces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987185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Remote Method Invocation (RMI)</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a:bodyPr>
          <a:lstStyle/>
          <a:p>
            <a:pPr algn="just">
              <a:buSzPct val="151000"/>
            </a:pPr>
            <a:r>
              <a:rPr lang="en-US" sz="2400" dirty="0"/>
              <a:t>Remote method invocation is the object-oriented equivalent of remote method calls. </a:t>
            </a:r>
          </a:p>
          <a:p>
            <a:pPr>
              <a:buSzPct val="151000"/>
            </a:pPr>
            <a:r>
              <a:rPr lang="en-US" sz="2400" dirty="0"/>
              <a:t>In this model, a process invokes the methods in an object, which may reside in a remote host.</a:t>
            </a:r>
            <a:br>
              <a:rPr lang="en-US" sz="2400" dirty="0"/>
            </a:br>
            <a:endParaRPr lang="en-US" sz="2400" dirty="0"/>
          </a:p>
          <a:p>
            <a:pPr algn="just">
              <a:lnSpc>
                <a:spcPct val="100000"/>
              </a:lnSpc>
              <a:spcBef>
                <a:spcPts val="0"/>
              </a:spcBef>
              <a:buSzPct val="151000"/>
            </a:pPr>
            <a:r>
              <a:rPr lang="en-US" sz="2400" dirty="0"/>
              <a:t>As with RPC, arguments </a:t>
            </a:r>
          </a:p>
          <a:p>
            <a:pPr marL="287338" indent="0" algn="just">
              <a:lnSpc>
                <a:spcPct val="100000"/>
              </a:lnSpc>
              <a:spcBef>
                <a:spcPts val="0"/>
              </a:spcBef>
              <a:buSzPct val="151000"/>
              <a:buNone/>
            </a:pPr>
            <a:r>
              <a:rPr lang="en-US" sz="2400" dirty="0"/>
              <a:t>may be passed with the </a:t>
            </a:r>
          </a:p>
          <a:p>
            <a:pPr marL="287338" indent="0" algn="just">
              <a:lnSpc>
                <a:spcPct val="100000"/>
              </a:lnSpc>
              <a:spcBef>
                <a:spcPts val="0"/>
              </a:spcBef>
              <a:buSzPct val="151000"/>
              <a:buNone/>
            </a:pPr>
            <a:r>
              <a:rPr lang="en-US" sz="2400" dirty="0"/>
              <a:t>invocation.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F7CF93BE-ECFD-86B8-0589-CFA0DDC388F6}"/>
              </a:ext>
            </a:extLst>
          </p:cNvPr>
          <p:cNvPicPr>
            <a:picLocks noChangeAspect="1"/>
          </p:cNvPicPr>
          <p:nvPr/>
        </p:nvPicPr>
        <p:blipFill>
          <a:blip r:embed="rId3"/>
          <a:stretch>
            <a:fillRect/>
          </a:stretch>
        </p:blipFill>
        <p:spPr>
          <a:xfrm>
            <a:off x="7009677" y="3780784"/>
            <a:ext cx="5182323" cy="3029373"/>
          </a:xfrm>
          <a:prstGeom prst="rect">
            <a:avLst/>
          </a:prstGeom>
        </p:spPr>
      </p:pic>
    </p:spTree>
    <p:extLst>
      <p:ext uri="{BB962C8B-B14F-4D97-AF65-F5344CB8AC3E}">
        <p14:creationId xmlns:p14="http://schemas.microsoft.com/office/powerpoint/2010/main" val="2721287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Network Services Paradigm</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a:bodyPr>
          <a:lstStyle/>
          <a:p>
            <a:pPr algn="just">
              <a:buSzPct val="151000"/>
            </a:pPr>
            <a:r>
              <a:rPr lang="en-US" sz="2400" dirty="0"/>
              <a:t>In this paradigm, service providers register themselves with directory servers on a network. A process desiring a particular service contacts the directory server at run time, and, if the service is available, will be provided a reference to the service. Using the reference, the process interacts with the service.</a:t>
            </a:r>
          </a:p>
          <a:p>
            <a:pPr algn="just">
              <a:buSzPct val="151000"/>
            </a:pPr>
            <a:r>
              <a:rPr lang="en-US" sz="2400" dirty="0"/>
              <a:t>This paradigm is essentially an extension of the remote method call paradigm. The difference is that service objects are registered with a global directory service, allowing them to be look up and accessed by service requestors on a federated network.</a:t>
            </a:r>
          </a:p>
          <a:p>
            <a:pPr algn="just">
              <a:buSzPct val="151000"/>
            </a:pPr>
            <a:r>
              <a:rPr lang="en-US" sz="2400" dirty="0"/>
              <a:t>Java’s Jini12 technology is based on this paradigm.</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954716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Network Services Paradigm</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F56AAD67-D556-C49F-4229-C88B0F9BC49F}"/>
              </a:ext>
            </a:extLst>
          </p:cNvPr>
          <p:cNvPicPr>
            <a:picLocks noChangeAspect="1"/>
          </p:cNvPicPr>
          <p:nvPr/>
        </p:nvPicPr>
        <p:blipFill>
          <a:blip r:embed="rId3"/>
          <a:stretch>
            <a:fillRect/>
          </a:stretch>
        </p:blipFill>
        <p:spPr>
          <a:xfrm>
            <a:off x="3711958" y="2852255"/>
            <a:ext cx="6432565" cy="2722396"/>
          </a:xfrm>
          <a:prstGeom prst="rect">
            <a:avLst/>
          </a:prstGeom>
        </p:spPr>
      </p:pic>
      <p:sp>
        <p:nvSpPr>
          <p:cNvPr id="8" name="TextBox 7">
            <a:extLst>
              <a:ext uri="{FF2B5EF4-FFF2-40B4-BE49-F238E27FC236}">
                <a16:creationId xmlns:a16="http://schemas.microsoft.com/office/drawing/2014/main" id="{E157BE31-C331-0DEB-BA96-1BAB5F43C1CE}"/>
              </a:ext>
            </a:extLst>
          </p:cNvPr>
          <p:cNvSpPr txBox="1"/>
          <p:nvPr/>
        </p:nvSpPr>
        <p:spPr>
          <a:xfrm>
            <a:off x="5411971" y="2513701"/>
            <a:ext cx="1765005" cy="338554"/>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Directory Service</a:t>
            </a:r>
          </a:p>
        </p:txBody>
      </p:sp>
    </p:spTree>
    <p:extLst>
      <p:ext uri="{BB962C8B-B14F-4D97-AF65-F5344CB8AC3E}">
        <p14:creationId xmlns:p14="http://schemas.microsoft.com/office/powerpoint/2010/main" val="2964127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Object Request broker Paradigm</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955312" y="2281237"/>
            <a:ext cx="7814930" cy="4310949"/>
          </a:xfrm>
        </p:spPr>
        <p:txBody>
          <a:bodyPr>
            <a:normAutofit fontScale="92500" lnSpcReduction="20000"/>
          </a:bodyPr>
          <a:lstStyle/>
          <a:p>
            <a:pPr algn="just">
              <a:buSzPct val="151000"/>
            </a:pPr>
            <a:r>
              <a:rPr lang="en-US" sz="2400" dirty="0"/>
              <a:t>In the object broker paradigm , an application issues requests to an </a:t>
            </a:r>
            <a:r>
              <a:rPr lang="en-US" sz="2400" b="1" i="1" dirty="0"/>
              <a:t>object request broker (ORB)</a:t>
            </a:r>
            <a:r>
              <a:rPr lang="en-US" sz="2400" dirty="0"/>
              <a:t>, which directs the request to an appropriate object that provides the desired service. </a:t>
            </a:r>
          </a:p>
          <a:p>
            <a:pPr algn="just">
              <a:buSzPct val="151000"/>
            </a:pPr>
            <a:r>
              <a:rPr lang="en-US" sz="2400" dirty="0"/>
              <a:t>The paradigm closely resembles the remote method invocation model in its support for remote object access. The difference is that the object request broker in this paradigm functions as a middleware which allows an application, as an object requestor, to potentially access multiple remote (or local) objects. </a:t>
            </a:r>
          </a:p>
          <a:p>
            <a:pPr algn="just">
              <a:buSzPct val="151000"/>
            </a:pPr>
            <a:r>
              <a:rPr lang="en-US" sz="2400" dirty="0"/>
              <a:t>The request broker may also function as a mediator for heterogeneous objects, allowing interactions among objects implemented using different APIs and /or running on different platforms.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CB503414-C3FD-9029-69D5-DF0833802C34}"/>
              </a:ext>
            </a:extLst>
          </p:cNvPr>
          <p:cNvPicPr>
            <a:picLocks noChangeAspect="1"/>
          </p:cNvPicPr>
          <p:nvPr/>
        </p:nvPicPr>
        <p:blipFill>
          <a:blip r:embed="rId3"/>
          <a:stretch>
            <a:fillRect/>
          </a:stretch>
        </p:blipFill>
        <p:spPr>
          <a:xfrm>
            <a:off x="0" y="2281236"/>
            <a:ext cx="4134427" cy="1657581"/>
          </a:xfrm>
          <a:prstGeom prst="rect">
            <a:avLst/>
          </a:prstGeom>
        </p:spPr>
      </p:pic>
    </p:spTree>
    <p:extLst>
      <p:ext uri="{BB962C8B-B14F-4D97-AF65-F5344CB8AC3E}">
        <p14:creationId xmlns:p14="http://schemas.microsoft.com/office/powerpoint/2010/main" val="61978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484177" y="1385894"/>
            <a:ext cx="9253025" cy="629529"/>
          </a:xfrm>
        </p:spPr>
        <p:txBody>
          <a:bodyPr/>
          <a:lstStyle/>
          <a:p>
            <a:r>
              <a:rPr lang="en-US" sz="3600" dirty="0"/>
              <a:t>The Object </a:t>
            </a:r>
            <a:r>
              <a:rPr lang="en-US" sz="3200" dirty="0"/>
              <a:t>Request</a:t>
            </a:r>
            <a:r>
              <a:rPr lang="en-US" sz="3600" dirty="0"/>
              <a:t> broker Paradigm - 2</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796363" y="2281237"/>
            <a:ext cx="8973879" cy="4310949"/>
          </a:xfrm>
        </p:spPr>
        <p:txBody>
          <a:bodyPr>
            <a:normAutofit lnSpcReduction="10000"/>
          </a:bodyPr>
          <a:lstStyle/>
          <a:p>
            <a:pPr algn="just">
              <a:buSzPct val="151000"/>
            </a:pPr>
            <a:r>
              <a:rPr lang="en-US" sz="2400" dirty="0"/>
              <a:t>This paradigm is the basis of the Object Management Group’s CORBA (Common Object Request Broker Architecture) architecture. </a:t>
            </a:r>
          </a:p>
          <a:p>
            <a:pPr marL="0" indent="0" algn="just">
              <a:buSzPct val="151000"/>
              <a:buNone/>
            </a:pPr>
            <a:r>
              <a:rPr lang="en-US" sz="2400" b="1" i="1" dirty="0">
                <a:solidFill>
                  <a:srgbClr val="0000CC"/>
                </a:solidFill>
              </a:rPr>
              <a:t>     http://www.corba.org/</a:t>
            </a:r>
          </a:p>
          <a:p>
            <a:pPr algn="just">
              <a:buSzPct val="151000"/>
            </a:pPr>
            <a:r>
              <a:rPr lang="en-US" sz="2400" dirty="0"/>
              <a:t>Tool kits based on the architecture include:</a:t>
            </a:r>
          </a:p>
          <a:p>
            <a:pPr lvl="1" algn="just">
              <a:buSzPct val="97000"/>
              <a:buFont typeface="Wingdings" panose="05000000000000000000" pitchFamily="2" charset="2"/>
              <a:buChar char="q"/>
            </a:pPr>
            <a:r>
              <a:rPr lang="en-US" sz="2400" dirty="0"/>
              <a:t>Inprise’s Visibroker </a:t>
            </a:r>
            <a:r>
              <a:rPr lang="en-US" b="1" i="1" dirty="0">
                <a:solidFill>
                  <a:srgbClr val="0000CC"/>
                </a:solidFill>
              </a:rPr>
              <a:t>http://www.inprise.com/visibroker/</a:t>
            </a:r>
          </a:p>
          <a:p>
            <a:pPr lvl="1" algn="just">
              <a:lnSpc>
                <a:spcPct val="100000"/>
              </a:lnSpc>
              <a:buSzPct val="97000"/>
              <a:buFont typeface="Wingdings" panose="05000000000000000000" pitchFamily="2" charset="2"/>
              <a:buChar char="q"/>
            </a:pPr>
            <a:r>
              <a:rPr lang="en-US" sz="2400" dirty="0"/>
              <a:t>Java’s Interface Development Language (Java IDL) </a:t>
            </a:r>
            <a:r>
              <a:rPr lang="en-US" b="1" i="1" dirty="0">
                <a:solidFill>
                  <a:srgbClr val="0000CC"/>
                </a:solidFill>
              </a:rPr>
              <a:t>http://java.sun.com/products/jdk/idl/</a:t>
            </a:r>
          </a:p>
          <a:p>
            <a:pPr lvl="1" algn="just">
              <a:buSzPct val="97000"/>
              <a:buFont typeface="Wingdings" panose="05000000000000000000" pitchFamily="2" charset="2"/>
              <a:buChar char="q"/>
            </a:pPr>
            <a:r>
              <a:rPr lang="en-US" sz="2400" dirty="0"/>
              <a:t>Orbix’s IONA, and TAO from the Object Computing, Inc. </a:t>
            </a:r>
            <a:r>
              <a:rPr lang="en-US" b="1" i="1" dirty="0">
                <a:solidFill>
                  <a:srgbClr val="0000CC"/>
                </a:solidFill>
              </a:rPr>
              <a:t>http://www.corba.org/vendors/pages/iona.html</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32610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Abstractions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a:bodyPr>
          <a:lstStyle/>
          <a:p>
            <a:pPr algn="just"/>
            <a:r>
              <a:rPr lang="en-US" dirty="0"/>
              <a:t>Arguably the most fundamental concept in computer science, abstraction is the idea of detail hiding. To quote David J. Barnes1:</a:t>
            </a:r>
          </a:p>
          <a:p>
            <a:pPr marL="0" indent="0" algn="ctr">
              <a:buNone/>
            </a:pPr>
            <a:r>
              <a:rPr lang="en-US" b="1" i="1" dirty="0"/>
              <a:t>We often use abstraction </a:t>
            </a:r>
            <a:r>
              <a:rPr lang="en-US" b="1" i="1" dirty="0">
                <a:solidFill>
                  <a:srgbClr val="FF0000"/>
                </a:solidFill>
              </a:rPr>
              <a:t>when it is not necessary to know the exact details of how something works or is represented</a:t>
            </a:r>
            <a:r>
              <a:rPr lang="en-US" b="1" i="1" dirty="0"/>
              <a:t>, because we can still make use of it in its simplified form. Getting involved with the detail often tends to obscure what we are trying to understand, rather than illuminate it …Abstraction plays a very important role in programming because we often want to model, in software, simplified versions of things that exist in the real world … without having to build the real things</a:t>
            </a:r>
          </a:p>
          <a:p>
            <a:pPr algn="just"/>
            <a:r>
              <a:rPr lang="en-US" dirty="0">
                <a:solidFill>
                  <a:srgbClr val="5D7D40"/>
                </a:solidFill>
              </a:rPr>
              <a:t>In software engineering, abstraction is realized with the provision of tools or facilities which allow software to be built without the developer having to be cognizant of some of the underlying complexities.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687956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Object Space Paradigm</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955312" y="2281237"/>
            <a:ext cx="7814930" cy="4310949"/>
          </a:xfrm>
        </p:spPr>
        <p:txBody>
          <a:bodyPr>
            <a:normAutofit/>
          </a:bodyPr>
          <a:lstStyle/>
          <a:p>
            <a:pPr algn="just">
              <a:buSzPct val="151000"/>
            </a:pPr>
            <a:r>
              <a:rPr lang="en-US" sz="2400" dirty="0"/>
              <a:t>Perhaps the most abstract of the object-oriented paradigms, the object space paradigm assumes the existence of logical entities known as object spaces. </a:t>
            </a:r>
          </a:p>
          <a:p>
            <a:pPr algn="just">
              <a:buSzPct val="151000"/>
            </a:pPr>
            <a:r>
              <a:rPr lang="en-US" sz="2400" dirty="0"/>
              <a:t>The participants of an application converge in a common object space. </a:t>
            </a:r>
          </a:p>
          <a:p>
            <a:pPr algn="just">
              <a:buSzPct val="151000"/>
            </a:pPr>
            <a:r>
              <a:rPr lang="en-US" sz="2400" dirty="0"/>
              <a:t>A provider places objects as entries into an object space, and requesters who subscribe to the space access the entries.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2372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Object Space Paradigm</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5" name="Picture 4">
            <a:extLst>
              <a:ext uri="{FF2B5EF4-FFF2-40B4-BE49-F238E27FC236}">
                <a16:creationId xmlns:a16="http://schemas.microsoft.com/office/drawing/2014/main" id="{D5D65C1E-5326-41E5-8875-0EBAF998BCC0}"/>
              </a:ext>
            </a:extLst>
          </p:cNvPr>
          <p:cNvPicPr>
            <a:picLocks noChangeAspect="1"/>
          </p:cNvPicPr>
          <p:nvPr/>
        </p:nvPicPr>
        <p:blipFill>
          <a:blip r:embed="rId3"/>
          <a:stretch>
            <a:fillRect/>
          </a:stretch>
        </p:blipFill>
        <p:spPr>
          <a:xfrm>
            <a:off x="4391139" y="2477766"/>
            <a:ext cx="7076961" cy="4380234"/>
          </a:xfrm>
          <a:prstGeom prst="rect">
            <a:avLst/>
          </a:prstGeom>
        </p:spPr>
      </p:pic>
    </p:spTree>
    <p:extLst>
      <p:ext uri="{BB962C8B-B14F-4D97-AF65-F5344CB8AC3E}">
        <p14:creationId xmlns:p14="http://schemas.microsoft.com/office/powerpoint/2010/main" val="2842755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Object Space Paradigm - 2</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955312" y="2281237"/>
            <a:ext cx="7814930" cy="4310949"/>
          </a:xfrm>
        </p:spPr>
        <p:txBody>
          <a:bodyPr>
            <a:normAutofit/>
          </a:bodyPr>
          <a:lstStyle/>
          <a:p>
            <a:pPr algn="just">
              <a:buSzPct val="151000"/>
            </a:pPr>
            <a:r>
              <a:rPr lang="en-US" sz="2400" dirty="0"/>
              <a:t>In addition to the abstractions provided by other paradigms, the object space paradigm provides a virtual space or meeting room among provides and requesters of network resources or objects. This abstraction hides the detail involved in resource or object lookup needed in paradigms such as remote method invocation, object request broker, or network services.</a:t>
            </a:r>
          </a:p>
          <a:p>
            <a:pPr algn="just">
              <a:buSzPct val="151000"/>
            </a:pPr>
            <a:r>
              <a:rPr lang="en-US" sz="2400" dirty="0"/>
              <a:t>Current facilities based on this paradigm include JavaSpaces</a:t>
            </a:r>
          </a:p>
          <a:p>
            <a:pPr marL="0" indent="0" algn="just">
              <a:buSzPct val="151000"/>
              <a:buNone/>
            </a:pPr>
            <a:r>
              <a:rPr lang="en-US" sz="2400" b="1" i="1" dirty="0">
                <a:solidFill>
                  <a:srgbClr val="0000CC"/>
                </a:solidFill>
              </a:rPr>
              <a:t>    http://java.sun.com/products/javaspaces/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54503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Component-based Technologies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955312" y="2281237"/>
            <a:ext cx="7814930" cy="4310949"/>
          </a:xfrm>
        </p:spPr>
        <p:txBody>
          <a:bodyPr>
            <a:normAutofit fontScale="92500"/>
          </a:bodyPr>
          <a:lstStyle/>
          <a:p>
            <a:pPr algn="just">
              <a:buSzPct val="151000"/>
            </a:pPr>
            <a:r>
              <a:rPr lang="en-US" sz="2400" dirty="0"/>
              <a:t>Component-based technologies such as Microsoft’s COM, Microsoft DCOM, Java Bean, and Enterprise Java Bean are also based on distributed-object paradigms, as components are essentially specialized, packaged objects designed to interact with each other through standardized interfaces. </a:t>
            </a:r>
          </a:p>
          <a:p>
            <a:pPr algn="just">
              <a:buSzPct val="151000"/>
            </a:pPr>
            <a:r>
              <a:rPr lang="en-US" sz="2400" dirty="0"/>
              <a:t>In addition, application servers, popular for enterprise applications, are middleware facilities which provide access to objects or components.</a:t>
            </a:r>
          </a:p>
          <a:p>
            <a:pPr algn="just">
              <a:buSzPct val="151000"/>
            </a:pPr>
            <a:r>
              <a:rPr lang="en-US" sz="2400" b="1" dirty="0"/>
              <a:t>IBM’s WebSphere, </a:t>
            </a:r>
          </a:p>
          <a:p>
            <a:pPr marL="287338" lvl="1" indent="0" algn="just">
              <a:buSzPct val="151000"/>
              <a:buNone/>
            </a:pPr>
            <a:r>
              <a:rPr lang="en-US" sz="2400" dirty="0"/>
              <a:t>http://www.as400.ibm.com/products/websphere/docs/as400v35/docs/admover.html</a:t>
            </a:r>
            <a:endParaRPr lang="en-US" sz="2400" b="1" i="1" dirty="0">
              <a:solidFill>
                <a:srgbClr val="0000CC"/>
              </a:solidFill>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20884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Mobile Agent Paradigm</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955312" y="2281237"/>
            <a:ext cx="7814930" cy="4310949"/>
          </a:xfrm>
        </p:spPr>
        <p:txBody>
          <a:bodyPr>
            <a:normAutofit/>
          </a:bodyPr>
          <a:lstStyle/>
          <a:p>
            <a:pPr algn="just">
              <a:buSzPct val="151000"/>
            </a:pPr>
            <a:r>
              <a:rPr lang="en-US" sz="2400" dirty="0"/>
              <a:t>A mobile agent is a transportable program or object. </a:t>
            </a:r>
          </a:p>
          <a:p>
            <a:pPr algn="just">
              <a:buSzPct val="151000"/>
            </a:pPr>
            <a:r>
              <a:rPr lang="en-US" sz="2400" dirty="0"/>
              <a:t>In this model, an agent is launched from an originating host. </a:t>
            </a:r>
          </a:p>
          <a:p>
            <a:pPr algn="just">
              <a:buSzPct val="151000"/>
            </a:pPr>
            <a:r>
              <a:rPr lang="en-US" sz="2400" dirty="0"/>
              <a:t>The agent travels from host to host according to an itinerary that it carries. </a:t>
            </a:r>
          </a:p>
          <a:p>
            <a:pPr algn="just">
              <a:buSzPct val="151000"/>
            </a:pPr>
            <a:r>
              <a:rPr lang="en-US" sz="2400" dirty="0"/>
              <a:t>At each stop, the agent accesses the necessary resources or services, and performs the necessary tasks to accomplish its mission. </a:t>
            </a:r>
            <a:endParaRPr lang="en-US" sz="2400" b="1" i="1" dirty="0">
              <a:solidFill>
                <a:srgbClr val="0000CC"/>
              </a:solidFill>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3BF613E4-ECCC-077B-C0E0-38B5A67402E0}"/>
              </a:ext>
            </a:extLst>
          </p:cNvPr>
          <p:cNvPicPr>
            <a:picLocks noChangeAspect="1"/>
          </p:cNvPicPr>
          <p:nvPr/>
        </p:nvPicPr>
        <p:blipFill>
          <a:blip r:embed="rId3"/>
          <a:stretch>
            <a:fillRect/>
          </a:stretch>
        </p:blipFill>
        <p:spPr>
          <a:xfrm>
            <a:off x="-1" y="2312639"/>
            <a:ext cx="3824165" cy="3527554"/>
          </a:xfrm>
          <a:prstGeom prst="rect">
            <a:avLst/>
          </a:prstGeom>
        </p:spPr>
      </p:pic>
    </p:spTree>
    <p:extLst>
      <p:ext uri="{BB962C8B-B14F-4D97-AF65-F5344CB8AC3E}">
        <p14:creationId xmlns:p14="http://schemas.microsoft.com/office/powerpoint/2010/main" val="1397194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Mobile Agent Paradigm - 2</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955312" y="2281237"/>
            <a:ext cx="7814930" cy="4310949"/>
          </a:xfrm>
        </p:spPr>
        <p:txBody>
          <a:bodyPr>
            <a:normAutofit fontScale="77500" lnSpcReduction="20000"/>
          </a:bodyPr>
          <a:lstStyle/>
          <a:p>
            <a:pPr algn="just">
              <a:buSzPct val="151000"/>
            </a:pPr>
            <a:r>
              <a:rPr lang="en-US" sz="2400" dirty="0"/>
              <a:t>The paradigm offers the abstraction for a transportable program or object. </a:t>
            </a:r>
          </a:p>
          <a:p>
            <a:pPr algn="just">
              <a:buSzPct val="151000"/>
            </a:pPr>
            <a:r>
              <a:rPr lang="en-US" sz="2400" dirty="0"/>
              <a:t>In lieu of message exchanges, data is carried by the program/object as the program is transported among the participants.</a:t>
            </a:r>
          </a:p>
          <a:p>
            <a:pPr algn="just">
              <a:buSzPct val="151000"/>
            </a:pPr>
            <a:r>
              <a:rPr lang="en-US" sz="2400" dirty="0"/>
              <a:t>Commercial packages which support the mobile agent paradigm include:</a:t>
            </a:r>
          </a:p>
          <a:p>
            <a:pPr marL="796925" lvl="1" indent="-392113" algn="just">
              <a:buSzPct val="100000"/>
              <a:buFont typeface="Wingdings" panose="05000000000000000000" pitchFamily="2" charset="2"/>
              <a:buChar char="q"/>
            </a:pPr>
            <a:r>
              <a:rPr lang="en-US" sz="2400" dirty="0"/>
              <a:t>Mitsubishi Electric ITA’s Concordia system</a:t>
            </a:r>
          </a:p>
          <a:p>
            <a:pPr marL="404812" lvl="1" indent="0" algn="just">
              <a:buSzPct val="100000"/>
              <a:buNone/>
            </a:pPr>
            <a:r>
              <a:rPr lang="en-US" sz="2400" dirty="0"/>
              <a:t>       </a:t>
            </a:r>
            <a:r>
              <a:rPr lang="en-US" sz="2400" b="1" dirty="0">
                <a:solidFill>
                  <a:srgbClr val="0000CC"/>
                </a:solidFill>
              </a:rPr>
              <a:t>http://www.meitca.com/HSL/Projects/Concordia/Welcome.html</a:t>
            </a:r>
          </a:p>
          <a:p>
            <a:pPr marL="796925" lvl="1" indent="-392113" algn="just">
              <a:buSzPct val="100000"/>
              <a:buFont typeface="Wingdings" panose="05000000000000000000" pitchFamily="2" charset="2"/>
              <a:buChar char="q"/>
            </a:pPr>
            <a:r>
              <a:rPr lang="en-US" sz="2400" dirty="0"/>
              <a:t>IBM’s Aglet system.</a:t>
            </a:r>
          </a:p>
          <a:p>
            <a:pPr marL="404812" lvl="1" indent="0" algn="just">
              <a:buSzPct val="100000"/>
              <a:buNone/>
            </a:pPr>
            <a:r>
              <a:rPr lang="en-US" sz="2400" dirty="0"/>
              <a:t>       </a:t>
            </a:r>
            <a:r>
              <a:rPr lang="en-US" sz="2400" b="1" dirty="0">
                <a:solidFill>
                  <a:srgbClr val="0000CC"/>
                </a:solidFill>
              </a:rPr>
              <a:t>http://www.trl.ibm.co.jp/aglets/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3BF613E4-ECCC-077B-C0E0-38B5A67402E0}"/>
              </a:ext>
            </a:extLst>
          </p:cNvPr>
          <p:cNvPicPr>
            <a:picLocks noChangeAspect="1"/>
          </p:cNvPicPr>
          <p:nvPr/>
        </p:nvPicPr>
        <p:blipFill>
          <a:blip r:embed="rId3"/>
          <a:stretch>
            <a:fillRect/>
          </a:stretch>
        </p:blipFill>
        <p:spPr>
          <a:xfrm>
            <a:off x="-1" y="2312639"/>
            <a:ext cx="3824165" cy="3527554"/>
          </a:xfrm>
          <a:prstGeom prst="rect">
            <a:avLst/>
          </a:prstGeom>
        </p:spPr>
      </p:pic>
    </p:spTree>
    <p:extLst>
      <p:ext uri="{BB962C8B-B14F-4D97-AF65-F5344CB8AC3E}">
        <p14:creationId xmlns:p14="http://schemas.microsoft.com/office/powerpoint/2010/main" val="385775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Collaborative Application </a:t>
            </a:r>
            <a:br>
              <a:rPr lang="en-US" dirty="0"/>
            </a:br>
            <a:r>
              <a:rPr lang="en-US" dirty="0"/>
              <a:t>(Groupware) Paradigm</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955312" y="2281237"/>
            <a:ext cx="7814930" cy="4310949"/>
          </a:xfrm>
        </p:spPr>
        <p:txBody>
          <a:bodyPr>
            <a:normAutofit/>
          </a:bodyPr>
          <a:lstStyle/>
          <a:p>
            <a:pPr algn="just">
              <a:buSzPct val="151000"/>
            </a:pPr>
            <a:r>
              <a:rPr lang="en-US" sz="2400" dirty="0"/>
              <a:t>In this model, processes participate in a collaborative session as a group. Each participating process may contribute input to part or all of the group. </a:t>
            </a:r>
          </a:p>
          <a:p>
            <a:pPr algn="just">
              <a:buSzPct val="151000"/>
            </a:pPr>
            <a:r>
              <a:rPr lang="en-US" sz="2400" dirty="0"/>
              <a:t>Processes may do so using:</a:t>
            </a:r>
          </a:p>
          <a:p>
            <a:pPr marL="914400" lvl="1" indent="-509588" algn="just">
              <a:buSzPct val="100000"/>
              <a:buFont typeface="Wingdings" panose="05000000000000000000" pitchFamily="2" charset="2"/>
              <a:buChar char="q"/>
            </a:pPr>
            <a:r>
              <a:rPr lang="en-US" sz="2400" dirty="0"/>
              <a:t>multicasting to send data to all or part of the group, or they may use a </a:t>
            </a:r>
          </a:p>
          <a:p>
            <a:pPr marL="914400" lvl="1" indent="-509588" algn="just">
              <a:buSzPct val="100000"/>
              <a:buFont typeface="Wingdings" panose="05000000000000000000" pitchFamily="2" charset="2"/>
              <a:buChar char="q"/>
            </a:pPr>
            <a:r>
              <a:rPr lang="en-US" sz="2400" b="1" i="1" dirty="0"/>
              <a:t>virtual sketchpads </a:t>
            </a:r>
            <a:r>
              <a:rPr lang="en-US" sz="2400" dirty="0"/>
              <a:t>or whiteboards which allows each participant to read and write data to a shared display</a:t>
            </a:r>
            <a:endParaRPr lang="en-US" sz="2400" b="1" dirty="0">
              <a:solidFill>
                <a:srgbClr val="0000CC"/>
              </a:solidFill>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803761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Collaborative Application </a:t>
            </a:r>
            <a:br>
              <a:rPr lang="en-US" dirty="0"/>
            </a:br>
            <a:r>
              <a:rPr lang="en-US" dirty="0"/>
              <a:t>(Groupware) Paradigm</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17C5636B-9D4F-0577-9794-0A50A369E707}"/>
              </a:ext>
            </a:extLst>
          </p:cNvPr>
          <p:cNvPicPr>
            <a:picLocks noChangeAspect="1"/>
          </p:cNvPicPr>
          <p:nvPr/>
        </p:nvPicPr>
        <p:blipFill>
          <a:blip r:embed="rId3"/>
          <a:stretch>
            <a:fillRect/>
          </a:stretch>
        </p:blipFill>
        <p:spPr>
          <a:xfrm>
            <a:off x="2413798" y="2307923"/>
            <a:ext cx="8559001" cy="3480993"/>
          </a:xfrm>
          <a:prstGeom prst="rect">
            <a:avLst/>
          </a:prstGeom>
        </p:spPr>
      </p:pic>
    </p:spTree>
    <p:extLst>
      <p:ext uri="{BB962C8B-B14F-4D97-AF65-F5344CB8AC3E}">
        <p14:creationId xmlns:p14="http://schemas.microsoft.com/office/powerpoint/2010/main" val="1356501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Summary - 1</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955312" y="2052085"/>
            <a:ext cx="7814930" cy="4880344"/>
          </a:xfrm>
        </p:spPr>
        <p:txBody>
          <a:bodyPr>
            <a:normAutofit fontScale="32500" lnSpcReduction="20000"/>
          </a:bodyPr>
          <a:lstStyle/>
          <a:p>
            <a:pPr algn="just">
              <a:lnSpc>
                <a:spcPct val="120000"/>
              </a:lnSpc>
              <a:spcBef>
                <a:spcPts val="600"/>
              </a:spcBef>
              <a:buSzPct val="151000"/>
            </a:pPr>
            <a:r>
              <a:rPr lang="en-US" sz="4900" dirty="0"/>
              <a:t>We have looked at a wide range of paradigms for distributed applications.</a:t>
            </a:r>
          </a:p>
          <a:p>
            <a:pPr algn="just">
              <a:lnSpc>
                <a:spcPct val="120000"/>
              </a:lnSpc>
              <a:spcBef>
                <a:spcPts val="600"/>
              </a:spcBef>
              <a:buSzPct val="151000"/>
            </a:pPr>
            <a:r>
              <a:rPr lang="en-US" sz="4900" dirty="0"/>
              <a:t>The paradigms presented were:</a:t>
            </a:r>
          </a:p>
          <a:p>
            <a:pPr algn="just">
              <a:lnSpc>
                <a:spcPct val="120000"/>
              </a:lnSpc>
              <a:spcBef>
                <a:spcPts val="600"/>
              </a:spcBef>
              <a:buSzPct val="151000"/>
            </a:pPr>
            <a:r>
              <a:rPr lang="en-US" sz="4900" dirty="0"/>
              <a:t>Message passing</a:t>
            </a:r>
          </a:p>
          <a:p>
            <a:pPr algn="just">
              <a:lnSpc>
                <a:spcPct val="120000"/>
              </a:lnSpc>
              <a:spcBef>
                <a:spcPts val="600"/>
              </a:spcBef>
              <a:buSzPct val="151000"/>
            </a:pPr>
            <a:r>
              <a:rPr lang="en-US" sz="4900" dirty="0"/>
              <a:t>Client-server</a:t>
            </a:r>
          </a:p>
          <a:p>
            <a:pPr algn="just">
              <a:lnSpc>
                <a:spcPct val="120000"/>
              </a:lnSpc>
              <a:spcBef>
                <a:spcPts val="600"/>
              </a:spcBef>
              <a:buSzPct val="151000"/>
            </a:pPr>
            <a:r>
              <a:rPr lang="en-US" sz="4900" dirty="0"/>
              <a:t>Message system: Point-to-point; Publish/Subscribe</a:t>
            </a:r>
          </a:p>
          <a:p>
            <a:pPr algn="just">
              <a:lnSpc>
                <a:spcPct val="120000"/>
              </a:lnSpc>
              <a:spcBef>
                <a:spcPts val="600"/>
              </a:spcBef>
              <a:buSzPct val="151000"/>
            </a:pPr>
            <a:r>
              <a:rPr lang="en-US" sz="4900" dirty="0"/>
              <a:t>Distributed objects:</a:t>
            </a:r>
          </a:p>
          <a:p>
            <a:pPr lvl="1" algn="just">
              <a:lnSpc>
                <a:spcPct val="120000"/>
              </a:lnSpc>
              <a:spcBef>
                <a:spcPts val="600"/>
              </a:spcBef>
              <a:buSzPct val="151000"/>
            </a:pPr>
            <a:r>
              <a:rPr lang="en-US" sz="4900" dirty="0"/>
              <a:t>Remote method invocation</a:t>
            </a:r>
          </a:p>
          <a:p>
            <a:pPr lvl="1" algn="just">
              <a:lnSpc>
                <a:spcPct val="120000"/>
              </a:lnSpc>
              <a:spcBef>
                <a:spcPts val="600"/>
              </a:spcBef>
              <a:buSzPct val="151000"/>
            </a:pPr>
            <a:r>
              <a:rPr lang="en-US" sz="4900" dirty="0"/>
              <a:t>Object request broker</a:t>
            </a:r>
          </a:p>
          <a:p>
            <a:pPr lvl="1" algn="just">
              <a:lnSpc>
                <a:spcPct val="120000"/>
              </a:lnSpc>
              <a:spcBef>
                <a:spcPts val="600"/>
              </a:spcBef>
              <a:buSzPct val="151000"/>
            </a:pPr>
            <a:r>
              <a:rPr lang="en-US" sz="4900" dirty="0"/>
              <a:t>Object space</a:t>
            </a:r>
          </a:p>
          <a:p>
            <a:pPr algn="just">
              <a:lnSpc>
                <a:spcPct val="120000"/>
              </a:lnSpc>
              <a:spcBef>
                <a:spcPts val="600"/>
              </a:spcBef>
              <a:buSzPct val="151000"/>
            </a:pPr>
            <a:r>
              <a:rPr lang="en-US" sz="4900" dirty="0"/>
              <a:t>Mobile agents</a:t>
            </a:r>
          </a:p>
          <a:p>
            <a:pPr algn="just">
              <a:lnSpc>
                <a:spcPct val="120000"/>
              </a:lnSpc>
              <a:spcBef>
                <a:spcPts val="600"/>
              </a:spcBef>
              <a:buSzPct val="151000"/>
            </a:pPr>
            <a:r>
              <a:rPr lang="en-US" sz="4900" dirty="0"/>
              <a:t>Network services</a:t>
            </a:r>
          </a:p>
          <a:p>
            <a:pPr algn="just">
              <a:lnSpc>
                <a:spcPct val="120000"/>
              </a:lnSpc>
              <a:spcBef>
                <a:spcPts val="600"/>
              </a:spcBef>
              <a:buSzPct val="151000"/>
            </a:pPr>
            <a:r>
              <a:rPr lang="en-US" sz="4900" dirty="0"/>
              <a:t>Collaborative applications</a:t>
            </a:r>
            <a:endParaRPr lang="en-US" sz="24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346272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Summary - 2</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955312" y="2052085"/>
            <a:ext cx="7814930" cy="4880344"/>
          </a:xfrm>
        </p:spPr>
        <p:txBody>
          <a:bodyPr>
            <a:normAutofit fontScale="55000" lnSpcReduction="20000"/>
          </a:bodyPr>
          <a:lstStyle/>
          <a:p>
            <a:pPr algn="just">
              <a:lnSpc>
                <a:spcPct val="120000"/>
              </a:lnSpc>
              <a:spcBef>
                <a:spcPts val="600"/>
              </a:spcBef>
              <a:buSzPct val="151000"/>
            </a:pPr>
            <a:r>
              <a:rPr lang="en-US" sz="4900" dirty="0"/>
              <a:t>To varying degrees, these paradigm provide abstractions that insulate the developers from the detail of interprocess communication and event synchronization, allowing the programmer to concentrate on the bigger picture of the application itself. </a:t>
            </a:r>
          </a:p>
          <a:p>
            <a:pPr algn="just">
              <a:lnSpc>
                <a:spcPct val="120000"/>
              </a:lnSpc>
              <a:spcBef>
                <a:spcPts val="600"/>
              </a:spcBef>
              <a:buSzPct val="151000"/>
            </a:pPr>
            <a:r>
              <a:rPr lang="en-US" sz="4900" dirty="0"/>
              <a:t>In choosing a paradigm or a tool for an application, there are tradeoffs that should be considered, including overheads, scalability, cross-platform support, and software engineering issue</a:t>
            </a:r>
            <a:endParaRPr lang="en-US" sz="24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07963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Distributed Application Paradigms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D35C5A30-E103-90DC-9CD2-657178FB85E7}"/>
              </a:ext>
            </a:extLst>
          </p:cNvPr>
          <p:cNvPicPr>
            <a:picLocks noChangeAspect="1"/>
          </p:cNvPicPr>
          <p:nvPr/>
        </p:nvPicPr>
        <p:blipFill>
          <a:blip r:embed="rId3"/>
          <a:stretch>
            <a:fillRect/>
          </a:stretch>
        </p:blipFill>
        <p:spPr>
          <a:xfrm>
            <a:off x="3306724" y="2307567"/>
            <a:ext cx="8513135" cy="4447558"/>
          </a:xfrm>
          <a:prstGeom prst="rect">
            <a:avLst/>
          </a:prstGeom>
        </p:spPr>
      </p:pic>
    </p:spTree>
    <p:extLst>
      <p:ext uri="{BB962C8B-B14F-4D97-AF65-F5344CB8AC3E}">
        <p14:creationId xmlns:p14="http://schemas.microsoft.com/office/powerpoint/2010/main" val="2887558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041009"/>
            <a:ext cx="9267092" cy="742071"/>
          </a:xfrm>
        </p:spPr>
        <p:txBody>
          <a:bodyPr/>
          <a:lstStyle/>
          <a:p>
            <a:r>
              <a:rPr lang="en-US" dirty="0" smtClean="0"/>
              <a:t>Distributed Computing Paradigm</a:t>
            </a:r>
            <a:endParaRPr lang="en-US" dirty="0"/>
          </a:p>
        </p:txBody>
      </p:sp>
      <p:pic>
        <p:nvPicPr>
          <p:cNvPr id="4" name="Picture 3"/>
          <p:cNvPicPr>
            <a:picLocks noChangeAspect="1"/>
          </p:cNvPicPr>
          <p:nvPr/>
        </p:nvPicPr>
        <p:blipFill rotWithShape="1">
          <a:blip r:embed="rId2"/>
          <a:srcRect t="19295"/>
          <a:stretch/>
        </p:blipFill>
        <p:spPr>
          <a:xfrm>
            <a:off x="2236762" y="2278966"/>
            <a:ext cx="8707902" cy="4579034"/>
          </a:xfrm>
          <a:prstGeom prst="rect">
            <a:avLst/>
          </a:prstGeom>
        </p:spPr>
      </p:pic>
    </p:spTree>
    <p:extLst>
      <p:ext uri="{BB962C8B-B14F-4D97-AF65-F5344CB8AC3E}">
        <p14:creationId xmlns:p14="http://schemas.microsoft.com/office/powerpoint/2010/main" val="184268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Message Passing Paradigm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a:bodyPr>
          <a:lstStyle/>
          <a:p>
            <a:pPr algn="just">
              <a:buSzPct val="151000"/>
            </a:pPr>
            <a:r>
              <a:rPr lang="en-US" sz="2400" dirty="0"/>
              <a:t>Message passing is the most fundamental paradigm for distributed applications. </a:t>
            </a:r>
          </a:p>
          <a:p>
            <a:pPr marL="966788" lvl="1" indent="-561975" algn="just">
              <a:buSzPct val="100000"/>
              <a:buFont typeface="Wingdings" panose="05000000000000000000" pitchFamily="2" charset="2"/>
              <a:buChar char="q"/>
            </a:pPr>
            <a:r>
              <a:rPr lang="en-US" sz="2400" dirty="0"/>
              <a:t>A process sends a message representing a request. </a:t>
            </a:r>
          </a:p>
          <a:p>
            <a:pPr marL="966788" lvl="1" indent="-561975" algn="just">
              <a:buSzPct val="100000"/>
              <a:buFont typeface="Wingdings" panose="05000000000000000000" pitchFamily="2" charset="2"/>
              <a:buChar char="q"/>
            </a:pPr>
            <a:r>
              <a:rPr lang="en-US" sz="2400" dirty="0"/>
              <a:t>The message is delivered to a receiver, which processes the request, and sends a message in response. </a:t>
            </a:r>
          </a:p>
          <a:p>
            <a:pPr marL="966788" lvl="1" indent="-561975" algn="just">
              <a:buSzPct val="100000"/>
              <a:buFont typeface="Wingdings" panose="05000000000000000000" pitchFamily="2" charset="2"/>
              <a:buChar char="q"/>
            </a:pPr>
            <a:r>
              <a:rPr lang="en-US" sz="2400" dirty="0"/>
              <a:t>In turn, the reply may trigger a further request, which leads to a subsequent reply, and so forth.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15549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Message Passing Paradigm - 2</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482B58DE-BEAF-3975-FB60-51B651783647}"/>
              </a:ext>
            </a:extLst>
          </p:cNvPr>
          <p:cNvPicPr>
            <a:picLocks noChangeAspect="1"/>
          </p:cNvPicPr>
          <p:nvPr/>
        </p:nvPicPr>
        <p:blipFill>
          <a:blip r:embed="rId3"/>
          <a:stretch>
            <a:fillRect/>
          </a:stretch>
        </p:blipFill>
        <p:spPr>
          <a:xfrm>
            <a:off x="3593399" y="2455694"/>
            <a:ext cx="6798281" cy="3041337"/>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B73440F-E760-0CE7-18B3-F1B7C67135F7}"/>
                  </a:ext>
                </a:extLst>
              </p14:cNvPr>
              <p14:cNvContentPartPr/>
              <p14:nvPr/>
            </p14:nvContentPartPr>
            <p14:xfrm>
              <a:off x="4939334" y="5416049"/>
              <a:ext cx="1687320" cy="241560"/>
            </p14:xfrm>
          </p:contentPart>
        </mc:Choice>
        <mc:Fallback xmlns="">
          <p:pic>
            <p:nvPicPr>
              <p:cNvPr id="8" name="Ink 7">
                <a:extLst>
                  <a:ext uri="{FF2B5EF4-FFF2-40B4-BE49-F238E27FC236}">
                    <a16:creationId xmlns:a16="http://schemas.microsoft.com/office/drawing/2014/main" id="{6B73440F-E760-0CE7-18B3-F1B7C67135F7}"/>
                  </a:ext>
                </a:extLst>
              </p:cNvPr>
              <p:cNvPicPr/>
              <p:nvPr/>
            </p:nvPicPr>
            <p:blipFill>
              <a:blip r:embed="rId5"/>
              <a:stretch>
                <a:fillRect/>
              </a:stretch>
            </p:blipFill>
            <p:spPr>
              <a:xfrm>
                <a:off x="4876694" y="5353409"/>
                <a:ext cx="1812960" cy="367200"/>
              </a:xfrm>
              <a:prstGeom prst="rect">
                <a:avLst/>
              </a:prstGeom>
            </p:spPr>
          </p:pic>
        </mc:Fallback>
      </mc:AlternateContent>
      <p:sp>
        <p:nvSpPr>
          <p:cNvPr id="9" name="TextBox 8">
            <a:extLst>
              <a:ext uri="{FF2B5EF4-FFF2-40B4-BE49-F238E27FC236}">
                <a16:creationId xmlns:a16="http://schemas.microsoft.com/office/drawing/2014/main" id="{6A776F72-ABCA-AE9D-54A4-6451AAD28A7F}"/>
              </a:ext>
            </a:extLst>
          </p:cNvPr>
          <p:cNvSpPr txBox="1"/>
          <p:nvPr/>
        </p:nvSpPr>
        <p:spPr>
          <a:xfrm>
            <a:off x="4926418" y="5257499"/>
            <a:ext cx="2339163"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Message Passing</a:t>
            </a:r>
          </a:p>
        </p:txBody>
      </p:sp>
    </p:spTree>
    <p:extLst>
      <p:ext uri="{BB962C8B-B14F-4D97-AF65-F5344CB8AC3E}">
        <p14:creationId xmlns:p14="http://schemas.microsoft.com/office/powerpoint/2010/main" val="404117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The Message Passing Paradigm - 3</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281237"/>
            <a:ext cx="8811016" cy="4310949"/>
          </a:xfrm>
        </p:spPr>
        <p:txBody>
          <a:bodyPr>
            <a:normAutofit lnSpcReduction="10000"/>
          </a:bodyPr>
          <a:lstStyle/>
          <a:p>
            <a:pPr algn="just">
              <a:buSzPct val="151000"/>
            </a:pPr>
            <a:r>
              <a:rPr lang="en-US" dirty="0"/>
              <a:t>The basic operations required to support the basic message passing paradigm are send and receive. </a:t>
            </a:r>
          </a:p>
          <a:p>
            <a:pPr algn="just">
              <a:buSzPct val="151000"/>
            </a:pPr>
            <a:r>
              <a:rPr lang="en-US" dirty="0"/>
              <a:t>For connection-oriented communication, the operations connect and disconnect are also required. </a:t>
            </a:r>
          </a:p>
          <a:p>
            <a:pPr algn="just">
              <a:buSzPct val="151000"/>
            </a:pPr>
            <a:r>
              <a:rPr lang="en-US" dirty="0"/>
              <a:t>With the abstraction provided by this model, the interconnected processes perform input and output to each other, in a manner similar to file I/O. The I/O operations encapsulate the detail of network communication at the operating-system level.</a:t>
            </a:r>
          </a:p>
          <a:p>
            <a:pPr algn="just">
              <a:buSzPct val="151000"/>
            </a:pPr>
            <a:r>
              <a:rPr lang="en-US" dirty="0"/>
              <a:t>The socket application programming interface is based on this paradigm.</a:t>
            </a:r>
          </a:p>
          <a:p>
            <a:pPr marL="914400" lvl="1" indent="-457200" algn="just">
              <a:buClr>
                <a:schemeClr val="bg1"/>
              </a:buClr>
              <a:buSzPct val="100000"/>
              <a:buFont typeface="Wingdings" panose="05000000000000000000" pitchFamily="2" charset="2"/>
              <a:buChar char="q"/>
            </a:pPr>
            <a:r>
              <a:rPr lang="en-US" dirty="0">
                <a:solidFill>
                  <a:srgbClr val="0000CC"/>
                </a:solidFill>
              </a:rPr>
              <a:t>http://java.sun.com/products/jdk/1.2/docs/api/index.html</a:t>
            </a:r>
          </a:p>
          <a:p>
            <a:pPr marL="914400" lvl="1" indent="-457200" algn="just">
              <a:buClr>
                <a:schemeClr val="bg1"/>
              </a:buClr>
              <a:buSzPct val="100000"/>
              <a:buFont typeface="Wingdings" panose="05000000000000000000" pitchFamily="2" charset="2"/>
              <a:buChar char="q"/>
            </a:pPr>
            <a:r>
              <a:rPr lang="en-US" dirty="0">
                <a:solidFill>
                  <a:srgbClr val="0000CC"/>
                </a:solidFill>
              </a:rPr>
              <a:t>http://www.sockets.com</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88422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1991379" y="358139"/>
            <a:ext cx="9778365" cy="1494596"/>
          </a:xfrm>
        </p:spPr>
        <p:txBody>
          <a:bodyPr/>
          <a:lstStyle/>
          <a:p>
            <a:r>
              <a:rPr lang="en-US" dirty="0"/>
              <a:t>The Client-Server Paradigm</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5501640" cy="3597470"/>
          </a:xfrm>
        </p:spPr>
        <p:txBody>
          <a:bodyPr>
            <a:normAutofit fontScale="85000" lnSpcReduction="10000"/>
          </a:bodyPr>
          <a:lstStyle/>
          <a:p>
            <a:pPr marL="342900" indent="-342900" algn="just">
              <a:lnSpc>
                <a:spcPct val="150000"/>
              </a:lnSpc>
              <a:buClr>
                <a:schemeClr val="bg1"/>
              </a:buClr>
              <a:buSzPct val="200000"/>
              <a:buFont typeface="Arial" panose="020B0604020202020204" pitchFamily="34" charset="0"/>
              <a:buChar char="•"/>
            </a:pPr>
            <a:r>
              <a:rPr lang="en-US" dirty="0"/>
              <a:t>Perhaps the best-known paradigm for network applications, the client-server2 model assigns asymmetric roles to two collaborating processes.</a:t>
            </a:r>
          </a:p>
          <a:p>
            <a:pPr marL="342900" indent="-342900" algn="just">
              <a:lnSpc>
                <a:spcPct val="150000"/>
              </a:lnSpc>
              <a:buClr>
                <a:schemeClr val="bg1"/>
              </a:buClr>
              <a:buSzPct val="200000"/>
              <a:buFont typeface="Arial" panose="020B0604020202020204" pitchFamily="34" charset="0"/>
              <a:buChar char="•"/>
            </a:pPr>
            <a:r>
              <a:rPr lang="en-US" dirty="0"/>
              <a:t>One process, the server, plays the role of a service provider which waits passively for the arrival of requests. The other, the client, issues specific requests to the server and awaits its response.</a:t>
            </a:r>
          </a:p>
        </p:txBody>
      </p:sp>
      <p:pic>
        <p:nvPicPr>
          <p:cNvPr id="7" name="Picture 6">
            <a:extLst>
              <a:ext uri="{FF2B5EF4-FFF2-40B4-BE49-F238E27FC236}">
                <a16:creationId xmlns:a16="http://schemas.microsoft.com/office/drawing/2014/main" id="{FA321F68-9242-EF2E-A745-8FDE243D6B3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206368" y="2676525"/>
            <a:ext cx="5563376" cy="3562847"/>
          </a:xfrm>
          <a:prstGeom prst="rect">
            <a:avLst/>
          </a:prstGeom>
        </p:spPr>
      </p:pic>
    </p:spTree>
    <p:extLst>
      <p:ext uri="{BB962C8B-B14F-4D97-AF65-F5344CB8AC3E}">
        <p14:creationId xmlns:p14="http://schemas.microsoft.com/office/powerpoint/2010/main" val="88848429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{A35143CE-9223-46F3-9639-960DD3BEEA8A}tf78853419_win32</Template>
  <TotalTime>297</TotalTime>
  <Words>2694</Words>
  <Application>Microsoft Office PowerPoint</Application>
  <PresentationFormat>Widescreen</PresentationFormat>
  <Paragraphs>204</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Amasis MT Pro Black</vt:lpstr>
      <vt:lpstr>Arial</vt:lpstr>
      <vt:lpstr>Calibri</vt:lpstr>
      <vt:lpstr>Franklin Gothic Book</vt:lpstr>
      <vt:lpstr>Franklin Gothic Demi</vt:lpstr>
      <vt:lpstr>Times New Roman</vt:lpstr>
      <vt:lpstr>Wingdings</vt:lpstr>
      <vt:lpstr>Custom</vt:lpstr>
      <vt:lpstr>Distributed Computing Paradigms</vt:lpstr>
      <vt:lpstr>Paradigms for Distributed  Applications</vt:lpstr>
      <vt:lpstr>Abstractions</vt:lpstr>
      <vt:lpstr>Distributed Application Paradigms</vt:lpstr>
      <vt:lpstr>Distributed Computing Paradigm</vt:lpstr>
      <vt:lpstr>The Message Passing Paradigm </vt:lpstr>
      <vt:lpstr>The Message Passing Paradigm - 2</vt:lpstr>
      <vt:lpstr>The Message Passing Paradigm - 3</vt:lpstr>
      <vt:lpstr>The Client-Server Paradigm</vt:lpstr>
      <vt:lpstr>The Client-Server Paradigm - 2</vt:lpstr>
      <vt:lpstr>The Peer-to-Peer System Architecture</vt:lpstr>
      <vt:lpstr>The Peer-to-Peer Distributed Computing Paradigm</vt:lpstr>
      <vt:lpstr>Peer-to-Peer distributed computing</vt:lpstr>
      <vt:lpstr>PowerPoint Presentation</vt:lpstr>
      <vt:lpstr>Peer-to-Peer distributed computing</vt:lpstr>
      <vt:lpstr>The Message System Paradigm</vt:lpstr>
      <vt:lpstr>The Message System Paradigm</vt:lpstr>
      <vt:lpstr>Two subtypes of message system models</vt:lpstr>
      <vt:lpstr>The Publish/Subscribe Message  Model</vt:lpstr>
      <vt:lpstr>Toolkits based on the Message- System Paradigm</vt:lpstr>
      <vt:lpstr>Remote Procedure Call</vt:lpstr>
      <vt:lpstr>Remote Procedure Call - 2</vt:lpstr>
      <vt:lpstr>Remote Procedure Call - 3</vt:lpstr>
      <vt:lpstr>The Distributed Objects Paradigms</vt:lpstr>
      <vt:lpstr>Remote Method Invocation (RMI)</vt:lpstr>
      <vt:lpstr>The Network Services Paradigm</vt:lpstr>
      <vt:lpstr>The Network Services Paradigm</vt:lpstr>
      <vt:lpstr>The Object Request broker Paradigm</vt:lpstr>
      <vt:lpstr>The Object Request broker Paradigm - 2</vt:lpstr>
      <vt:lpstr>The Object Space Paradigm</vt:lpstr>
      <vt:lpstr>The Object Space Paradigm</vt:lpstr>
      <vt:lpstr>The Object Space Paradigm - 2</vt:lpstr>
      <vt:lpstr>Component-based Technologies</vt:lpstr>
      <vt:lpstr>The Mobile Agent Paradigm</vt:lpstr>
      <vt:lpstr>The Mobile Agent Paradigm - 2</vt:lpstr>
      <vt:lpstr>The Collaborative Application  (Groupware) Paradigm</vt:lpstr>
      <vt:lpstr>The Collaborative Application  (Groupware) Paradigm</vt:lpstr>
      <vt:lpstr>Summary - 1</vt:lpstr>
      <vt:lpstr>Summary - 2</vt:lpstr>
      <vt:lpstr>Thank you</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Computing Paradigms</dc:title>
  <dc:creator>Sadia Zar</dc:creator>
  <cp:lastModifiedBy>Admin Z</cp:lastModifiedBy>
  <cp:revision>9</cp:revision>
  <dcterms:created xsi:type="dcterms:W3CDTF">2024-05-05T06:34:48Z</dcterms:created>
  <dcterms:modified xsi:type="dcterms:W3CDTF">2024-05-15T03:45:09Z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