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57" r:id="rId3"/>
    <p:sldId id="262" r:id="rId4"/>
    <p:sldId id="263" r:id="rId5"/>
    <p:sldId id="264" r:id="rId6"/>
    <p:sldId id="283" r:id="rId7"/>
    <p:sldId id="284" r:id="rId8"/>
    <p:sldId id="282" r:id="rId9"/>
    <p:sldId id="265" r:id="rId10"/>
    <p:sldId id="266" r:id="rId11"/>
    <p:sldId id="267" r:id="rId12"/>
    <p:sldId id="268" r:id="rId13"/>
    <p:sldId id="285" r:id="rId14"/>
    <p:sldId id="286" r:id="rId15"/>
    <p:sldId id="287" r:id="rId16"/>
    <p:sldId id="28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1B5CE-3483-4F57-8301-A14B371AE4E7}" v="20" dt="2024-05-19T18:02:07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ia Zar" userId="5821699518c1d69a" providerId="LiveId" clId="{0561B5CE-3483-4F57-8301-A14B371AE4E7}"/>
    <pc:docChg chg="undo custSel addSld delSld modSld modMainMaster">
      <pc:chgData name="Sadia Zar" userId="5821699518c1d69a" providerId="LiveId" clId="{0561B5CE-3483-4F57-8301-A14B371AE4E7}" dt="2024-05-19T18:07:50.650" v="738" actId="1076"/>
      <pc:docMkLst>
        <pc:docMk/>
      </pc:docMkLst>
      <pc:sldChg chg="delSp modSp new mod">
        <pc:chgData name="Sadia Zar" userId="5821699518c1d69a" providerId="LiveId" clId="{0561B5CE-3483-4F57-8301-A14B371AE4E7}" dt="2024-05-19T17:57:17.417" v="579" actId="478"/>
        <pc:sldMkLst>
          <pc:docMk/>
          <pc:sldMk cId="953171446" sldId="256"/>
        </pc:sldMkLst>
        <pc:spChg chg="mod">
          <ac:chgData name="Sadia Zar" userId="5821699518c1d69a" providerId="LiveId" clId="{0561B5CE-3483-4F57-8301-A14B371AE4E7}" dt="2024-05-19T17:57:14.349" v="578"/>
          <ac:spMkLst>
            <pc:docMk/>
            <pc:sldMk cId="953171446" sldId="256"/>
            <ac:spMk id="2" creationId="{516AC090-F606-C7AE-87FC-461F947FC1D8}"/>
          </ac:spMkLst>
        </pc:spChg>
        <pc:spChg chg="del mod">
          <ac:chgData name="Sadia Zar" userId="5821699518c1d69a" providerId="LiveId" clId="{0561B5CE-3483-4F57-8301-A14B371AE4E7}" dt="2024-05-19T17:57:17.417" v="579" actId="478"/>
          <ac:spMkLst>
            <pc:docMk/>
            <pc:sldMk cId="953171446" sldId="256"/>
            <ac:spMk id="3" creationId="{6F3843FE-C749-318C-9A69-4CAE463613DC}"/>
          </ac:spMkLst>
        </pc:spChg>
      </pc:sldChg>
      <pc:sldChg chg="modSp new mod">
        <pc:chgData name="Sadia Zar" userId="5821699518c1d69a" providerId="LiveId" clId="{0561B5CE-3483-4F57-8301-A14B371AE4E7}" dt="2024-05-19T17:28:48.282" v="195"/>
        <pc:sldMkLst>
          <pc:docMk/>
          <pc:sldMk cId="1183712536" sldId="257"/>
        </pc:sldMkLst>
        <pc:spChg chg="mod">
          <ac:chgData name="Sadia Zar" userId="5821699518c1d69a" providerId="LiveId" clId="{0561B5CE-3483-4F57-8301-A14B371AE4E7}" dt="2024-05-19T17:28:48.282" v="195"/>
          <ac:spMkLst>
            <pc:docMk/>
            <pc:sldMk cId="1183712536" sldId="257"/>
            <ac:spMk id="2" creationId="{F57F43BC-F0C3-4380-E033-BC3F54B73A6B}"/>
          </ac:spMkLst>
        </pc:spChg>
        <pc:spChg chg="mod">
          <ac:chgData name="Sadia Zar" userId="5821699518c1d69a" providerId="LiveId" clId="{0561B5CE-3483-4F57-8301-A14B371AE4E7}" dt="2024-05-19T17:28:40.380" v="194" actId="123"/>
          <ac:spMkLst>
            <pc:docMk/>
            <pc:sldMk cId="1183712536" sldId="257"/>
            <ac:spMk id="3" creationId="{B3B189A6-5322-B4FD-C522-A84B11E4C768}"/>
          </ac:spMkLst>
        </pc:spChg>
      </pc:sldChg>
      <pc:sldChg chg="addSp delSp modSp add del mod">
        <pc:chgData name="Sadia Zar" userId="5821699518c1d69a" providerId="LiveId" clId="{0561B5CE-3483-4F57-8301-A14B371AE4E7}" dt="2024-05-19T17:35:41.658" v="196" actId="47"/>
        <pc:sldMkLst>
          <pc:docMk/>
          <pc:sldMk cId="3771781727" sldId="258"/>
        </pc:sldMkLst>
        <pc:spChg chg="mod">
          <ac:chgData name="Sadia Zar" userId="5821699518c1d69a" providerId="LiveId" clId="{0561B5CE-3483-4F57-8301-A14B371AE4E7}" dt="2024-05-19T17:15:21.621" v="69"/>
          <ac:spMkLst>
            <pc:docMk/>
            <pc:sldMk cId="3771781727" sldId="258"/>
            <ac:spMk id="2" creationId="{F57F43BC-F0C3-4380-E033-BC3F54B73A6B}"/>
          </ac:spMkLst>
        </pc:spChg>
        <pc:spChg chg="del mod">
          <ac:chgData name="Sadia Zar" userId="5821699518c1d69a" providerId="LiveId" clId="{0561B5CE-3483-4F57-8301-A14B371AE4E7}" dt="2024-05-19T17:13:44.818" v="53" actId="478"/>
          <ac:spMkLst>
            <pc:docMk/>
            <pc:sldMk cId="3771781727" sldId="258"/>
            <ac:spMk id="3" creationId="{B3B189A6-5322-B4FD-C522-A84B11E4C768}"/>
          </ac:spMkLst>
        </pc:spChg>
        <pc:picChg chg="add del mod">
          <ac:chgData name="Sadia Zar" userId="5821699518c1d69a" providerId="LiveId" clId="{0561B5CE-3483-4F57-8301-A14B371AE4E7}" dt="2024-05-19T17:13:49.246" v="57" actId="22"/>
          <ac:picMkLst>
            <pc:docMk/>
            <pc:sldMk cId="3771781727" sldId="258"/>
            <ac:picMk id="5" creationId="{412790D0-2076-93AC-575F-5CC60CF908ED}"/>
          </ac:picMkLst>
        </pc:picChg>
        <pc:picChg chg="add mod">
          <ac:chgData name="Sadia Zar" userId="5821699518c1d69a" providerId="LiveId" clId="{0561B5CE-3483-4F57-8301-A14B371AE4E7}" dt="2024-05-19T17:15:21.621" v="69"/>
          <ac:picMkLst>
            <pc:docMk/>
            <pc:sldMk cId="3771781727" sldId="258"/>
            <ac:picMk id="7" creationId="{9C0B3D98-FDB3-2D53-86B3-58B3D67A6F32}"/>
          </ac:picMkLst>
        </pc:picChg>
      </pc:sldChg>
      <pc:sldChg chg="addSp delSp modSp new del mod">
        <pc:chgData name="Sadia Zar" userId="5821699518c1d69a" providerId="LiveId" clId="{0561B5CE-3483-4F57-8301-A14B371AE4E7}" dt="2024-05-19T17:35:41.658" v="196" actId="47"/>
        <pc:sldMkLst>
          <pc:docMk/>
          <pc:sldMk cId="3842853553" sldId="259"/>
        </pc:sldMkLst>
        <pc:spChg chg="del">
          <ac:chgData name="Sadia Zar" userId="5821699518c1d69a" providerId="LiveId" clId="{0561B5CE-3483-4F57-8301-A14B371AE4E7}" dt="2024-05-19T17:14:29.450" v="61" actId="478"/>
          <ac:spMkLst>
            <pc:docMk/>
            <pc:sldMk cId="3842853553" sldId="259"/>
            <ac:spMk id="2" creationId="{BCAC78A1-E796-C5FB-D2FD-18484F30F91D}"/>
          </ac:spMkLst>
        </pc:spChg>
        <pc:spChg chg="del">
          <ac:chgData name="Sadia Zar" userId="5821699518c1d69a" providerId="LiveId" clId="{0561B5CE-3483-4F57-8301-A14B371AE4E7}" dt="2024-05-19T17:14:29.450" v="61" actId="478"/>
          <ac:spMkLst>
            <pc:docMk/>
            <pc:sldMk cId="3842853553" sldId="259"/>
            <ac:spMk id="3" creationId="{001E5D0A-83F9-BFF4-E4DA-B470950EF16C}"/>
          </ac:spMkLst>
        </pc:spChg>
        <pc:picChg chg="add mod">
          <ac:chgData name="Sadia Zar" userId="5821699518c1d69a" providerId="LiveId" clId="{0561B5CE-3483-4F57-8301-A14B371AE4E7}" dt="2024-05-19T17:15:21.621" v="69"/>
          <ac:picMkLst>
            <pc:docMk/>
            <pc:sldMk cId="3842853553" sldId="259"/>
            <ac:picMk id="5" creationId="{79338B15-DF45-D9DD-D776-BAD4BF27E6D7}"/>
          </ac:picMkLst>
        </pc:picChg>
        <pc:inkChg chg="add">
          <ac:chgData name="Sadia Zar" userId="5821699518c1d69a" providerId="LiveId" clId="{0561B5CE-3483-4F57-8301-A14B371AE4E7}" dt="2024-05-19T17:15:30.299" v="70" actId="9405"/>
          <ac:inkMkLst>
            <pc:docMk/>
            <pc:sldMk cId="3842853553" sldId="259"/>
            <ac:inkMk id="6" creationId="{C74ABD4E-E548-6927-548B-08B69F181197}"/>
          </ac:inkMkLst>
        </pc:inkChg>
      </pc:sldChg>
      <pc:sldChg chg="modSp new del mod">
        <pc:chgData name="Sadia Zar" userId="5821699518c1d69a" providerId="LiveId" clId="{0561B5CE-3483-4F57-8301-A14B371AE4E7}" dt="2024-05-19T17:35:41.658" v="196" actId="47"/>
        <pc:sldMkLst>
          <pc:docMk/>
          <pc:sldMk cId="2175364513" sldId="260"/>
        </pc:sldMkLst>
        <pc:spChg chg="mod">
          <ac:chgData name="Sadia Zar" userId="5821699518c1d69a" providerId="LiveId" clId="{0561B5CE-3483-4F57-8301-A14B371AE4E7}" dt="2024-05-19T17:15:44.582" v="72"/>
          <ac:spMkLst>
            <pc:docMk/>
            <pc:sldMk cId="2175364513" sldId="260"/>
            <ac:spMk id="2" creationId="{DBDF96EE-17B3-682E-EB88-D9D31CD8DE86}"/>
          </ac:spMkLst>
        </pc:spChg>
        <pc:spChg chg="mod">
          <ac:chgData name="Sadia Zar" userId="5821699518c1d69a" providerId="LiveId" clId="{0561B5CE-3483-4F57-8301-A14B371AE4E7}" dt="2024-05-19T17:21:57.037" v="168" actId="12"/>
          <ac:spMkLst>
            <pc:docMk/>
            <pc:sldMk cId="2175364513" sldId="260"/>
            <ac:spMk id="3" creationId="{F5304475-5EC2-6DD4-026E-5E1F389B1C0A}"/>
          </ac:spMkLst>
        </pc:spChg>
      </pc:sldChg>
      <pc:sldChg chg="modSp new del mod">
        <pc:chgData name="Sadia Zar" userId="5821699518c1d69a" providerId="LiveId" clId="{0561B5CE-3483-4F57-8301-A14B371AE4E7}" dt="2024-05-19T17:35:41.658" v="196" actId="47"/>
        <pc:sldMkLst>
          <pc:docMk/>
          <pc:sldMk cId="852079311" sldId="261"/>
        </pc:sldMkLst>
        <pc:spChg chg="mod">
          <ac:chgData name="Sadia Zar" userId="5821699518c1d69a" providerId="LiveId" clId="{0561B5CE-3483-4F57-8301-A14B371AE4E7}" dt="2024-05-19T17:16:47.449" v="105"/>
          <ac:spMkLst>
            <pc:docMk/>
            <pc:sldMk cId="852079311" sldId="261"/>
            <ac:spMk id="2" creationId="{3911981E-19C9-620E-A407-A312B05C6324}"/>
          </ac:spMkLst>
        </pc:spChg>
        <pc:spChg chg="mod">
          <ac:chgData name="Sadia Zar" userId="5821699518c1d69a" providerId="LiveId" clId="{0561B5CE-3483-4F57-8301-A14B371AE4E7}" dt="2024-05-19T17:21:37.937" v="166" actId="12"/>
          <ac:spMkLst>
            <pc:docMk/>
            <pc:sldMk cId="852079311" sldId="261"/>
            <ac:spMk id="3" creationId="{8CC47E58-DABA-AA85-A067-CC6D691BE69C}"/>
          </ac:spMkLst>
        </pc:spChg>
      </pc:sldChg>
      <pc:sldChg chg="addSp delSp modSp new mod">
        <pc:chgData name="Sadia Zar" userId="5821699518c1d69a" providerId="LiveId" clId="{0561B5CE-3483-4F57-8301-A14B371AE4E7}" dt="2024-05-19T17:36:08.100" v="223" actId="20577"/>
        <pc:sldMkLst>
          <pc:docMk/>
          <pc:sldMk cId="2168183010" sldId="262"/>
        </pc:sldMkLst>
        <pc:spChg chg="mod">
          <ac:chgData name="Sadia Zar" userId="5821699518c1d69a" providerId="LiveId" clId="{0561B5CE-3483-4F57-8301-A14B371AE4E7}" dt="2024-05-19T17:35:46.196" v="199"/>
          <ac:spMkLst>
            <pc:docMk/>
            <pc:sldMk cId="2168183010" sldId="262"/>
            <ac:spMk id="2" creationId="{85093E2C-03B4-149C-E0D5-287B0F9AB001}"/>
          </ac:spMkLst>
        </pc:spChg>
        <pc:spChg chg="add del mod">
          <ac:chgData name="Sadia Zar" userId="5821699518c1d69a" providerId="LiveId" clId="{0561B5CE-3483-4F57-8301-A14B371AE4E7}" dt="2024-05-19T17:36:08.100" v="223" actId="20577"/>
          <ac:spMkLst>
            <pc:docMk/>
            <pc:sldMk cId="2168183010" sldId="262"/>
            <ac:spMk id="3" creationId="{F215DDE7-6E14-E754-AA0B-D4649AED78EE}"/>
          </ac:spMkLst>
        </pc:spChg>
        <pc:spChg chg="add mod">
          <ac:chgData name="Sadia Zar" userId="5821699518c1d69a" providerId="LiveId" clId="{0561B5CE-3483-4F57-8301-A14B371AE4E7}" dt="2024-05-19T17:35:54.581" v="201"/>
          <ac:spMkLst>
            <pc:docMk/>
            <pc:sldMk cId="2168183010" sldId="262"/>
            <ac:spMk id="4" creationId="{C34B0953-EAF3-EF21-D268-69282E976EBF}"/>
          </ac:spMkLst>
        </pc:spChg>
      </pc:sldChg>
      <pc:sldChg chg="modSp new mod">
        <pc:chgData name="Sadia Zar" userId="5821699518c1d69a" providerId="LiveId" clId="{0561B5CE-3483-4F57-8301-A14B371AE4E7}" dt="2024-05-19T17:43:44.935" v="302" actId="27636"/>
        <pc:sldMkLst>
          <pc:docMk/>
          <pc:sldMk cId="3559497178" sldId="263"/>
        </pc:sldMkLst>
        <pc:spChg chg="mod">
          <ac:chgData name="Sadia Zar" userId="5821699518c1d69a" providerId="LiveId" clId="{0561B5CE-3483-4F57-8301-A14B371AE4E7}" dt="2024-05-19T17:39:05.722" v="227"/>
          <ac:spMkLst>
            <pc:docMk/>
            <pc:sldMk cId="3559497178" sldId="263"/>
            <ac:spMk id="2" creationId="{E2571036-9867-8CCD-548F-11DDF3CC3526}"/>
          </ac:spMkLst>
        </pc:spChg>
        <pc:spChg chg="mod">
          <ac:chgData name="Sadia Zar" userId="5821699518c1d69a" providerId="LiveId" clId="{0561B5CE-3483-4F57-8301-A14B371AE4E7}" dt="2024-05-19T17:43:44.935" v="302" actId="27636"/>
          <ac:spMkLst>
            <pc:docMk/>
            <pc:sldMk cId="3559497178" sldId="263"/>
            <ac:spMk id="3" creationId="{FD5EDA8F-8169-63FD-F082-EA36BFF96360}"/>
          </ac:spMkLst>
        </pc:spChg>
      </pc:sldChg>
      <pc:sldChg chg="modSp new mod">
        <pc:chgData name="Sadia Zar" userId="5821699518c1d69a" providerId="LiveId" clId="{0561B5CE-3483-4F57-8301-A14B371AE4E7}" dt="2024-05-19T17:58:11.686" v="583" actId="27636"/>
        <pc:sldMkLst>
          <pc:docMk/>
          <pc:sldMk cId="468013181" sldId="264"/>
        </pc:sldMkLst>
        <pc:spChg chg="mod">
          <ac:chgData name="Sadia Zar" userId="5821699518c1d69a" providerId="LiveId" clId="{0561B5CE-3483-4F57-8301-A14B371AE4E7}" dt="2024-05-19T17:57:37.733" v="580" actId="1076"/>
          <ac:spMkLst>
            <pc:docMk/>
            <pc:sldMk cId="468013181" sldId="264"/>
            <ac:spMk id="2" creationId="{F0A5EB99-BAE9-0B03-F108-99DE96FAA28E}"/>
          </ac:spMkLst>
        </pc:spChg>
        <pc:spChg chg="mod">
          <ac:chgData name="Sadia Zar" userId="5821699518c1d69a" providerId="LiveId" clId="{0561B5CE-3483-4F57-8301-A14B371AE4E7}" dt="2024-05-19T17:58:11.686" v="583" actId="27636"/>
          <ac:spMkLst>
            <pc:docMk/>
            <pc:sldMk cId="468013181" sldId="264"/>
            <ac:spMk id="3" creationId="{FB50B648-F0FF-249B-32CF-62589E9DDB2D}"/>
          </ac:spMkLst>
        </pc:spChg>
      </pc:sldChg>
      <pc:sldChg chg="modSp new mod">
        <pc:chgData name="Sadia Zar" userId="5821699518c1d69a" providerId="LiveId" clId="{0561B5CE-3483-4F57-8301-A14B371AE4E7}" dt="2024-05-19T17:45:53.603" v="416" actId="20577"/>
        <pc:sldMkLst>
          <pc:docMk/>
          <pc:sldMk cId="3093861409" sldId="265"/>
        </pc:sldMkLst>
        <pc:spChg chg="mod">
          <ac:chgData name="Sadia Zar" userId="5821699518c1d69a" providerId="LiveId" clId="{0561B5CE-3483-4F57-8301-A14B371AE4E7}" dt="2024-05-19T17:45:23.068" v="382"/>
          <ac:spMkLst>
            <pc:docMk/>
            <pc:sldMk cId="3093861409" sldId="265"/>
            <ac:spMk id="2" creationId="{A07FB16F-0796-70F7-9AB4-EF072D27C56A}"/>
          </ac:spMkLst>
        </pc:spChg>
        <pc:spChg chg="mod">
          <ac:chgData name="Sadia Zar" userId="5821699518c1d69a" providerId="LiveId" clId="{0561B5CE-3483-4F57-8301-A14B371AE4E7}" dt="2024-05-19T17:45:53.603" v="416" actId="20577"/>
          <ac:spMkLst>
            <pc:docMk/>
            <pc:sldMk cId="3093861409" sldId="265"/>
            <ac:spMk id="3" creationId="{63F078A6-F0BD-FB52-ECB8-38AEA4691C4C}"/>
          </ac:spMkLst>
        </pc:spChg>
      </pc:sldChg>
      <pc:sldChg chg="addSp delSp modSp add mod">
        <pc:chgData name="Sadia Zar" userId="5821699518c1d69a" providerId="LiveId" clId="{0561B5CE-3483-4F57-8301-A14B371AE4E7}" dt="2024-05-19T17:46:46.265" v="422" actId="478"/>
        <pc:sldMkLst>
          <pc:docMk/>
          <pc:sldMk cId="3728454943" sldId="266"/>
        </pc:sldMkLst>
        <pc:spChg chg="del">
          <ac:chgData name="Sadia Zar" userId="5821699518c1d69a" providerId="LiveId" clId="{0561B5CE-3483-4F57-8301-A14B371AE4E7}" dt="2024-05-19T17:46:43.553" v="421" actId="478"/>
          <ac:spMkLst>
            <pc:docMk/>
            <pc:sldMk cId="3728454943" sldId="266"/>
            <ac:spMk id="2" creationId="{A07FB16F-0796-70F7-9AB4-EF072D27C56A}"/>
          </ac:spMkLst>
        </pc:spChg>
        <pc:spChg chg="del">
          <ac:chgData name="Sadia Zar" userId="5821699518c1d69a" providerId="LiveId" clId="{0561B5CE-3483-4F57-8301-A14B371AE4E7}" dt="2024-05-19T17:46:37.107" v="418" actId="478"/>
          <ac:spMkLst>
            <pc:docMk/>
            <pc:sldMk cId="3728454943" sldId="266"/>
            <ac:spMk id="3" creationId="{63F078A6-F0BD-FB52-ECB8-38AEA4691C4C}"/>
          </ac:spMkLst>
        </pc:spChg>
        <pc:spChg chg="add del mod">
          <ac:chgData name="Sadia Zar" userId="5821699518c1d69a" providerId="LiveId" clId="{0561B5CE-3483-4F57-8301-A14B371AE4E7}" dt="2024-05-19T17:46:39.032" v="419" actId="478"/>
          <ac:spMkLst>
            <pc:docMk/>
            <pc:sldMk cId="3728454943" sldId="266"/>
            <ac:spMk id="5" creationId="{F4335366-A175-98E9-D4FF-00321DD3E67C}"/>
          </ac:spMkLst>
        </pc:spChg>
        <pc:spChg chg="add del mod">
          <ac:chgData name="Sadia Zar" userId="5821699518c1d69a" providerId="LiveId" clId="{0561B5CE-3483-4F57-8301-A14B371AE4E7}" dt="2024-05-19T17:46:46.265" v="422" actId="478"/>
          <ac:spMkLst>
            <pc:docMk/>
            <pc:sldMk cId="3728454943" sldId="266"/>
            <ac:spMk id="9" creationId="{AD3AF53B-2AFD-8685-80DC-77B50EA1A4B6}"/>
          </ac:spMkLst>
        </pc:spChg>
        <pc:picChg chg="add">
          <ac:chgData name="Sadia Zar" userId="5821699518c1d69a" providerId="LiveId" clId="{0561B5CE-3483-4F57-8301-A14B371AE4E7}" dt="2024-05-19T17:46:39.973" v="420" actId="22"/>
          <ac:picMkLst>
            <pc:docMk/>
            <pc:sldMk cId="3728454943" sldId="266"/>
            <ac:picMk id="7" creationId="{7A68B136-BD88-BE43-AAF6-1F5D1018AB85}"/>
          </ac:picMkLst>
        </pc:picChg>
      </pc:sldChg>
      <pc:sldChg chg="addSp modSp new mod">
        <pc:chgData name="Sadia Zar" userId="5821699518c1d69a" providerId="LiveId" clId="{0561B5CE-3483-4F57-8301-A14B371AE4E7}" dt="2024-05-19T17:47:44.599" v="427" actId="14100"/>
        <pc:sldMkLst>
          <pc:docMk/>
          <pc:sldMk cId="1633949135" sldId="267"/>
        </pc:sldMkLst>
        <pc:picChg chg="add mod">
          <ac:chgData name="Sadia Zar" userId="5821699518c1d69a" providerId="LiveId" clId="{0561B5CE-3483-4F57-8301-A14B371AE4E7}" dt="2024-05-19T17:47:44.599" v="427" actId="14100"/>
          <ac:picMkLst>
            <pc:docMk/>
            <pc:sldMk cId="1633949135" sldId="267"/>
            <ac:picMk id="5" creationId="{6084448F-1717-D5F9-C974-E1825DBB41EC}"/>
          </ac:picMkLst>
        </pc:picChg>
      </pc:sldChg>
      <pc:sldChg chg="addSp modSp new mod">
        <pc:chgData name="Sadia Zar" userId="5821699518c1d69a" providerId="LiveId" clId="{0561B5CE-3483-4F57-8301-A14B371AE4E7}" dt="2024-05-19T17:48:09.470" v="432" actId="14100"/>
        <pc:sldMkLst>
          <pc:docMk/>
          <pc:sldMk cId="3228950916" sldId="268"/>
        </pc:sldMkLst>
        <pc:picChg chg="add mod">
          <ac:chgData name="Sadia Zar" userId="5821699518c1d69a" providerId="LiveId" clId="{0561B5CE-3483-4F57-8301-A14B371AE4E7}" dt="2024-05-19T17:48:09.470" v="432" actId="14100"/>
          <ac:picMkLst>
            <pc:docMk/>
            <pc:sldMk cId="3228950916" sldId="268"/>
            <ac:picMk id="5" creationId="{F8D3F36A-186E-943B-6F8D-BEE89AB78253}"/>
          </ac:picMkLst>
        </pc:picChg>
      </pc:sldChg>
      <pc:sldChg chg="addSp delSp modSp new mod">
        <pc:chgData name="Sadia Zar" userId="5821699518c1d69a" providerId="LiveId" clId="{0561B5CE-3483-4F57-8301-A14B371AE4E7}" dt="2024-05-19T18:07:50.650" v="738" actId="1076"/>
        <pc:sldMkLst>
          <pc:docMk/>
          <pc:sldMk cId="2205347827" sldId="269"/>
        </pc:sldMkLst>
        <pc:spChg chg="mod">
          <ac:chgData name="Sadia Zar" userId="5821699518c1d69a" providerId="LiveId" clId="{0561B5CE-3483-4F57-8301-A14B371AE4E7}" dt="2024-05-19T17:48:53.260" v="452"/>
          <ac:spMkLst>
            <pc:docMk/>
            <pc:sldMk cId="2205347827" sldId="269"/>
            <ac:spMk id="2" creationId="{DD967F8C-F397-0E81-24B4-0BA1D1D3D199}"/>
          </ac:spMkLst>
        </pc:spChg>
        <pc:spChg chg="del mod">
          <ac:chgData name="Sadia Zar" userId="5821699518c1d69a" providerId="LiveId" clId="{0561B5CE-3483-4F57-8301-A14B371AE4E7}" dt="2024-05-19T17:49:45.573" v="478" actId="21"/>
          <ac:spMkLst>
            <pc:docMk/>
            <pc:sldMk cId="2205347827" sldId="269"/>
            <ac:spMk id="3" creationId="{4B5188DB-27B3-8141-4124-71D970CE8E52}"/>
          </ac:spMkLst>
        </pc:spChg>
        <pc:spChg chg="add del mod">
          <ac:chgData name="Sadia Zar" userId="5821699518c1d69a" providerId="LiveId" clId="{0561B5CE-3483-4F57-8301-A14B371AE4E7}" dt="2024-05-19T18:07:48.506" v="737" actId="478"/>
          <ac:spMkLst>
            <pc:docMk/>
            <pc:sldMk cId="2205347827" sldId="269"/>
            <ac:spMk id="7" creationId="{820496D2-AA6E-3557-F9C3-483BFE795EB2}"/>
          </ac:spMkLst>
        </pc:spChg>
        <pc:picChg chg="add mod">
          <ac:chgData name="Sadia Zar" userId="5821699518c1d69a" providerId="LiveId" clId="{0561B5CE-3483-4F57-8301-A14B371AE4E7}" dt="2024-05-19T18:07:50.650" v="738" actId="1076"/>
          <ac:picMkLst>
            <pc:docMk/>
            <pc:sldMk cId="2205347827" sldId="269"/>
            <ac:picMk id="5" creationId="{6DCB9D5C-B390-E965-FE65-518F58B6426D}"/>
          </ac:picMkLst>
        </pc:picChg>
      </pc:sldChg>
      <pc:sldChg chg="addSp delSp modSp new mod">
        <pc:chgData name="Sadia Zar" userId="5821699518c1d69a" providerId="LiveId" clId="{0561B5CE-3483-4F57-8301-A14B371AE4E7}" dt="2024-05-19T17:50:18.180" v="487" actId="20577"/>
        <pc:sldMkLst>
          <pc:docMk/>
          <pc:sldMk cId="1274142167" sldId="270"/>
        </pc:sldMkLst>
        <pc:spChg chg="mod">
          <ac:chgData name="Sadia Zar" userId="5821699518c1d69a" providerId="LiveId" clId="{0561B5CE-3483-4F57-8301-A14B371AE4E7}" dt="2024-05-19T17:50:02.163" v="482"/>
          <ac:spMkLst>
            <pc:docMk/>
            <pc:sldMk cId="1274142167" sldId="270"/>
            <ac:spMk id="2" creationId="{C6CA3F61-8180-58DC-D460-EC7AE506B4AA}"/>
          </ac:spMkLst>
        </pc:spChg>
        <pc:spChg chg="del">
          <ac:chgData name="Sadia Zar" userId="5821699518c1d69a" providerId="LiveId" clId="{0561B5CE-3483-4F57-8301-A14B371AE4E7}" dt="2024-05-19T17:49:55.545" v="481" actId="478"/>
          <ac:spMkLst>
            <pc:docMk/>
            <pc:sldMk cId="1274142167" sldId="270"/>
            <ac:spMk id="3" creationId="{B87A511F-0076-6FCE-8067-82F12D5E72FA}"/>
          </ac:spMkLst>
        </pc:spChg>
        <pc:spChg chg="add mod">
          <ac:chgData name="Sadia Zar" userId="5821699518c1d69a" providerId="LiveId" clId="{0561B5CE-3483-4F57-8301-A14B371AE4E7}" dt="2024-05-19T17:50:18.180" v="487" actId="20577"/>
          <ac:spMkLst>
            <pc:docMk/>
            <pc:sldMk cId="1274142167" sldId="270"/>
            <ac:spMk id="4" creationId="{4B5188DB-27B3-8141-4124-71D970CE8E52}"/>
          </ac:spMkLst>
        </pc:spChg>
        <pc:picChg chg="add mod">
          <ac:chgData name="Sadia Zar" userId="5821699518c1d69a" providerId="LiveId" clId="{0561B5CE-3483-4F57-8301-A14B371AE4E7}" dt="2024-05-19T17:50:12.957" v="484" actId="1076"/>
          <ac:picMkLst>
            <pc:docMk/>
            <pc:sldMk cId="1274142167" sldId="270"/>
            <ac:picMk id="6" creationId="{0E0893E5-02E5-98DC-7BA5-759EF08324A7}"/>
          </ac:picMkLst>
        </pc:picChg>
      </pc:sldChg>
      <pc:sldChg chg="addSp new mod">
        <pc:chgData name="Sadia Zar" userId="5821699518c1d69a" providerId="LiveId" clId="{0561B5CE-3483-4F57-8301-A14B371AE4E7}" dt="2024-05-19T17:51:00.044" v="489" actId="22"/>
        <pc:sldMkLst>
          <pc:docMk/>
          <pc:sldMk cId="1204555132" sldId="271"/>
        </pc:sldMkLst>
        <pc:picChg chg="add">
          <ac:chgData name="Sadia Zar" userId="5821699518c1d69a" providerId="LiveId" clId="{0561B5CE-3483-4F57-8301-A14B371AE4E7}" dt="2024-05-19T17:51:00.044" v="489" actId="22"/>
          <ac:picMkLst>
            <pc:docMk/>
            <pc:sldMk cId="1204555132" sldId="271"/>
            <ac:picMk id="5" creationId="{8E6F70E9-3F63-2D90-3218-3E0AE2A8D279}"/>
          </ac:picMkLst>
        </pc:picChg>
      </pc:sldChg>
      <pc:sldChg chg="addSp new mod">
        <pc:chgData name="Sadia Zar" userId="5821699518c1d69a" providerId="LiveId" clId="{0561B5CE-3483-4F57-8301-A14B371AE4E7}" dt="2024-05-19T17:51:51.152" v="491" actId="22"/>
        <pc:sldMkLst>
          <pc:docMk/>
          <pc:sldMk cId="2900299661" sldId="272"/>
        </pc:sldMkLst>
        <pc:picChg chg="add">
          <ac:chgData name="Sadia Zar" userId="5821699518c1d69a" providerId="LiveId" clId="{0561B5CE-3483-4F57-8301-A14B371AE4E7}" dt="2024-05-19T17:51:51.152" v="491" actId="22"/>
          <ac:picMkLst>
            <pc:docMk/>
            <pc:sldMk cId="2900299661" sldId="272"/>
            <ac:picMk id="5" creationId="{B30FFCB8-6680-496E-B3A8-B1FB0275692B}"/>
          </ac:picMkLst>
        </pc:picChg>
      </pc:sldChg>
      <pc:sldChg chg="addSp new mod">
        <pc:chgData name="Sadia Zar" userId="5821699518c1d69a" providerId="LiveId" clId="{0561B5CE-3483-4F57-8301-A14B371AE4E7}" dt="2024-05-19T17:52:04.470" v="493" actId="22"/>
        <pc:sldMkLst>
          <pc:docMk/>
          <pc:sldMk cId="46695950" sldId="273"/>
        </pc:sldMkLst>
        <pc:picChg chg="add">
          <ac:chgData name="Sadia Zar" userId="5821699518c1d69a" providerId="LiveId" clId="{0561B5CE-3483-4F57-8301-A14B371AE4E7}" dt="2024-05-19T17:52:04.470" v="493" actId="22"/>
          <ac:picMkLst>
            <pc:docMk/>
            <pc:sldMk cId="46695950" sldId="273"/>
            <ac:picMk id="5" creationId="{97C30A06-F15F-755B-EFA4-B23B40BD99B4}"/>
          </ac:picMkLst>
        </pc:picChg>
      </pc:sldChg>
      <pc:sldChg chg="addSp modSp new mod">
        <pc:chgData name="Sadia Zar" userId="5821699518c1d69a" providerId="LiveId" clId="{0561B5CE-3483-4F57-8301-A14B371AE4E7}" dt="2024-05-19T17:52:29.483" v="511" actId="14100"/>
        <pc:sldMkLst>
          <pc:docMk/>
          <pc:sldMk cId="2353330730" sldId="274"/>
        </pc:sldMkLst>
        <pc:picChg chg="add mod">
          <ac:chgData name="Sadia Zar" userId="5821699518c1d69a" providerId="LiveId" clId="{0561B5CE-3483-4F57-8301-A14B371AE4E7}" dt="2024-05-19T17:52:29.483" v="511" actId="14100"/>
          <ac:picMkLst>
            <pc:docMk/>
            <pc:sldMk cId="2353330730" sldId="274"/>
            <ac:picMk id="5" creationId="{9FC733C6-5206-E8C1-B443-A9E6C9277E77}"/>
          </ac:picMkLst>
        </pc:picChg>
      </pc:sldChg>
      <pc:sldChg chg="modSp new mod">
        <pc:chgData name="Sadia Zar" userId="5821699518c1d69a" providerId="LiveId" clId="{0561B5CE-3483-4F57-8301-A14B371AE4E7}" dt="2024-05-19T17:53:01.981" v="526" actId="12"/>
        <pc:sldMkLst>
          <pc:docMk/>
          <pc:sldMk cId="3454695508" sldId="275"/>
        </pc:sldMkLst>
        <pc:spChg chg="mod">
          <ac:chgData name="Sadia Zar" userId="5821699518c1d69a" providerId="LiveId" clId="{0561B5CE-3483-4F57-8301-A14B371AE4E7}" dt="2024-05-19T17:52:44.883" v="513"/>
          <ac:spMkLst>
            <pc:docMk/>
            <pc:sldMk cId="3454695508" sldId="275"/>
            <ac:spMk id="2" creationId="{460C8677-D976-674E-2426-C7F732FC1408}"/>
          </ac:spMkLst>
        </pc:spChg>
        <pc:spChg chg="mod">
          <ac:chgData name="Sadia Zar" userId="5821699518c1d69a" providerId="LiveId" clId="{0561B5CE-3483-4F57-8301-A14B371AE4E7}" dt="2024-05-19T17:53:01.981" v="526" actId="12"/>
          <ac:spMkLst>
            <pc:docMk/>
            <pc:sldMk cId="3454695508" sldId="275"/>
            <ac:spMk id="3" creationId="{9504671F-1D4C-FA16-5D4F-F2349E0833A0}"/>
          </ac:spMkLst>
        </pc:spChg>
      </pc:sldChg>
      <pc:sldChg chg="addSp delSp modSp new mod">
        <pc:chgData name="Sadia Zar" userId="5821699518c1d69a" providerId="LiveId" clId="{0561B5CE-3483-4F57-8301-A14B371AE4E7}" dt="2024-05-19T17:53:37.878" v="531" actId="478"/>
        <pc:sldMkLst>
          <pc:docMk/>
          <pc:sldMk cId="2405727326" sldId="276"/>
        </pc:sldMkLst>
        <pc:spChg chg="mod">
          <ac:chgData name="Sadia Zar" userId="5821699518c1d69a" providerId="LiveId" clId="{0561B5CE-3483-4F57-8301-A14B371AE4E7}" dt="2024-05-19T17:53:18.581" v="528"/>
          <ac:spMkLst>
            <pc:docMk/>
            <pc:sldMk cId="2405727326" sldId="276"/>
            <ac:spMk id="2" creationId="{9DFBE2CA-DC08-DA23-9FD6-FD119AC47002}"/>
          </ac:spMkLst>
        </pc:spChg>
        <pc:spChg chg="del">
          <ac:chgData name="Sadia Zar" userId="5821699518c1d69a" providerId="LiveId" clId="{0561B5CE-3483-4F57-8301-A14B371AE4E7}" dt="2024-05-19T17:53:37.878" v="531" actId="478"/>
          <ac:spMkLst>
            <pc:docMk/>
            <pc:sldMk cId="2405727326" sldId="276"/>
            <ac:spMk id="3" creationId="{00C477BB-ED73-8719-1366-FA9229A07EBE}"/>
          </ac:spMkLst>
        </pc:spChg>
        <pc:picChg chg="add mod">
          <ac:chgData name="Sadia Zar" userId="5821699518c1d69a" providerId="LiveId" clId="{0561B5CE-3483-4F57-8301-A14B371AE4E7}" dt="2024-05-19T17:53:34.940" v="530" actId="1076"/>
          <ac:picMkLst>
            <pc:docMk/>
            <pc:sldMk cId="2405727326" sldId="276"/>
            <ac:picMk id="5" creationId="{DF5C153E-F1DA-2813-C21D-992ED425BEA6}"/>
          </ac:picMkLst>
        </pc:picChg>
      </pc:sldChg>
      <pc:sldChg chg="addSp delSp modSp new mod">
        <pc:chgData name="Sadia Zar" userId="5821699518c1d69a" providerId="LiveId" clId="{0561B5CE-3483-4F57-8301-A14B371AE4E7}" dt="2024-05-19T17:54:56.158" v="554" actId="14100"/>
        <pc:sldMkLst>
          <pc:docMk/>
          <pc:sldMk cId="2120161744" sldId="277"/>
        </pc:sldMkLst>
        <pc:spChg chg="mod">
          <ac:chgData name="Sadia Zar" userId="5821699518c1d69a" providerId="LiveId" clId="{0561B5CE-3483-4F57-8301-A14B371AE4E7}" dt="2024-05-19T17:54:52.349" v="553" actId="20577"/>
          <ac:spMkLst>
            <pc:docMk/>
            <pc:sldMk cId="2120161744" sldId="277"/>
            <ac:spMk id="2" creationId="{D714277D-E53A-0831-7A71-CE906F8FBEF9}"/>
          </ac:spMkLst>
        </pc:spChg>
        <pc:spChg chg="add del mod">
          <ac:chgData name="Sadia Zar" userId="5821699518c1d69a" providerId="LiveId" clId="{0561B5CE-3483-4F57-8301-A14B371AE4E7}" dt="2024-05-19T17:54:56.158" v="554" actId="14100"/>
          <ac:spMkLst>
            <pc:docMk/>
            <pc:sldMk cId="2120161744" sldId="277"/>
            <ac:spMk id="3" creationId="{AC13F46F-AB75-E5CC-7943-5C75929B4AC6}"/>
          </ac:spMkLst>
        </pc:spChg>
        <pc:spChg chg="add mod">
          <ac:chgData name="Sadia Zar" userId="5821699518c1d69a" providerId="LiveId" clId="{0561B5CE-3483-4F57-8301-A14B371AE4E7}" dt="2024-05-19T17:54:04.080" v="534"/>
          <ac:spMkLst>
            <pc:docMk/>
            <pc:sldMk cId="2120161744" sldId="277"/>
            <ac:spMk id="4" creationId="{A88D8676-2EEB-E1B8-68F7-CB1009E773E1}"/>
          </ac:spMkLst>
        </pc:spChg>
        <pc:picChg chg="add mod">
          <ac:chgData name="Sadia Zar" userId="5821699518c1d69a" providerId="LiveId" clId="{0561B5CE-3483-4F57-8301-A14B371AE4E7}" dt="2024-05-19T17:54:45.507" v="551" actId="1076"/>
          <ac:picMkLst>
            <pc:docMk/>
            <pc:sldMk cId="2120161744" sldId="277"/>
            <ac:picMk id="6" creationId="{AC32E00D-B56A-3534-13FC-41B401384215}"/>
          </ac:picMkLst>
        </pc:picChg>
      </pc:sldChg>
      <pc:sldChg chg="addSp modSp new mod">
        <pc:chgData name="Sadia Zar" userId="5821699518c1d69a" providerId="LiveId" clId="{0561B5CE-3483-4F57-8301-A14B371AE4E7}" dt="2024-05-19T17:55:19.269" v="559" actId="14100"/>
        <pc:sldMkLst>
          <pc:docMk/>
          <pc:sldMk cId="830032137" sldId="278"/>
        </pc:sldMkLst>
        <pc:picChg chg="add mod">
          <ac:chgData name="Sadia Zar" userId="5821699518c1d69a" providerId="LiveId" clId="{0561B5CE-3483-4F57-8301-A14B371AE4E7}" dt="2024-05-19T17:55:19.269" v="559" actId="14100"/>
          <ac:picMkLst>
            <pc:docMk/>
            <pc:sldMk cId="830032137" sldId="278"/>
            <ac:picMk id="5" creationId="{9243370B-7FCE-2C38-2DC0-3AFFB36A3753}"/>
          </ac:picMkLst>
        </pc:picChg>
      </pc:sldChg>
      <pc:sldChg chg="addSp modSp new mod">
        <pc:chgData name="Sadia Zar" userId="5821699518c1d69a" providerId="LiveId" clId="{0561B5CE-3483-4F57-8301-A14B371AE4E7}" dt="2024-05-19T17:55:35.210" v="563" actId="14100"/>
        <pc:sldMkLst>
          <pc:docMk/>
          <pc:sldMk cId="132636934" sldId="279"/>
        </pc:sldMkLst>
        <pc:picChg chg="add mod">
          <ac:chgData name="Sadia Zar" userId="5821699518c1d69a" providerId="LiveId" clId="{0561B5CE-3483-4F57-8301-A14B371AE4E7}" dt="2024-05-19T17:55:35.210" v="563" actId="14100"/>
          <ac:picMkLst>
            <pc:docMk/>
            <pc:sldMk cId="132636934" sldId="279"/>
            <ac:picMk id="5" creationId="{1B19E85F-64C3-CEC9-D558-C90A355316B0}"/>
          </ac:picMkLst>
        </pc:picChg>
      </pc:sldChg>
      <pc:sldChg chg="addSp delSp modSp new mod">
        <pc:chgData name="Sadia Zar" userId="5821699518c1d69a" providerId="LiveId" clId="{0561B5CE-3483-4F57-8301-A14B371AE4E7}" dt="2024-05-19T17:56:03.405" v="569" actId="1076"/>
        <pc:sldMkLst>
          <pc:docMk/>
          <pc:sldMk cId="2079217378" sldId="280"/>
        </pc:sldMkLst>
        <pc:spChg chg="mod">
          <ac:chgData name="Sadia Zar" userId="5821699518c1d69a" providerId="LiveId" clId="{0561B5CE-3483-4F57-8301-A14B371AE4E7}" dt="2024-05-19T17:55:47.149" v="565"/>
          <ac:spMkLst>
            <pc:docMk/>
            <pc:sldMk cId="2079217378" sldId="280"/>
            <ac:spMk id="2" creationId="{502180DE-1E9B-C1BD-12DE-99234A8CC57C}"/>
          </ac:spMkLst>
        </pc:spChg>
        <pc:spChg chg="del">
          <ac:chgData name="Sadia Zar" userId="5821699518c1d69a" providerId="LiveId" clId="{0561B5CE-3483-4F57-8301-A14B371AE4E7}" dt="2024-05-19T17:55:59.378" v="566" actId="478"/>
          <ac:spMkLst>
            <pc:docMk/>
            <pc:sldMk cId="2079217378" sldId="280"/>
            <ac:spMk id="3" creationId="{CD051E9C-CBA7-F207-72D7-801C6CF54EC3}"/>
          </ac:spMkLst>
        </pc:spChg>
        <pc:picChg chg="add mod">
          <ac:chgData name="Sadia Zar" userId="5821699518c1d69a" providerId="LiveId" clId="{0561B5CE-3483-4F57-8301-A14B371AE4E7}" dt="2024-05-19T17:56:03.405" v="569" actId="1076"/>
          <ac:picMkLst>
            <pc:docMk/>
            <pc:sldMk cId="2079217378" sldId="280"/>
            <ac:picMk id="5" creationId="{76E5BDCC-CFC6-FF1F-FD62-1AAFA4AFD5ED}"/>
          </ac:picMkLst>
        </pc:picChg>
      </pc:sldChg>
      <pc:sldChg chg="addSp delSp modSp new mod">
        <pc:chgData name="Sadia Zar" userId="5821699518c1d69a" providerId="LiveId" clId="{0561B5CE-3483-4F57-8301-A14B371AE4E7}" dt="2024-05-19T17:56:29.575" v="575" actId="1076"/>
        <pc:sldMkLst>
          <pc:docMk/>
          <pc:sldMk cId="3433302595" sldId="281"/>
        </pc:sldMkLst>
        <pc:spChg chg="mod">
          <ac:chgData name="Sadia Zar" userId="5821699518c1d69a" providerId="LiveId" clId="{0561B5CE-3483-4F57-8301-A14B371AE4E7}" dt="2024-05-19T17:56:16.187" v="571"/>
          <ac:spMkLst>
            <pc:docMk/>
            <pc:sldMk cId="3433302595" sldId="281"/>
            <ac:spMk id="2" creationId="{27768AE0-DC78-D105-D78A-1C560B154C94}"/>
          </ac:spMkLst>
        </pc:spChg>
        <pc:spChg chg="del">
          <ac:chgData name="Sadia Zar" userId="5821699518c1d69a" providerId="LiveId" clId="{0561B5CE-3483-4F57-8301-A14B371AE4E7}" dt="2024-05-19T17:56:25.409" v="572" actId="478"/>
          <ac:spMkLst>
            <pc:docMk/>
            <pc:sldMk cId="3433302595" sldId="281"/>
            <ac:spMk id="3" creationId="{E6CA9589-C02C-F985-1801-0589C889FCF4}"/>
          </ac:spMkLst>
        </pc:spChg>
        <pc:picChg chg="add mod">
          <ac:chgData name="Sadia Zar" userId="5821699518c1d69a" providerId="LiveId" clId="{0561B5CE-3483-4F57-8301-A14B371AE4E7}" dt="2024-05-19T17:56:29.575" v="575" actId="1076"/>
          <ac:picMkLst>
            <pc:docMk/>
            <pc:sldMk cId="3433302595" sldId="281"/>
            <ac:picMk id="5" creationId="{9DE65FF6-FEEC-DB9B-E5E9-40645C12D793}"/>
          </ac:picMkLst>
        </pc:picChg>
      </pc:sldChg>
      <pc:sldChg chg="new del">
        <pc:chgData name="Sadia Zar" userId="5821699518c1d69a" providerId="LiveId" clId="{0561B5CE-3483-4F57-8301-A14B371AE4E7}" dt="2024-05-19T17:56:51.862" v="577" actId="47"/>
        <pc:sldMkLst>
          <pc:docMk/>
          <pc:sldMk cId="1541484780" sldId="282"/>
        </pc:sldMkLst>
      </pc:sldChg>
      <pc:sldChg chg="add">
        <pc:chgData name="Sadia Zar" userId="5821699518c1d69a" providerId="LiveId" clId="{0561B5CE-3483-4F57-8301-A14B371AE4E7}" dt="2024-05-19T17:58:07.166" v="581" actId="2890"/>
        <pc:sldMkLst>
          <pc:docMk/>
          <pc:sldMk cId="2573067717" sldId="282"/>
        </pc:sldMkLst>
      </pc:sldChg>
      <pc:sldChg chg="addSp modSp add mod modNotesTx">
        <pc:chgData name="Sadia Zar" userId="5821699518c1d69a" providerId="LiveId" clId="{0561B5CE-3483-4F57-8301-A14B371AE4E7}" dt="2024-05-19T18:00:06.905" v="604" actId="403"/>
        <pc:sldMkLst>
          <pc:docMk/>
          <pc:sldMk cId="4281949917" sldId="283"/>
        </pc:sldMkLst>
        <pc:spChg chg="mod">
          <ac:chgData name="Sadia Zar" userId="5821699518c1d69a" providerId="LiveId" clId="{0561B5CE-3483-4F57-8301-A14B371AE4E7}" dt="2024-05-19T18:00:06.905" v="604" actId="403"/>
          <ac:spMkLst>
            <pc:docMk/>
            <pc:sldMk cId="4281949917" sldId="283"/>
            <ac:spMk id="2" creationId="{F0A5EB99-BAE9-0B03-F108-99DE96FAA28E}"/>
          </ac:spMkLst>
        </pc:spChg>
        <pc:spChg chg="mod">
          <ac:chgData name="Sadia Zar" userId="5821699518c1d69a" providerId="LiveId" clId="{0561B5CE-3483-4F57-8301-A14B371AE4E7}" dt="2024-05-19T17:58:29.311" v="587" actId="20577"/>
          <ac:spMkLst>
            <pc:docMk/>
            <pc:sldMk cId="4281949917" sldId="283"/>
            <ac:spMk id="3" creationId="{FB50B648-F0FF-249B-32CF-62589E9DDB2D}"/>
          </ac:spMkLst>
        </pc:spChg>
        <pc:picChg chg="add mod modCrop">
          <ac:chgData name="Sadia Zar" userId="5821699518c1d69a" providerId="LiveId" clId="{0561B5CE-3483-4F57-8301-A14B371AE4E7}" dt="2024-05-19T17:59:09.685" v="599" actId="1076"/>
          <ac:picMkLst>
            <pc:docMk/>
            <pc:sldMk cId="4281949917" sldId="283"/>
            <ac:picMk id="5" creationId="{A0A151AD-9210-4B56-1FD3-9FD2A4C81D0F}"/>
          </ac:picMkLst>
        </pc:picChg>
      </pc:sldChg>
      <pc:sldChg chg="addSp delSp modSp add mod">
        <pc:chgData name="Sadia Zar" userId="5821699518c1d69a" providerId="LiveId" clId="{0561B5CE-3483-4F57-8301-A14B371AE4E7}" dt="2024-05-19T18:02:52.023" v="651" actId="1076"/>
        <pc:sldMkLst>
          <pc:docMk/>
          <pc:sldMk cId="1859765995" sldId="284"/>
        </pc:sldMkLst>
        <pc:spChg chg="mod">
          <ac:chgData name="Sadia Zar" userId="5821699518c1d69a" providerId="LiveId" clId="{0561B5CE-3483-4F57-8301-A14B371AE4E7}" dt="2024-05-19T18:00:39.081" v="613"/>
          <ac:spMkLst>
            <pc:docMk/>
            <pc:sldMk cId="1859765995" sldId="284"/>
            <ac:spMk id="2" creationId="{F0A5EB99-BAE9-0B03-F108-99DE96FAA28E}"/>
          </ac:spMkLst>
        </pc:spChg>
        <pc:spChg chg="mod">
          <ac:chgData name="Sadia Zar" userId="5821699518c1d69a" providerId="LiveId" clId="{0561B5CE-3483-4F57-8301-A14B371AE4E7}" dt="2024-05-19T18:02:47.327" v="649" actId="1036"/>
          <ac:spMkLst>
            <pc:docMk/>
            <pc:sldMk cId="1859765995" sldId="284"/>
            <ac:spMk id="3" creationId="{FB50B648-F0FF-249B-32CF-62589E9DDB2D}"/>
          </ac:spMkLst>
        </pc:spChg>
        <pc:spChg chg="add del">
          <ac:chgData name="Sadia Zar" userId="5821699518c1d69a" providerId="LiveId" clId="{0561B5CE-3483-4F57-8301-A14B371AE4E7}" dt="2024-05-19T18:02:07.293" v="615" actId="478"/>
          <ac:spMkLst>
            <pc:docMk/>
            <pc:sldMk cId="1859765995" sldId="284"/>
            <ac:spMk id="4" creationId="{6CCF0F7A-833A-3AC8-FB98-A6D7019AC7B2}"/>
          </ac:spMkLst>
        </pc:spChg>
        <pc:picChg chg="del">
          <ac:chgData name="Sadia Zar" userId="5821699518c1d69a" providerId="LiveId" clId="{0561B5CE-3483-4F57-8301-A14B371AE4E7}" dt="2024-05-19T18:00:26.791" v="609" actId="478"/>
          <ac:picMkLst>
            <pc:docMk/>
            <pc:sldMk cId="1859765995" sldId="284"/>
            <ac:picMk id="5" creationId="{A0A151AD-9210-4B56-1FD3-9FD2A4C81D0F}"/>
          </ac:picMkLst>
        </pc:picChg>
        <pc:picChg chg="add mod modCrop">
          <ac:chgData name="Sadia Zar" userId="5821699518c1d69a" providerId="LiveId" clId="{0561B5CE-3483-4F57-8301-A14B371AE4E7}" dt="2024-05-19T18:02:52.023" v="651" actId="1076"/>
          <ac:picMkLst>
            <pc:docMk/>
            <pc:sldMk cId="1859765995" sldId="284"/>
            <ac:picMk id="7" creationId="{7DE4426C-988F-218E-6881-D355286BDEAA}"/>
          </ac:picMkLst>
        </pc:picChg>
      </pc:sldChg>
      <pc:sldChg chg="modSp new mod">
        <pc:chgData name="Sadia Zar" userId="5821699518c1d69a" providerId="LiveId" clId="{0561B5CE-3483-4F57-8301-A14B371AE4E7}" dt="2024-05-19T18:04:51.321" v="677" actId="403"/>
        <pc:sldMkLst>
          <pc:docMk/>
          <pc:sldMk cId="3611199900" sldId="285"/>
        </pc:sldMkLst>
        <pc:spChg chg="mod">
          <ac:chgData name="Sadia Zar" userId="5821699518c1d69a" providerId="LiveId" clId="{0561B5CE-3483-4F57-8301-A14B371AE4E7}" dt="2024-05-19T18:04:01.866" v="653"/>
          <ac:spMkLst>
            <pc:docMk/>
            <pc:sldMk cId="3611199900" sldId="285"/>
            <ac:spMk id="2" creationId="{ADDBEC1F-DCBC-4AAA-3268-2F2418007D0F}"/>
          </ac:spMkLst>
        </pc:spChg>
        <pc:spChg chg="mod">
          <ac:chgData name="Sadia Zar" userId="5821699518c1d69a" providerId="LiveId" clId="{0561B5CE-3483-4F57-8301-A14B371AE4E7}" dt="2024-05-19T18:04:51.321" v="677" actId="403"/>
          <ac:spMkLst>
            <pc:docMk/>
            <pc:sldMk cId="3611199900" sldId="285"/>
            <ac:spMk id="3" creationId="{1C21EEAF-8C02-5606-0A16-34C0BFC64347}"/>
          </ac:spMkLst>
        </pc:spChg>
      </pc:sldChg>
      <pc:sldChg chg="modSp new mod">
        <pc:chgData name="Sadia Zar" userId="5821699518c1d69a" providerId="LiveId" clId="{0561B5CE-3483-4F57-8301-A14B371AE4E7}" dt="2024-05-19T18:05:49.428" v="699" actId="20577"/>
        <pc:sldMkLst>
          <pc:docMk/>
          <pc:sldMk cId="3405750023" sldId="286"/>
        </pc:sldMkLst>
        <pc:spChg chg="mod">
          <ac:chgData name="Sadia Zar" userId="5821699518c1d69a" providerId="LiveId" clId="{0561B5CE-3483-4F57-8301-A14B371AE4E7}" dt="2024-05-19T18:05:06.253" v="679"/>
          <ac:spMkLst>
            <pc:docMk/>
            <pc:sldMk cId="3405750023" sldId="286"/>
            <ac:spMk id="2" creationId="{32364018-0461-9B71-B1AD-D9155EBE8A85}"/>
          </ac:spMkLst>
        </pc:spChg>
        <pc:spChg chg="mod">
          <ac:chgData name="Sadia Zar" userId="5821699518c1d69a" providerId="LiveId" clId="{0561B5CE-3483-4F57-8301-A14B371AE4E7}" dt="2024-05-19T18:05:49.428" v="699" actId="20577"/>
          <ac:spMkLst>
            <pc:docMk/>
            <pc:sldMk cId="3405750023" sldId="286"/>
            <ac:spMk id="3" creationId="{954B9F66-E19E-8DC3-F6F3-394BDC79BDF8}"/>
          </ac:spMkLst>
        </pc:spChg>
      </pc:sldChg>
      <pc:sldChg chg="modSp new mod">
        <pc:chgData name="Sadia Zar" userId="5821699518c1d69a" providerId="LiveId" clId="{0561B5CE-3483-4F57-8301-A14B371AE4E7}" dt="2024-05-19T18:06:45.216" v="726" actId="403"/>
        <pc:sldMkLst>
          <pc:docMk/>
          <pc:sldMk cId="1020297605" sldId="287"/>
        </pc:sldMkLst>
        <pc:spChg chg="mod">
          <ac:chgData name="Sadia Zar" userId="5821699518c1d69a" providerId="LiveId" clId="{0561B5CE-3483-4F57-8301-A14B371AE4E7}" dt="2024-05-19T18:06:05.321" v="701"/>
          <ac:spMkLst>
            <pc:docMk/>
            <pc:sldMk cId="1020297605" sldId="287"/>
            <ac:spMk id="2" creationId="{D2AED932-CCCD-46BC-65A2-F5B9E6D0A5A0}"/>
          </ac:spMkLst>
        </pc:spChg>
        <pc:spChg chg="mod">
          <ac:chgData name="Sadia Zar" userId="5821699518c1d69a" providerId="LiveId" clId="{0561B5CE-3483-4F57-8301-A14B371AE4E7}" dt="2024-05-19T18:06:45.216" v="726" actId="403"/>
          <ac:spMkLst>
            <pc:docMk/>
            <pc:sldMk cId="1020297605" sldId="287"/>
            <ac:spMk id="3" creationId="{24FA19E7-20A7-48AB-3BC4-5BC27C772B50}"/>
          </ac:spMkLst>
        </pc:spChg>
      </pc:sldChg>
      <pc:sldChg chg="addSp delSp modSp new mod">
        <pc:chgData name="Sadia Zar" userId="5821699518c1d69a" providerId="LiveId" clId="{0561B5CE-3483-4F57-8301-A14B371AE4E7}" dt="2024-05-19T18:07:39.455" v="736" actId="478"/>
        <pc:sldMkLst>
          <pc:docMk/>
          <pc:sldMk cId="3458042231" sldId="288"/>
        </pc:sldMkLst>
        <pc:spChg chg="mod">
          <ac:chgData name="Sadia Zar" userId="5821699518c1d69a" providerId="LiveId" clId="{0561B5CE-3483-4F57-8301-A14B371AE4E7}" dt="2024-05-19T18:06:56.063" v="728"/>
          <ac:spMkLst>
            <pc:docMk/>
            <pc:sldMk cId="3458042231" sldId="288"/>
            <ac:spMk id="2" creationId="{20DCB03E-C67A-1B08-77E3-72BD941D7E6F}"/>
          </ac:spMkLst>
        </pc:spChg>
        <pc:spChg chg="mod">
          <ac:chgData name="Sadia Zar" userId="5821699518c1d69a" providerId="LiveId" clId="{0561B5CE-3483-4F57-8301-A14B371AE4E7}" dt="2024-05-19T18:07:14.841" v="732" actId="20577"/>
          <ac:spMkLst>
            <pc:docMk/>
            <pc:sldMk cId="3458042231" sldId="288"/>
            <ac:spMk id="3" creationId="{395A2296-763B-ADF7-77F9-4E9093CA2871}"/>
          </ac:spMkLst>
        </pc:spChg>
        <pc:picChg chg="add del mod">
          <ac:chgData name="Sadia Zar" userId="5821699518c1d69a" providerId="LiveId" clId="{0561B5CE-3483-4F57-8301-A14B371AE4E7}" dt="2024-05-19T18:07:39.455" v="736" actId="478"/>
          <ac:picMkLst>
            <pc:docMk/>
            <pc:sldMk cId="3458042231" sldId="288"/>
            <ac:picMk id="5" creationId="{359A4B76-32F2-05F1-DA35-F8183B787F37}"/>
          </ac:picMkLst>
        </pc:picChg>
      </pc:sldChg>
      <pc:sldMasterChg chg="modSp modSldLayout">
        <pc:chgData name="Sadia Zar" userId="5821699518c1d69a" providerId="LiveId" clId="{0561B5CE-3483-4F57-8301-A14B371AE4E7}" dt="2024-05-19T17:15:11.910" v="68"/>
        <pc:sldMasterMkLst>
          <pc:docMk/>
          <pc:sldMasterMk cId="2288075938" sldId="2147483648"/>
        </pc:sldMasterMkLst>
        <pc:spChg chg="mod">
          <ac:chgData name="Sadia Zar" userId="5821699518c1d69a" providerId="LiveId" clId="{0561B5CE-3483-4F57-8301-A14B371AE4E7}" dt="2024-05-19T17:15:11.910" v="68"/>
          <ac:spMkLst>
            <pc:docMk/>
            <pc:sldMasterMk cId="2288075938" sldId="2147483648"/>
            <ac:spMk id="2" creationId="{5360B806-002C-2247-24A5-5A05F0FE2B80}"/>
          </ac:spMkLst>
        </pc:spChg>
        <pc:spChg chg="mod">
          <ac:chgData name="Sadia Zar" userId="5821699518c1d69a" providerId="LiveId" clId="{0561B5CE-3483-4F57-8301-A14B371AE4E7}" dt="2024-05-19T17:15:11.910" v="68"/>
          <ac:spMkLst>
            <pc:docMk/>
            <pc:sldMasterMk cId="2288075938" sldId="2147483648"/>
            <ac:spMk id="3" creationId="{C356B400-0DFE-B931-F59C-D2833135749F}"/>
          </ac:spMkLst>
        </pc:spChg>
        <pc:spChg chg="mod">
          <ac:chgData name="Sadia Zar" userId="5821699518c1d69a" providerId="LiveId" clId="{0561B5CE-3483-4F57-8301-A14B371AE4E7}" dt="2024-05-19T17:15:11.910" v="68"/>
          <ac:spMkLst>
            <pc:docMk/>
            <pc:sldMasterMk cId="2288075938" sldId="2147483648"/>
            <ac:spMk id="4" creationId="{9D8D4317-4753-116F-CC41-2B067DD45F06}"/>
          </ac:spMkLst>
        </pc:spChg>
        <pc:spChg chg="mod">
          <ac:chgData name="Sadia Zar" userId="5821699518c1d69a" providerId="LiveId" clId="{0561B5CE-3483-4F57-8301-A14B371AE4E7}" dt="2024-05-19T17:15:11.910" v="68"/>
          <ac:spMkLst>
            <pc:docMk/>
            <pc:sldMasterMk cId="2288075938" sldId="2147483648"/>
            <ac:spMk id="5" creationId="{E430DA7E-5B1C-1683-1CEA-BE89263F460C}"/>
          </ac:spMkLst>
        </pc:spChg>
        <pc:spChg chg="mod">
          <ac:chgData name="Sadia Zar" userId="5821699518c1d69a" providerId="LiveId" clId="{0561B5CE-3483-4F57-8301-A14B371AE4E7}" dt="2024-05-19T17:15:11.910" v="68"/>
          <ac:spMkLst>
            <pc:docMk/>
            <pc:sldMasterMk cId="2288075938" sldId="2147483648"/>
            <ac:spMk id="6" creationId="{7C100340-454F-0C35-7364-BCD1CF6725FB}"/>
          </ac:spMkLst>
        </pc:spChg>
        <pc:sldLayoutChg chg="modSp">
          <pc:chgData name="Sadia Zar" userId="5821699518c1d69a" providerId="LiveId" clId="{0561B5CE-3483-4F57-8301-A14B371AE4E7}" dt="2024-05-19T17:15:11.910" v="68"/>
          <pc:sldLayoutMkLst>
            <pc:docMk/>
            <pc:sldMasterMk cId="2288075938" sldId="2147483648"/>
            <pc:sldLayoutMk cId="1890067980" sldId="2147483649"/>
          </pc:sldLayoutMkLst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1890067980" sldId="2147483649"/>
              <ac:spMk id="2" creationId="{36BE6C28-D660-3AB4-215C-43D4167819E5}"/>
            </ac:spMkLst>
          </pc:spChg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1890067980" sldId="2147483649"/>
              <ac:spMk id="3" creationId="{7E8ABC8B-928F-C1A6-31AD-B2A816C1F92B}"/>
            </ac:spMkLst>
          </pc:spChg>
        </pc:sldLayoutChg>
        <pc:sldLayoutChg chg="modSp">
          <pc:chgData name="Sadia Zar" userId="5821699518c1d69a" providerId="LiveId" clId="{0561B5CE-3483-4F57-8301-A14B371AE4E7}" dt="2024-05-19T17:15:11.910" v="68"/>
          <pc:sldLayoutMkLst>
            <pc:docMk/>
            <pc:sldMasterMk cId="2288075938" sldId="2147483648"/>
            <pc:sldLayoutMk cId="3510184783" sldId="2147483651"/>
          </pc:sldLayoutMkLst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3510184783" sldId="2147483651"/>
              <ac:spMk id="2" creationId="{8BC2B693-9263-EC97-8EFF-3362763D455F}"/>
            </ac:spMkLst>
          </pc:spChg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3510184783" sldId="2147483651"/>
              <ac:spMk id="3" creationId="{B3FCD084-7F6E-BCD8-53A4-A7ABD09E2CDF}"/>
            </ac:spMkLst>
          </pc:spChg>
        </pc:sldLayoutChg>
        <pc:sldLayoutChg chg="modSp">
          <pc:chgData name="Sadia Zar" userId="5821699518c1d69a" providerId="LiveId" clId="{0561B5CE-3483-4F57-8301-A14B371AE4E7}" dt="2024-05-19T17:15:11.910" v="68"/>
          <pc:sldLayoutMkLst>
            <pc:docMk/>
            <pc:sldMasterMk cId="2288075938" sldId="2147483648"/>
            <pc:sldLayoutMk cId="2442648088" sldId="2147483652"/>
          </pc:sldLayoutMkLst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2442648088" sldId="2147483652"/>
              <ac:spMk id="3" creationId="{A3C8E5B9-2425-7181-8286-E3C9FBB8EAFA}"/>
            </ac:spMkLst>
          </pc:spChg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2442648088" sldId="2147483652"/>
              <ac:spMk id="4" creationId="{AECC1A18-A213-6E2A-9490-4AEBFF52975E}"/>
            </ac:spMkLst>
          </pc:spChg>
        </pc:sldLayoutChg>
        <pc:sldLayoutChg chg="modSp">
          <pc:chgData name="Sadia Zar" userId="5821699518c1d69a" providerId="LiveId" clId="{0561B5CE-3483-4F57-8301-A14B371AE4E7}" dt="2024-05-19T17:15:11.910" v="68"/>
          <pc:sldLayoutMkLst>
            <pc:docMk/>
            <pc:sldMasterMk cId="2288075938" sldId="2147483648"/>
            <pc:sldLayoutMk cId="1445665442" sldId="2147483653"/>
          </pc:sldLayoutMkLst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1445665442" sldId="2147483653"/>
              <ac:spMk id="2" creationId="{376FFAF3-1D5D-7622-D0AB-2A44F29B930E}"/>
            </ac:spMkLst>
          </pc:spChg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1445665442" sldId="2147483653"/>
              <ac:spMk id="3" creationId="{E95DCBAE-C680-FEA7-63BC-DD1A2B5AD063}"/>
            </ac:spMkLst>
          </pc:spChg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1445665442" sldId="2147483653"/>
              <ac:spMk id="4" creationId="{9459B1F3-9681-B08C-680B-BA14DF1C7673}"/>
            </ac:spMkLst>
          </pc:spChg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1445665442" sldId="2147483653"/>
              <ac:spMk id="5" creationId="{666A184B-1067-2483-111F-FAA1312BBB69}"/>
            </ac:spMkLst>
          </pc:spChg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1445665442" sldId="2147483653"/>
              <ac:spMk id="6" creationId="{D91CBF8E-F2BC-1F32-FF37-6A7DA351534F}"/>
            </ac:spMkLst>
          </pc:spChg>
        </pc:sldLayoutChg>
        <pc:sldLayoutChg chg="modSp">
          <pc:chgData name="Sadia Zar" userId="5821699518c1d69a" providerId="LiveId" clId="{0561B5CE-3483-4F57-8301-A14B371AE4E7}" dt="2024-05-19T17:15:11.910" v="68"/>
          <pc:sldLayoutMkLst>
            <pc:docMk/>
            <pc:sldMasterMk cId="2288075938" sldId="2147483648"/>
            <pc:sldLayoutMk cId="2864094653" sldId="2147483656"/>
          </pc:sldLayoutMkLst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2864094653" sldId="2147483656"/>
              <ac:spMk id="2" creationId="{9D5BA279-89A6-1CF1-375F-917C05560F68}"/>
            </ac:spMkLst>
          </pc:spChg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2864094653" sldId="2147483656"/>
              <ac:spMk id="3" creationId="{D5CAAA84-22CD-230F-16F9-5324CFFD30C6}"/>
            </ac:spMkLst>
          </pc:spChg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2864094653" sldId="2147483656"/>
              <ac:spMk id="4" creationId="{A38E5BAA-F98E-951A-BB40-1373B3966ACC}"/>
            </ac:spMkLst>
          </pc:spChg>
        </pc:sldLayoutChg>
        <pc:sldLayoutChg chg="modSp">
          <pc:chgData name="Sadia Zar" userId="5821699518c1d69a" providerId="LiveId" clId="{0561B5CE-3483-4F57-8301-A14B371AE4E7}" dt="2024-05-19T17:15:11.910" v="68"/>
          <pc:sldLayoutMkLst>
            <pc:docMk/>
            <pc:sldMasterMk cId="2288075938" sldId="2147483648"/>
            <pc:sldLayoutMk cId="3502930714" sldId="2147483657"/>
          </pc:sldLayoutMkLst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3502930714" sldId="2147483657"/>
              <ac:spMk id="2" creationId="{A4E6C814-EA0C-7500-32B3-8FD43D307B6C}"/>
            </ac:spMkLst>
          </pc:spChg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3502930714" sldId="2147483657"/>
              <ac:spMk id="3" creationId="{CBF4E1B2-4396-405A-8C1C-EAE079C54684}"/>
            </ac:spMkLst>
          </pc:spChg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3502930714" sldId="2147483657"/>
              <ac:spMk id="4" creationId="{41FA5569-CE26-4336-7AF5-811DAEAFE878}"/>
            </ac:spMkLst>
          </pc:spChg>
        </pc:sldLayoutChg>
        <pc:sldLayoutChg chg="modSp">
          <pc:chgData name="Sadia Zar" userId="5821699518c1d69a" providerId="LiveId" clId="{0561B5CE-3483-4F57-8301-A14B371AE4E7}" dt="2024-05-19T17:15:11.910" v="68"/>
          <pc:sldLayoutMkLst>
            <pc:docMk/>
            <pc:sldMasterMk cId="2288075938" sldId="2147483648"/>
            <pc:sldLayoutMk cId="2469194745" sldId="2147483659"/>
          </pc:sldLayoutMkLst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2469194745" sldId="2147483659"/>
              <ac:spMk id="2" creationId="{4E50109F-EF4C-A388-04DD-8261122859C3}"/>
            </ac:spMkLst>
          </pc:spChg>
          <pc:spChg chg="mod">
            <ac:chgData name="Sadia Zar" userId="5821699518c1d69a" providerId="LiveId" clId="{0561B5CE-3483-4F57-8301-A14B371AE4E7}" dt="2024-05-19T17:15:11.910" v="68"/>
            <ac:spMkLst>
              <pc:docMk/>
              <pc:sldMasterMk cId="2288075938" sldId="2147483648"/>
              <pc:sldLayoutMk cId="2469194745" sldId="2147483659"/>
              <ac:spMk id="3" creationId="{567C3BC4-22C9-43F0-D53F-C454B46B6C39}"/>
            </ac:spMkLst>
          </pc:spChg>
        </pc:sldLayoutChg>
      </pc:sldMasterChg>
      <pc:sldMasterChg chg="modSp modSldLayout">
        <pc:chgData name="Sadia Zar" userId="5821699518c1d69a" providerId="LiveId" clId="{0561B5CE-3483-4F57-8301-A14B371AE4E7}" dt="2024-05-19T17:15:21.621" v="69"/>
        <pc:sldMasterMkLst>
          <pc:docMk/>
          <pc:sldMasterMk cId="2609093029" sldId="2147483660"/>
        </pc:sldMasterMkLst>
        <pc:spChg chg="mod">
          <ac:chgData name="Sadia Zar" userId="5821699518c1d69a" providerId="LiveId" clId="{0561B5CE-3483-4F57-8301-A14B371AE4E7}" dt="2024-05-19T17:15:21.621" v="69"/>
          <ac:spMkLst>
            <pc:docMk/>
            <pc:sldMasterMk cId="2609093029" sldId="2147483660"/>
            <ac:spMk id="2" creationId="{00000000-0000-0000-0000-000000000000}"/>
          </ac:spMkLst>
        </pc:spChg>
        <pc:spChg chg="mod">
          <ac:chgData name="Sadia Zar" userId="5821699518c1d69a" providerId="LiveId" clId="{0561B5CE-3483-4F57-8301-A14B371AE4E7}" dt="2024-05-19T17:15:21.621" v="69"/>
          <ac:spMkLst>
            <pc:docMk/>
            <pc:sldMasterMk cId="2609093029" sldId="2147483660"/>
            <ac:spMk id="3" creationId="{00000000-0000-0000-0000-000000000000}"/>
          </ac:spMkLst>
        </pc:spChg>
        <pc:spChg chg="mod">
          <ac:chgData name="Sadia Zar" userId="5821699518c1d69a" providerId="LiveId" clId="{0561B5CE-3483-4F57-8301-A14B371AE4E7}" dt="2024-05-19T17:15:21.621" v="69"/>
          <ac:spMkLst>
            <pc:docMk/>
            <pc:sldMasterMk cId="2609093029" sldId="2147483660"/>
            <ac:spMk id="4" creationId="{00000000-0000-0000-0000-000000000000}"/>
          </ac:spMkLst>
        </pc:spChg>
        <pc:spChg chg="mod">
          <ac:chgData name="Sadia Zar" userId="5821699518c1d69a" providerId="LiveId" clId="{0561B5CE-3483-4F57-8301-A14B371AE4E7}" dt="2024-05-19T17:15:21.621" v="69"/>
          <ac:spMkLst>
            <pc:docMk/>
            <pc:sldMasterMk cId="2609093029" sldId="2147483660"/>
            <ac:spMk id="5" creationId="{00000000-0000-0000-0000-000000000000}"/>
          </ac:spMkLst>
        </pc:spChg>
        <pc:spChg chg="mod">
          <ac:chgData name="Sadia Zar" userId="5821699518c1d69a" providerId="LiveId" clId="{0561B5CE-3483-4F57-8301-A14B371AE4E7}" dt="2024-05-19T17:15:21.621" v="69"/>
          <ac:spMkLst>
            <pc:docMk/>
            <pc:sldMasterMk cId="2609093029" sldId="2147483660"/>
            <ac:spMk id="6" creationId="{00000000-0000-0000-0000-000000000000}"/>
          </ac:spMkLst>
        </pc:spChg>
        <pc:sldLayoutChg chg="modSp">
          <pc:chgData name="Sadia Zar" userId="5821699518c1d69a" providerId="LiveId" clId="{0561B5CE-3483-4F57-8301-A14B371AE4E7}" dt="2024-05-19T17:15:21.621" v="69"/>
          <pc:sldLayoutMkLst>
            <pc:docMk/>
            <pc:sldMasterMk cId="2609093029" sldId="2147483660"/>
            <pc:sldLayoutMk cId="3066186743" sldId="2147483661"/>
          </pc:sldLayoutMkLst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3066186743" sldId="2147483661"/>
              <ac:spMk id="2" creationId="{00000000-0000-0000-0000-000000000000}"/>
            </ac:spMkLst>
          </pc:spChg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3066186743" sldId="2147483661"/>
              <ac:spMk id="3" creationId="{00000000-0000-0000-0000-000000000000}"/>
            </ac:spMkLst>
          </pc:spChg>
        </pc:sldLayoutChg>
        <pc:sldLayoutChg chg="modSp">
          <pc:chgData name="Sadia Zar" userId="5821699518c1d69a" providerId="LiveId" clId="{0561B5CE-3483-4F57-8301-A14B371AE4E7}" dt="2024-05-19T17:15:21.621" v="69"/>
          <pc:sldLayoutMkLst>
            <pc:docMk/>
            <pc:sldMasterMk cId="2609093029" sldId="2147483660"/>
            <pc:sldLayoutMk cId="1680242346" sldId="2147483663"/>
          </pc:sldLayoutMkLst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1680242346" sldId="2147483663"/>
              <ac:spMk id="2" creationId="{00000000-0000-0000-0000-000000000000}"/>
            </ac:spMkLst>
          </pc:spChg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1680242346" sldId="2147483663"/>
              <ac:spMk id="3" creationId="{00000000-0000-0000-0000-000000000000}"/>
            </ac:spMkLst>
          </pc:spChg>
        </pc:sldLayoutChg>
        <pc:sldLayoutChg chg="modSp">
          <pc:chgData name="Sadia Zar" userId="5821699518c1d69a" providerId="LiveId" clId="{0561B5CE-3483-4F57-8301-A14B371AE4E7}" dt="2024-05-19T17:15:21.621" v="69"/>
          <pc:sldLayoutMkLst>
            <pc:docMk/>
            <pc:sldMasterMk cId="2609093029" sldId="2147483660"/>
            <pc:sldLayoutMk cId="1451319728" sldId="2147483664"/>
          </pc:sldLayoutMkLst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1451319728" sldId="2147483664"/>
              <ac:spMk id="3" creationId="{00000000-0000-0000-0000-000000000000}"/>
            </ac:spMkLst>
          </pc:spChg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1451319728" sldId="2147483664"/>
              <ac:spMk id="4" creationId="{00000000-0000-0000-0000-000000000000}"/>
            </ac:spMkLst>
          </pc:spChg>
        </pc:sldLayoutChg>
        <pc:sldLayoutChg chg="modSp">
          <pc:chgData name="Sadia Zar" userId="5821699518c1d69a" providerId="LiveId" clId="{0561B5CE-3483-4F57-8301-A14B371AE4E7}" dt="2024-05-19T17:15:21.621" v="69"/>
          <pc:sldLayoutMkLst>
            <pc:docMk/>
            <pc:sldMasterMk cId="2609093029" sldId="2147483660"/>
            <pc:sldLayoutMk cId="1595258860" sldId="2147483665"/>
          </pc:sldLayoutMkLst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1595258860" sldId="2147483665"/>
              <ac:spMk id="2" creationId="{00000000-0000-0000-0000-000000000000}"/>
            </ac:spMkLst>
          </pc:spChg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1595258860" sldId="2147483665"/>
              <ac:spMk id="3" creationId="{00000000-0000-0000-0000-000000000000}"/>
            </ac:spMkLst>
          </pc:spChg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1595258860" sldId="2147483665"/>
              <ac:spMk id="4" creationId="{00000000-0000-0000-0000-000000000000}"/>
            </ac:spMkLst>
          </pc:spChg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1595258860" sldId="2147483665"/>
              <ac:spMk id="5" creationId="{00000000-0000-0000-0000-000000000000}"/>
            </ac:spMkLst>
          </pc:spChg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1595258860" sldId="2147483665"/>
              <ac:spMk id="6" creationId="{00000000-0000-0000-0000-000000000000}"/>
            </ac:spMkLst>
          </pc:spChg>
        </pc:sldLayoutChg>
        <pc:sldLayoutChg chg="modSp">
          <pc:chgData name="Sadia Zar" userId="5821699518c1d69a" providerId="LiveId" clId="{0561B5CE-3483-4F57-8301-A14B371AE4E7}" dt="2024-05-19T17:15:21.621" v="69"/>
          <pc:sldLayoutMkLst>
            <pc:docMk/>
            <pc:sldMasterMk cId="2609093029" sldId="2147483660"/>
            <pc:sldLayoutMk cId="305331379" sldId="2147483668"/>
          </pc:sldLayoutMkLst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305331379" sldId="2147483668"/>
              <ac:spMk id="2" creationId="{00000000-0000-0000-0000-000000000000}"/>
            </ac:spMkLst>
          </pc:spChg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305331379" sldId="2147483668"/>
              <ac:spMk id="3" creationId="{00000000-0000-0000-0000-000000000000}"/>
            </ac:spMkLst>
          </pc:spChg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305331379" sldId="2147483668"/>
              <ac:spMk id="4" creationId="{00000000-0000-0000-0000-000000000000}"/>
            </ac:spMkLst>
          </pc:spChg>
        </pc:sldLayoutChg>
        <pc:sldLayoutChg chg="modSp">
          <pc:chgData name="Sadia Zar" userId="5821699518c1d69a" providerId="LiveId" clId="{0561B5CE-3483-4F57-8301-A14B371AE4E7}" dt="2024-05-19T17:15:21.621" v="69"/>
          <pc:sldLayoutMkLst>
            <pc:docMk/>
            <pc:sldMasterMk cId="2609093029" sldId="2147483660"/>
            <pc:sldLayoutMk cId="516408766" sldId="2147483669"/>
          </pc:sldLayoutMkLst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516408766" sldId="2147483669"/>
              <ac:spMk id="2" creationId="{00000000-0000-0000-0000-000000000000}"/>
            </ac:spMkLst>
          </pc:spChg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516408766" sldId="2147483669"/>
              <ac:spMk id="3" creationId="{00000000-0000-0000-0000-000000000000}"/>
            </ac:spMkLst>
          </pc:spChg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516408766" sldId="2147483669"/>
              <ac:spMk id="4" creationId="{00000000-0000-0000-0000-000000000000}"/>
            </ac:spMkLst>
          </pc:spChg>
        </pc:sldLayoutChg>
        <pc:sldLayoutChg chg="modSp">
          <pc:chgData name="Sadia Zar" userId="5821699518c1d69a" providerId="LiveId" clId="{0561B5CE-3483-4F57-8301-A14B371AE4E7}" dt="2024-05-19T17:15:21.621" v="69"/>
          <pc:sldLayoutMkLst>
            <pc:docMk/>
            <pc:sldMasterMk cId="2609093029" sldId="2147483660"/>
            <pc:sldLayoutMk cId="3274318328" sldId="2147483671"/>
          </pc:sldLayoutMkLst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3274318328" sldId="2147483671"/>
              <ac:spMk id="2" creationId="{00000000-0000-0000-0000-000000000000}"/>
            </ac:spMkLst>
          </pc:spChg>
          <pc:spChg chg="mod">
            <ac:chgData name="Sadia Zar" userId="5821699518c1d69a" providerId="LiveId" clId="{0561B5CE-3483-4F57-8301-A14B371AE4E7}" dt="2024-05-19T17:15:21.621" v="69"/>
            <ac:spMkLst>
              <pc:docMk/>
              <pc:sldMasterMk cId="2609093029" sldId="2147483660"/>
              <pc:sldLayoutMk cId="3274318328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C9FD5-9BB5-4D92-91DB-D2A90C9E7D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28D79-4415-452D-B5F2-16249B26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5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Suppose, a sender wants to send data to the receiver. Then, first, the sender sends a request packet to a receiver in the form of an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SYN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packet. After that, the receiver responds to the sender's request with an (SYN-ACK) signal/packets. That represents the confirmation is received by the receiver to start the communication between the sender and the receiver. Now a sender can send the message or data to the receiver.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Similarly, a receiver can respond or send the data to the sender in the form of packets. After successfully exchanging or transmitting data, a sender can terminate the connection by sending a signal to the receiver. In this way, we can say that it is a reliable network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28D79-4415-452D-B5F2-16249B261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2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Suppose, a sender wants to send data to the receiver. Then, first, the sender sends a request packet to a receiver in the form of an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SYN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packet. After that, the receiver responds to the sender's request with an (SYN-ACK) signal/packets. That represents the confirmation is received by the receiver to start the communication between the sender and the receiver. Now a sender can send the message or data to the receiver.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Similarly, a receiver can respond or send the data to the sender in the form of packets. After successfully exchanging or transmitting data, a sender can terminate the connection by sending a signal to the receiver. In this way, we can say that it is a reliable network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28D79-4415-452D-B5F2-16249B261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890-699E-4687-BD77-5FBEA9A80AB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68CF-6D24-4C57-9BDC-4C0088D6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890-699E-4687-BD77-5FBEA9A80AB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68CF-6D24-4C57-9BDC-4C0088D6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890-699E-4687-BD77-5FBEA9A80AB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68CF-6D24-4C57-9BDC-4C0088D6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890-699E-4687-BD77-5FBEA9A80AB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68CF-6D24-4C57-9BDC-4C0088D6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1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890-699E-4687-BD77-5FBEA9A80AB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68CF-6D24-4C57-9BDC-4C0088D6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1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890-699E-4687-BD77-5FBEA9A80AB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68CF-6D24-4C57-9BDC-4C0088D6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2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890-699E-4687-BD77-5FBEA9A80AB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68CF-6D24-4C57-9BDC-4C0088D6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890-699E-4687-BD77-5FBEA9A80AB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68CF-6D24-4C57-9BDC-4C0088D6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3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890-699E-4687-BD77-5FBEA9A80AB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68CF-6D24-4C57-9BDC-4C0088D6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890-699E-4687-BD77-5FBEA9A80AB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68CF-6D24-4C57-9BDC-4C0088D6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890-699E-4687-BD77-5FBEA9A80AB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68CF-6D24-4C57-9BDC-4C0088D6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6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9890-699E-4687-BD77-5FBEA9A80AB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68CF-6D24-4C57-9BDC-4C0088D6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33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C090-F606-C7AE-87FC-461F947FC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Client-Server Paradigm</a:t>
            </a:r>
          </a:p>
        </p:txBody>
      </p:sp>
    </p:spTree>
    <p:extLst>
      <p:ext uri="{BB962C8B-B14F-4D97-AF65-F5344CB8AC3E}">
        <p14:creationId xmlns:p14="http://schemas.microsoft.com/office/powerpoint/2010/main" val="9531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68B136-BD88-BE43-AAF6-1F5D1018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32" y="81280"/>
            <a:ext cx="9172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8736-3075-E717-59C4-6EA3959A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4ED8-81AC-4E5D-FB67-EAF606CE1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4448F-1717-D5F9-C974-E1825DBB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75" y="0"/>
            <a:ext cx="6926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03BB-7703-A653-0574-C88CF724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4272-165A-F708-9F98-56AF8D0A2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F36A-186E-943B-6F8D-BEE89AB7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83" y="0"/>
            <a:ext cx="8048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EC1F-DCBC-4AAA-3268-2F241800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Concurrency in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EEAF-8C02-5606-0A16-34C0BFC6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r>
              <a:rPr lang="en-US" sz="3600" dirty="0"/>
              <a:t>A simple server</a:t>
            </a:r>
          </a:p>
          <a:p>
            <a:pPr lvl="1"/>
            <a:r>
              <a:rPr lang="en-US" sz="3200" dirty="0"/>
              <a:t>Server creates a socket, binds address, and makes it passive</a:t>
            </a:r>
          </a:p>
          <a:p>
            <a:pPr lvl="1"/>
            <a:r>
              <a:rPr lang="en-US" sz="3200" dirty="0"/>
              <a:t>Server accepts a connection, services the request, the connection is closed, and this is repeated indefinitely</a:t>
            </a:r>
          </a:p>
          <a:p>
            <a:r>
              <a:rPr lang="en-US" sz="3600" dirty="0"/>
              <a:t> Simple server is inadequate for most applications since the request may take arbitrarily long to service</a:t>
            </a:r>
          </a:p>
          <a:p>
            <a:pPr lvl="1"/>
            <a:r>
              <a:rPr lang="en-US" sz="3200" dirty="0"/>
              <a:t>Other clients are blocked from service</a:t>
            </a:r>
          </a:p>
        </p:txBody>
      </p:sp>
    </p:spTree>
    <p:extLst>
      <p:ext uri="{BB962C8B-B14F-4D97-AF65-F5344CB8AC3E}">
        <p14:creationId xmlns:p14="http://schemas.microsoft.com/office/powerpoint/2010/main" val="36111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4018-0461-9B71-B1AD-D9155EBE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versus Iterative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9F66-E19E-8DC3-F6F3-394BDC79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iterative server services one request at a time</a:t>
            </a:r>
          </a:p>
          <a:p>
            <a:r>
              <a:rPr lang="en-US" sz="3600" dirty="0"/>
              <a:t> A concurrent server services multiple requests at the same time</a:t>
            </a:r>
          </a:p>
          <a:p>
            <a:pPr lvl="1"/>
            <a:r>
              <a:rPr lang="en-US" sz="3200" dirty="0"/>
              <a:t>The actual implementation may or may not be concurrent</a:t>
            </a:r>
          </a:p>
          <a:p>
            <a:pPr lvl="1"/>
            <a:r>
              <a:rPr lang="en-US" sz="3200" dirty="0"/>
              <a:t>More complex than iterative servers</a:t>
            </a:r>
          </a:p>
        </p:txBody>
      </p:sp>
    </p:spTree>
    <p:extLst>
      <p:ext uri="{BB962C8B-B14F-4D97-AF65-F5344CB8AC3E}">
        <p14:creationId xmlns:p14="http://schemas.microsoft.com/office/powerpoint/2010/main" val="34057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D932-CCCD-46BC-65A2-F5B9E6D0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Dimensions of Server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19E7-20A7-48AB-3BC4-5BC27C77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Iterative versus concurrent</a:t>
            </a:r>
          </a:p>
          <a:p>
            <a:pPr lvl="1"/>
            <a:r>
              <a:rPr lang="en-US" sz="3200" dirty="0"/>
              <a:t>Truly a server design issue as it is independent of the application protocol</a:t>
            </a:r>
          </a:p>
          <a:p>
            <a:r>
              <a:rPr lang="en-US" sz="3600" dirty="0"/>
              <a:t>Connection-oriented versus connectionless</a:t>
            </a:r>
          </a:p>
          <a:p>
            <a:pPr lvl="1"/>
            <a:r>
              <a:rPr lang="en-US" sz="3200" dirty="0"/>
              <a:t>Usually constrained by the application protocol</a:t>
            </a:r>
          </a:p>
          <a:p>
            <a:r>
              <a:rPr lang="en-US" sz="3600" dirty="0"/>
              <a:t>Stateless versus stateful</a:t>
            </a:r>
          </a:p>
          <a:p>
            <a:pPr lvl="1"/>
            <a:r>
              <a:rPr lang="en-US" sz="3200" dirty="0"/>
              <a:t>Usually constrained by the application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10202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B03E-C67A-1B08-77E3-72BD941D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Four Classes of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2296-763B-ADF7-77F9-4E9093CA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Concurrent, connection-oriented is the most common server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7F8C-F397-0E81-24B4-0BA1D1D3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client sessions with EchoServer1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B9D5C-B390-E965-FE65-518F58B6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408" y="1344191"/>
            <a:ext cx="5029902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3F61-8180-58DC-D460-EC7AE506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consecutive client sessions with echo server2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188DB-27B3-8141-4124-71D970CE8E5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7858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Connection-oriented </a:t>
            </a:r>
            <a:r>
              <a:rPr lang="en-US" b="1" dirty="0" err="1"/>
              <a:t>EchoServer</a:t>
            </a:r>
            <a:r>
              <a:rPr lang="en-US" b="1" dirty="0"/>
              <a:t> 2 </a:t>
            </a:r>
            <a:r>
              <a:rPr lang="en-US" dirty="0"/>
              <a:t>– Iterative Server</a:t>
            </a:r>
          </a:p>
          <a:p>
            <a:r>
              <a:rPr lang="en-US" dirty="0"/>
              <a:t>Uses stream-mode socket API</a:t>
            </a:r>
          </a:p>
          <a:p>
            <a:r>
              <a:rPr lang="en-US" dirty="0"/>
              <a:t>No Overlapping of Sessions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893E5-02E5-98DC-7BA5-759EF083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19" y="1205760"/>
            <a:ext cx="502037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28F4-B800-78C4-DB2D-F4C9869D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4E38-C74F-324A-7E9C-11E98AAC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F70E9-3F63-2D90-3218-3E0AE2A8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20" y="0"/>
            <a:ext cx="6489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5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43BC-F0C3-4380-E033-BC3F54B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The Client-Server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89A6-5322-B4FD-C522-A84B11E4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75805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Client-Server paradigm is the most prevalent model for distributed computing protocols.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the basis of all distributed computing paradigms at a higher level of abstraction.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service-oriented and employs a request-response protocol.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37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68F5-AD9D-B193-0835-C603A4C4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4079-D1F2-4577-EE35-080817E5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FFCB8-6680-496E-B3A8-B1FB0275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9" y="0"/>
            <a:ext cx="5488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5EAC-D46E-E6C1-F3BE-4D136465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2C63-79F7-EBD4-6492-17685011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30A06-F15F-755B-EFA4-B23B40BD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4284"/>
            <a:ext cx="7116168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6B9E-5AD2-1B64-A604-50A80175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321D-1D2D-C209-B273-DB3FD778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733C6-5206-E8C1-B443-A9E6C927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30" y="104124"/>
            <a:ext cx="7661428" cy="675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8677-D976-674E-2426-C7F732FC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Iterative</a:t>
            </a:r>
            <a:r>
              <a:rPr lang="fr-FR" dirty="0"/>
              <a:t> servers vs. Concurrent servers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671F-1D4C-FA16-5D4F-F2349E08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connection-oriented server can be threaded so that it can service multiple clients concurrently.  Such a server is said to be a concurrent server.</a:t>
            </a:r>
          </a:p>
          <a:p>
            <a:pPr algn="just"/>
            <a:r>
              <a:rPr lang="en-US" dirty="0"/>
              <a:t>An unthreaded connection-oriented server is said to be an iterative server.</a:t>
            </a:r>
          </a:p>
        </p:txBody>
      </p:sp>
    </p:spTree>
    <p:extLst>
      <p:ext uri="{BB962C8B-B14F-4D97-AF65-F5344CB8AC3E}">
        <p14:creationId xmlns:p14="http://schemas.microsoft.com/office/powerpoint/2010/main" val="34546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E2CA-DC08-DA23-9FD6-FD119AC4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Concurrent, Connection-oriented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C153E-F1DA-2813-C21D-992ED425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18" y="1515003"/>
            <a:ext cx="937390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277D-E53A-0831-7A71-CE906F8F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– </a:t>
            </a:r>
            <a:br>
              <a:rPr lang="en-US" dirty="0"/>
            </a:br>
            <a:r>
              <a:rPr lang="en-US" dirty="0"/>
              <a:t>EchoServer3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F46F-AB75-E5CC-7943-5C75929B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Example: Concurrent Server - </a:t>
            </a:r>
            <a:r>
              <a:rPr lang="en-US" dirty="0" err="1"/>
              <a:t>EchoServer</a:t>
            </a:r>
            <a:r>
              <a:rPr lang="en-US" dirty="0"/>
              <a:t> 3</a:t>
            </a:r>
          </a:p>
          <a:p>
            <a:r>
              <a:rPr lang="en-US" dirty="0"/>
              <a:t>Client-side unchanged – can use EchoClient2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2E00D-B56A-3534-13FC-41B40138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75864"/>
            <a:ext cx="5496692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E2FF-43F5-4251-777C-BD0F9A20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114F-8B76-0EBC-7763-A43C3688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3370B-7FCE-2C38-2DC0-3AFFB36A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19" y="110976"/>
            <a:ext cx="6870749" cy="674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A94C-F52F-270C-2881-11654FAB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F029-5FEC-9F9D-B6CD-0CA92CF3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9E85F-64C3-CEC9-D558-C90A3553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49" y="0"/>
            <a:ext cx="7337229" cy="69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80DE-1E9B-C1BD-12DE-99234A8C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Echo3Server concurrent sessions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5BDCC-CFC6-FF1F-FD62-1AAFA4AF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14" y="1943478"/>
            <a:ext cx="5550187" cy="35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8AE0-DC78-D105-D78A-1C560B15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Thread class 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65FF6-FEEC-DB9B-E5E9-40645C12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02" y="1790965"/>
            <a:ext cx="8877971" cy="37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3E2C-03B4-149C-E0D5-287B0F9A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Client-Server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DDE7-6E14-E754-AA0B-D4649AED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server process, running on a server host, provides access to a service.</a:t>
            </a:r>
          </a:p>
          <a:p>
            <a:endParaRPr lang="en-US" dirty="0"/>
          </a:p>
          <a:p>
            <a:r>
              <a:rPr lang="en-US" dirty="0"/>
              <a:t>A client process, running on a client host, accesses the service via the server process.</a:t>
            </a:r>
          </a:p>
          <a:p>
            <a:endParaRPr lang="en-US" dirty="0"/>
          </a:p>
          <a:p>
            <a:r>
              <a:rPr lang="en-US" dirty="0"/>
              <a:t>The interaction of the process proceeds according to a protocol.</a:t>
            </a:r>
          </a:p>
        </p:txBody>
      </p:sp>
    </p:spTree>
    <p:extLst>
      <p:ext uri="{BB962C8B-B14F-4D97-AF65-F5344CB8AC3E}">
        <p14:creationId xmlns:p14="http://schemas.microsoft.com/office/powerpoint/2010/main" val="21681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1036-9867-8CCD-548F-11DDF3CC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applications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DA8F-8169-63FD-F082-EA36BFF9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application based on the client-server paradigm is a client-server application.</a:t>
            </a:r>
          </a:p>
          <a:p>
            <a:r>
              <a:rPr lang="en-US" dirty="0"/>
              <a:t>On the Internet, many services are Client-server applications.  These services are often known by the protocol that the application implements.</a:t>
            </a:r>
          </a:p>
          <a:p>
            <a:r>
              <a:rPr lang="en-US" dirty="0"/>
              <a:t>Well known Internet services include HTTP, FTP, DNS, finger, gopher, etc.</a:t>
            </a:r>
          </a:p>
          <a:p>
            <a:r>
              <a:rPr lang="en-US" dirty="0"/>
              <a:t>User applications may also be built using the client-server paradigm.</a:t>
            </a:r>
          </a:p>
          <a:p>
            <a:r>
              <a:rPr lang="en-US" dirty="0"/>
              <a:t>Client-server system architecture - terms clients and servers refer to computers,</a:t>
            </a:r>
          </a:p>
          <a:p>
            <a:r>
              <a:rPr lang="en-US" dirty="0"/>
              <a:t>Client-server distributed computing paradigm - terms refer to processes.</a:t>
            </a:r>
          </a:p>
        </p:txBody>
      </p:sp>
    </p:spTree>
    <p:extLst>
      <p:ext uri="{BB962C8B-B14F-4D97-AF65-F5344CB8AC3E}">
        <p14:creationId xmlns:p14="http://schemas.microsoft.com/office/powerpoint/2010/main" val="35594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EB99-BAE9-0B03-F108-99DE96FA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8" y="226904"/>
            <a:ext cx="10515600" cy="1325563"/>
          </a:xfrm>
        </p:spPr>
        <p:txBody>
          <a:bodyPr/>
          <a:lstStyle/>
          <a:p>
            <a:r>
              <a:rPr lang="en-US" dirty="0"/>
              <a:t>Connectionless server vs. connection-oriented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B648-F0FF-249B-32CF-62589E9D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Connection-oriented service and Connection-less service are used for the connection establishment between two or more two devices. These types of services are offered by the network layer. </a:t>
            </a:r>
          </a:p>
        </p:txBody>
      </p:sp>
    </p:spTree>
    <p:extLst>
      <p:ext uri="{BB962C8B-B14F-4D97-AF65-F5344CB8AC3E}">
        <p14:creationId xmlns:p14="http://schemas.microsoft.com/office/powerpoint/2010/main" val="4680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EB99-BAE9-0B03-F108-99DE96FA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226904"/>
            <a:ext cx="1048963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Connection-oriented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B648-F0FF-249B-32CF-62589E9D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Connection-oriented service is related to the telephone system. </a:t>
            </a:r>
          </a:p>
          <a:p>
            <a:r>
              <a:rPr lang="en-US" dirty="0"/>
              <a:t>It includes connection establishment and connection termination. </a:t>
            </a:r>
          </a:p>
          <a:p>
            <a:r>
              <a:rPr lang="en-US" dirty="0"/>
              <a:t>In a connection-oriented service, the Handshake method is used to establish the connection between sender and receiver.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151AD-9210-4B56-1FD3-9FD2A4C81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55" b="22560"/>
          <a:stretch/>
        </p:blipFill>
        <p:spPr>
          <a:xfrm>
            <a:off x="2293733" y="4143078"/>
            <a:ext cx="8221222" cy="248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EB99-BAE9-0B03-F108-99DE96FA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226904"/>
            <a:ext cx="1048963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Connection-less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B648-F0FF-249B-32CF-62589E9DD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28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Connection-less service is related to the postal system. </a:t>
            </a:r>
          </a:p>
          <a:p>
            <a:pPr algn="just"/>
            <a:r>
              <a:rPr lang="en-US" dirty="0"/>
              <a:t>It does not include any connection establishment and connection termination. </a:t>
            </a:r>
          </a:p>
          <a:p>
            <a:pPr algn="just"/>
            <a:r>
              <a:rPr lang="en-US" dirty="0"/>
              <a:t>Connection-less Service does not give a guarantee of reliability. In this, Packets do not follow the same path to reach their destination.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E4426C-988F-218E-6881-D355286BD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29" b="24137"/>
          <a:stretch/>
        </p:blipFill>
        <p:spPr>
          <a:xfrm>
            <a:off x="2811780" y="4018501"/>
            <a:ext cx="7230048" cy="26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EB99-BAE9-0B03-F108-99DE96FA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8" y="226904"/>
            <a:ext cx="10515600" cy="1325563"/>
          </a:xfrm>
        </p:spPr>
        <p:txBody>
          <a:bodyPr/>
          <a:lstStyle/>
          <a:p>
            <a:r>
              <a:rPr lang="en-US" dirty="0"/>
              <a:t>Connectionless server vs. connection-oriented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B648-F0FF-249B-32CF-62589E9D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connectionless server</a:t>
            </a:r>
          </a:p>
          <a:p>
            <a:pPr lvl="1"/>
            <a:r>
              <a:rPr lang="en-US" dirty="0"/>
              <a:t>Uses a connectionless IPC API (e.g., connectionless datagram socket)</a:t>
            </a:r>
          </a:p>
          <a:p>
            <a:pPr lvl="1"/>
            <a:r>
              <a:rPr lang="en-US" dirty="0"/>
              <a:t>Sessions with concurrent clients can be interleaved.</a:t>
            </a:r>
          </a:p>
          <a:p>
            <a:r>
              <a:rPr lang="en-US" dirty="0"/>
              <a:t>A </a:t>
            </a:r>
            <a:r>
              <a:rPr lang="en-US" b="1" dirty="0"/>
              <a:t>connection-oriented server</a:t>
            </a:r>
          </a:p>
          <a:p>
            <a:pPr lvl="1"/>
            <a:r>
              <a:rPr lang="en-US" dirty="0"/>
              <a:t>Uses a connection-oriented IPC API (e.g. stream-mode socket )</a:t>
            </a:r>
          </a:p>
          <a:p>
            <a:pPr lvl="1"/>
            <a:r>
              <a:rPr lang="en-US" dirty="0"/>
              <a:t>Sessions with concurrent clients can only be sequential unless the server is threaded</a:t>
            </a:r>
          </a:p>
          <a:p>
            <a:r>
              <a:rPr lang="en-US" dirty="0"/>
              <a:t>Example: Connectionless </a:t>
            </a:r>
            <a:r>
              <a:rPr lang="en-US" b="1" dirty="0" err="1">
                <a:solidFill>
                  <a:srgbClr val="FF0000"/>
                </a:solidFill>
              </a:rPr>
              <a:t>EchoServer</a:t>
            </a:r>
            <a:r>
              <a:rPr lang="en-US" b="1" dirty="0">
                <a:solidFill>
                  <a:srgbClr val="FF0000"/>
                </a:solidFill>
              </a:rPr>
              <a:t> 1</a:t>
            </a:r>
          </a:p>
          <a:p>
            <a:pPr lvl="1"/>
            <a:r>
              <a:rPr lang="en-US" dirty="0"/>
              <a:t>An echo server is a server that echoes back whatever it receives from a client.</a:t>
            </a:r>
          </a:p>
          <a:p>
            <a:pPr lvl="1"/>
            <a:r>
              <a:rPr lang="en-US" dirty="0"/>
              <a:t>For example, if a client sends the server the string Hello there! the server will respond with the exact data it received from the client -  Hello there!</a:t>
            </a:r>
          </a:p>
        </p:txBody>
      </p:sp>
    </p:spTree>
    <p:extLst>
      <p:ext uri="{BB962C8B-B14F-4D97-AF65-F5344CB8AC3E}">
        <p14:creationId xmlns:p14="http://schemas.microsoft.com/office/powerpoint/2010/main" val="25730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B16F-0796-70F7-9AB4-EF072D27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EchoServer1.java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78A6-F0BD-FB52-ECB8-38AEA46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Forever Looping</a:t>
            </a:r>
          </a:p>
          <a:p>
            <a:endParaRPr lang="en-US" dirty="0"/>
          </a:p>
          <a:p>
            <a:r>
              <a:rPr lang="en-US" dirty="0"/>
              <a:t>Server reads line from socket and then writes the line back to the socket addressing reply to sender</a:t>
            </a:r>
          </a:p>
          <a:p>
            <a:endParaRPr lang="en-US" dirty="0"/>
          </a:p>
          <a:p>
            <a:r>
              <a:rPr lang="en-US" dirty="0"/>
              <a:t>Since there is no connection, server can interact with many clients interleaving messages</a:t>
            </a:r>
          </a:p>
        </p:txBody>
      </p:sp>
    </p:spTree>
    <p:extLst>
      <p:ext uri="{BB962C8B-B14F-4D97-AF65-F5344CB8AC3E}">
        <p14:creationId xmlns:p14="http://schemas.microsoft.com/office/powerpoint/2010/main" val="30938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760</Words>
  <Application>Microsoft Office PowerPoint</Application>
  <PresentationFormat>Widescreen</PresentationFormat>
  <Paragraphs>86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inter-bold</vt:lpstr>
      <vt:lpstr>inter-regular</vt:lpstr>
      <vt:lpstr>Office Theme</vt:lpstr>
      <vt:lpstr>The Client-Server Paradigm</vt:lpstr>
      <vt:lpstr>The Client-Server paradigm</vt:lpstr>
      <vt:lpstr>The Client-Server Paradigm</vt:lpstr>
      <vt:lpstr>Client-server applications and services</vt:lpstr>
      <vt:lpstr>Connectionless server vs. connection-oriented server</vt:lpstr>
      <vt:lpstr>Connection-oriented Server</vt:lpstr>
      <vt:lpstr>Connection-less Server</vt:lpstr>
      <vt:lpstr>Connectionless server vs. connection-oriented server</vt:lpstr>
      <vt:lpstr>EchoServer1.java</vt:lpstr>
      <vt:lpstr>PowerPoint Presentation</vt:lpstr>
      <vt:lpstr>PowerPoint Presentation</vt:lpstr>
      <vt:lpstr>PowerPoint Presentation</vt:lpstr>
      <vt:lpstr>Need for Concurrency in Servers</vt:lpstr>
      <vt:lpstr>Concurrent versus Iterative Servers</vt:lpstr>
      <vt:lpstr>Three Dimensions of Server Design</vt:lpstr>
      <vt:lpstr> Four Classes of Servers</vt:lpstr>
      <vt:lpstr>Concurrent client sessions with EchoServer1</vt:lpstr>
      <vt:lpstr>Two consecutive client sessions with echo server2</vt:lpstr>
      <vt:lpstr>PowerPoint Presentation</vt:lpstr>
      <vt:lpstr>PowerPoint Presentation</vt:lpstr>
      <vt:lpstr>PowerPoint Presentation</vt:lpstr>
      <vt:lpstr>PowerPoint Presentation</vt:lpstr>
      <vt:lpstr>Iterative servers vs. Concurrent servers</vt:lpstr>
      <vt:lpstr>A Concurrent, Connection-oriented Server</vt:lpstr>
      <vt:lpstr>Sequence diagram –  EchoServer3</vt:lpstr>
      <vt:lpstr>PowerPoint Presentation</vt:lpstr>
      <vt:lpstr>PowerPoint Presentation</vt:lpstr>
      <vt:lpstr>Echo3Server concurrent sessions</vt:lpstr>
      <vt:lpstr>Server Thread class  template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Client-Server Paradigm</dc:title>
  <dc:creator>Sadia Zar</dc:creator>
  <cp:lastModifiedBy>Noman Amjad</cp:lastModifiedBy>
  <cp:revision>4</cp:revision>
  <dcterms:created xsi:type="dcterms:W3CDTF">2024-05-19T17:03:32Z</dcterms:created>
  <dcterms:modified xsi:type="dcterms:W3CDTF">2024-06-24T12:01:18Z</dcterms:modified>
</cp:coreProperties>
</file>