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9701E-AFBD-4F6C-BA9F-0A29DDE42CBA}" v="3" dt="2024-05-19T19:04:17.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a Zar" userId="5821699518c1d69a" providerId="LiveId" clId="{6749701E-AFBD-4F6C-BA9F-0A29DDE42CBA}"/>
    <pc:docChg chg="undo custSel addSld delSld modSld modMainMaster">
      <pc:chgData name="Sadia Zar" userId="5821699518c1d69a" providerId="LiveId" clId="{6749701E-AFBD-4F6C-BA9F-0A29DDE42CBA}" dt="2024-05-19T19:04:17.672" v="338" actId="113"/>
      <pc:docMkLst>
        <pc:docMk/>
      </pc:docMkLst>
      <pc:sldChg chg="modSp new mod">
        <pc:chgData name="Sadia Zar" userId="5821699518c1d69a" providerId="LiveId" clId="{6749701E-AFBD-4F6C-BA9F-0A29DDE42CBA}" dt="2024-05-19T18:47:30.061" v="24" actId="113"/>
        <pc:sldMkLst>
          <pc:docMk/>
          <pc:sldMk cId="2245161405" sldId="256"/>
        </pc:sldMkLst>
        <pc:spChg chg="mod">
          <ac:chgData name="Sadia Zar" userId="5821699518c1d69a" providerId="LiveId" clId="{6749701E-AFBD-4F6C-BA9F-0A29DDE42CBA}" dt="2024-05-19T18:47:30.061" v="24" actId="113"/>
          <ac:spMkLst>
            <pc:docMk/>
            <pc:sldMk cId="2245161405" sldId="256"/>
            <ac:spMk id="2" creationId="{B4D0A300-5053-86D8-3323-30045CBF6C2B}"/>
          </ac:spMkLst>
        </pc:spChg>
      </pc:sldChg>
      <pc:sldChg chg="modSp new mod">
        <pc:chgData name="Sadia Zar" userId="5821699518c1d69a" providerId="LiveId" clId="{6749701E-AFBD-4F6C-BA9F-0A29DDE42CBA}" dt="2024-05-19T18:48:07.780" v="52" actId="179"/>
        <pc:sldMkLst>
          <pc:docMk/>
          <pc:sldMk cId="3311737242" sldId="257"/>
        </pc:sldMkLst>
        <pc:spChg chg="mod">
          <ac:chgData name="Sadia Zar" userId="5821699518c1d69a" providerId="LiveId" clId="{6749701E-AFBD-4F6C-BA9F-0A29DDE42CBA}" dt="2024-05-19T18:47:36.900" v="34" actId="113"/>
          <ac:spMkLst>
            <pc:docMk/>
            <pc:sldMk cId="3311737242" sldId="257"/>
            <ac:spMk id="2" creationId="{73ADAC78-3A08-C608-EB3D-817840F373B1}"/>
          </ac:spMkLst>
        </pc:spChg>
        <pc:spChg chg="mod">
          <ac:chgData name="Sadia Zar" userId="5821699518c1d69a" providerId="LiveId" clId="{6749701E-AFBD-4F6C-BA9F-0A29DDE42CBA}" dt="2024-05-19T18:48:07.780" v="52" actId="179"/>
          <ac:spMkLst>
            <pc:docMk/>
            <pc:sldMk cId="3311737242" sldId="257"/>
            <ac:spMk id="3" creationId="{A473B3CB-9B3B-171A-12ED-D93F407B3AEA}"/>
          </ac:spMkLst>
        </pc:spChg>
      </pc:sldChg>
      <pc:sldChg chg="modSp new mod">
        <pc:chgData name="Sadia Zar" userId="5821699518c1d69a" providerId="LiveId" clId="{6749701E-AFBD-4F6C-BA9F-0A29DDE42CBA}" dt="2024-05-19T18:50:37.489" v="83" actId="12"/>
        <pc:sldMkLst>
          <pc:docMk/>
          <pc:sldMk cId="4191627356" sldId="258"/>
        </pc:sldMkLst>
        <pc:spChg chg="mod">
          <ac:chgData name="Sadia Zar" userId="5821699518c1d69a" providerId="LiveId" clId="{6749701E-AFBD-4F6C-BA9F-0A29DDE42CBA}" dt="2024-05-19T18:49:39.130" v="67" actId="403"/>
          <ac:spMkLst>
            <pc:docMk/>
            <pc:sldMk cId="4191627356" sldId="258"/>
            <ac:spMk id="2" creationId="{46EFEFFF-4FC7-E669-FC20-E5C77E536A40}"/>
          </ac:spMkLst>
        </pc:spChg>
        <pc:spChg chg="mod">
          <ac:chgData name="Sadia Zar" userId="5821699518c1d69a" providerId="LiveId" clId="{6749701E-AFBD-4F6C-BA9F-0A29DDE42CBA}" dt="2024-05-19T18:50:37.489" v="83" actId="12"/>
          <ac:spMkLst>
            <pc:docMk/>
            <pc:sldMk cId="4191627356" sldId="258"/>
            <ac:spMk id="3" creationId="{643C1E5F-EAB0-0BE5-6D97-867008C24624}"/>
          </ac:spMkLst>
        </pc:spChg>
      </pc:sldChg>
      <pc:sldChg chg="modSp add mod">
        <pc:chgData name="Sadia Zar" userId="5821699518c1d69a" providerId="LiveId" clId="{6749701E-AFBD-4F6C-BA9F-0A29DDE42CBA}" dt="2024-05-19T18:50:51.535" v="88"/>
        <pc:sldMkLst>
          <pc:docMk/>
          <pc:sldMk cId="577709872" sldId="259"/>
        </pc:sldMkLst>
        <pc:spChg chg="mod">
          <ac:chgData name="Sadia Zar" userId="5821699518c1d69a" providerId="LiveId" clId="{6749701E-AFBD-4F6C-BA9F-0A29DDE42CBA}" dt="2024-05-19T18:50:51.535" v="88"/>
          <ac:spMkLst>
            <pc:docMk/>
            <pc:sldMk cId="577709872" sldId="259"/>
            <ac:spMk id="3" creationId="{643C1E5F-EAB0-0BE5-6D97-867008C24624}"/>
          </ac:spMkLst>
        </pc:spChg>
      </pc:sldChg>
      <pc:sldChg chg="new del">
        <pc:chgData name="Sadia Zar" userId="5821699518c1d69a" providerId="LiveId" clId="{6749701E-AFBD-4F6C-BA9F-0A29DDE42CBA}" dt="2024-05-19T18:50:47.750" v="85" actId="680"/>
        <pc:sldMkLst>
          <pc:docMk/>
          <pc:sldMk cId="4270710725" sldId="259"/>
        </pc:sldMkLst>
      </pc:sldChg>
      <pc:sldChg chg="modSp add mod">
        <pc:chgData name="Sadia Zar" userId="5821699518c1d69a" providerId="LiveId" clId="{6749701E-AFBD-4F6C-BA9F-0A29DDE42CBA}" dt="2024-05-19T18:51:16.305" v="94" actId="20577"/>
        <pc:sldMkLst>
          <pc:docMk/>
          <pc:sldMk cId="1820325040" sldId="260"/>
        </pc:sldMkLst>
        <pc:spChg chg="mod">
          <ac:chgData name="Sadia Zar" userId="5821699518c1d69a" providerId="LiveId" clId="{6749701E-AFBD-4F6C-BA9F-0A29DDE42CBA}" dt="2024-05-19T18:51:16.305" v="94" actId="20577"/>
          <ac:spMkLst>
            <pc:docMk/>
            <pc:sldMk cId="1820325040" sldId="260"/>
            <ac:spMk id="3" creationId="{643C1E5F-EAB0-0BE5-6D97-867008C24624}"/>
          </ac:spMkLst>
        </pc:spChg>
      </pc:sldChg>
      <pc:sldChg chg="modSp new mod">
        <pc:chgData name="Sadia Zar" userId="5821699518c1d69a" providerId="LiveId" clId="{6749701E-AFBD-4F6C-BA9F-0A29DDE42CBA}" dt="2024-05-19T18:52:11.641" v="109"/>
        <pc:sldMkLst>
          <pc:docMk/>
          <pc:sldMk cId="4070275056" sldId="261"/>
        </pc:sldMkLst>
        <pc:spChg chg="mod">
          <ac:chgData name="Sadia Zar" userId="5821699518c1d69a" providerId="LiveId" clId="{6749701E-AFBD-4F6C-BA9F-0A29DDE42CBA}" dt="2024-05-19T18:51:35.542" v="106" actId="403"/>
          <ac:spMkLst>
            <pc:docMk/>
            <pc:sldMk cId="4070275056" sldId="261"/>
            <ac:spMk id="2" creationId="{A658C93F-B85D-FED1-5094-7F1633B45EA0}"/>
          </ac:spMkLst>
        </pc:spChg>
        <pc:spChg chg="mod">
          <ac:chgData name="Sadia Zar" userId="5821699518c1d69a" providerId="LiveId" clId="{6749701E-AFBD-4F6C-BA9F-0A29DDE42CBA}" dt="2024-05-19T18:52:11.641" v="109"/>
          <ac:spMkLst>
            <pc:docMk/>
            <pc:sldMk cId="4070275056" sldId="261"/>
            <ac:spMk id="3" creationId="{DA37CDEF-CD63-EFE8-54BA-1823E919304D}"/>
          </ac:spMkLst>
        </pc:spChg>
      </pc:sldChg>
      <pc:sldChg chg="modSp new mod">
        <pc:chgData name="Sadia Zar" userId="5821699518c1d69a" providerId="LiveId" clId="{6749701E-AFBD-4F6C-BA9F-0A29DDE42CBA}" dt="2024-05-19T18:52:42.534" v="118" actId="123"/>
        <pc:sldMkLst>
          <pc:docMk/>
          <pc:sldMk cId="3221935287" sldId="262"/>
        </pc:sldMkLst>
        <pc:spChg chg="mod">
          <ac:chgData name="Sadia Zar" userId="5821699518c1d69a" providerId="LiveId" clId="{6749701E-AFBD-4F6C-BA9F-0A29DDE42CBA}" dt="2024-05-19T18:52:26.921" v="111"/>
          <ac:spMkLst>
            <pc:docMk/>
            <pc:sldMk cId="3221935287" sldId="262"/>
            <ac:spMk id="2" creationId="{8DA1DA5A-B575-6FA4-E6E2-E0FC72DCDEDD}"/>
          </ac:spMkLst>
        </pc:spChg>
        <pc:spChg chg="mod">
          <ac:chgData name="Sadia Zar" userId="5821699518c1d69a" providerId="LiveId" clId="{6749701E-AFBD-4F6C-BA9F-0A29DDE42CBA}" dt="2024-05-19T18:52:42.534" v="118" actId="123"/>
          <ac:spMkLst>
            <pc:docMk/>
            <pc:sldMk cId="3221935287" sldId="262"/>
            <ac:spMk id="3" creationId="{64AEBF15-C3B6-4DE9-67D0-C38A43EED7AD}"/>
          </ac:spMkLst>
        </pc:spChg>
      </pc:sldChg>
      <pc:sldChg chg="modSp new mod">
        <pc:chgData name="Sadia Zar" userId="5821699518c1d69a" providerId="LiveId" clId="{6749701E-AFBD-4F6C-BA9F-0A29DDE42CBA}" dt="2024-05-19T18:53:01.293" v="122" actId="123"/>
        <pc:sldMkLst>
          <pc:docMk/>
          <pc:sldMk cId="3757246982" sldId="263"/>
        </pc:sldMkLst>
        <pc:spChg chg="mod">
          <ac:chgData name="Sadia Zar" userId="5821699518c1d69a" providerId="LiveId" clId="{6749701E-AFBD-4F6C-BA9F-0A29DDE42CBA}" dt="2024-05-19T18:52:54.031" v="120"/>
          <ac:spMkLst>
            <pc:docMk/>
            <pc:sldMk cId="3757246982" sldId="263"/>
            <ac:spMk id="2" creationId="{22DB5C8E-B139-7F0E-5278-B02A26DBF89D}"/>
          </ac:spMkLst>
        </pc:spChg>
        <pc:spChg chg="mod">
          <ac:chgData name="Sadia Zar" userId="5821699518c1d69a" providerId="LiveId" clId="{6749701E-AFBD-4F6C-BA9F-0A29DDE42CBA}" dt="2024-05-19T18:53:01.293" v="122" actId="123"/>
          <ac:spMkLst>
            <pc:docMk/>
            <pc:sldMk cId="3757246982" sldId="263"/>
            <ac:spMk id="3" creationId="{D894D736-6911-6121-BACF-6ADCC048721B}"/>
          </ac:spMkLst>
        </pc:spChg>
      </pc:sldChg>
      <pc:sldChg chg="modSp new mod">
        <pc:chgData name="Sadia Zar" userId="5821699518c1d69a" providerId="LiveId" clId="{6749701E-AFBD-4F6C-BA9F-0A29DDE42CBA}" dt="2024-05-19T18:53:17.968" v="126" actId="123"/>
        <pc:sldMkLst>
          <pc:docMk/>
          <pc:sldMk cId="3480205039" sldId="264"/>
        </pc:sldMkLst>
        <pc:spChg chg="mod">
          <ac:chgData name="Sadia Zar" userId="5821699518c1d69a" providerId="LiveId" clId="{6749701E-AFBD-4F6C-BA9F-0A29DDE42CBA}" dt="2024-05-19T18:53:09.620" v="124"/>
          <ac:spMkLst>
            <pc:docMk/>
            <pc:sldMk cId="3480205039" sldId="264"/>
            <ac:spMk id="2" creationId="{87645F97-5070-33A5-AECE-D28A0AB90AE4}"/>
          </ac:spMkLst>
        </pc:spChg>
        <pc:spChg chg="mod">
          <ac:chgData name="Sadia Zar" userId="5821699518c1d69a" providerId="LiveId" clId="{6749701E-AFBD-4F6C-BA9F-0A29DDE42CBA}" dt="2024-05-19T18:53:17.968" v="126" actId="123"/>
          <ac:spMkLst>
            <pc:docMk/>
            <pc:sldMk cId="3480205039" sldId="264"/>
            <ac:spMk id="3" creationId="{7D08CB81-78F1-C13F-F927-58A18C4C338A}"/>
          </ac:spMkLst>
        </pc:spChg>
      </pc:sldChg>
      <pc:sldChg chg="modSp new mod">
        <pc:chgData name="Sadia Zar" userId="5821699518c1d69a" providerId="LiveId" clId="{6749701E-AFBD-4F6C-BA9F-0A29DDE42CBA}" dt="2024-05-19T18:54:10.964" v="143" actId="27636"/>
        <pc:sldMkLst>
          <pc:docMk/>
          <pc:sldMk cId="866422293" sldId="265"/>
        </pc:sldMkLst>
        <pc:spChg chg="mod">
          <ac:chgData name="Sadia Zar" userId="5821699518c1d69a" providerId="LiveId" clId="{6749701E-AFBD-4F6C-BA9F-0A29DDE42CBA}" dt="2024-05-19T18:53:34.641" v="129" actId="20577"/>
          <ac:spMkLst>
            <pc:docMk/>
            <pc:sldMk cId="866422293" sldId="265"/>
            <ac:spMk id="2" creationId="{21076142-7ED4-56E8-8FD4-0EF87F00FDD1}"/>
          </ac:spMkLst>
        </pc:spChg>
        <pc:spChg chg="mod">
          <ac:chgData name="Sadia Zar" userId="5821699518c1d69a" providerId="LiveId" clId="{6749701E-AFBD-4F6C-BA9F-0A29DDE42CBA}" dt="2024-05-19T18:54:10.964" v="143" actId="27636"/>
          <ac:spMkLst>
            <pc:docMk/>
            <pc:sldMk cId="866422293" sldId="265"/>
            <ac:spMk id="3" creationId="{7175E20C-2B37-E233-1F86-E6D7AE4EA7F9}"/>
          </ac:spMkLst>
        </pc:spChg>
      </pc:sldChg>
      <pc:sldChg chg="addSp modSp add mod">
        <pc:chgData name="Sadia Zar" userId="5821699518c1d69a" providerId="LiveId" clId="{6749701E-AFBD-4F6C-BA9F-0A29DDE42CBA}" dt="2024-05-19T18:54:59.301" v="156" actId="1076"/>
        <pc:sldMkLst>
          <pc:docMk/>
          <pc:sldMk cId="4103279043" sldId="266"/>
        </pc:sldMkLst>
        <pc:spChg chg="mod">
          <ac:chgData name="Sadia Zar" userId="5821699518c1d69a" providerId="LiveId" clId="{6749701E-AFBD-4F6C-BA9F-0A29DDE42CBA}" dt="2024-05-19T18:54:37.981" v="148"/>
          <ac:spMkLst>
            <pc:docMk/>
            <pc:sldMk cId="4103279043" sldId="266"/>
            <ac:spMk id="2" creationId="{21076142-7ED4-56E8-8FD4-0EF87F00FDD1}"/>
          </ac:spMkLst>
        </pc:spChg>
        <pc:spChg chg="mod">
          <ac:chgData name="Sadia Zar" userId="5821699518c1d69a" providerId="LiveId" clId="{6749701E-AFBD-4F6C-BA9F-0A29DDE42CBA}" dt="2024-05-19T18:54:50.992" v="153" actId="15"/>
          <ac:spMkLst>
            <pc:docMk/>
            <pc:sldMk cId="4103279043" sldId="266"/>
            <ac:spMk id="3" creationId="{7175E20C-2B37-E233-1F86-E6D7AE4EA7F9}"/>
          </ac:spMkLst>
        </pc:spChg>
        <pc:picChg chg="add mod">
          <ac:chgData name="Sadia Zar" userId="5821699518c1d69a" providerId="LiveId" clId="{6749701E-AFBD-4F6C-BA9F-0A29DDE42CBA}" dt="2024-05-19T18:54:59.301" v="156" actId="1076"/>
          <ac:picMkLst>
            <pc:docMk/>
            <pc:sldMk cId="4103279043" sldId="266"/>
            <ac:picMk id="5" creationId="{BE7ABF3F-24B6-41F6-9D90-81DA4E29238D}"/>
          </ac:picMkLst>
        </pc:picChg>
      </pc:sldChg>
      <pc:sldChg chg="modSp new mod">
        <pc:chgData name="Sadia Zar" userId="5821699518c1d69a" providerId="LiveId" clId="{6749701E-AFBD-4F6C-BA9F-0A29DDE42CBA}" dt="2024-05-19T18:56:59.791" v="205" actId="33524"/>
        <pc:sldMkLst>
          <pc:docMk/>
          <pc:sldMk cId="380138369" sldId="267"/>
        </pc:sldMkLst>
        <pc:spChg chg="mod">
          <ac:chgData name="Sadia Zar" userId="5821699518c1d69a" providerId="LiveId" clId="{6749701E-AFBD-4F6C-BA9F-0A29DDE42CBA}" dt="2024-05-19T18:55:08.895" v="158"/>
          <ac:spMkLst>
            <pc:docMk/>
            <pc:sldMk cId="380138369" sldId="267"/>
            <ac:spMk id="2" creationId="{0E547A9B-0A08-6C2D-5415-B93F9DD8415D}"/>
          </ac:spMkLst>
        </pc:spChg>
        <pc:spChg chg="mod">
          <ac:chgData name="Sadia Zar" userId="5821699518c1d69a" providerId="LiveId" clId="{6749701E-AFBD-4F6C-BA9F-0A29DDE42CBA}" dt="2024-05-19T18:56:59.791" v="205" actId="33524"/>
          <ac:spMkLst>
            <pc:docMk/>
            <pc:sldMk cId="380138369" sldId="267"/>
            <ac:spMk id="3" creationId="{8732E6FA-91EF-50A1-D2E9-BEDBD313E506}"/>
          </ac:spMkLst>
        </pc:spChg>
      </pc:sldChg>
      <pc:sldChg chg="modSp new mod">
        <pc:chgData name="Sadia Zar" userId="5821699518c1d69a" providerId="LiveId" clId="{6749701E-AFBD-4F6C-BA9F-0A29DDE42CBA}" dt="2024-05-19T18:56:42.601" v="200" actId="403"/>
        <pc:sldMkLst>
          <pc:docMk/>
          <pc:sldMk cId="3361562525" sldId="268"/>
        </pc:sldMkLst>
        <pc:spChg chg="mod">
          <ac:chgData name="Sadia Zar" userId="5821699518c1d69a" providerId="LiveId" clId="{6749701E-AFBD-4F6C-BA9F-0A29DDE42CBA}" dt="2024-05-19T18:55:37.701" v="169"/>
          <ac:spMkLst>
            <pc:docMk/>
            <pc:sldMk cId="3361562525" sldId="268"/>
            <ac:spMk id="2" creationId="{A05C6E21-C806-A8A1-87E0-F088F3AE66E8}"/>
          </ac:spMkLst>
        </pc:spChg>
        <pc:spChg chg="mod">
          <ac:chgData name="Sadia Zar" userId="5821699518c1d69a" providerId="LiveId" clId="{6749701E-AFBD-4F6C-BA9F-0A29DDE42CBA}" dt="2024-05-19T18:56:42.601" v="200" actId="403"/>
          <ac:spMkLst>
            <pc:docMk/>
            <pc:sldMk cId="3361562525" sldId="268"/>
            <ac:spMk id="3" creationId="{BFB12321-97AD-ADD7-2920-D16B35C8525F}"/>
          </ac:spMkLst>
        </pc:spChg>
      </pc:sldChg>
      <pc:sldChg chg="addSp modSp new mod">
        <pc:chgData name="Sadia Zar" userId="5821699518c1d69a" providerId="LiveId" clId="{6749701E-AFBD-4F6C-BA9F-0A29DDE42CBA}" dt="2024-05-19T18:56:30.371" v="194"/>
        <pc:sldMkLst>
          <pc:docMk/>
          <pc:sldMk cId="2088947321" sldId="269"/>
        </pc:sldMkLst>
        <pc:spChg chg="mod">
          <ac:chgData name="Sadia Zar" userId="5821699518c1d69a" providerId="LiveId" clId="{6749701E-AFBD-4F6C-BA9F-0A29DDE42CBA}" dt="2024-05-19T18:56:30.371" v="194"/>
          <ac:spMkLst>
            <pc:docMk/>
            <pc:sldMk cId="2088947321" sldId="269"/>
            <ac:spMk id="2" creationId="{F16CE6F6-E68A-946E-C983-CF089FB9BEA2}"/>
          </ac:spMkLst>
        </pc:spChg>
        <pc:spChg chg="mod">
          <ac:chgData name="Sadia Zar" userId="5821699518c1d69a" providerId="LiveId" clId="{6749701E-AFBD-4F6C-BA9F-0A29DDE42CBA}" dt="2024-05-19T18:56:10.473" v="191"/>
          <ac:spMkLst>
            <pc:docMk/>
            <pc:sldMk cId="2088947321" sldId="269"/>
            <ac:spMk id="3" creationId="{717587DC-048A-1C37-3A92-4B4C84250587}"/>
          </ac:spMkLst>
        </pc:spChg>
        <pc:picChg chg="add mod">
          <ac:chgData name="Sadia Zar" userId="5821699518c1d69a" providerId="LiveId" clId="{6749701E-AFBD-4F6C-BA9F-0A29DDE42CBA}" dt="2024-05-19T18:56:23.853" v="193" actId="1076"/>
          <ac:picMkLst>
            <pc:docMk/>
            <pc:sldMk cId="2088947321" sldId="269"/>
            <ac:picMk id="5" creationId="{AF6A5925-4FFD-F64D-4840-ABC9C5A0E4E6}"/>
          </ac:picMkLst>
        </pc:picChg>
      </pc:sldChg>
      <pc:sldChg chg="modSp new mod">
        <pc:chgData name="Sadia Zar" userId="5821699518c1d69a" providerId="LiveId" clId="{6749701E-AFBD-4F6C-BA9F-0A29DDE42CBA}" dt="2024-05-19T18:58:29.840" v="219" actId="27636"/>
        <pc:sldMkLst>
          <pc:docMk/>
          <pc:sldMk cId="403757593" sldId="270"/>
        </pc:sldMkLst>
        <pc:spChg chg="mod">
          <ac:chgData name="Sadia Zar" userId="5821699518c1d69a" providerId="LiveId" clId="{6749701E-AFBD-4F6C-BA9F-0A29DDE42CBA}" dt="2024-05-19T18:57:34.211" v="207"/>
          <ac:spMkLst>
            <pc:docMk/>
            <pc:sldMk cId="403757593" sldId="270"/>
            <ac:spMk id="2" creationId="{FCCEEAEF-DE44-9FA8-0F3B-11094D46F3C2}"/>
          </ac:spMkLst>
        </pc:spChg>
        <pc:spChg chg="mod">
          <ac:chgData name="Sadia Zar" userId="5821699518c1d69a" providerId="LiveId" clId="{6749701E-AFBD-4F6C-BA9F-0A29DDE42CBA}" dt="2024-05-19T18:58:29.840" v="219" actId="27636"/>
          <ac:spMkLst>
            <pc:docMk/>
            <pc:sldMk cId="403757593" sldId="270"/>
            <ac:spMk id="3" creationId="{EF57AD22-DC13-AC18-5DA7-55E872BA7205}"/>
          </ac:spMkLst>
        </pc:spChg>
      </pc:sldChg>
      <pc:sldChg chg="modSp new mod">
        <pc:chgData name="Sadia Zar" userId="5821699518c1d69a" providerId="LiveId" clId="{6749701E-AFBD-4F6C-BA9F-0A29DDE42CBA}" dt="2024-05-19T18:59:15.361" v="237" actId="27636"/>
        <pc:sldMkLst>
          <pc:docMk/>
          <pc:sldMk cId="3751850407" sldId="271"/>
        </pc:sldMkLst>
        <pc:spChg chg="mod">
          <ac:chgData name="Sadia Zar" userId="5821699518c1d69a" providerId="LiveId" clId="{6749701E-AFBD-4F6C-BA9F-0A29DDE42CBA}" dt="2024-05-19T18:58:41.391" v="221"/>
          <ac:spMkLst>
            <pc:docMk/>
            <pc:sldMk cId="3751850407" sldId="271"/>
            <ac:spMk id="2" creationId="{35FC94D5-E85E-48F6-426F-660631896E81}"/>
          </ac:spMkLst>
        </pc:spChg>
        <pc:spChg chg="mod">
          <ac:chgData name="Sadia Zar" userId="5821699518c1d69a" providerId="LiveId" clId="{6749701E-AFBD-4F6C-BA9F-0A29DDE42CBA}" dt="2024-05-19T18:59:15.361" v="237" actId="27636"/>
          <ac:spMkLst>
            <pc:docMk/>
            <pc:sldMk cId="3751850407" sldId="271"/>
            <ac:spMk id="3" creationId="{0E2DBD09-2B81-FE30-02B5-7047FE425F61}"/>
          </ac:spMkLst>
        </pc:spChg>
      </pc:sldChg>
      <pc:sldChg chg="modSp add mod">
        <pc:chgData name="Sadia Zar" userId="5821699518c1d69a" providerId="LiveId" clId="{6749701E-AFBD-4F6C-BA9F-0A29DDE42CBA}" dt="2024-05-19T18:59:19.891" v="239"/>
        <pc:sldMkLst>
          <pc:docMk/>
          <pc:sldMk cId="2041649299" sldId="272"/>
        </pc:sldMkLst>
        <pc:spChg chg="mod">
          <ac:chgData name="Sadia Zar" userId="5821699518c1d69a" providerId="LiveId" clId="{6749701E-AFBD-4F6C-BA9F-0A29DDE42CBA}" dt="2024-05-19T18:59:19.891" v="239"/>
          <ac:spMkLst>
            <pc:docMk/>
            <pc:sldMk cId="2041649299" sldId="272"/>
            <ac:spMk id="3" creationId="{0E2DBD09-2B81-FE30-02B5-7047FE425F61}"/>
          </ac:spMkLst>
        </pc:spChg>
      </pc:sldChg>
      <pc:sldChg chg="addSp delSp modSp new mod">
        <pc:chgData name="Sadia Zar" userId="5821699518c1d69a" providerId="LiveId" clId="{6749701E-AFBD-4F6C-BA9F-0A29DDE42CBA}" dt="2024-05-19T19:00:08.728" v="246" actId="1076"/>
        <pc:sldMkLst>
          <pc:docMk/>
          <pc:sldMk cId="708518262" sldId="273"/>
        </pc:sldMkLst>
        <pc:spChg chg="mod">
          <ac:chgData name="Sadia Zar" userId="5821699518c1d69a" providerId="LiveId" clId="{6749701E-AFBD-4F6C-BA9F-0A29DDE42CBA}" dt="2024-05-19T18:59:45.271" v="241"/>
          <ac:spMkLst>
            <pc:docMk/>
            <pc:sldMk cId="708518262" sldId="273"/>
            <ac:spMk id="2" creationId="{399B9225-3DAD-DA96-524C-DF234CF3B974}"/>
          </ac:spMkLst>
        </pc:spChg>
        <pc:spChg chg="del">
          <ac:chgData name="Sadia Zar" userId="5821699518c1d69a" providerId="LiveId" clId="{6749701E-AFBD-4F6C-BA9F-0A29DDE42CBA}" dt="2024-05-19T18:59:58.031" v="242" actId="478"/>
          <ac:spMkLst>
            <pc:docMk/>
            <pc:sldMk cId="708518262" sldId="273"/>
            <ac:spMk id="3" creationId="{E9965B86-C6B2-807D-7B65-4BD6E50737D6}"/>
          </ac:spMkLst>
        </pc:spChg>
        <pc:picChg chg="add mod">
          <ac:chgData name="Sadia Zar" userId="5821699518c1d69a" providerId="LiveId" clId="{6749701E-AFBD-4F6C-BA9F-0A29DDE42CBA}" dt="2024-05-19T19:00:08.728" v="246" actId="1076"/>
          <ac:picMkLst>
            <pc:docMk/>
            <pc:sldMk cId="708518262" sldId="273"/>
            <ac:picMk id="5" creationId="{1FE3BFC0-4A1C-86BA-E2D1-58B6B2DBB1B4}"/>
          </ac:picMkLst>
        </pc:picChg>
      </pc:sldChg>
      <pc:sldChg chg="modSp new mod">
        <pc:chgData name="Sadia Zar" userId="5821699518c1d69a" providerId="LiveId" clId="{6749701E-AFBD-4F6C-BA9F-0A29DDE42CBA}" dt="2024-05-19T19:02:54.289" v="301" actId="14100"/>
        <pc:sldMkLst>
          <pc:docMk/>
          <pc:sldMk cId="35583083" sldId="274"/>
        </pc:sldMkLst>
        <pc:spChg chg="mod">
          <ac:chgData name="Sadia Zar" userId="5821699518c1d69a" providerId="LiveId" clId="{6749701E-AFBD-4F6C-BA9F-0A29DDE42CBA}" dt="2024-05-19T19:02:54.289" v="301" actId="14100"/>
          <ac:spMkLst>
            <pc:docMk/>
            <pc:sldMk cId="35583083" sldId="274"/>
            <ac:spMk id="2" creationId="{1E502AD8-DF16-1244-BFB8-3F812E859B03}"/>
          </ac:spMkLst>
        </pc:spChg>
        <pc:spChg chg="mod">
          <ac:chgData name="Sadia Zar" userId="5821699518c1d69a" providerId="LiveId" clId="{6749701E-AFBD-4F6C-BA9F-0A29DDE42CBA}" dt="2024-05-19T19:01:44.023" v="288" actId="20577"/>
          <ac:spMkLst>
            <pc:docMk/>
            <pc:sldMk cId="35583083" sldId="274"/>
            <ac:spMk id="3" creationId="{1DA0F4D4-ADE8-92D0-26DC-30705E4B912D}"/>
          </ac:spMkLst>
        </pc:spChg>
      </pc:sldChg>
      <pc:sldChg chg="modSp new mod">
        <pc:chgData name="Sadia Zar" userId="5821699518c1d69a" providerId="LiveId" clId="{6749701E-AFBD-4F6C-BA9F-0A29DDE42CBA}" dt="2024-05-19T19:02:19.841" v="299" actId="27636"/>
        <pc:sldMkLst>
          <pc:docMk/>
          <pc:sldMk cId="3784842802" sldId="275"/>
        </pc:sldMkLst>
        <pc:spChg chg="mod">
          <ac:chgData name="Sadia Zar" userId="5821699518c1d69a" providerId="LiveId" clId="{6749701E-AFBD-4F6C-BA9F-0A29DDE42CBA}" dt="2024-05-19T19:01:54.760" v="289"/>
          <ac:spMkLst>
            <pc:docMk/>
            <pc:sldMk cId="3784842802" sldId="275"/>
            <ac:spMk id="2" creationId="{9134491E-49E5-0E81-1F83-FDC1E4471F6C}"/>
          </ac:spMkLst>
        </pc:spChg>
        <pc:spChg chg="mod">
          <ac:chgData name="Sadia Zar" userId="5821699518c1d69a" providerId="LiveId" clId="{6749701E-AFBD-4F6C-BA9F-0A29DDE42CBA}" dt="2024-05-19T19:02:19.841" v="299" actId="27636"/>
          <ac:spMkLst>
            <pc:docMk/>
            <pc:sldMk cId="3784842802" sldId="275"/>
            <ac:spMk id="3" creationId="{48B5C04B-4DBD-6D33-B606-1F1FB4AA3545}"/>
          </ac:spMkLst>
        </pc:spChg>
      </pc:sldChg>
      <pc:sldChg chg="addSp modSp new mod">
        <pc:chgData name="Sadia Zar" userId="5821699518c1d69a" providerId="LiveId" clId="{6749701E-AFBD-4F6C-BA9F-0A29DDE42CBA}" dt="2024-05-19T19:03:54.095" v="337" actId="20577"/>
        <pc:sldMkLst>
          <pc:docMk/>
          <pc:sldMk cId="844128743" sldId="276"/>
        </pc:sldMkLst>
        <pc:spChg chg="mod">
          <ac:chgData name="Sadia Zar" userId="5821699518c1d69a" providerId="LiveId" clId="{6749701E-AFBD-4F6C-BA9F-0A29DDE42CBA}" dt="2024-05-19T19:03:47.701" v="336" actId="20577"/>
          <ac:spMkLst>
            <pc:docMk/>
            <pc:sldMk cId="844128743" sldId="276"/>
            <ac:spMk id="2" creationId="{F099EDB5-6937-CC2C-D657-F8B99F291854}"/>
          </ac:spMkLst>
        </pc:spChg>
        <pc:spChg chg="mod">
          <ac:chgData name="Sadia Zar" userId="5821699518c1d69a" providerId="LiveId" clId="{6749701E-AFBD-4F6C-BA9F-0A29DDE42CBA}" dt="2024-05-19T19:03:54.095" v="337" actId="20577"/>
          <ac:spMkLst>
            <pc:docMk/>
            <pc:sldMk cId="844128743" sldId="276"/>
            <ac:spMk id="3" creationId="{9A27A365-97E7-665B-314B-27CA46EE3F63}"/>
          </ac:spMkLst>
        </pc:spChg>
        <pc:picChg chg="add mod">
          <ac:chgData name="Sadia Zar" userId="5821699518c1d69a" providerId="LiveId" clId="{6749701E-AFBD-4F6C-BA9F-0A29DDE42CBA}" dt="2024-05-19T19:03:41.690" v="315" actId="1076"/>
          <ac:picMkLst>
            <pc:docMk/>
            <pc:sldMk cId="844128743" sldId="276"/>
            <ac:picMk id="5" creationId="{0DA0D37F-08C4-2B7B-D05F-5F3E54D7F19D}"/>
          </ac:picMkLst>
        </pc:picChg>
      </pc:sldChg>
      <pc:sldMasterChg chg="modSp">
        <pc:chgData name="Sadia Zar" userId="5821699518c1d69a" providerId="LiveId" clId="{6749701E-AFBD-4F6C-BA9F-0A29DDE42CBA}" dt="2024-05-19T19:04:17.672" v="338" actId="113"/>
        <pc:sldMasterMkLst>
          <pc:docMk/>
          <pc:sldMasterMk cId="1717384414" sldId="2147483648"/>
        </pc:sldMasterMkLst>
        <pc:spChg chg="mod">
          <ac:chgData name="Sadia Zar" userId="5821699518c1d69a" providerId="LiveId" clId="{6749701E-AFBD-4F6C-BA9F-0A29DDE42CBA}" dt="2024-05-19T19:04:17.672" v="338" actId="113"/>
          <ac:spMkLst>
            <pc:docMk/>
            <pc:sldMasterMk cId="1717384414" sldId="2147483648"/>
            <ac:spMk id="2" creationId="{1D8C39F5-6F22-92D6-7296-21BF3F4FD25A}"/>
          </ac:spMkLst>
        </pc:sp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BE5E96-7E7B-4E16-BECA-C06D8891DED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77DF-3D4D-44D8-83D0-876A032E9AC5}" type="slidenum">
              <a:rPr lang="en-US" smtClean="0"/>
              <a:t>‹#›</a:t>
            </a:fld>
            <a:endParaRPr lang="en-US"/>
          </a:p>
        </p:txBody>
      </p:sp>
    </p:spTree>
    <p:extLst>
      <p:ext uri="{BB962C8B-B14F-4D97-AF65-F5344CB8AC3E}">
        <p14:creationId xmlns:p14="http://schemas.microsoft.com/office/powerpoint/2010/main" val="24450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BE5E96-7E7B-4E16-BECA-C06D8891DED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77DF-3D4D-44D8-83D0-876A032E9AC5}" type="slidenum">
              <a:rPr lang="en-US" smtClean="0"/>
              <a:t>‹#›</a:t>
            </a:fld>
            <a:endParaRPr lang="en-US"/>
          </a:p>
        </p:txBody>
      </p:sp>
    </p:spTree>
    <p:extLst>
      <p:ext uri="{BB962C8B-B14F-4D97-AF65-F5344CB8AC3E}">
        <p14:creationId xmlns:p14="http://schemas.microsoft.com/office/powerpoint/2010/main" val="247135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BE5E96-7E7B-4E16-BECA-C06D8891DED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77DF-3D4D-44D8-83D0-876A032E9AC5}" type="slidenum">
              <a:rPr lang="en-US" smtClean="0"/>
              <a:t>‹#›</a:t>
            </a:fld>
            <a:endParaRPr lang="en-US"/>
          </a:p>
        </p:txBody>
      </p:sp>
    </p:spTree>
    <p:extLst>
      <p:ext uri="{BB962C8B-B14F-4D97-AF65-F5344CB8AC3E}">
        <p14:creationId xmlns:p14="http://schemas.microsoft.com/office/powerpoint/2010/main" val="304281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BE5E96-7E7B-4E16-BECA-C06D8891DED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77DF-3D4D-44D8-83D0-876A032E9AC5}" type="slidenum">
              <a:rPr lang="en-US" smtClean="0"/>
              <a:t>‹#›</a:t>
            </a:fld>
            <a:endParaRPr lang="en-US"/>
          </a:p>
        </p:txBody>
      </p:sp>
    </p:spTree>
    <p:extLst>
      <p:ext uri="{BB962C8B-B14F-4D97-AF65-F5344CB8AC3E}">
        <p14:creationId xmlns:p14="http://schemas.microsoft.com/office/powerpoint/2010/main" val="363717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BE5E96-7E7B-4E16-BECA-C06D8891DED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77DF-3D4D-44D8-83D0-876A032E9AC5}" type="slidenum">
              <a:rPr lang="en-US" smtClean="0"/>
              <a:t>‹#›</a:t>
            </a:fld>
            <a:endParaRPr lang="en-US"/>
          </a:p>
        </p:txBody>
      </p:sp>
    </p:spTree>
    <p:extLst>
      <p:ext uri="{BB962C8B-B14F-4D97-AF65-F5344CB8AC3E}">
        <p14:creationId xmlns:p14="http://schemas.microsoft.com/office/powerpoint/2010/main" val="158612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BE5E96-7E7B-4E16-BECA-C06D8891DED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D77DF-3D4D-44D8-83D0-876A032E9AC5}" type="slidenum">
              <a:rPr lang="en-US" smtClean="0"/>
              <a:t>‹#›</a:t>
            </a:fld>
            <a:endParaRPr lang="en-US"/>
          </a:p>
        </p:txBody>
      </p:sp>
    </p:spTree>
    <p:extLst>
      <p:ext uri="{BB962C8B-B14F-4D97-AF65-F5344CB8AC3E}">
        <p14:creationId xmlns:p14="http://schemas.microsoft.com/office/powerpoint/2010/main" val="103868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BE5E96-7E7B-4E16-BECA-C06D8891DEDA}"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D77DF-3D4D-44D8-83D0-876A032E9AC5}" type="slidenum">
              <a:rPr lang="en-US" smtClean="0"/>
              <a:t>‹#›</a:t>
            </a:fld>
            <a:endParaRPr lang="en-US"/>
          </a:p>
        </p:txBody>
      </p:sp>
    </p:spTree>
    <p:extLst>
      <p:ext uri="{BB962C8B-B14F-4D97-AF65-F5344CB8AC3E}">
        <p14:creationId xmlns:p14="http://schemas.microsoft.com/office/powerpoint/2010/main" val="325791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BE5E96-7E7B-4E16-BECA-C06D8891DEDA}"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7D77DF-3D4D-44D8-83D0-876A032E9AC5}" type="slidenum">
              <a:rPr lang="en-US" smtClean="0"/>
              <a:t>‹#›</a:t>
            </a:fld>
            <a:endParaRPr lang="en-US"/>
          </a:p>
        </p:txBody>
      </p:sp>
    </p:spTree>
    <p:extLst>
      <p:ext uri="{BB962C8B-B14F-4D97-AF65-F5344CB8AC3E}">
        <p14:creationId xmlns:p14="http://schemas.microsoft.com/office/powerpoint/2010/main" val="291834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E5E96-7E7B-4E16-BECA-C06D8891DEDA}"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D77DF-3D4D-44D8-83D0-876A032E9AC5}" type="slidenum">
              <a:rPr lang="en-US" smtClean="0"/>
              <a:t>‹#›</a:t>
            </a:fld>
            <a:endParaRPr lang="en-US"/>
          </a:p>
        </p:txBody>
      </p:sp>
    </p:spTree>
    <p:extLst>
      <p:ext uri="{BB962C8B-B14F-4D97-AF65-F5344CB8AC3E}">
        <p14:creationId xmlns:p14="http://schemas.microsoft.com/office/powerpoint/2010/main" val="325625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BE5E96-7E7B-4E16-BECA-C06D8891DED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D77DF-3D4D-44D8-83D0-876A032E9AC5}" type="slidenum">
              <a:rPr lang="en-US" smtClean="0"/>
              <a:t>‹#›</a:t>
            </a:fld>
            <a:endParaRPr lang="en-US"/>
          </a:p>
        </p:txBody>
      </p:sp>
    </p:spTree>
    <p:extLst>
      <p:ext uri="{BB962C8B-B14F-4D97-AF65-F5344CB8AC3E}">
        <p14:creationId xmlns:p14="http://schemas.microsoft.com/office/powerpoint/2010/main" val="116959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BE5E96-7E7B-4E16-BECA-C06D8891DED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D77DF-3D4D-44D8-83D0-876A032E9AC5}" type="slidenum">
              <a:rPr lang="en-US" smtClean="0"/>
              <a:t>‹#›</a:t>
            </a:fld>
            <a:endParaRPr lang="en-US"/>
          </a:p>
        </p:txBody>
      </p:sp>
    </p:spTree>
    <p:extLst>
      <p:ext uri="{BB962C8B-B14F-4D97-AF65-F5344CB8AC3E}">
        <p14:creationId xmlns:p14="http://schemas.microsoft.com/office/powerpoint/2010/main" val="193853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E5E96-7E7B-4E16-BECA-C06D8891DEDA}" type="datetimeFigureOut">
              <a:rPr lang="en-US" smtClean="0"/>
              <a:t>6/10/2024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D77DF-3D4D-44D8-83D0-876A032E9AC5}" type="slidenum">
              <a:rPr lang="en-US" smtClean="0"/>
              <a:t>‹#›</a:t>
            </a:fld>
            <a:endParaRPr lang="en-US"/>
          </a:p>
        </p:txBody>
      </p:sp>
    </p:spTree>
    <p:extLst>
      <p:ext uri="{BB962C8B-B14F-4D97-AF65-F5344CB8AC3E}">
        <p14:creationId xmlns:p14="http://schemas.microsoft.com/office/powerpoint/2010/main" val="35757743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A300-5053-86D8-3323-30045CBF6C2B}"/>
              </a:ext>
            </a:extLst>
          </p:cNvPr>
          <p:cNvSpPr>
            <a:spLocks noGrp="1"/>
          </p:cNvSpPr>
          <p:nvPr>
            <p:ph type="ctrTitle"/>
          </p:nvPr>
        </p:nvSpPr>
        <p:spPr/>
        <p:txBody>
          <a:bodyPr/>
          <a:lstStyle/>
          <a:p>
            <a:r>
              <a:rPr lang="en-US" b="1" dirty="0"/>
              <a:t>Internet Applications</a:t>
            </a:r>
          </a:p>
        </p:txBody>
      </p:sp>
      <p:sp>
        <p:nvSpPr>
          <p:cNvPr id="3" name="Subtitle 2">
            <a:extLst>
              <a:ext uri="{FF2B5EF4-FFF2-40B4-BE49-F238E27FC236}">
                <a16:creationId xmlns:a16="http://schemas.microsoft.com/office/drawing/2014/main" id="{D3DCFE1D-3605-63A7-3592-75E3CAB3007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5161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6142-7ED4-56E8-8FD4-0EF87F00FDD1}"/>
              </a:ext>
            </a:extLst>
          </p:cNvPr>
          <p:cNvSpPr>
            <a:spLocks noGrp="1"/>
          </p:cNvSpPr>
          <p:nvPr>
            <p:ph type="title"/>
          </p:nvPr>
        </p:nvSpPr>
        <p:spPr/>
        <p:txBody>
          <a:bodyPr/>
          <a:lstStyle/>
          <a:p>
            <a:r>
              <a:rPr lang="en-US" sz="4400" dirty="0"/>
              <a:t>HTTP </a:t>
            </a:r>
            <a:endParaRPr lang="en-US" dirty="0"/>
          </a:p>
        </p:txBody>
      </p:sp>
      <p:sp>
        <p:nvSpPr>
          <p:cNvPr id="3" name="Content Placeholder 2">
            <a:extLst>
              <a:ext uri="{FF2B5EF4-FFF2-40B4-BE49-F238E27FC236}">
                <a16:creationId xmlns:a16="http://schemas.microsoft.com/office/drawing/2014/main" id="{7175E20C-2B37-E233-1F86-E6D7AE4EA7F9}"/>
              </a:ext>
            </a:extLst>
          </p:cNvPr>
          <p:cNvSpPr>
            <a:spLocks noGrp="1"/>
          </p:cNvSpPr>
          <p:nvPr>
            <p:ph idx="1"/>
          </p:nvPr>
        </p:nvSpPr>
        <p:spPr/>
        <p:txBody>
          <a:bodyPr>
            <a:normAutofit/>
          </a:bodyPr>
          <a:lstStyle/>
          <a:p>
            <a:r>
              <a:rPr lang="en-US" dirty="0"/>
              <a:t>HTTP stands for Hyper Text Transfer Protocol</a:t>
            </a:r>
          </a:p>
          <a:p>
            <a:r>
              <a:rPr lang="en-US" dirty="0"/>
              <a:t>WWW is about communication between web clients and servers</a:t>
            </a:r>
          </a:p>
          <a:p>
            <a:r>
              <a:rPr lang="en-US" dirty="0"/>
              <a:t>Communication between client computers and web servers is done by sending HTTP Requests and receiving HTTP Responses</a:t>
            </a:r>
          </a:p>
          <a:p>
            <a:r>
              <a:rPr lang="en-US" dirty="0"/>
              <a:t>The World Wide Web is about communication between web clients and web servers.</a:t>
            </a:r>
          </a:p>
          <a:p>
            <a:r>
              <a:rPr lang="en-US" dirty="0"/>
              <a:t>Clients are often browsers (Chrome, Edge, Safari), but they can be any type of program or device.</a:t>
            </a:r>
          </a:p>
          <a:p>
            <a:r>
              <a:rPr lang="en-US" dirty="0"/>
              <a:t>Servers are most often computers in the cloud.</a:t>
            </a:r>
          </a:p>
        </p:txBody>
      </p:sp>
    </p:spTree>
    <p:extLst>
      <p:ext uri="{BB962C8B-B14F-4D97-AF65-F5344CB8AC3E}">
        <p14:creationId xmlns:p14="http://schemas.microsoft.com/office/powerpoint/2010/main" val="86642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6142-7ED4-56E8-8FD4-0EF87F00FDD1}"/>
              </a:ext>
            </a:extLst>
          </p:cNvPr>
          <p:cNvSpPr>
            <a:spLocks noGrp="1"/>
          </p:cNvSpPr>
          <p:nvPr>
            <p:ph type="title"/>
          </p:nvPr>
        </p:nvSpPr>
        <p:spPr/>
        <p:txBody>
          <a:bodyPr/>
          <a:lstStyle/>
          <a:p>
            <a:r>
              <a:rPr lang="en-US" sz="4400" dirty="0"/>
              <a:t>HTTP Request / Response</a:t>
            </a:r>
            <a:endParaRPr lang="en-US" dirty="0"/>
          </a:p>
        </p:txBody>
      </p:sp>
      <p:sp>
        <p:nvSpPr>
          <p:cNvPr id="3" name="Content Placeholder 2">
            <a:extLst>
              <a:ext uri="{FF2B5EF4-FFF2-40B4-BE49-F238E27FC236}">
                <a16:creationId xmlns:a16="http://schemas.microsoft.com/office/drawing/2014/main" id="{7175E20C-2B37-E233-1F86-E6D7AE4EA7F9}"/>
              </a:ext>
            </a:extLst>
          </p:cNvPr>
          <p:cNvSpPr>
            <a:spLocks noGrp="1"/>
          </p:cNvSpPr>
          <p:nvPr>
            <p:ph idx="1"/>
          </p:nvPr>
        </p:nvSpPr>
        <p:spPr/>
        <p:txBody>
          <a:bodyPr>
            <a:normAutofit/>
          </a:bodyPr>
          <a:lstStyle/>
          <a:p>
            <a:r>
              <a:rPr lang="en-US" dirty="0"/>
              <a:t>Communication between clients and servers is done by requests and responses:</a:t>
            </a:r>
          </a:p>
          <a:p>
            <a:pPr lvl="1"/>
            <a:r>
              <a:rPr lang="en-US" dirty="0"/>
              <a:t>A client (a browser) sends an HTTP request to the web</a:t>
            </a:r>
          </a:p>
          <a:p>
            <a:pPr lvl="1"/>
            <a:r>
              <a:rPr lang="en-US" dirty="0"/>
              <a:t>A web server receives the request</a:t>
            </a:r>
          </a:p>
          <a:p>
            <a:pPr lvl="1"/>
            <a:r>
              <a:rPr lang="en-US" dirty="0"/>
              <a:t>The server runs an application to process the request</a:t>
            </a:r>
          </a:p>
          <a:p>
            <a:pPr lvl="1"/>
            <a:r>
              <a:rPr lang="en-US" dirty="0"/>
              <a:t>The server returns an HTTP response (output) to the browser</a:t>
            </a:r>
          </a:p>
          <a:p>
            <a:pPr lvl="1"/>
            <a:r>
              <a:rPr lang="en-US" dirty="0"/>
              <a:t>The client (the browser) receives the response</a:t>
            </a:r>
          </a:p>
        </p:txBody>
      </p:sp>
      <p:pic>
        <p:nvPicPr>
          <p:cNvPr id="5" name="Picture 4">
            <a:extLst>
              <a:ext uri="{FF2B5EF4-FFF2-40B4-BE49-F238E27FC236}">
                <a16:creationId xmlns:a16="http://schemas.microsoft.com/office/drawing/2014/main" id="{BE7ABF3F-24B6-41F6-9D90-81DA4E29238D}"/>
              </a:ext>
            </a:extLst>
          </p:cNvPr>
          <p:cNvPicPr>
            <a:picLocks noChangeAspect="1"/>
          </p:cNvPicPr>
          <p:nvPr/>
        </p:nvPicPr>
        <p:blipFill>
          <a:blip r:embed="rId2"/>
          <a:stretch>
            <a:fillRect/>
          </a:stretch>
        </p:blipFill>
        <p:spPr>
          <a:xfrm>
            <a:off x="1267265" y="4839204"/>
            <a:ext cx="10498015" cy="1867161"/>
          </a:xfrm>
          <a:prstGeom prst="rect">
            <a:avLst/>
          </a:prstGeom>
        </p:spPr>
      </p:pic>
    </p:spTree>
    <p:extLst>
      <p:ext uri="{BB962C8B-B14F-4D97-AF65-F5344CB8AC3E}">
        <p14:creationId xmlns:p14="http://schemas.microsoft.com/office/powerpoint/2010/main" val="410327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7A9B-0A08-6C2D-5415-B93F9DD8415D}"/>
              </a:ext>
            </a:extLst>
          </p:cNvPr>
          <p:cNvSpPr>
            <a:spLocks noGrp="1"/>
          </p:cNvSpPr>
          <p:nvPr>
            <p:ph type="title"/>
          </p:nvPr>
        </p:nvSpPr>
        <p:spPr/>
        <p:txBody>
          <a:bodyPr/>
          <a:lstStyle/>
          <a:p>
            <a:r>
              <a:rPr lang="en-US" dirty="0"/>
              <a:t>The HTTP Request Circle</a:t>
            </a:r>
          </a:p>
        </p:txBody>
      </p:sp>
      <p:sp>
        <p:nvSpPr>
          <p:cNvPr id="3" name="Content Placeholder 2">
            <a:extLst>
              <a:ext uri="{FF2B5EF4-FFF2-40B4-BE49-F238E27FC236}">
                <a16:creationId xmlns:a16="http://schemas.microsoft.com/office/drawing/2014/main" id="{8732E6FA-91EF-50A1-D2E9-BEDBD313E506}"/>
              </a:ext>
            </a:extLst>
          </p:cNvPr>
          <p:cNvSpPr>
            <a:spLocks noGrp="1"/>
          </p:cNvSpPr>
          <p:nvPr>
            <p:ph idx="1"/>
          </p:nvPr>
        </p:nvSpPr>
        <p:spPr>
          <a:xfrm>
            <a:off x="838200" y="1825625"/>
            <a:ext cx="10923270" cy="4351338"/>
          </a:xfrm>
        </p:spPr>
        <p:txBody>
          <a:bodyPr>
            <a:normAutofit/>
          </a:bodyPr>
          <a:lstStyle/>
          <a:p>
            <a:pPr algn="just">
              <a:lnSpc>
                <a:spcPct val="110000"/>
              </a:lnSpc>
            </a:pPr>
            <a:r>
              <a:rPr lang="en-US" sz="3200" dirty="0"/>
              <a:t>A typical HTTP request / response circle:</a:t>
            </a:r>
          </a:p>
          <a:p>
            <a:pPr marL="971550" lvl="1" indent="-514350" algn="just">
              <a:lnSpc>
                <a:spcPct val="110000"/>
              </a:lnSpc>
              <a:buFont typeface="+mj-lt"/>
              <a:buAutoNum type="arabicPeriod"/>
            </a:pPr>
            <a:r>
              <a:rPr lang="en-US" sz="2800" dirty="0"/>
              <a:t>The browser requests an HTML page. The server returns an HTML file.</a:t>
            </a:r>
          </a:p>
          <a:p>
            <a:pPr marL="971550" lvl="1" indent="-514350" algn="just">
              <a:lnSpc>
                <a:spcPct val="110000"/>
              </a:lnSpc>
              <a:buFont typeface="+mj-lt"/>
              <a:buAutoNum type="arabicPeriod"/>
            </a:pPr>
            <a:r>
              <a:rPr lang="en-US" sz="2800" dirty="0"/>
              <a:t>The browser requests a style sheet. The server returns a CSS file.</a:t>
            </a:r>
          </a:p>
          <a:p>
            <a:pPr marL="971550" lvl="1" indent="-514350" algn="just">
              <a:lnSpc>
                <a:spcPct val="110000"/>
              </a:lnSpc>
              <a:buFont typeface="+mj-lt"/>
              <a:buAutoNum type="arabicPeriod"/>
            </a:pPr>
            <a:r>
              <a:rPr lang="en-US" sz="2800" dirty="0"/>
              <a:t>The browser requests a JPG image. The server returns a JPG file.</a:t>
            </a:r>
          </a:p>
          <a:p>
            <a:pPr marL="971550" lvl="1" indent="-514350" algn="just">
              <a:lnSpc>
                <a:spcPct val="110000"/>
              </a:lnSpc>
              <a:buFont typeface="+mj-lt"/>
              <a:buAutoNum type="arabicPeriod"/>
            </a:pPr>
            <a:r>
              <a:rPr lang="en-US" sz="2800" dirty="0"/>
              <a:t>The browser requests JavaScript code. The server returns a JS file</a:t>
            </a:r>
          </a:p>
          <a:p>
            <a:pPr marL="971550" lvl="1" indent="-514350" algn="just">
              <a:lnSpc>
                <a:spcPct val="110000"/>
              </a:lnSpc>
              <a:buFont typeface="+mj-lt"/>
              <a:buAutoNum type="arabicPeriod"/>
            </a:pPr>
            <a:r>
              <a:rPr lang="en-US" sz="2800" dirty="0"/>
              <a:t>The browser requests data. The server returns data (in XML or JSON).</a:t>
            </a:r>
          </a:p>
          <a:p>
            <a:pPr algn="just">
              <a:lnSpc>
                <a:spcPct val="110000"/>
              </a:lnSpc>
            </a:pPr>
            <a:endParaRPr lang="en-US" sz="3200" dirty="0"/>
          </a:p>
        </p:txBody>
      </p:sp>
    </p:spTree>
    <p:extLst>
      <p:ext uri="{BB962C8B-B14F-4D97-AF65-F5344CB8AC3E}">
        <p14:creationId xmlns:p14="http://schemas.microsoft.com/office/powerpoint/2010/main" val="38013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6E21-C806-A8A1-87E0-F088F3AE66E8}"/>
              </a:ext>
            </a:extLst>
          </p:cNvPr>
          <p:cNvSpPr>
            <a:spLocks noGrp="1"/>
          </p:cNvSpPr>
          <p:nvPr>
            <p:ph type="title"/>
          </p:nvPr>
        </p:nvSpPr>
        <p:spPr/>
        <p:txBody>
          <a:bodyPr/>
          <a:lstStyle/>
          <a:p>
            <a:r>
              <a:rPr lang="en-US" dirty="0"/>
              <a:t>XHR - XML Http Request</a:t>
            </a:r>
          </a:p>
        </p:txBody>
      </p:sp>
      <p:sp>
        <p:nvSpPr>
          <p:cNvPr id="3" name="Content Placeholder 2">
            <a:extLst>
              <a:ext uri="{FF2B5EF4-FFF2-40B4-BE49-F238E27FC236}">
                <a16:creationId xmlns:a16="http://schemas.microsoft.com/office/drawing/2014/main" id="{BFB12321-97AD-ADD7-2920-D16B35C8525F}"/>
              </a:ext>
            </a:extLst>
          </p:cNvPr>
          <p:cNvSpPr>
            <a:spLocks noGrp="1"/>
          </p:cNvSpPr>
          <p:nvPr>
            <p:ph idx="1"/>
          </p:nvPr>
        </p:nvSpPr>
        <p:spPr>
          <a:xfrm>
            <a:off x="838200" y="1825624"/>
            <a:ext cx="10888980" cy="4803775"/>
          </a:xfrm>
        </p:spPr>
        <p:txBody>
          <a:bodyPr>
            <a:normAutofit fontScale="92500"/>
          </a:bodyPr>
          <a:lstStyle/>
          <a:p>
            <a:pPr>
              <a:lnSpc>
                <a:spcPct val="110000"/>
              </a:lnSpc>
            </a:pPr>
            <a:r>
              <a:rPr lang="en-US" sz="2400" dirty="0"/>
              <a:t>All browsers have a built-in </a:t>
            </a:r>
            <a:r>
              <a:rPr lang="en-US" sz="2400" dirty="0" err="1"/>
              <a:t>XMLHttpRequest</a:t>
            </a:r>
            <a:r>
              <a:rPr lang="en-US" sz="2400" dirty="0"/>
              <a:t> Object (XHR).</a:t>
            </a:r>
          </a:p>
          <a:p>
            <a:pPr>
              <a:lnSpc>
                <a:spcPct val="110000"/>
              </a:lnSpc>
            </a:pPr>
            <a:r>
              <a:rPr lang="en-US" sz="2400" dirty="0"/>
              <a:t>XHR is a JavaScript object that is used to transfer data between a web browser and a web server.</a:t>
            </a:r>
          </a:p>
          <a:p>
            <a:pPr>
              <a:lnSpc>
                <a:spcPct val="110000"/>
              </a:lnSpc>
            </a:pPr>
            <a:r>
              <a:rPr lang="en-US" sz="2400" dirty="0"/>
              <a:t>XHR is often used to request and receive data for the purpose of modifying a web page.</a:t>
            </a:r>
          </a:p>
          <a:p>
            <a:pPr>
              <a:lnSpc>
                <a:spcPct val="110000"/>
              </a:lnSpc>
            </a:pPr>
            <a:r>
              <a:rPr lang="en-US" sz="2400" dirty="0"/>
              <a:t>Despite the XML and Http in the name, XHR is used with other protocols than HTTP, and the data can be of many different types like HTML, CSS, XML, JSON, and plain text.</a:t>
            </a:r>
          </a:p>
          <a:p>
            <a:pPr>
              <a:lnSpc>
                <a:spcPct val="110000"/>
              </a:lnSpc>
            </a:pPr>
            <a:r>
              <a:rPr lang="en-US" sz="2400" dirty="0"/>
              <a:t>The XHR Object is a Web Developers Dream, because you can:</a:t>
            </a:r>
          </a:p>
          <a:p>
            <a:pPr lvl="1">
              <a:lnSpc>
                <a:spcPct val="110000"/>
              </a:lnSpc>
            </a:pPr>
            <a:r>
              <a:rPr lang="en-US" sz="2000" dirty="0"/>
              <a:t>Update a web page without reloading the page</a:t>
            </a:r>
          </a:p>
          <a:p>
            <a:pPr lvl="1">
              <a:lnSpc>
                <a:spcPct val="110000"/>
              </a:lnSpc>
            </a:pPr>
            <a:r>
              <a:rPr lang="en-US" sz="2000" dirty="0"/>
              <a:t>Request data from a server - after the page has loaded</a:t>
            </a:r>
          </a:p>
          <a:p>
            <a:pPr lvl="1">
              <a:lnSpc>
                <a:spcPct val="110000"/>
              </a:lnSpc>
            </a:pPr>
            <a:r>
              <a:rPr lang="en-US" sz="2000" dirty="0"/>
              <a:t>Receive data from a server - after the page has loaded</a:t>
            </a:r>
          </a:p>
          <a:p>
            <a:pPr lvl="1">
              <a:lnSpc>
                <a:spcPct val="110000"/>
              </a:lnSpc>
            </a:pPr>
            <a:r>
              <a:rPr lang="en-US" sz="2000" dirty="0"/>
              <a:t>Send data to a server - in the background</a:t>
            </a:r>
          </a:p>
        </p:txBody>
      </p:sp>
    </p:spTree>
    <p:extLst>
      <p:ext uri="{BB962C8B-B14F-4D97-AF65-F5344CB8AC3E}">
        <p14:creationId xmlns:p14="http://schemas.microsoft.com/office/powerpoint/2010/main" val="3361562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E6F6-E68A-946E-C983-CF089FB9BEA2}"/>
              </a:ext>
            </a:extLst>
          </p:cNvPr>
          <p:cNvSpPr>
            <a:spLocks noGrp="1"/>
          </p:cNvSpPr>
          <p:nvPr>
            <p:ph type="title"/>
          </p:nvPr>
        </p:nvSpPr>
        <p:spPr/>
        <p:txBody>
          <a:bodyPr/>
          <a:lstStyle/>
          <a:p>
            <a:r>
              <a:rPr lang="en-US" dirty="0"/>
              <a:t>XHR - XML Http Request</a:t>
            </a:r>
          </a:p>
        </p:txBody>
      </p:sp>
      <p:sp>
        <p:nvSpPr>
          <p:cNvPr id="3" name="Content Placeholder 2">
            <a:extLst>
              <a:ext uri="{FF2B5EF4-FFF2-40B4-BE49-F238E27FC236}">
                <a16:creationId xmlns:a16="http://schemas.microsoft.com/office/drawing/2014/main" id="{717587DC-048A-1C37-3A92-4B4C84250587}"/>
              </a:ext>
            </a:extLst>
          </p:cNvPr>
          <p:cNvSpPr>
            <a:spLocks noGrp="1"/>
          </p:cNvSpPr>
          <p:nvPr>
            <p:ph idx="1"/>
          </p:nvPr>
        </p:nvSpPr>
        <p:spPr/>
        <p:txBody>
          <a:bodyPr/>
          <a:lstStyle/>
          <a:p>
            <a:r>
              <a:rPr lang="en-US" dirty="0"/>
              <a:t>The XHR Object is the underlying concept of AJAX and JSON:</a:t>
            </a:r>
          </a:p>
        </p:txBody>
      </p:sp>
      <p:pic>
        <p:nvPicPr>
          <p:cNvPr id="5" name="Picture 4">
            <a:extLst>
              <a:ext uri="{FF2B5EF4-FFF2-40B4-BE49-F238E27FC236}">
                <a16:creationId xmlns:a16="http://schemas.microsoft.com/office/drawing/2014/main" id="{AF6A5925-4FFD-F64D-4840-ABC9C5A0E4E6}"/>
              </a:ext>
            </a:extLst>
          </p:cNvPr>
          <p:cNvPicPr>
            <a:picLocks noChangeAspect="1"/>
          </p:cNvPicPr>
          <p:nvPr/>
        </p:nvPicPr>
        <p:blipFill>
          <a:blip r:embed="rId2"/>
          <a:stretch>
            <a:fillRect/>
          </a:stretch>
        </p:blipFill>
        <p:spPr>
          <a:xfrm>
            <a:off x="1974883" y="2171046"/>
            <a:ext cx="8630854" cy="4686954"/>
          </a:xfrm>
          <a:prstGeom prst="rect">
            <a:avLst/>
          </a:prstGeom>
        </p:spPr>
      </p:pic>
    </p:spTree>
    <p:extLst>
      <p:ext uri="{BB962C8B-B14F-4D97-AF65-F5344CB8AC3E}">
        <p14:creationId xmlns:p14="http://schemas.microsoft.com/office/powerpoint/2010/main" val="208894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EAEF-DE44-9FA8-0F3B-11094D46F3C2}"/>
              </a:ext>
            </a:extLst>
          </p:cNvPr>
          <p:cNvSpPr>
            <a:spLocks noGrp="1"/>
          </p:cNvSpPr>
          <p:nvPr>
            <p:ph type="title"/>
          </p:nvPr>
        </p:nvSpPr>
        <p:spPr/>
        <p:txBody>
          <a:bodyPr/>
          <a:lstStyle/>
          <a:p>
            <a:r>
              <a:rPr lang="en-US" dirty="0"/>
              <a:t>Dynamically Generated Web Contents </a:t>
            </a:r>
          </a:p>
        </p:txBody>
      </p:sp>
      <p:sp>
        <p:nvSpPr>
          <p:cNvPr id="3" name="Content Placeholder 2">
            <a:extLst>
              <a:ext uri="{FF2B5EF4-FFF2-40B4-BE49-F238E27FC236}">
                <a16:creationId xmlns:a16="http://schemas.microsoft.com/office/drawing/2014/main" id="{EF57AD22-DC13-AC18-5DA7-55E872BA7205}"/>
              </a:ext>
            </a:extLst>
          </p:cNvPr>
          <p:cNvSpPr>
            <a:spLocks noGrp="1"/>
          </p:cNvSpPr>
          <p:nvPr>
            <p:ph idx="1"/>
          </p:nvPr>
        </p:nvSpPr>
        <p:spPr>
          <a:xfrm>
            <a:off x="838200" y="1825625"/>
            <a:ext cx="10515600" cy="4667250"/>
          </a:xfrm>
        </p:spPr>
        <p:txBody>
          <a:bodyPr>
            <a:normAutofit lnSpcReduction="10000"/>
          </a:bodyPr>
          <a:lstStyle/>
          <a:p>
            <a:pPr algn="just"/>
            <a:r>
              <a:rPr lang="en-US" dirty="0"/>
              <a:t>Dynamic content is web content that adjusts in real time to the user’s behavior, preferences, and interactions. This can be done by showing users things relevant to their location or previous visits. Here are some key benefits of the dynamic content:</a:t>
            </a:r>
          </a:p>
          <a:p>
            <a:pPr algn="just"/>
            <a:r>
              <a:rPr lang="en-US" b="1" dirty="0"/>
              <a:t>Enhanced Personalization: </a:t>
            </a:r>
            <a:r>
              <a:rPr lang="en-US" dirty="0"/>
              <a:t>Content adapts to individual user preferences.</a:t>
            </a:r>
          </a:p>
          <a:p>
            <a:pPr algn="just"/>
            <a:r>
              <a:rPr lang="en-US" b="1" dirty="0"/>
              <a:t>Increased Conversion Rates: </a:t>
            </a:r>
            <a:r>
              <a:rPr lang="en-US" dirty="0"/>
              <a:t>More targeted user engagement.</a:t>
            </a:r>
          </a:p>
          <a:p>
            <a:pPr algn="just"/>
            <a:r>
              <a:rPr lang="en-US" b="1" dirty="0"/>
              <a:t>Improved User Experience: </a:t>
            </a:r>
            <a:r>
              <a:rPr lang="en-US" dirty="0"/>
              <a:t>Content resonates more effectively with users.</a:t>
            </a:r>
          </a:p>
          <a:p>
            <a:pPr algn="just"/>
            <a:r>
              <a:rPr lang="en-US" b="1" dirty="0"/>
              <a:t>Efficient Content Management: </a:t>
            </a:r>
            <a:r>
              <a:rPr lang="en-US" dirty="0"/>
              <a:t>Streamlines the creation process.</a:t>
            </a:r>
          </a:p>
          <a:p>
            <a:pPr algn="just"/>
            <a:r>
              <a:rPr lang="en-US" b="1" dirty="0"/>
              <a:t>Data-Driven Insights: </a:t>
            </a:r>
            <a:r>
              <a:rPr lang="en-US" dirty="0"/>
              <a:t>Gathers useful data to refine strategies.</a:t>
            </a:r>
          </a:p>
        </p:txBody>
      </p:sp>
    </p:spTree>
    <p:extLst>
      <p:ext uri="{BB962C8B-B14F-4D97-AF65-F5344CB8AC3E}">
        <p14:creationId xmlns:p14="http://schemas.microsoft.com/office/powerpoint/2010/main" val="40375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94D5-E85E-48F6-426F-660631896E81}"/>
              </a:ext>
            </a:extLst>
          </p:cNvPr>
          <p:cNvSpPr>
            <a:spLocks noGrp="1"/>
          </p:cNvSpPr>
          <p:nvPr>
            <p:ph type="title"/>
          </p:nvPr>
        </p:nvSpPr>
        <p:spPr/>
        <p:txBody>
          <a:bodyPr/>
          <a:lstStyle/>
          <a:p>
            <a:r>
              <a:rPr lang="en-US" dirty="0"/>
              <a:t>What Is Dynamic Content?</a:t>
            </a:r>
          </a:p>
        </p:txBody>
      </p:sp>
      <p:sp>
        <p:nvSpPr>
          <p:cNvPr id="3" name="Content Placeholder 2">
            <a:extLst>
              <a:ext uri="{FF2B5EF4-FFF2-40B4-BE49-F238E27FC236}">
                <a16:creationId xmlns:a16="http://schemas.microsoft.com/office/drawing/2014/main" id="{0E2DBD09-2B81-FE30-02B5-7047FE425F61}"/>
              </a:ext>
            </a:extLst>
          </p:cNvPr>
          <p:cNvSpPr>
            <a:spLocks noGrp="1"/>
          </p:cNvSpPr>
          <p:nvPr>
            <p:ph idx="1"/>
          </p:nvPr>
        </p:nvSpPr>
        <p:spPr/>
        <p:txBody>
          <a:bodyPr>
            <a:normAutofit/>
          </a:bodyPr>
          <a:lstStyle/>
          <a:p>
            <a:pPr algn="just"/>
            <a:r>
              <a:rPr lang="en-US" dirty="0"/>
              <a:t>Dynamic content (aka adaptive content) refers to web content that changes based on users’ behavior, preferences, and interests. </a:t>
            </a:r>
          </a:p>
          <a:p>
            <a:pPr algn="just"/>
            <a:r>
              <a:rPr lang="en-US" dirty="0"/>
              <a:t>It refers to websites as well as e-mail content and is generated at the moment a user requests a page.</a:t>
            </a:r>
          </a:p>
          <a:p>
            <a:pPr algn="just"/>
            <a:r>
              <a:rPr lang="en-US" dirty="0"/>
              <a:t>Dynamic content is personalized and adapts based on the data you have about the user and on the access time, its goal being to deliver an engaging and satisfying online experience for the visitor.</a:t>
            </a:r>
          </a:p>
          <a:p>
            <a:pPr algn="just"/>
            <a:r>
              <a:rPr lang="en-US" dirty="0"/>
              <a:t>Generally powered by applications and scripts, dynamic content works in tandem with static content.</a:t>
            </a:r>
          </a:p>
          <a:p>
            <a:pPr algn="just"/>
            <a:endParaRPr lang="en-US" dirty="0"/>
          </a:p>
          <a:p>
            <a:pPr algn="just"/>
            <a:endParaRPr lang="en-US" dirty="0"/>
          </a:p>
        </p:txBody>
      </p:sp>
    </p:spTree>
    <p:extLst>
      <p:ext uri="{BB962C8B-B14F-4D97-AF65-F5344CB8AC3E}">
        <p14:creationId xmlns:p14="http://schemas.microsoft.com/office/powerpoint/2010/main" val="3751850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94D5-E85E-48F6-426F-660631896E81}"/>
              </a:ext>
            </a:extLst>
          </p:cNvPr>
          <p:cNvSpPr>
            <a:spLocks noGrp="1"/>
          </p:cNvSpPr>
          <p:nvPr>
            <p:ph type="title"/>
          </p:nvPr>
        </p:nvSpPr>
        <p:spPr/>
        <p:txBody>
          <a:bodyPr/>
          <a:lstStyle/>
          <a:p>
            <a:r>
              <a:rPr lang="en-US" dirty="0"/>
              <a:t>What Is Dynamic Content?</a:t>
            </a:r>
          </a:p>
        </p:txBody>
      </p:sp>
      <p:sp>
        <p:nvSpPr>
          <p:cNvPr id="3" name="Content Placeholder 2">
            <a:extLst>
              <a:ext uri="{FF2B5EF4-FFF2-40B4-BE49-F238E27FC236}">
                <a16:creationId xmlns:a16="http://schemas.microsoft.com/office/drawing/2014/main" id="{0E2DBD09-2B81-FE30-02B5-7047FE425F61}"/>
              </a:ext>
            </a:extLst>
          </p:cNvPr>
          <p:cNvSpPr>
            <a:spLocks noGrp="1"/>
          </p:cNvSpPr>
          <p:nvPr>
            <p:ph idx="1"/>
          </p:nvPr>
        </p:nvSpPr>
        <p:spPr/>
        <p:txBody>
          <a:bodyPr>
            <a:normAutofit/>
          </a:bodyPr>
          <a:lstStyle/>
          <a:p>
            <a:pPr algn="just"/>
            <a:r>
              <a:rPr lang="en-US" dirty="0"/>
              <a:t>A classical example is the HTML content of a landing page or of an e-mail that changes to display information that is relevant for the viewer based on location or previous interactions with the website. </a:t>
            </a:r>
          </a:p>
          <a:p>
            <a:pPr algn="just"/>
            <a:r>
              <a:rPr lang="en-US" dirty="0"/>
              <a:t>Another example of dynamically generated content is an e-mail where the user’s name is retrieved from the database and inserted automatically via HTML text.</a:t>
            </a:r>
          </a:p>
        </p:txBody>
      </p:sp>
    </p:spTree>
    <p:extLst>
      <p:ext uri="{BB962C8B-B14F-4D97-AF65-F5344CB8AC3E}">
        <p14:creationId xmlns:p14="http://schemas.microsoft.com/office/powerpoint/2010/main" val="204164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9225-3DAD-DA96-524C-DF234CF3B974}"/>
              </a:ext>
            </a:extLst>
          </p:cNvPr>
          <p:cNvSpPr>
            <a:spLocks noGrp="1"/>
          </p:cNvSpPr>
          <p:nvPr>
            <p:ph type="title"/>
          </p:nvPr>
        </p:nvSpPr>
        <p:spPr/>
        <p:txBody>
          <a:bodyPr/>
          <a:lstStyle/>
          <a:p>
            <a:r>
              <a:rPr lang="en-US" dirty="0"/>
              <a:t>Dynamic Content vs. Static Content</a:t>
            </a:r>
          </a:p>
        </p:txBody>
      </p:sp>
      <p:pic>
        <p:nvPicPr>
          <p:cNvPr id="5" name="Picture 4">
            <a:extLst>
              <a:ext uri="{FF2B5EF4-FFF2-40B4-BE49-F238E27FC236}">
                <a16:creationId xmlns:a16="http://schemas.microsoft.com/office/drawing/2014/main" id="{1FE3BFC0-4A1C-86BA-E2D1-58B6B2DBB1B4}"/>
              </a:ext>
            </a:extLst>
          </p:cNvPr>
          <p:cNvPicPr>
            <a:picLocks noChangeAspect="1"/>
          </p:cNvPicPr>
          <p:nvPr/>
        </p:nvPicPr>
        <p:blipFill>
          <a:blip r:embed="rId2"/>
          <a:stretch>
            <a:fillRect/>
          </a:stretch>
        </p:blipFill>
        <p:spPr>
          <a:xfrm>
            <a:off x="2043351" y="1362591"/>
            <a:ext cx="8529399" cy="5217705"/>
          </a:xfrm>
          <a:prstGeom prst="rect">
            <a:avLst/>
          </a:prstGeom>
        </p:spPr>
      </p:pic>
    </p:spTree>
    <p:extLst>
      <p:ext uri="{BB962C8B-B14F-4D97-AF65-F5344CB8AC3E}">
        <p14:creationId xmlns:p14="http://schemas.microsoft.com/office/powerpoint/2010/main" val="708518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2AD8-DF16-1244-BFB8-3F812E859B03}"/>
              </a:ext>
            </a:extLst>
          </p:cNvPr>
          <p:cNvSpPr>
            <a:spLocks noGrp="1"/>
          </p:cNvSpPr>
          <p:nvPr>
            <p:ph type="title"/>
          </p:nvPr>
        </p:nvSpPr>
        <p:spPr>
          <a:xfrm>
            <a:off x="708660" y="365125"/>
            <a:ext cx="10645140" cy="1325563"/>
          </a:xfrm>
        </p:spPr>
        <p:txBody>
          <a:bodyPr/>
          <a:lstStyle/>
          <a:p>
            <a:r>
              <a:rPr lang="en-US" dirty="0"/>
              <a:t>Common Gateway Interface </a:t>
            </a:r>
          </a:p>
        </p:txBody>
      </p:sp>
      <p:sp>
        <p:nvSpPr>
          <p:cNvPr id="3" name="Content Placeholder 2">
            <a:extLst>
              <a:ext uri="{FF2B5EF4-FFF2-40B4-BE49-F238E27FC236}">
                <a16:creationId xmlns:a16="http://schemas.microsoft.com/office/drawing/2014/main" id="{1DA0F4D4-ADE8-92D0-26DC-30705E4B912D}"/>
              </a:ext>
            </a:extLst>
          </p:cNvPr>
          <p:cNvSpPr>
            <a:spLocks noGrp="1"/>
          </p:cNvSpPr>
          <p:nvPr>
            <p:ph idx="1"/>
          </p:nvPr>
        </p:nvSpPr>
        <p:spPr>
          <a:xfrm>
            <a:off x="838200" y="1825624"/>
            <a:ext cx="10515600" cy="5272405"/>
          </a:xfrm>
        </p:spPr>
        <p:txBody>
          <a:bodyPr>
            <a:normAutofit/>
          </a:bodyPr>
          <a:lstStyle/>
          <a:p>
            <a:pPr algn="just"/>
            <a:r>
              <a:rPr lang="en-US" dirty="0"/>
              <a:t>The Common Gateway Interface (CGI) is a standard that facilitates communication between web servers and external databases or information sources. </a:t>
            </a:r>
          </a:p>
          <a:p>
            <a:pPr algn="just"/>
            <a:r>
              <a:rPr lang="en-US" dirty="0"/>
              <a:t>It acts as middleware, allowing web servers to interact with applications that process data and send back responses. </a:t>
            </a:r>
          </a:p>
          <a:p>
            <a:pPr algn="just"/>
            <a:r>
              <a:rPr lang="en-US" dirty="0"/>
              <a:t>The CGI standard was defined by the World Wide Web Consortium (W3C) and specifies how a program interacts with a Hyper Text Transfer Protocol</a:t>
            </a:r>
          </a:p>
        </p:txBody>
      </p:sp>
    </p:spTree>
    <p:extLst>
      <p:ext uri="{BB962C8B-B14F-4D97-AF65-F5344CB8AC3E}">
        <p14:creationId xmlns:p14="http://schemas.microsoft.com/office/powerpoint/2010/main" val="3558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AC78-3A08-C608-EB3D-817840F373B1}"/>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A473B3CB-9B3B-171A-12ED-D93F407B3AEA}"/>
              </a:ext>
            </a:extLst>
          </p:cNvPr>
          <p:cNvSpPr>
            <a:spLocks noGrp="1"/>
          </p:cNvSpPr>
          <p:nvPr>
            <p:ph idx="1"/>
          </p:nvPr>
        </p:nvSpPr>
        <p:spPr/>
        <p:txBody>
          <a:bodyPr>
            <a:normAutofit/>
          </a:bodyPr>
          <a:lstStyle/>
          <a:p>
            <a:pPr marL="342900" indent="-342900"/>
            <a:r>
              <a:rPr lang="en-US" sz="3600" dirty="0"/>
              <a:t>HTML</a:t>
            </a:r>
          </a:p>
          <a:p>
            <a:pPr marL="342900" indent="-342900"/>
            <a:r>
              <a:rPr lang="en-US" sz="3600" dirty="0"/>
              <a:t>XML </a:t>
            </a:r>
          </a:p>
          <a:p>
            <a:pPr marL="342900" indent="-342900"/>
            <a:r>
              <a:rPr lang="en-US" sz="3600" dirty="0"/>
              <a:t>HTTP </a:t>
            </a:r>
          </a:p>
          <a:p>
            <a:pPr marL="342900" indent="-342900"/>
            <a:r>
              <a:rPr lang="en-US" sz="3600" dirty="0"/>
              <a:t>Dynamically Generated Web Contents </a:t>
            </a:r>
          </a:p>
          <a:p>
            <a:pPr marL="342900" indent="-342900"/>
            <a:r>
              <a:rPr lang="en-US" sz="3600" dirty="0"/>
              <a:t>Common Gateway Interface</a:t>
            </a:r>
          </a:p>
        </p:txBody>
      </p:sp>
    </p:spTree>
    <p:extLst>
      <p:ext uri="{BB962C8B-B14F-4D97-AF65-F5344CB8AC3E}">
        <p14:creationId xmlns:p14="http://schemas.microsoft.com/office/powerpoint/2010/main" val="3311737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491E-49E5-0E81-1F83-FDC1E4471F6C}"/>
              </a:ext>
            </a:extLst>
          </p:cNvPr>
          <p:cNvSpPr>
            <a:spLocks noGrp="1"/>
          </p:cNvSpPr>
          <p:nvPr>
            <p:ph type="title"/>
          </p:nvPr>
        </p:nvSpPr>
        <p:spPr/>
        <p:txBody>
          <a:bodyPr/>
          <a:lstStyle/>
          <a:p>
            <a:r>
              <a:rPr lang="en-US" dirty="0"/>
              <a:t>Features of CGI:</a:t>
            </a:r>
          </a:p>
        </p:txBody>
      </p:sp>
      <p:sp>
        <p:nvSpPr>
          <p:cNvPr id="3" name="Content Placeholder 2">
            <a:extLst>
              <a:ext uri="{FF2B5EF4-FFF2-40B4-BE49-F238E27FC236}">
                <a16:creationId xmlns:a16="http://schemas.microsoft.com/office/drawing/2014/main" id="{48B5C04B-4DBD-6D33-B606-1F1FB4AA3545}"/>
              </a:ext>
            </a:extLst>
          </p:cNvPr>
          <p:cNvSpPr>
            <a:spLocks noGrp="1"/>
          </p:cNvSpPr>
          <p:nvPr>
            <p:ph idx="1"/>
          </p:nvPr>
        </p:nvSpPr>
        <p:spPr>
          <a:xfrm>
            <a:off x="838200" y="1825624"/>
            <a:ext cx="10515600" cy="4952365"/>
          </a:xfrm>
        </p:spPr>
        <p:txBody>
          <a:bodyPr>
            <a:normAutofit lnSpcReduction="10000"/>
          </a:bodyPr>
          <a:lstStyle/>
          <a:p>
            <a:pPr algn="just"/>
            <a:r>
              <a:rPr lang="en-US" dirty="0"/>
              <a:t>It is a very well-defined and supported standard.</a:t>
            </a:r>
          </a:p>
          <a:p>
            <a:pPr algn="just"/>
            <a:r>
              <a:rPr lang="en-US" dirty="0"/>
              <a:t>CGI scripts are generally written in languages such as Perl, C, or shell scripts. For example, a simple Perl script could be used to process form data submitted from a web page and generate a dynamic response.</a:t>
            </a:r>
          </a:p>
          <a:p>
            <a:pPr algn="just"/>
            <a:r>
              <a:rPr lang="en-US" dirty="0"/>
              <a:t>CGI allows applications to interface with HTML, enabling dynamic content generation for web pages. For example, a CGI script can be used to fetch data from a database and generate dynamic HTML content for display on a web page.</a:t>
            </a:r>
          </a:p>
          <a:p>
            <a:pPr algn="just"/>
            <a:r>
              <a:rPr lang="en-US" dirty="0"/>
              <a:t>CGI is the best method to create a counter because it is currently the quickest</a:t>
            </a:r>
          </a:p>
          <a:p>
            <a:pPr algn="just"/>
            <a:r>
              <a:rPr lang="en-US" dirty="0"/>
              <a:t>CGI standard is generally the most compatible with today’s browsers</a:t>
            </a:r>
          </a:p>
        </p:txBody>
      </p:sp>
    </p:spTree>
    <p:extLst>
      <p:ext uri="{BB962C8B-B14F-4D97-AF65-F5344CB8AC3E}">
        <p14:creationId xmlns:p14="http://schemas.microsoft.com/office/powerpoint/2010/main" val="3784842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EDB5-6937-CC2C-D657-F8B99F29185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A27A365-97E7-665B-314B-27CA46EE3F63}"/>
              </a:ext>
            </a:extLst>
          </p:cNvPr>
          <p:cNvSpPr>
            <a:spLocks noGrp="1"/>
          </p:cNvSpPr>
          <p:nvPr>
            <p:ph idx="1"/>
          </p:nvPr>
        </p:nvSpPr>
        <p:spPr/>
        <p:txBody>
          <a:bodyPr>
            <a:normAutofit fontScale="92500" lnSpcReduction="10000"/>
          </a:bodyPr>
          <a:lstStyle/>
          <a:p>
            <a:r>
              <a:rPr lang="en-US" b="0" i="0" dirty="0">
                <a:solidFill>
                  <a:srgbClr val="111111"/>
                </a:solidFill>
                <a:effectLst/>
                <a:highlight>
                  <a:srgbClr val="FFFFFF"/>
                </a:highlight>
                <a:latin typeface="Roboto" panose="02000000000000000000" pitchFamily="2" charset="0"/>
              </a:rPr>
              <a:t>Here is an example of a simple CGI script written in Perl that prints "Hello, CGI World!" as an HTML document:</a:t>
            </a:r>
          </a:p>
          <a:p>
            <a:endParaRPr lang="en-US" dirty="0">
              <a:solidFill>
                <a:srgbClr val="111111"/>
              </a:solidFill>
              <a:highlight>
                <a:srgbClr val="FFFFFF"/>
              </a:highlight>
              <a:latin typeface="Roboto" panose="02000000000000000000" pitchFamily="2" charset="0"/>
            </a:endParaRPr>
          </a:p>
          <a:p>
            <a:endParaRPr lang="en-US" dirty="0">
              <a:solidFill>
                <a:srgbClr val="111111"/>
              </a:solidFill>
              <a:highlight>
                <a:srgbClr val="FFFFFF"/>
              </a:highlight>
              <a:latin typeface="Roboto" panose="02000000000000000000" pitchFamily="2" charset="0"/>
            </a:endParaRPr>
          </a:p>
          <a:p>
            <a:endParaRPr lang="en-US" dirty="0">
              <a:solidFill>
                <a:srgbClr val="111111"/>
              </a:solidFill>
              <a:highlight>
                <a:srgbClr val="FFFFFF"/>
              </a:highlight>
              <a:latin typeface="Roboto" panose="02000000000000000000" pitchFamily="2" charset="0"/>
            </a:endParaRPr>
          </a:p>
          <a:p>
            <a:endParaRPr lang="en-US" dirty="0">
              <a:solidFill>
                <a:srgbClr val="111111"/>
              </a:solidFill>
              <a:highlight>
                <a:srgbClr val="FFFFFF"/>
              </a:highlight>
              <a:latin typeface="Roboto" panose="02000000000000000000" pitchFamily="2" charset="0"/>
            </a:endParaRPr>
          </a:p>
          <a:p>
            <a:r>
              <a:rPr lang="en-US" dirty="0"/>
              <a:t>The first line of the script indicates the location of the Perl interpreter. </a:t>
            </a:r>
          </a:p>
          <a:p>
            <a:r>
              <a:rPr lang="en-US" dirty="0"/>
              <a:t>The second line prints the content type header, followed by a blank line. </a:t>
            </a:r>
          </a:p>
          <a:p>
            <a:r>
              <a:rPr lang="en-US" dirty="0"/>
              <a:t>The rest of the script prints the HTML content.</a:t>
            </a:r>
          </a:p>
        </p:txBody>
      </p:sp>
      <p:pic>
        <p:nvPicPr>
          <p:cNvPr id="5" name="Picture 4">
            <a:extLst>
              <a:ext uri="{FF2B5EF4-FFF2-40B4-BE49-F238E27FC236}">
                <a16:creationId xmlns:a16="http://schemas.microsoft.com/office/drawing/2014/main" id="{0DA0D37F-08C4-2B7B-D05F-5F3E54D7F19D}"/>
              </a:ext>
            </a:extLst>
          </p:cNvPr>
          <p:cNvPicPr>
            <a:picLocks noChangeAspect="1"/>
          </p:cNvPicPr>
          <p:nvPr/>
        </p:nvPicPr>
        <p:blipFill>
          <a:blip r:embed="rId2"/>
          <a:stretch>
            <a:fillRect/>
          </a:stretch>
        </p:blipFill>
        <p:spPr>
          <a:xfrm>
            <a:off x="3501047" y="2800262"/>
            <a:ext cx="4915586" cy="1257475"/>
          </a:xfrm>
          <a:prstGeom prst="rect">
            <a:avLst/>
          </a:prstGeom>
        </p:spPr>
      </p:pic>
    </p:spTree>
    <p:extLst>
      <p:ext uri="{BB962C8B-B14F-4D97-AF65-F5344CB8AC3E}">
        <p14:creationId xmlns:p14="http://schemas.microsoft.com/office/powerpoint/2010/main" val="84412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EFFF-4FC7-E669-FC20-E5C77E536A40}"/>
              </a:ext>
            </a:extLst>
          </p:cNvPr>
          <p:cNvSpPr>
            <a:spLocks noGrp="1"/>
          </p:cNvSpPr>
          <p:nvPr>
            <p:ph type="title"/>
          </p:nvPr>
        </p:nvSpPr>
        <p:spPr/>
        <p:txBody>
          <a:bodyPr>
            <a:normAutofit/>
          </a:bodyPr>
          <a:lstStyle/>
          <a:p>
            <a:r>
              <a:rPr lang="en-US" sz="4800" b="1" dirty="0"/>
              <a:t>HTML</a:t>
            </a:r>
          </a:p>
        </p:txBody>
      </p:sp>
      <p:sp>
        <p:nvSpPr>
          <p:cNvPr id="3" name="Content Placeholder 2">
            <a:extLst>
              <a:ext uri="{FF2B5EF4-FFF2-40B4-BE49-F238E27FC236}">
                <a16:creationId xmlns:a16="http://schemas.microsoft.com/office/drawing/2014/main" id="{643C1E5F-EAB0-0BE5-6D97-867008C24624}"/>
              </a:ext>
            </a:extLst>
          </p:cNvPr>
          <p:cNvSpPr>
            <a:spLocks noGrp="1"/>
          </p:cNvSpPr>
          <p:nvPr>
            <p:ph idx="1"/>
          </p:nvPr>
        </p:nvSpPr>
        <p:spPr/>
        <p:txBody>
          <a:bodyPr>
            <a:normAutofit/>
          </a:bodyPr>
          <a:lstStyle/>
          <a:p>
            <a:pPr algn="just"/>
            <a:r>
              <a:rPr lang="en-US" dirty="0"/>
              <a:t>HTML (</a:t>
            </a:r>
            <a:r>
              <a:rPr lang="en-US" dirty="0" err="1"/>
              <a:t>HyperText</a:t>
            </a:r>
            <a:r>
              <a:rPr lang="en-US" dirty="0"/>
              <a:t> Markup Language) is the most basic building block of the Web. It defines the meaning and structure of web content. Other technologies besides HTML are generally used to describe a web page's appearance/presentation (CSS) or functionality/behavior (JavaScript).</a:t>
            </a:r>
          </a:p>
          <a:p>
            <a:pPr algn="just">
              <a:buClr>
                <a:schemeClr val="tx1"/>
              </a:buClr>
            </a:pPr>
            <a:r>
              <a:rPr lang="en-US" b="1" dirty="0">
                <a:solidFill>
                  <a:srgbClr val="FF0000"/>
                </a:solidFill>
              </a:rPr>
              <a:t>“Hypertext” </a:t>
            </a:r>
            <a:r>
              <a:rPr lang="en-US" dirty="0"/>
              <a:t>refers to links that connect web pages to one another, either within a single website or between websites. Links are a fundamental aspect of the Web. By uploading content to the Internet and linking it to pages created by other people, you become an active participant in the World Wide Web.</a:t>
            </a:r>
          </a:p>
        </p:txBody>
      </p:sp>
    </p:spTree>
    <p:extLst>
      <p:ext uri="{BB962C8B-B14F-4D97-AF65-F5344CB8AC3E}">
        <p14:creationId xmlns:p14="http://schemas.microsoft.com/office/powerpoint/2010/main" val="419162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EFFF-4FC7-E669-FC20-E5C77E536A40}"/>
              </a:ext>
            </a:extLst>
          </p:cNvPr>
          <p:cNvSpPr>
            <a:spLocks noGrp="1"/>
          </p:cNvSpPr>
          <p:nvPr>
            <p:ph type="title"/>
          </p:nvPr>
        </p:nvSpPr>
        <p:spPr/>
        <p:txBody>
          <a:bodyPr>
            <a:normAutofit/>
          </a:bodyPr>
          <a:lstStyle/>
          <a:p>
            <a:r>
              <a:rPr lang="en-US" sz="4800" b="1" dirty="0"/>
              <a:t>HTML</a:t>
            </a:r>
          </a:p>
        </p:txBody>
      </p:sp>
      <p:sp>
        <p:nvSpPr>
          <p:cNvPr id="3" name="Content Placeholder 2">
            <a:extLst>
              <a:ext uri="{FF2B5EF4-FFF2-40B4-BE49-F238E27FC236}">
                <a16:creationId xmlns:a16="http://schemas.microsoft.com/office/drawing/2014/main" id="{643C1E5F-EAB0-0BE5-6D97-867008C24624}"/>
              </a:ext>
            </a:extLst>
          </p:cNvPr>
          <p:cNvSpPr>
            <a:spLocks noGrp="1"/>
          </p:cNvSpPr>
          <p:nvPr>
            <p:ph idx="1"/>
          </p:nvPr>
        </p:nvSpPr>
        <p:spPr/>
        <p:txBody>
          <a:bodyPr/>
          <a:lstStyle/>
          <a:p>
            <a:pPr algn="just"/>
            <a:r>
              <a:rPr lang="en-US" dirty="0"/>
              <a:t>HTML uses "markup" to annotate text, images, and other content for display in a Web browser. HTML markup includes special "elements" such as &lt;head&gt;, &lt;title&gt;, &lt;body&gt;, &lt;header&gt;, &lt;footer&gt;, &lt;article&gt;, &lt;section&gt;, &lt;p&gt;, &lt;div&gt;, &lt;span&gt;, &lt;</a:t>
            </a:r>
            <a:r>
              <a:rPr lang="en-US" dirty="0" err="1"/>
              <a:t>img</a:t>
            </a:r>
            <a:r>
              <a:rPr lang="en-US" dirty="0"/>
              <a:t>&gt;, &lt;aside&gt;, &lt;audio&gt;, &lt;canvas&gt;, &lt;</a:t>
            </a:r>
            <a:r>
              <a:rPr lang="en-US" dirty="0" err="1"/>
              <a:t>datalist</a:t>
            </a:r>
            <a:r>
              <a:rPr lang="en-US" dirty="0"/>
              <a:t>&gt;, &lt;details&gt;, &lt;embed&gt;, &lt;nav&gt;, &lt;search&gt;, &lt;output&gt;, &lt;progress&gt;, &lt;video&gt;, &lt;</a:t>
            </a:r>
            <a:r>
              <a:rPr lang="en-US" dirty="0" err="1"/>
              <a:t>ul</a:t>
            </a:r>
            <a:r>
              <a:rPr lang="en-US" dirty="0"/>
              <a:t>&gt;, &lt;</a:t>
            </a:r>
            <a:r>
              <a:rPr lang="en-US" dirty="0" err="1"/>
              <a:t>ol</a:t>
            </a:r>
            <a:r>
              <a:rPr lang="en-US" dirty="0"/>
              <a:t>&gt;, &lt;li&gt; and many others.</a:t>
            </a:r>
          </a:p>
        </p:txBody>
      </p:sp>
    </p:spTree>
    <p:extLst>
      <p:ext uri="{BB962C8B-B14F-4D97-AF65-F5344CB8AC3E}">
        <p14:creationId xmlns:p14="http://schemas.microsoft.com/office/powerpoint/2010/main" val="577709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EFFF-4FC7-E669-FC20-E5C77E536A40}"/>
              </a:ext>
            </a:extLst>
          </p:cNvPr>
          <p:cNvSpPr>
            <a:spLocks noGrp="1"/>
          </p:cNvSpPr>
          <p:nvPr>
            <p:ph type="title"/>
          </p:nvPr>
        </p:nvSpPr>
        <p:spPr/>
        <p:txBody>
          <a:bodyPr>
            <a:normAutofit/>
          </a:bodyPr>
          <a:lstStyle/>
          <a:p>
            <a:r>
              <a:rPr lang="en-US" sz="4800" b="1" dirty="0"/>
              <a:t>HTML</a:t>
            </a:r>
          </a:p>
        </p:txBody>
      </p:sp>
      <p:sp>
        <p:nvSpPr>
          <p:cNvPr id="3" name="Content Placeholder 2">
            <a:extLst>
              <a:ext uri="{FF2B5EF4-FFF2-40B4-BE49-F238E27FC236}">
                <a16:creationId xmlns:a16="http://schemas.microsoft.com/office/drawing/2014/main" id="{643C1E5F-EAB0-0BE5-6D97-867008C24624}"/>
              </a:ext>
            </a:extLst>
          </p:cNvPr>
          <p:cNvSpPr>
            <a:spLocks noGrp="1"/>
          </p:cNvSpPr>
          <p:nvPr>
            <p:ph idx="1"/>
          </p:nvPr>
        </p:nvSpPr>
        <p:spPr/>
        <p:txBody>
          <a:bodyPr>
            <a:normAutofit/>
          </a:bodyPr>
          <a:lstStyle/>
          <a:p>
            <a:pPr algn="just"/>
            <a:r>
              <a:rPr lang="en-US" dirty="0"/>
              <a:t>An HTML element is set off from other text in a document by "tags", which consist of the element name surrounded by "&lt;" and "&gt;". </a:t>
            </a:r>
          </a:p>
          <a:p>
            <a:pPr algn="just"/>
            <a:r>
              <a:rPr lang="en-US" dirty="0"/>
              <a:t>The name of an element inside a tag is case-insensitive. That is, it can be written in uppercase, lowercase, or a mixture. </a:t>
            </a:r>
          </a:p>
          <a:p>
            <a:pPr algn="just"/>
            <a:r>
              <a:rPr lang="en-US" dirty="0"/>
              <a:t>For example, the &lt;title&gt; tag can be written as &lt;Title&gt;, &lt;TITLE&gt;, or in any other way. </a:t>
            </a:r>
          </a:p>
          <a:p>
            <a:pPr algn="just"/>
            <a:r>
              <a:rPr lang="en-US" dirty="0"/>
              <a:t>However, the convention and recommended practice is to write tags in lowercase.</a:t>
            </a:r>
          </a:p>
        </p:txBody>
      </p:sp>
    </p:spTree>
    <p:extLst>
      <p:ext uri="{BB962C8B-B14F-4D97-AF65-F5344CB8AC3E}">
        <p14:creationId xmlns:p14="http://schemas.microsoft.com/office/powerpoint/2010/main" val="182032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93F-B85D-FED1-5094-7F1633B45EA0}"/>
              </a:ext>
            </a:extLst>
          </p:cNvPr>
          <p:cNvSpPr>
            <a:spLocks noGrp="1"/>
          </p:cNvSpPr>
          <p:nvPr>
            <p:ph type="title"/>
          </p:nvPr>
        </p:nvSpPr>
        <p:spPr/>
        <p:txBody>
          <a:bodyPr>
            <a:normAutofit/>
          </a:bodyPr>
          <a:lstStyle/>
          <a:p>
            <a:r>
              <a:rPr lang="en-US" sz="4800" b="1" dirty="0"/>
              <a:t>XML</a:t>
            </a:r>
          </a:p>
        </p:txBody>
      </p:sp>
      <p:sp>
        <p:nvSpPr>
          <p:cNvPr id="3" name="Content Placeholder 2">
            <a:extLst>
              <a:ext uri="{FF2B5EF4-FFF2-40B4-BE49-F238E27FC236}">
                <a16:creationId xmlns:a16="http://schemas.microsoft.com/office/drawing/2014/main" id="{DA37CDEF-CD63-EFE8-54BA-1823E919304D}"/>
              </a:ext>
            </a:extLst>
          </p:cNvPr>
          <p:cNvSpPr>
            <a:spLocks noGrp="1"/>
          </p:cNvSpPr>
          <p:nvPr>
            <p:ph idx="1"/>
          </p:nvPr>
        </p:nvSpPr>
        <p:spPr/>
        <p:txBody>
          <a:bodyPr>
            <a:normAutofit/>
          </a:bodyPr>
          <a:lstStyle/>
          <a:p>
            <a:r>
              <a:rPr lang="en-US" dirty="0"/>
              <a:t>XML is a software- and hardware-independent tool for storing and transporting data.</a:t>
            </a:r>
          </a:p>
          <a:p>
            <a:r>
              <a:rPr lang="en-US" dirty="0"/>
              <a:t>XML stands for </a:t>
            </a:r>
            <a:r>
              <a:rPr lang="en-US" dirty="0" err="1"/>
              <a:t>eXtensible</a:t>
            </a:r>
            <a:r>
              <a:rPr lang="en-US" dirty="0"/>
              <a:t> Markup Language</a:t>
            </a:r>
          </a:p>
          <a:p>
            <a:r>
              <a:rPr lang="en-US" dirty="0"/>
              <a:t>XML is a markup language much like HTML</a:t>
            </a:r>
          </a:p>
          <a:p>
            <a:r>
              <a:rPr lang="en-US" dirty="0"/>
              <a:t>XML was designed to store and transport data</a:t>
            </a:r>
          </a:p>
          <a:p>
            <a:r>
              <a:rPr lang="en-US" dirty="0"/>
              <a:t>XML was designed to be self-descriptive</a:t>
            </a:r>
          </a:p>
          <a:p>
            <a:r>
              <a:rPr lang="en-US" dirty="0"/>
              <a:t>XML is a W3C Recommendation</a:t>
            </a:r>
          </a:p>
        </p:txBody>
      </p:sp>
    </p:spTree>
    <p:extLst>
      <p:ext uri="{BB962C8B-B14F-4D97-AF65-F5344CB8AC3E}">
        <p14:creationId xmlns:p14="http://schemas.microsoft.com/office/powerpoint/2010/main" val="4070275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DA5A-B575-6FA4-E6E2-E0FC72DCDEDD}"/>
              </a:ext>
            </a:extLst>
          </p:cNvPr>
          <p:cNvSpPr>
            <a:spLocks noGrp="1"/>
          </p:cNvSpPr>
          <p:nvPr>
            <p:ph type="title"/>
          </p:nvPr>
        </p:nvSpPr>
        <p:spPr/>
        <p:txBody>
          <a:bodyPr/>
          <a:lstStyle/>
          <a:p>
            <a:r>
              <a:rPr lang="en-US" dirty="0"/>
              <a:t>The Difference Between XML and HTML</a:t>
            </a:r>
          </a:p>
        </p:txBody>
      </p:sp>
      <p:sp>
        <p:nvSpPr>
          <p:cNvPr id="3" name="Content Placeholder 2">
            <a:extLst>
              <a:ext uri="{FF2B5EF4-FFF2-40B4-BE49-F238E27FC236}">
                <a16:creationId xmlns:a16="http://schemas.microsoft.com/office/drawing/2014/main" id="{64AEBF15-C3B6-4DE9-67D0-C38A43EED7AD}"/>
              </a:ext>
            </a:extLst>
          </p:cNvPr>
          <p:cNvSpPr>
            <a:spLocks noGrp="1"/>
          </p:cNvSpPr>
          <p:nvPr>
            <p:ph idx="1"/>
          </p:nvPr>
        </p:nvSpPr>
        <p:spPr/>
        <p:txBody>
          <a:bodyPr>
            <a:normAutofit/>
          </a:bodyPr>
          <a:lstStyle/>
          <a:p>
            <a:pPr algn="just"/>
            <a:r>
              <a:rPr lang="en-US" sz="3600" dirty="0"/>
              <a:t>XML and HTML were designed with different goals:</a:t>
            </a:r>
          </a:p>
          <a:p>
            <a:pPr lvl="1" algn="just"/>
            <a:r>
              <a:rPr lang="en-US" sz="3200" dirty="0"/>
              <a:t>XML was designed to carry data - with focus on what data is</a:t>
            </a:r>
          </a:p>
          <a:p>
            <a:pPr lvl="1" algn="just"/>
            <a:r>
              <a:rPr lang="en-US" sz="3200" dirty="0"/>
              <a:t>HTML was designed to display data - with focus on how data looks</a:t>
            </a:r>
          </a:p>
          <a:p>
            <a:pPr lvl="1" algn="just"/>
            <a:r>
              <a:rPr lang="en-US" sz="3200" dirty="0"/>
              <a:t>XML tags are not predefined like HTML tags are</a:t>
            </a:r>
          </a:p>
        </p:txBody>
      </p:sp>
    </p:spTree>
    <p:extLst>
      <p:ext uri="{BB962C8B-B14F-4D97-AF65-F5344CB8AC3E}">
        <p14:creationId xmlns:p14="http://schemas.microsoft.com/office/powerpoint/2010/main" val="3221935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5C8E-B139-7F0E-5278-B02A26DBF89D}"/>
              </a:ext>
            </a:extLst>
          </p:cNvPr>
          <p:cNvSpPr>
            <a:spLocks noGrp="1"/>
          </p:cNvSpPr>
          <p:nvPr>
            <p:ph type="title"/>
          </p:nvPr>
        </p:nvSpPr>
        <p:spPr/>
        <p:txBody>
          <a:bodyPr/>
          <a:lstStyle/>
          <a:p>
            <a:r>
              <a:rPr lang="en-US" dirty="0"/>
              <a:t>XML Does Not Use Predefined Tags</a:t>
            </a:r>
          </a:p>
        </p:txBody>
      </p:sp>
      <p:sp>
        <p:nvSpPr>
          <p:cNvPr id="3" name="Content Placeholder 2">
            <a:extLst>
              <a:ext uri="{FF2B5EF4-FFF2-40B4-BE49-F238E27FC236}">
                <a16:creationId xmlns:a16="http://schemas.microsoft.com/office/drawing/2014/main" id="{D894D736-6911-6121-BACF-6ADCC048721B}"/>
              </a:ext>
            </a:extLst>
          </p:cNvPr>
          <p:cNvSpPr>
            <a:spLocks noGrp="1"/>
          </p:cNvSpPr>
          <p:nvPr>
            <p:ph idx="1"/>
          </p:nvPr>
        </p:nvSpPr>
        <p:spPr/>
        <p:txBody>
          <a:bodyPr>
            <a:normAutofit/>
          </a:bodyPr>
          <a:lstStyle/>
          <a:p>
            <a:pPr algn="just"/>
            <a:r>
              <a:rPr lang="en-US" b="0" i="0" dirty="0">
                <a:solidFill>
                  <a:srgbClr val="000000"/>
                </a:solidFill>
                <a:effectLst/>
                <a:highlight>
                  <a:srgbClr val="FFFFFF"/>
                </a:highlight>
                <a:latin typeface="Verdana" panose="020B0604030504040204" pitchFamily="34" charset="0"/>
              </a:rPr>
              <a:t>The XML language has no predefined tags.</a:t>
            </a:r>
          </a:p>
          <a:p>
            <a:pPr algn="just"/>
            <a:r>
              <a:rPr lang="en-US" b="0" i="0" dirty="0">
                <a:solidFill>
                  <a:srgbClr val="000000"/>
                </a:solidFill>
                <a:effectLst/>
                <a:highlight>
                  <a:srgbClr val="FFFFFF"/>
                </a:highlight>
                <a:latin typeface="Verdana" panose="020B0604030504040204" pitchFamily="34" charset="0"/>
              </a:rPr>
              <a:t>The tags in the example above (like &lt;to&gt; and &lt;from&gt;) are not defined in any XML standard. These tags are "invented" by the author of the XML document.</a:t>
            </a:r>
          </a:p>
          <a:p>
            <a:pPr algn="just"/>
            <a:r>
              <a:rPr lang="en-US" b="0" i="0" dirty="0">
                <a:solidFill>
                  <a:srgbClr val="000000"/>
                </a:solidFill>
                <a:effectLst/>
                <a:highlight>
                  <a:srgbClr val="FFFFFF"/>
                </a:highlight>
                <a:latin typeface="Verdana" panose="020B0604030504040204" pitchFamily="34" charset="0"/>
              </a:rPr>
              <a:t>HTML works with predefined tags like &lt;p&gt;, &lt;h1&gt;, &lt;table&gt;, etc.</a:t>
            </a:r>
          </a:p>
          <a:p>
            <a:pPr algn="just"/>
            <a:r>
              <a:rPr lang="en-US" b="0" i="0" dirty="0">
                <a:solidFill>
                  <a:srgbClr val="000000"/>
                </a:solidFill>
                <a:effectLst/>
                <a:highlight>
                  <a:srgbClr val="FFFFFF"/>
                </a:highlight>
                <a:latin typeface="Verdana" panose="020B0604030504040204" pitchFamily="34" charset="0"/>
              </a:rPr>
              <a:t>With XML, the author must define both the tags and the document structure.</a:t>
            </a:r>
          </a:p>
          <a:p>
            <a:pPr algn="just"/>
            <a:endParaRPr lang="en-US" dirty="0"/>
          </a:p>
        </p:txBody>
      </p:sp>
    </p:spTree>
    <p:extLst>
      <p:ext uri="{BB962C8B-B14F-4D97-AF65-F5344CB8AC3E}">
        <p14:creationId xmlns:p14="http://schemas.microsoft.com/office/powerpoint/2010/main" val="375724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5F97-5070-33A5-AECE-D28A0AB90AE4}"/>
              </a:ext>
            </a:extLst>
          </p:cNvPr>
          <p:cNvSpPr>
            <a:spLocks noGrp="1"/>
          </p:cNvSpPr>
          <p:nvPr>
            <p:ph type="title"/>
          </p:nvPr>
        </p:nvSpPr>
        <p:spPr/>
        <p:txBody>
          <a:bodyPr/>
          <a:lstStyle/>
          <a:p>
            <a:r>
              <a:rPr lang="en-US" dirty="0"/>
              <a:t>XML is Extensible</a:t>
            </a:r>
          </a:p>
        </p:txBody>
      </p:sp>
      <p:sp>
        <p:nvSpPr>
          <p:cNvPr id="3" name="Content Placeholder 2">
            <a:extLst>
              <a:ext uri="{FF2B5EF4-FFF2-40B4-BE49-F238E27FC236}">
                <a16:creationId xmlns:a16="http://schemas.microsoft.com/office/drawing/2014/main" id="{7D08CB81-78F1-C13F-F927-58A18C4C338A}"/>
              </a:ext>
            </a:extLst>
          </p:cNvPr>
          <p:cNvSpPr>
            <a:spLocks noGrp="1"/>
          </p:cNvSpPr>
          <p:nvPr>
            <p:ph idx="1"/>
          </p:nvPr>
        </p:nvSpPr>
        <p:spPr/>
        <p:txBody>
          <a:bodyPr/>
          <a:lstStyle/>
          <a:p>
            <a:pPr algn="just"/>
            <a:r>
              <a:rPr lang="en-US" b="0" i="0" dirty="0">
                <a:solidFill>
                  <a:srgbClr val="000000"/>
                </a:solidFill>
                <a:effectLst/>
                <a:highlight>
                  <a:srgbClr val="FFFFFF"/>
                </a:highlight>
                <a:latin typeface="Verdana" panose="020B0604030504040204" pitchFamily="34" charset="0"/>
              </a:rPr>
              <a:t>Most XML applications will work as expected even if new data is added (or removed).</a:t>
            </a:r>
          </a:p>
          <a:p>
            <a:pPr algn="just"/>
            <a:r>
              <a:rPr lang="en-US" b="0" i="0" dirty="0">
                <a:solidFill>
                  <a:srgbClr val="000000"/>
                </a:solidFill>
                <a:effectLst/>
                <a:highlight>
                  <a:srgbClr val="FFFFFF"/>
                </a:highlight>
                <a:latin typeface="Verdana" panose="020B0604030504040204" pitchFamily="34" charset="0"/>
              </a:rPr>
              <a:t>Imagine an application designed to display the original version of note.xml (&lt;to&gt; &lt;from&gt; &lt;heading&gt; &lt;body&gt;).</a:t>
            </a:r>
          </a:p>
          <a:p>
            <a:pPr algn="just"/>
            <a:r>
              <a:rPr lang="en-US" b="0" i="0" dirty="0">
                <a:solidFill>
                  <a:srgbClr val="000000"/>
                </a:solidFill>
                <a:effectLst/>
                <a:highlight>
                  <a:srgbClr val="FFFFFF"/>
                </a:highlight>
                <a:latin typeface="Verdana" panose="020B0604030504040204" pitchFamily="34" charset="0"/>
              </a:rPr>
              <a:t>Then imagine a newer version of note.xml with added &lt;date&gt; and &lt;hour&gt; elements, and a removed &lt;heading&gt;.</a:t>
            </a:r>
          </a:p>
          <a:p>
            <a:pPr algn="just"/>
            <a:endParaRPr lang="en-US" dirty="0"/>
          </a:p>
        </p:txBody>
      </p:sp>
    </p:spTree>
    <p:extLst>
      <p:ext uri="{BB962C8B-B14F-4D97-AF65-F5344CB8AC3E}">
        <p14:creationId xmlns:p14="http://schemas.microsoft.com/office/powerpoint/2010/main" val="3480205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1490</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Roboto</vt:lpstr>
      <vt:lpstr>Verdana</vt:lpstr>
      <vt:lpstr>Office Theme</vt:lpstr>
      <vt:lpstr>Internet Applications</vt:lpstr>
      <vt:lpstr>Contents</vt:lpstr>
      <vt:lpstr>HTML</vt:lpstr>
      <vt:lpstr>HTML</vt:lpstr>
      <vt:lpstr>HTML</vt:lpstr>
      <vt:lpstr>XML</vt:lpstr>
      <vt:lpstr>The Difference Between XML and HTML</vt:lpstr>
      <vt:lpstr>XML Does Not Use Predefined Tags</vt:lpstr>
      <vt:lpstr>XML is Extensible</vt:lpstr>
      <vt:lpstr>HTTP </vt:lpstr>
      <vt:lpstr>HTTP Request / Response</vt:lpstr>
      <vt:lpstr>The HTTP Request Circle</vt:lpstr>
      <vt:lpstr>XHR - XML Http Request</vt:lpstr>
      <vt:lpstr>XHR - XML Http Request</vt:lpstr>
      <vt:lpstr>Dynamically Generated Web Contents </vt:lpstr>
      <vt:lpstr>What Is Dynamic Content?</vt:lpstr>
      <vt:lpstr>What Is Dynamic Content?</vt:lpstr>
      <vt:lpstr>Dynamic Content vs. Static Content</vt:lpstr>
      <vt:lpstr>Common Gateway Interface </vt:lpstr>
      <vt:lpstr>Features of CGI:</vt:lpstr>
      <vt:lpstr>Example</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 Zar</dc:creator>
  <cp:lastModifiedBy>Noman Amjad</cp:lastModifiedBy>
  <cp:revision>2</cp:revision>
  <dcterms:created xsi:type="dcterms:W3CDTF">2024-05-19T17:07:40Z</dcterms:created>
  <dcterms:modified xsi:type="dcterms:W3CDTF">2024-06-10T03:53:21Z</dcterms:modified>
</cp:coreProperties>
</file>