
<file path=[Content_Types].xml><?xml version="1.0" encoding="utf-8"?>
<Types xmlns="http://schemas.openxmlformats.org/package/2006/content-types">
  <Default Extension="png" ContentType="image/png"/>
  <Default Extension="pdf" ContentType="application/pd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media/image2.jpg" ContentType="image/jpg"/>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media/image7.jpg" ContentType="image/jpg"/>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media/image81.jpg" ContentType="image/jpg"/>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58" r:id="rId2"/>
  </p:sldMasterIdLst>
  <p:notesMasterIdLst>
    <p:notesMasterId r:id="rId61"/>
  </p:notesMasterIdLst>
  <p:handoutMasterIdLst>
    <p:handoutMasterId r:id="rId62"/>
  </p:handoutMasterIdLst>
  <p:sldIdLst>
    <p:sldId id="500" r:id="rId3"/>
    <p:sldId id="257" r:id="rId4"/>
    <p:sldId id="258" r:id="rId5"/>
    <p:sldId id="259" r:id="rId6"/>
    <p:sldId id="260" r:id="rId7"/>
    <p:sldId id="261" r:id="rId8"/>
    <p:sldId id="262" r:id="rId9"/>
    <p:sldId id="264" r:id="rId10"/>
    <p:sldId id="265" r:id="rId11"/>
    <p:sldId id="266" r:id="rId12"/>
    <p:sldId id="267" r:id="rId13"/>
    <p:sldId id="268" r:id="rId14"/>
    <p:sldId id="269" r:id="rId15"/>
    <p:sldId id="270" r:id="rId16"/>
    <p:sldId id="271" r:id="rId17"/>
    <p:sldId id="272"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5" r:id="rId39"/>
    <p:sldId id="296" r:id="rId40"/>
    <p:sldId id="297" r:id="rId41"/>
    <p:sldId id="298" r:id="rId42"/>
    <p:sldId id="299" r:id="rId43"/>
    <p:sldId id="300" r:id="rId44"/>
    <p:sldId id="301" r:id="rId45"/>
    <p:sldId id="663" r:id="rId46"/>
    <p:sldId id="664" r:id="rId47"/>
    <p:sldId id="665" r:id="rId48"/>
    <p:sldId id="660" r:id="rId49"/>
    <p:sldId id="661" r:id="rId50"/>
    <p:sldId id="662" r:id="rId51"/>
    <p:sldId id="303" r:id="rId52"/>
    <p:sldId id="304" r:id="rId53"/>
    <p:sldId id="305" r:id="rId54"/>
    <p:sldId id="306" r:id="rId55"/>
    <p:sldId id="307" r:id="rId56"/>
    <p:sldId id="308" r:id="rId57"/>
    <p:sldId id="309" r:id="rId58"/>
    <p:sldId id="310" r:id="rId59"/>
    <p:sldId id="311" r:id="rId6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41B5036-FA00-47F7-BF1F-51C936A12FE6}">
          <p14:sldIdLst>
            <p14:sldId id="500"/>
            <p14:sldId id="257"/>
            <p14:sldId id="258"/>
            <p14:sldId id="259"/>
            <p14:sldId id="260"/>
            <p14:sldId id="261"/>
            <p14:sldId id="262"/>
            <p14:sldId id="264"/>
            <p14:sldId id="265"/>
            <p14:sldId id="266"/>
            <p14:sldId id="267"/>
            <p14:sldId id="268"/>
            <p14:sldId id="269"/>
            <p14:sldId id="270"/>
            <p14:sldId id="271"/>
            <p14:sldId id="272"/>
            <p14:sldId id="274"/>
            <p14:sldId id="275"/>
            <p14:sldId id="276"/>
            <p14:sldId id="277"/>
            <p14:sldId id="278"/>
            <p14:sldId id="279"/>
            <p14:sldId id="280"/>
            <p14:sldId id="281"/>
            <p14:sldId id="282"/>
            <p14:sldId id="283"/>
            <p14:sldId id="284"/>
            <p14:sldId id="285"/>
            <p14:sldId id="286"/>
            <p14:sldId id="287"/>
            <p14:sldId id="288"/>
            <p14:sldId id="289"/>
            <p14:sldId id="290"/>
            <p14:sldId id="291"/>
            <p14:sldId id="292"/>
            <p14:sldId id="293"/>
            <p14:sldId id="295"/>
            <p14:sldId id="296"/>
            <p14:sldId id="297"/>
            <p14:sldId id="298"/>
            <p14:sldId id="299"/>
            <p14:sldId id="300"/>
            <p14:sldId id="301"/>
            <p14:sldId id="663"/>
            <p14:sldId id="664"/>
            <p14:sldId id="665"/>
            <p14:sldId id="660"/>
            <p14:sldId id="661"/>
            <p14:sldId id="662"/>
            <p14:sldId id="303"/>
            <p14:sldId id="304"/>
            <p14:sldId id="305"/>
            <p14:sldId id="306"/>
            <p14:sldId id="307"/>
            <p14:sldId id="308"/>
            <p14:sldId id="309"/>
            <p14:sldId id="310"/>
            <p14:sldId id="311"/>
          </p14:sldIdLst>
        </p14:section>
      </p14:sectionLst>
    </p:ext>
    <p:ext uri="{EFAFB233-063F-42B5-8137-9DF3F51BA10A}">
      <p15:sldGuideLst xmlns="" xmlns:p15="http://schemas.microsoft.com/office/powerpoint/2012/main"/>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162" autoAdjust="0"/>
    <p:restoredTop sz="94291" autoAdjust="0"/>
  </p:normalViewPr>
  <p:slideViewPr>
    <p:cSldViewPr snapToGrid="0">
      <p:cViewPr varScale="1">
        <p:scale>
          <a:sx n="74" d="100"/>
          <a:sy n="74" d="100"/>
        </p:scale>
        <p:origin x="-654" y="-90"/>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2" d="100"/>
          <a:sy n="52" d="100"/>
        </p:scale>
        <p:origin x="2862" y="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557C9772-874D-4485-9CBC-7FC87C2507C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 xmlns:a16="http://schemas.microsoft.com/office/drawing/2014/main" id="{20F7639C-9333-4349-A53E-D1A3B9A672E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5AEE81F-A0BA-4D87-BB36-1AB5D7E90AF1}" type="datetime1">
              <a:rPr lang="en-US" smtClean="0"/>
              <a:t>2/7/2020</a:t>
            </a:fld>
            <a:endParaRPr lang="en-US" dirty="0"/>
          </a:p>
        </p:txBody>
      </p:sp>
      <p:sp>
        <p:nvSpPr>
          <p:cNvPr id="4" name="Footer Placeholder 3">
            <a:extLst>
              <a:ext uri="{FF2B5EF4-FFF2-40B4-BE49-F238E27FC236}">
                <a16:creationId xmlns="" xmlns:a16="http://schemas.microsoft.com/office/drawing/2014/main" id="{F3B71DB3-5F77-4970-B169-1CED5D3A4A5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dirty="0"/>
              <a:t>CIIT-Software Engineering-CSC291-Spring-2018                 Mr. Tehseen Riaz Abbasi </a:t>
            </a:r>
          </a:p>
        </p:txBody>
      </p:sp>
      <p:sp>
        <p:nvSpPr>
          <p:cNvPr id="5" name="Slide Number Placeholder 4">
            <a:extLst>
              <a:ext uri="{FF2B5EF4-FFF2-40B4-BE49-F238E27FC236}">
                <a16:creationId xmlns="" xmlns:a16="http://schemas.microsoft.com/office/drawing/2014/main" id="{38376CA7-EC8F-44C0-A552-90EF53D4F9A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931E876-6165-49B9-A3BB-0EA09C6E634A}" type="slidenum">
              <a:rPr lang="en-US" smtClean="0"/>
              <a:t>‹#›</a:t>
            </a:fld>
            <a:endParaRPr lang="en-US" dirty="0"/>
          </a:p>
        </p:txBody>
      </p:sp>
    </p:spTree>
    <p:extLst>
      <p:ext uri="{BB962C8B-B14F-4D97-AF65-F5344CB8AC3E}">
        <p14:creationId xmlns:p14="http://schemas.microsoft.com/office/powerpoint/2010/main" val="3522819435"/>
      </p:ext>
    </p:extLst>
  </p:cSld>
  <p:clrMap bg1="lt1" tx1="dk1" bg2="lt2" tx2="dk2" accent1="accent1" accent2="accent2" accent3="accent3" accent4="accent4" accent5="accent5" accent6="accent6" hlink="hlink" folHlink="folHlink"/>
  <p:hf sldNum="0"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E12D482-7C6A-4E2B-A338-4D8404690143}" type="datetime1">
              <a:rPr lang="en-US" smtClean="0"/>
              <a:t>2/7/2020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US" dirty="0"/>
              <a:t>CIIT-Software Engineering-CSC291-Spring-2018                 Mr. Tehseen Riaz Abbasi </a:t>
            </a: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85F92D7-6FC5-485F-A6C2-7909A7AED3A0}" type="slidenum">
              <a:rPr lang="en-US" smtClean="0"/>
              <a:t>‹#›</a:t>
            </a:fld>
            <a:endParaRPr lang="en-US" dirty="0"/>
          </a:p>
        </p:txBody>
      </p:sp>
    </p:spTree>
    <p:extLst>
      <p:ext uri="{BB962C8B-B14F-4D97-AF65-F5344CB8AC3E}">
        <p14:creationId xmlns:p14="http://schemas.microsoft.com/office/powerpoint/2010/main" val="3275830095"/>
      </p:ext>
    </p:extLst>
  </p:cSld>
  <p:clrMap bg1="lt1" tx1="dk1" bg2="lt2" tx2="dk2" accent1="accent1" accent2="accent2" accent3="accent3" accent4="accent4" accent5="accent5" accent6="accent6" hlink="hlink" folHlink="folHlink"/>
  <p:hf sldNum="0"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37829119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32873611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4648918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8145022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10939659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40833327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8623084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27563517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3264001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319956121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22495569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327417550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268869988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137113814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185227110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218625906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420452884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327182978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12012169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381811804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287095723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7909826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402257636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5560128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417626889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237261475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58236963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50526666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192420818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323384107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22885968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397866949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1749444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265073298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179251062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428505189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347826606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376945164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297141326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266000330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213308145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44642048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67825716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15317347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379077876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217346306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12870612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30036377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13336148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2981279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30480768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a:extLst>
              <a:ext uri="{FF2B5EF4-FFF2-40B4-BE49-F238E27FC236}">
                <a16:creationId xmlns="" xmlns:a16="http://schemas.microsoft.com/office/drawing/2014/main" id="{E67A6D08-10CB-401C-85EE-7EE6EE990EA8}"/>
              </a:ext>
            </a:extLst>
          </p:cNvPr>
          <p:cNvSpPr>
            <a:spLocks noGrp="1"/>
          </p:cNvSpPr>
          <p:nvPr>
            <p:ph type="subTitle" idx="1"/>
          </p:nvPr>
        </p:nvSpPr>
        <p:spPr>
          <a:xfrm>
            <a:off x="1262743" y="1538514"/>
            <a:ext cx="10609943" cy="4673600"/>
          </a:xfrm>
        </p:spPr>
        <p:txBody>
          <a:bodyPr>
            <a:normAutofit/>
          </a:bodyPr>
          <a:lstStyle>
            <a:lvl1pPr marL="342900" indent="-342900" algn="l">
              <a:buFont typeface="Arial" panose="020B0604020202020204" pitchFamily="34" charset="0"/>
              <a:buChar char="•"/>
              <a:defRPr sz="2400">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5" name="Footer Placeholder 4">
            <a:extLst>
              <a:ext uri="{FF2B5EF4-FFF2-40B4-BE49-F238E27FC236}">
                <a16:creationId xmlns="" xmlns:a16="http://schemas.microsoft.com/office/drawing/2014/main" id="{97623D58-D678-4506-9C2D-4CD6028472BF}"/>
              </a:ext>
            </a:extLst>
          </p:cNvPr>
          <p:cNvSpPr>
            <a:spLocks noGrp="1"/>
          </p:cNvSpPr>
          <p:nvPr>
            <p:ph type="ftr" sz="quarter" idx="11"/>
          </p:nvPr>
        </p:nvSpPr>
        <p:spPr>
          <a:xfrm>
            <a:off x="3197594" y="6337342"/>
            <a:ext cx="5291365" cy="365125"/>
          </a:xfrm>
        </p:spPr>
        <p:txBody>
          <a:bodyPr/>
          <a:lstStyle>
            <a:lvl1pPr>
              <a:defRPr/>
            </a:lvl1pPr>
          </a:lstStyle>
          <a:p>
            <a:r>
              <a:rPr lang="en-US"/>
              <a:t>Software Engineering Concepts-CSC291-Fall-2018                 Mr. Tehseen Riaz Abbasi </a:t>
            </a:r>
            <a:endParaRPr lang="en-US" dirty="0"/>
          </a:p>
        </p:txBody>
      </p:sp>
      <p:sp>
        <p:nvSpPr>
          <p:cNvPr id="6" name="Footer Placeholder 4">
            <a:extLst>
              <a:ext uri="{FF2B5EF4-FFF2-40B4-BE49-F238E27FC236}">
                <a16:creationId xmlns="" xmlns:a16="http://schemas.microsoft.com/office/drawing/2014/main" id="{43053534-FA33-4CF3-B791-7190A27AA6EF}"/>
              </a:ext>
            </a:extLst>
          </p:cNvPr>
          <p:cNvSpPr txBox="1">
            <a:spLocks/>
          </p:cNvSpPr>
          <p:nvPr userDrawn="1"/>
        </p:nvSpPr>
        <p:spPr>
          <a:xfrm>
            <a:off x="8974939" y="6341795"/>
            <a:ext cx="2496625"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chemeClr val="tx1">
                  <a:lumMod val="95000"/>
                  <a:lumOff val="5000"/>
                </a:schemeClr>
              </a:solidFill>
            </a:endParaRPr>
          </a:p>
        </p:txBody>
      </p:sp>
      <p:sp>
        <p:nvSpPr>
          <p:cNvPr id="4" name="Title 3">
            <a:extLst>
              <a:ext uri="{FF2B5EF4-FFF2-40B4-BE49-F238E27FC236}">
                <a16:creationId xmlns="" xmlns:a16="http://schemas.microsoft.com/office/drawing/2014/main" id="{E80D89BE-26F1-4543-A257-54C8DCABB319}"/>
              </a:ext>
            </a:extLst>
          </p:cNvPr>
          <p:cNvSpPr>
            <a:spLocks noGrp="1"/>
          </p:cNvSpPr>
          <p:nvPr>
            <p:ph type="title"/>
          </p:nvPr>
        </p:nvSpPr>
        <p:spPr/>
        <p:txBody>
          <a:bodyPr/>
          <a:lstStyle/>
          <a:p>
            <a:r>
              <a:rPr lang="en-US"/>
              <a:t>Click to edit Master title style</a:t>
            </a:r>
          </a:p>
        </p:txBody>
      </p:sp>
      <p:sp>
        <p:nvSpPr>
          <p:cNvPr id="7" name="Footer Placeholder 4">
            <a:extLst>
              <a:ext uri="{FF2B5EF4-FFF2-40B4-BE49-F238E27FC236}">
                <a16:creationId xmlns="" xmlns:a16="http://schemas.microsoft.com/office/drawing/2014/main" id="{B85856EA-146A-4F83-AA42-57C2C06D9A0A}"/>
              </a:ext>
            </a:extLst>
          </p:cNvPr>
          <p:cNvSpPr txBox="1">
            <a:spLocks/>
          </p:cNvSpPr>
          <p:nvPr userDrawn="1"/>
        </p:nvSpPr>
        <p:spPr>
          <a:xfrm>
            <a:off x="10969994" y="6388514"/>
            <a:ext cx="774783"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1</a:t>
            </a:r>
          </a:p>
        </p:txBody>
      </p:sp>
    </p:spTree>
    <p:extLst>
      <p:ext uri="{BB962C8B-B14F-4D97-AF65-F5344CB8AC3E}">
        <p14:creationId xmlns:p14="http://schemas.microsoft.com/office/powerpoint/2010/main" val="34639821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73352"/>
            <a:ext cx="53848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97600" y="1673352"/>
            <a:ext cx="53848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smtClean="0"/>
              <a:t>Software Engineering Concepts-CSC291-Fall-2018                 Mr. Tehseen Riaz Abbasi </a:t>
            </a:r>
            <a:endParaRPr lang="en-US"/>
          </a:p>
        </p:txBody>
      </p:sp>
      <p:sp>
        <p:nvSpPr>
          <p:cNvPr id="7" name="Slide Number Placeholder 6"/>
          <p:cNvSpPr>
            <a:spLocks noGrp="1"/>
          </p:cNvSpPr>
          <p:nvPr>
            <p:ph type="sldNum" sz="quarter" idx="12"/>
          </p:nvPr>
        </p:nvSpPr>
        <p:spPr/>
        <p:txBody>
          <a:bodyPr/>
          <a:lstStyle/>
          <a:p>
            <a:pPr marL="25400"/>
            <a:fld id="{81D60167-4931-47E6-BA6A-407CBD079E47}" type="slidenum">
              <a:rPr lang="en-US" smtClean="0"/>
              <a:pPr marL="2540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09600" y="1676400"/>
            <a:ext cx="524256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438400"/>
            <a:ext cx="524256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39840" y="1676400"/>
            <a:ext cx="524256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39840" y="2438400"/>
            <a:ext cx="524256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50972B2-CA5C-437D-87D0-8081271A9E4B}" type="datetime2">
              <a:rPr lang="en-US" smtClean="0"/>
              <a:t>Friday, February 7, 2020</a:t>
            </a:fld>
            <a:endParaRPr lang="en-US"/>
          </a:p>
        </p:txBody>
      </p:sp>
      <p:sp>
        <p:nvSpPr>
          <p:cNvPr id="8" name="Footer Placeholder 7"/>
          <p:cNvSpPr>
            <a:spLocks noGrp="1"/>
          </p:cNvSpPr>
          <p:nvPr>
            <p:ph type="ftr" sz="quarter" idx="11"/>
          </p:nvPr>
        </p:nvSpPr>
        <p:spPr/>
        <p:txBody>
          <a:bodyPr/>
          <a:lstStyle/>
          <a:p>
            <a:r>
              <a:rPr lang="en-US" smtClean="0"/>
              <a:t>Software Engineering Concepts-CSC291-Fall-2018                 Mr. Tehseen Riaz Abbasi </a:t>
            </a:r>
            <a:endParaRPr lang="en-US" dirty="0"/>
          </a:p>
        </p:txBody>
      </p:sp>
      <p:sp>
        <p:nvSpPr>
          <p:cNvPr id="9" name="Slide Number Placeholder 8"/>
          <p:cNvSpPr>
            <a:spLocks noGrp="1"/>
          </p:cNvSpPr>
          <p:nvPr>
            <p:ph type="sldNum" sz="quarter" idx="12"/>
          </p:nvPr>
        </p:nvSpPr>
        <p:spPr/>
        <p:txBody>
          <a:bodyPr/>
          <a:lstStyle/>
          <a:p>
            <a:fld id="{0CFEC368-1D7A-4F81-ABF6-AE0E36BAF64C}" type="slidenum">
              <a:rPr lang="en-US" smtClean="0"/>
              <a:pPr/>
              <a:t>‹#›</a:t>
            </a:fld>
            <a:endParaRPr lang="en-US"/>
          </a:p>
        </p:txBody>
      </p:sp>
      <p:cxnSp>
        <p:nvCxnSpPr>
          <p:cNvPr id="11" name="Straight Connector 10"/>
          <p:cNvCxnSpPr/>
          <p:nvPr/>
        </p:nvCxnSpPr>
        <p:spPr>
          <a:xfrm rot="5400000">
            <a:off x="3741949" y="4045691"/>
            <a:ext cx="4709160" cy="1059"/>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sldNum="0" hd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9CD4847-11EF-4466-A8AD-85CDB7B49118}" type="datetime2">
              <a:rPr lang="en-US" smtClean="0"/>
              <a:t>Friday, February 7, 2020</a:t>
            </a:fld>
            <a:endParaRPr lang="en-US"/>
          </a:p>
        </p:txBody>
      </p:sp>
      <p:sp>
        <p:nvSpPr>
          <p:cNvPr id="4" name="Footer Placeholder 3"/>
          <p:cNvSpPr>
            <a:spLocks noGrp="1"/>
          </p:cNvSpPr>
          <p:nvPr>
            <p:ph type="ftr" sz="quarter" idx="11"/>
          </p:nvPr>
        </p:nvSpPr>
        <p:spPr/>
        <p:txBody>
          <a:bodyPr/>
          <a:lstStyle/>
          <a:p>
            <a:r>
              <a:rPr lang="en-US" smtClean="0"/>
              <a:t>Software Engineering Concepts-CSC291-Fall-2018                 Mr. Tehseen Riaz Abbasi </a:t>
            </a:r>
            <a:endParaRPr lang="en-US" dirty="0"/>
          </a:p>
        </p:txBody>
      </p:sp>
      <p:sp>
        <p:nvSpPr>
          <p:cNvPr id="5" name="Slide Number Placeholder 4"/>
          <p:cNvSpPr>
            <a:spLocks noGrp="1"/>
          </p:cNvSpPr>
          <p:nvPr>
            <p:ph type="sldNum" sz="quarter" idx="12"/>
          </p:nvPr>
        </p:nvSpPr>
        <p:spPr/>
        <p:txBody>
          <a:bodyPr/>
          <a:lstStyle/>
          <a:p>
            <a:fld id="{0CFEC368-1D7A-4F81-ABF6-AE0E36BAF64C}" type="slidenum">
              <a:rPr lang="en-US" smtClean="0"/>
              <a:pPr/>
              <a:t>‹#›</a:t>
            </a:fld>
            <a:endParaRPr lang="en-US"/>
          </a:p>
        </p:txBody>
      </p:sp>
      <p:sp>
        <p:nvSpPr>
          <p:cNvPr id="6" name="Footer Placeholder 4">
            <a:extLst>
              <a:ext uri="{FF2B5EF4-FFF2-40B4-BE49-F238E27FC236}">
                <a16:creationId xmlns="" xmlns:a16="http://schemas.microsoft.com/office/drawing/2014/main" id="{9EBA2231-8232-4C5C-80D7-68042866EB66}"/>
              </a:ext>
            </a:extLst>
          </p:cNvPr>
          <p:cNvSpPr txBox="1">
            <a:spLocks/>
          </p:cNvSpPr>
          <p:nvPr userDrawn="1"/>
        </p:nvSpPr>
        <p:spPr>
          <a:xfrm>
            <a:off x="8974939" y="6341795"/>
            <a:ext cx="2496625"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chemeClr val="tx1">
                  <a:lumMod val="95000"/>
                  <a:lumOff val="5000"/>
                </a:schemeClr>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r>
              <a:rPr lang="en-US" smtClean="0"/>
              <a:t>Software Engineering Concepts-CSC291-Fall-2018                 Mr. Tehseen Riaz Abbasi </a:t>
            </a:r>
            <a:endParaRPr lang="en-US"/>
          </a:p>
        </p:txBody>
      </p:sp>
      <p:sp>
        <p:nvSpPr>
          <p:cNvPr id="4" name="Slide Number Placeholder 3"/>
          <p:cNvSpPr>
            <a:spLocks noGrp="1"/>
          </p:cNvSpPr>
          <p:nvPr>
            <p:ph type="sldNum" sz="quarter" idx="12"/>
          </p:nvPr>
        </p:nvSpPr>
        <p:spPr/>
        <p:txBody>
          <a:bodyPr/>
          <a:lstStyle/>
          <a:p>
            <a:pPr marL="25400"/>
            <a:fld id="{81D60167-4931-47E6-BA6A-407CBD079E47}" type="slidenum">
              <a:rPr lang="en-US" smtClean="0"/>
              <a:pPr marL="2540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792080"/>
            <a:ext cx="2852928"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3962400" y="792080"/>
            <a:ext cx="7620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09601" y="2130553"/>
            <a:ext cx="2852928"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FE976D3-5B7F-4300-ABED-C91F1B2AE209}" type="datetime2">
              <a:rPr lang="en-US" smtClean="0"/>
              <a:t>Friday, February 7, 2020</a:t>
            </a:fld>
            <a:endParaRPr lang="en-US"/>
          </a:p>
        </p:txBody>
      </p:sp>
      <p:sp>
        <p:nvSpPr>
          <p:cNvPr id="6" name="Footer Placeholder 5"/>
          <p:cNvSpPr>
            <a:spLocks noGrp="1"/>
          </p:cNvSpPr>
          <p:nvPr>
            <p:ph type="ftr" sz="quarter" idx="11"/>
          </p:nvPr>
        </p:nvSpPr>
        <p:spPr/>
        <p:txBody>
          <a:bodyPr/>
          <a:lstStyle/>
          <a:p>
            <a:r>
              <a:rPr lang="en-US" smtClean="0"/>
              <a:t>Software Engineering Concepts-CSC291-Fall-2018                 Mr. Tehseen Riaz Abbasi </a:t>
            </a:r>
            <a:endParaRPr lang="en-US" dirty="0"/>
          </a:p>
        </p:txBody>
      </p:sp>
      <p:sp>
        <p:nvSpPr>
          <p:cNvPr id="7" name="Slide Number Placeholder 6"/>
          <p:cNvSpPr>
            <a:spLocks noGrp="1"/>
          </p:cNvSpPr>
          <p:nvPr>
            <p:ph type="sldNum" sz="quarter" idx="12"/>
          </p:nvPr>
        </p:nvSpPr>
        <p:spPr/>
        <p:txBody>
          <a:bodyPr/>
          <a:lstStyle/>
          <a:p>
            <a:fld id="{0CFEC368-1D7A-4F81-ABF6-AE0E36BAF64C}" type="slidenum">
              <a:rPr lang="en-US" smtClean="0"/>
              <a:pPr/>
              <a:t>‹#›</a:t>
            </a:fld>
            <a:endParaRPr lang="en-US"/>
          </a:p>
        </p:txBody>
      </p:sp>
      <p:cxnSp>
        <p:nvCxnSpPr>
          <p:cNvPr id="9" name="Straight Connector 8"/>
          <p:cNvCxnSpPr/>
          <p:nvPr/>
        </p:nvCxnSpPr>
        <p:spPr>
          <a:xfrm rot="5400000">
            <a:off x="912152" y="3579942"/>
            <a:ext cx="5577840" cy="2117"/>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sldNum="0" hd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792480"/>
            <a:ext cx="2856907"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3811480" y="838201"/>
            <a:ext cx="787252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09600" y="2133600"/>
            <a:ext cx="2852928"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BDC1E59-17DD-41CE-97CA-624A472382D4}" type="datetime2">
              <a:rPr lang="en-US" smtClean="0"/>
              <a:t>Friday, February 7, 2020</a:t>
            </a:fld>
            <a:endParaRPr lang="en-US"/>
          </a:p>
        </p:txBody>
      </p:sp>
      <p:sp>
        <p:nvSpPr>
          <p:cNvPr id="6" name="Footer Placeholder 5"/>
          <p:cNvSpPr>
            <a:spLocks noGrp="1"/>
          </p:cNvSpPr>
          <p:nvPr>
            <p:ph type="ftr" sz="quarter" idx="11"/>
          </p:nvPr>
        </p:nvSpPr>
        <p:spPr/>
        <p:txBody>
          <a:bodyPr/>
          <a:lstStyle/>
          <a:p>
            <a:r>
              <a:rPr lang="en-US" smtClean="0"/>
              <a:t>Software Engineering Concepts-CSC291-Fall-2018                 Mr. Tehseen Riaz Abbasi </a:t>
            </a:r>
            <a:endParaRPr lang="en-US" dirty="0"/>
          </a:p>
        </p:txBody>
      </p:sp>
      <p:sp>
        <p:nvSpPr>
          <p:cNvPr id="7" name="Slide Number Placeholder 6"/>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hf sldNum="0" hd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CC057FC-95B6-4D89-AFDA-ABA33EE921E5}" type="datetime2">
              <a:rPr lang="en-US" smtClean="0"/>
              <a:t>Friday, February 7, 2020</a:t>
            </a:fld>
            <a:endParaRPr lang="en-US"/>
          </a:p>
        </p:txBody>
      </p:sp>
      <p:sp>
        <p:nvSpPr>
          <p:cNvPr id="5" name="Footer Placeholder 4"/>
          <p:cNvSpPr>
            <a:spLocks noGrp="1"/>
          </p:cNvSpPr>
          <p:nvPr>
            <p:ph type="ftr" sz="quarter" idx="11"/>
          </p:nvPr>
        </p:nvSpPr>
        <p:spPr/>
        <p:txBody>
          <a:bodyPr/>
          <a:lstStyle/>
          <a:p>
            <a:r>
              <a:rPr lang="en-US" smtClean="0"/>
              <a:t>Software Engineering Concepts-CSC291-Fall-2018                 Mr. Tehseen Riaz Abbasi </a:t>
            </a: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hf sldNum="0" hd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609600"/>
            <a:ext cx="27432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09600" y="609600"/>
            <a:ext cx="80264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C4549AC-EB31-477F-92A9-B1988E232878}" type="datetime2">
              <a:rPr lang="en-US" smtClean="0"/>
              <a:t>Friday, February 7, 2020</a:t>
            </a:fld>
            <a:endParaRPr lang="en-US"/>
          </a:p>
        </p:txBody>
      </p:sp>
      <p:sp>
        <p:nvSpPr>
          <p:cNvPr id="5" name="Footer Placeholder 4"/>
          <p:cNvSpPr>
            <a:spLocks noGrp="1"/>
          </p:cNvSpPr>
          <p:nvPr>
            <p:ph type="ftr" sz="quarter" idx="11"/>
          </p:nvPr>
        </p:nvSpPr>
        <p:spPr/>
        <p:txBody>
          <a:bodyPr/>
          <a:lstStyle/>
          <a:p>
            <a:r>
              <a:rPr lang="en-US" smtClean="0"/>
              <a:t>Software Engineering Concepts-CSC291-Fall-2018                 Mr. Tehseen Riaz Abbasi </a:t>
            </a: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hf sldNum="0"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8F0E9B4-4322-4B83-8B2C-03E50ECF1CB0}"/>
              </a:ext>
            </a:extLst>
          </p:cNvPr>
          <p:cNvSpPr>
            <a:spLocks noGrp="1"/>
          </p:cNvSpPr>
          <p:nvPr>
            <p:ph type="title"/>
          </p:nvPr>
        </p:nvSpPr>
        <p:spPr>
          <a:xfrm>
            <a:off x="1558636" y="297874"/>
            <a:ext cx="10245437" cy="796636"/>
          </a:xfrm>
        </p:spPr>
        <p:txBody>
          <a:bodyPr>
            <a:normAutofit/>
          </a:bodyPr>
          <a:lstStyle>
            <a:lvl1pPr>
              <a:defRPr sz="4000">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Content Placeholder 2">
            <a:extLst>
              <a:ext uri="{FF2B5EF4-FFF2-40B4-BE49-F238E27FC236}">
                <a16:creationId xmlns="" xmlns:a16="http://schemas.microsoft.com/office/drawing/2014/main" id="{7B8C742D-6385-40B0-9A81-0F451A92F6F4}"/>
              </a:ext>
            </a:extLst>
          </p:cNvPr>
          <p:cNvSpPr>
            <a:spLocks noGrp="1"/>
          </p:cNvSpPr>
          <p:nvPr>
            <p:ph idx="1"/>
          </p:nvPr>
        </p:nvSpPr>
        <p:spPr>
          <a:xfrm>
            <a:off x="1423554" y="1549761"/>
            <a:ext cx="10515600" cy="4351338"/>
          </a:xfrm>
        </p:spPr>
        <p:txBody>
          <a:bodyPr>
            <a:normAutofit/>
          </a:bodyPr>
          <a:lstStyle>
            <a:lvl1pPr>
              <a:defRPr sz="3000">
                <a:latin typeface="Times New Roman" panose="02020603050405020304" pitchFamily="18" charset="0"/>
                <a:cs typeface="Times New Roman" panose="02020603050405020304" pitchFamily="18" charset="0"/>
              </a:defRPr>
            </a:lvl1pPr>
            <a:lvl2pPr>
              <a:defRPr sz="3000">
                <a:latin typeface="Times New Roman" panose="02020603050405020304" pitchFamily="18" charset="0"/>
                <a:cs typeface="Times New Roman" panose="02020603050405020304" pitchFamily="18" charset="0"/>
              </a:defRPr>
            </a:lvl2pPr>
            <a:lvl3pPr>
              <a:defRPr sz="3000">
                <a:latin typeface="Times New Roman" panose="02020603050405020304" pitchFamily="18" charset="0"/>
                <a:cs typeface="Times New Roman" panose="02020603050405020304" pitchFamily="18" charset="0"/>
              </a:defRPr>
            </a:lvl3pPr>
            <a:lvl4pPr>
              <a:defRPr sz="3000">
                <a:latin typeface="Times New Roman" panose="02020603050405020304" pitchFamily="18" charset="0"/>
                <a:cs typeface="Times New Roman" panose="02020603050405020304" pitchFamily="18" charset="0"/>
              </a:defRPr>
            </a:lvl4pPr>
            <a:lvl5pPr>
              <a:defRPr sz="3000">
                <a:latin typeface="Times New Roman" panose="02020603050405020304" pitchFamily="18" charset="0"/>
                <a:cs typeface="Times New Roman" panose="02020603050405020304" pitchFamily="18"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 xmlns:a16="http://schemas.microsoft.com/office/drawing/2014/main" id="{37252EFE-558A-4E82-B89A-74DC2D64E9F2}"/>
              </a:ext>
            </a:extLst>
          </p:cNvPr>
          <p:cNvSpPr>
            <a:spLocks noGrp="1"/>
          </p:cNvSpPr>
          <p:nvPr>
            <p:ph type="ftr" sz="quarter" idx="11"/>
          </p:nvPr>
        </p:nvSpPr>
        <p:spPr>
          <a:xfrm>
            <a:off x="3034145" y="6356350"/>
            <a:ext cx="6345382" cy="365125"/>
          </a:xfrm>
        </p:spPr>
        <p:txBody>
          <a:bodyPr/>
          <a:lstStyle>
            <a:lvl1pPr>
              <a:defRPr/>
            </a:lvl1pPr>
          </a:lstStyle>
          <a:p>
            <a:r>
              <a:rPr lang="en-US"/>
              <a:t>Software Engineering Concepts-CSC291-Fall-2018                 Mr. Tehseen Riaz Abbasi </a:t>
            </a:r>
            <a:endParaRPr lang="en-US" dirty="0"/>
          </a:p>
        </p:txBody>
      </p:sp>
      <p:sp>
        <p:nvSpPr>
          <p:cNvPr id="6" name="Footer Placeholder 4" title="2">
            <a:extLst>
              <a:ext uri="{FF2B5EF4-FFF2-40B4-BE49-F238E27FC236}">
                <a16:creationId xmlns="" xmlns:a16="http://schemas.microsoft.com/office/drawing/2014/main" id="{651D9168-A56D-4342-BB22-83FBF670F63F}"/>
              </a:ext>
            </a:extLst>
          </p:cNvPr>
          <p:cNvSpPr txBox="1">
            <a:spLocks/>
          </p:cNvSpPr>
          <p:nvPr userDrawn="1"/>
        </p:nvSpPr>
        <p:spPr>
          <a:xfrm>
            <a:off x="9705703" y="6341795"/>
            <a:ext cx="1765861"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31116208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B8E23FC-76FA-4675-8862-395BE913576C}"/>
              </a:ext>
            </a:extLst>
          </p:cNvPr>
          <p:cNvSpPr>
            <a:spLocks noGrp="1"/>
          </p:cNvSpPr>
          <p:nvPr>
            <p:ph type="title"/>
          </p:nvPr>
        </p:nvSpPr>
        <p:spPr>
          <a:xfrm>
            <a:off x="1849582" y="281997"/>
            <a:ext cx="9504218" cy="826367"/>
          </a:xfrm>
        </p:spPr>
        <p:txBody>
          <a:bodyPr>
            <a:normAutofit/>
          </a:bodyPr>
          <a:lstStyle>
            <a:lvl1pPr>
              <a:defRPr sz="4000">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4" name="Footer Placeholder 3">
            <a:extLst>
              <a:ext uri="{FF2B5EF4-FFF2-40B4-BE49-F238E27FC236}">
                <a16:creationId xmlns="" xmlns:a16="http://schemas.microsoft.com/office/drawing/2014/main" id="{E270FFE6-7B58-481A-AF98-242D0CCF2E57}"/>
              </a:ext>
            </a:extLst>
          </p:cNvPr>
          <p:cNvSpPr>
            <a:spLocks noGrp="1"/>
          </p:cNvSpPr>
          <p:nvPr>
            <p:ph type="ftr" sz="quarter" idx="11"/>
          </p:nvPr>
        </p:nvSpPr>
        <p:spPr>
          <a:xfrm>
            <a:off x="2646218" y="6356350"/>
            <a:ext cx="5507182" cy="365125"/>
          </a:xfrm>
        </p:spPr>
        <p:txBody>
          <a:bodyPr/>
          <a:lstStyle>
            <a:lvl1pPr>
              <a:defRPr/>
            </a:lvl1pPr>
          </a:lstStyle>
          <a:p>
            <a:r>
              <a:rPr lang="en-US"/>
              <a:t>Software Engineering Concepts-CSC291-Fall-2018                 Mr. Tehseen Riaz Abbasi </a:t>
            </a:r>
            <a:endParaRPr lang="en-US" dirty="0"/>
          </a:p>
        </p:txBody>
      </p:sp>
      <p:sp>
        <p:nvSpPr>
          <p:cNvPr id="5" name="Footer Placeholder 4">
            <a:extLst>
              <a:ext uri="{FF2B5EF4-FFF2-40B4-BE49-F238E27FC236}">
                <a16:creationId xmlns="" xmlns:a16="http://schemas.microsoft.com/office/drawing/2014/main" id="{9EBA2231-8232-4C5C-80D7-68042866EB66}"/>
              </a:ext>
            </a:extLst>
          </p:cNvPr>
          <p:cNvSpPr txBox="1">
            <a:spLocks/>
          </p:cNvSpPr>
          <p:nvPr userDrawn="1"/>
        </p:nvSpPr>
        <p:spPr>
          <a:xfrm>
            <a:off x="8974939" y="6341795"/>
            <a:ext cx="2496625"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chemeClr val="tx1">
                  <a:lumMod val="95000"/>
                  <a:lumOff val="5000"/>
                </a:schemeClr>
              </a:solidFill>
            </a:endParaRPr>
          </a:p>
        </p:txBody>
      </p:sp>
    </p:spTree>
    <p:extLst>
      <p:ext uri="{BB962C8B-B14F-4D97-AF65-F5344CB8AC3E}">
        <p14:creationId xmlns:p14="http://schemas.microsoft.com/office/powerpoint/2010/main" val="16968787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Blank">
    <p:spTree>
      <p:nvGrpSpPr>
        <p:cNvPr id="1" name=""/>
        <p:cNvGrpSpPr/>
        <p:nvPr/>
      </p:nvGrpSpPr>
      <p:grpSpPr>
        <a:xfrm>
          <a:off x="0" y="0"/>
          <a:ext cx="0" cy="0"/>
          <a:chOff x="0" y="0"/>
          <a:chExt cx="0" cy="0"/>
        </a:xfrm>
      </p:grpSpPr>
      <p:sp>
        <p:nvSpPr>
          <p:cNvPr id="16" name="bk object 16"/>
          <p:cNvSpPr/>
          <p:nvPr/>
        </p:nvSpPr>
        <p:spPr>
          <a:xfrm>
            <a:off x="1828800" y="101711"/>
            <a:ext cx="8710168" cy="6299088"/>
          </a:xfrm>
          <a:prstGeom prst="rect">
            <a:avLst/>
          </a:prstGeom>
          <a:blipFill>
            <a:blip r:embed="rId2" cstate="print"/>
            <a:stretch>
              <a:fillRect/>
            </a:stretch>
          </a:blipFill>
        </p:spPr>
        <p:txBody>
          <a:bodyPr wrap="square" lIns="0" tIns="0" rIns="0" bIns="0" rtlCol="0"/>
          <a:lstStyle/>
          <a:p>
            <a:endParaRPr sz="1800"/>
          </a:p>
        </p:txBody>
      </p:sp>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r>
              <a:rPr lang="en-US"/>
              <a:t>Software Engineering Concepts-CSC291-Fall-2018                 Mr. Tehseen Riaz Abbasi </a:t>
            </a:r>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endParaRPr lang="en-US"/>
          </a:p>
        </p:txBody>
      </p:sp>
      <p:sp>
        <p:nvSpPr>
          <p:cNvPr id="4" name="Holder 4"/>
          <p:cNvSpPr>
            <a:spLocks noGrp="1"/>
          </p:cNvSpPr>
          <p:nvPr>
            <p:ph type="sldNum" sz="quarter" idx="7"/>
          </p:nvPr>
        </p:nvSpPr>
        <p:spPr/>
        <p:txBody>
          <a:bodyPr lIns="0" tIns="0" rIns="0" bIns="0"/>
          <a:lstStyle>
            <a:lvl1pPr>
              <a:defRPr sz="1200" b="0" i="1">
                <a:solidFill>
                  <a:schemeClr val="tx1"/>
                </a:solidFill>
                <a:latin typeface="Arial"/>
                <a:cs typeface="Arial"/>
              </a:defRPr>
            </a:lvl1pPr>
          </a:lstStyle>
          <a:p>
            <a:pPr marL="25400"/>
            <a:fld id="{81D60167-4931-47E6-BA6A-407CBD079E47}" type="slidenum">
              <a:rPr lang="en-US" smtClean="0"/>
              <a:pPr marL="25400"/>
              <a:t>‹#›</a:t>
            </a:fld>
            <a:endParaRPr lang="en-US" dirty="0"/>
          </a:p>
        </p:txBody>
      </p:sp>
    </p:spTree>
    <p:extLst>
      <p:ext uri="{BB962C8B-B14F-4D97-AF65-F5344CB8AC3E}">
        <p14:creationId xmlns:p14="http://schemas.microsoft.com/office/powerpoint/2010/main" val="37168693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Arial"/>
                <a:cs typeface="Arial"/>
              </a:defRPr>
            </a:lvl1pPr>
          </a:lstStyle>
          <a:p>
            <a:endParaRPr/>
          </a:p>
        </p:txBody>
      </p:sp>
      <p:sp>
        <p:nvSpPr>
          <p:cNvPr id="3" name="Holder 3"/>
          <p:cNvSpPr>
            <a:spLocks noGrp="1"/>
          </p:cNvSpPr>
          <p:nvPr>
            <p:ph sz="half" idx="2"/>
          </p:nvPr>
        </p:nvSpPr>
        <p:spPr>
          <a:xfrm>
            <a:off x="714174" y="1366609"/>
            <a:ext cx="5019039" cy="221599"/>
          </a:xfrm>
          <a:prstGeom prst="rect">
            <a:avLst/>
          </a:prstGeom>
        </p:spPr>
        <p:txBody>
          <a:bodyPr wrap="square" lIns="0" tIns="0" rIns="0" bIns="0">
            <a:spAutoFit/>
          </a:bodyPr>
          <a:lstStyle>
            <a:lvl1pPr>
              <a:defRPr sz="1600" b="0" i="0">
                <a:solidFill>
                  <a:schemeClr val="tx1"/>
                </a:solidFill>
                <a:latin typeface="Arial"/>
                <a:cs typeface="Arial"/>
              </a:defRPr>
            </a:lvl1pPr>
          </a:lstStyle>
          <a:p>
            <a:endParaRPr/>
          </a:p>
        </p:txBody>
      </p:sp>
      <p:sp>
        <p:nvSpPr>
          <p:cNvPr id="4" name="Holder 4"/>
          <p:cNvSpPr>
            <a:spLocks noGrp="1"/>
          </p:cNvSpPr>
          <p:nvPr>
            <p:ph sz="half" idx="3"/>
          </p:nvPr>
        </p:nvSpPr>
        <p:spPr>
          <a:xfrm>
            <a:off x="6105826" y="1366951"/>
            <a:ext cx="5367020" cy="249299"/>
          </a:xfrm>
          <a:prstGeom prst="rect">
            <a:avLst/>
          </a:prstGeom>
        </p:spPr>
        <p:txBody>
          <a:bodyPr wrap="square" lIns="0" tIns="0" rIns="0" bIns="0">
            <a:spAutoFit/>
          </a:bodyPr>
          <a:lstStyle>
            <a:lvl1pPr>
              <a:defRPr sz="1800" b="0" i="0">
                <a:solidFill>
                  <a:schemeClr val="tx1"/>
                </a:solidFill>
                <a:latin typeface="Arial"/>
                <a:cs typeface="Arial"/>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r>
              <a:rPr lang="en-US"/>
              <a:t>Software Engineering Concepts-CSC291-Fall-2018                 Mr. Tehseen Riaz Abbasi </a:t>
            </a:r>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endParaRPr lang="en-US"/>
          </a:p>
        </p:txBody>
      </p:sp>
      <p:sp>
        <p:nvSpPr>
          <p:cNvPr id="7" name="Holder 7"/>
          <p:cNvSpPr>
            <a:spLocks noGrp="1"/>
          </p:cNvSpPr>
          <p:nvPr>
            <p:ph type="sldNum" sz="quarter" idx="7"/>
          </p:nvPr>
        </p:nvSpPr>
        <p:spPr/>
        <p:txBody>
          <a:bodyPr lIns="0" tIns="0" rIns="0" bIns="0"/>
          <a:lstStyle>
            <a:lvl1pPr>
              <a:defRPr sz="1200" b="0" i="1">
                <a:solidFill>
                  <a:schemeClr val="tx1"/>
                </a:solidFill>
                <a:latin typeface="Arial"/>
                <a:cs typeface="Arial"/>
              </a:defRPr>
            </a:lvl1pPr>
          </a:lstStyle>
          <a:p>
            <a:pPr marL="25400"/>
            <a:fld id="{81D60167-4931-47E6-BA6A-407CBD079E47}" type="slidenum">
              <a:rPr lang="en-US" smtClean="0"/>
              <a:pPr marL="25400"/>
              <a:t>‹#›</a:t>
            </a:fld>
            <a:endParaRPr lang="en-US" dirty="0"/>
          </a:p>
        </p:txBody>
      </p:sp>
    </p:spTree>
    <p:extLst>
      <p:ext uri="{BB962C8B-B14F-4D97-AF65-F5344CB8AC3E}">
        <p14:creationId xmlns:p14="http://schemas.microsoft.com/office/powerpoint/2010/main" val="23934327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36412" y="1296429"/>
            <a:ext cx="10319177" cy="249299"/>
          </a:xfrm>
          <a:prstGeom prst="rect">
            <a:avLst/>
          </a:prstGeom>
        </p:spPr>
        <p:txBody>
          <a:bodyPr wrap="square" lIns="0" tIns="0" rIns="0" bIns="0">
            <a:spAutoFit/>
          </a:bodyPr>
          <a:lstStyle>
            <a:lvl1pPr>
              <a:defRPr sz="1800" b="0" i="0">
                <a:solidFill>
                  <a:schemeClr val="tx1"/>
                </a:solidFill>
                <a:latin typeface="Arial"/>
                <a:cs typeface="Arial"/>
              </a:defRPr>
            </a:lvl1pPr>
          </a:lstStyle>
          <a:p>
            <a:endParaRPr/>
          </a:p>
        </p:txBody>
      </p:sp>
      <p:sp>
        <p:nvSpPr>
          <p:cNvPr id="3" name="Holder 3"/>
          <p:cNvSpPr>
            <a:spLocks noGrp="1"/>
          </p:cNvSpPr>
          <p:nvPr>
            <p:ph type="subTitle" idx="4"/>
          </p:nvPr>
        </p:nvSpPr>
        <p:spPr>
          <a:xfrm>
            <a:off x="1828801" y="3840480"/>
            <a:ext cx="8534399" cy="387798"/>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r>
              <a:rPr lang="en-US"/>
              <a:t>Software Engineering Concepts-CSC291-Fall-2018                 Mr. Tehseen Riaz Abbasi </a:t>
            </a: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endParaRPr lang="en-US"/>
          </a:p>
        </p:txBody>
      </p:sp>
      <p:sp>
        <p:nvSpPr>
          <p:cNvPr id="6" name="Holder 6"/>
          <p:cNvSpPr>
            <a:spLocks noGrp="1"/>
          </p:cNvSpPr>
          <p:nvPr>
            <p:ph type="sldNum" sz="quarter" idx="7"/>
          </p:nvPr>
        </p:nvSpPr>
        <p:spPr/>
        <p:txBody>
          <a:bodyPr lIns="0" tIns="0" rIns="0" bIns="0"/>
          <a:lstStyle>
            <a:lvl1pPr>
              <a:defRPr sz="1200" b="0" i="1">
                <a:solidFill>
                  <a:schemeClr val="tx1"/>
                </a:solidFill>
                <a:latin typeface="Arial"/>
                <a:cs typeface="Arial"/>
              </a:defRPr>
            </a:lvl1pPr>
          </a:lstStyle>
          <a:p>
            <a:pPr marL="25400"/>
            <a:fld id="{81D60167-4931-47E6-BA6A-407CBD079E47}" type="slidenum">
              <a:rPr lang="en-US" smtClean="0"/>
              <a:pPr marL="25400"/>
              <a:t>‹#›</a:t>
            </a:fld>
            <a:endParaRPr lang="en-US" dirty="0"/>
          </a:p>
        </p:txBody>
      </p:sp>
    </p:spTree>
    <p:extLst>
      <p:ext uri="{BB962C8B-B14F-4D97-AF65-F5344CB8AC3E}">
        <p14:creationId xmlns:p14="http://schemas.microsoft.com/office/powerpoint/2010/main" val="19159666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371601"/>
            <a:ext cx="104648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914400" y="3505200"/>
            <a:ext cx="85344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8A432C8-69A7-458B-9684-2BFA64B31948}" type="datetime2">
              <a:rPr lang="en-US" smtClean="0"/>
              <a:t>Friday, February 7, 2020</a:t>
            </a:fld>
            <a:endParaRPr lang="en-US"/>
          </a:p>
        </p:txBody>
      </p:sp>
      <p:sp>
        <p:nvSpPr>
          <p:cNvPr id="5" name="Footer Placeholder 4"/>
          <p:cNvSpPr>
            <a:spLocks noGrp="1"/>
          </p:cNvSpPr>
          <p:nvPr>
            <p:ph type="ftr" sz="quarter" idx="11"/>
          </p:nvPr>
        </p:nvSpPr>
        <p:spPr/>
        <p:txBody>
          <a:bodyPr/>
          <a:lstStyle/>
          <a:p>
            <a:r>
              <a:rPr lang="en-US" smtClean="0"/>
              <a:t>Software Engineering Concepts-CSC291-Fall-2018                 Mr. Tehseen Riaz Abbasi </a:t>
            </a: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cxnSp>
        <p:nvCxnSpPr>
          <p:cNvPr id="8" name="Straight Connector 7"/>
          <p:cNvCxnSpPr/>
          <p:nvPr/>
        </p:nvCxnSpPr>
        <p:spPr>
          <a:xfrm>
            <a:off x="914400" y="3398520"/>
            <a:ext cx="104648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9" name="Footer Placeholder 4">
            <a:extLst>
              <a:ext uri="{FF2B5EF4-FFF2-40B4-BE49-F238E27FC236}">
                <a16:creationId xmlns="" xmlns:a16="http://schemas.microsoft.com/office/drawing/2014/main" id="{43053534-FA33-4CF3-B791-7190A27AA6EF}"/>
              </a:ext>
            </a:extLst>
          </p:cNvPr>
          <p:cNvSpPr txBox="1">
            <a:spLocks/>
          </p:cNvSpPr>
          <p:nvPr userDrawn="1"/>
        </p:nvSpPr>
        <p:spPr>
          <a:xfrm>
            <a:off x="8974939" y="6341795"/>
            <a:ext cx="2496625"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chemeClr val="tx1">
                  <a:lumMod val="95000"/>
                  <a:lumOff val="5000"/>
                </a:schemeClr>
              </a:solidFill>
            </a:endParaRPr>
          </a:p>
        </p:txBody>
      </p:sp>
      <p:sp>
        <p:nvSpPr>
          <p:cNvPr id="10" name="Footer Placeholder 4">
            <a:extLst>
              <a:ext uri="{FF2B5EF4-FFF2-40B4-BE49-F238E27FC236}">
                <a16:creationId xmlns="" xmlns:a16="http://schemas.microsoft.com/office/drawing/2014/main" id="{B85856EA-146A-4F83-AA42-57C2C06D9A0A}"/>
              </a:ext>
            </a:extLst>
          </p:cNvPr>
          <p:cNvSpPr txBox="1">
            <a:spLocks/>
          </p:cNvSpPr>
          <p:nvPr userDrawn="1"/>
        </p:nvSpPr>
        <p:spPr>
          <a:xfrm>
            <a:off x="10969994" y="6388514"/>
            <a:ext cx="774783"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1</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96A3A3-94A6-4E5B-AF39-173ACA3E61CC}" type="datetime2">
              <a:rPr lang="en-US" smtClean="0"/>
              <a:t>Friday, February 7, 2020</a:t>
            </a:fld>
            <a:endParaRPr lang="en-US"/>
          </a:p>
        </p:txBody>
      </p:sp>
      <p:sp>
        <p:nvSpPr>
          <p:cNvPr id="5" name="Footer Placeholder 4"/>
          <p:cNvSpPr>
            <a:spLocks noGrp="1"/>
          </p:cNvSpPr>
          <p:nvPr>
            <p:ph type="ftr" sz="quarter" idx="11"/>
          </p:nvPr>
        </p:nvSpPr>
        <p:spPr/>
        <p:txBody>
          <a:bodyPr/>
          <a:lstStyle/>
          <a:p>
            <a:r>
              <a:rPr lang="en-US" smtClean="0"/>
              <a:t>Software Engineering Concepts-CSC291-Fall-2018                 Mr. Tehseen Riaz Abbasi </a:t>
            </a: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sp>
        <p:nvSpPr>
          <p:cNvPr id="7" name="Footer Placeholder 4" title="2">
            <a:extLst>
              <a:ext uri="{FF2B5EF4-FFF2-40B4-BE49-F238E27FC236}">
                <a16:creationId xmlns="" xmlns:a16="http://schemas.microsoft.com/office/drawing/2014/main" id="{651D9168-A56D-4342-BB22-83FBF670F63F}"/>
              </a:ext>
            </a:extLst>
          </p:cNvPr>
          <p:cNvSpPr txBox="1">
            <a:spLocks/>
          </p:cNvSpPr>
          <p:nvPr userDrawn="1"/>
        </p:nvSpPr>
        <p:spPr>
          <a:xfrm>
            <a:off x="9705703" y="6341795"/>
            <a:ext cx="1765861"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63084" y="2362201"/>
            <a:ext cx="103632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963084" y="4626865"/>
            <a:ext cx="103632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933D019-A32C-4EAD-B8E6-DBDA699692FD}" type="datetime2">
              <a:rPr lang="en-US" smtClean="0"/>
              <a:t>Friday, February 7, 2020</a:t>
            </a:fld>
            <a:endParaRPr lang="en-US"/>
          </a:p>
        </p:txBody>
      </p:sp>
      <p:sp>
        <p:nvSpPr>
          <p:cNvPr id="5" name="Footer Placeholder 4"/>
          <p:cNvSpPr>
            <a:spLocks noGrp="1"/>
          </p:cNvSpPr>
          <p:nvPr>
            <p:ph type="ftr" sz="quarter" idx="11"/>
          </p:nvPr>
        </p:nvSpPr>
        <p:spPr/>
        <p:txBody>
          <a:bodyPr/>
          <a:lstStyle/>
          <a:p>
            <a:r>
              <a:rPr lang="en-US" smtClean="0"/>
              <a:t>Software Engineering Concepts-CSC291-Fall-2018                 Mr. Tehseen Riaz Abbasi </a:t>
            </a: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cxnSp>
        <p:nvCxnSpPr>
          <p:cNvPr id="7" name="Straight Connector 6"/>
          <p:cNvCxnSpPr/>
          <p:nvPr/>
        </p:nvCxnSpPr>
        <p:spPr>
          <a:xfrm>
            <a:off x="975360" y="4599432"/>
            <a:ext cx="104648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hf sldNum="0" hdr="0" dt="0"/>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4.xml"/><Relationship Id="rId3" Type="http://schemas.openxmlformats.org/officeDocument/2006/relationships/slideLayout" Target="../slideLayouts/slideLayout9.xml"/><Relationship Id="rId7" Type="http://schemas.openxmlformats.org/officeDocument/2006/relationships/slideLayout" Target="../slideLayouts/slideLayout13.xml"/><Relationship Id="rId12" Type="http://schemas.openxmlformats.org/officeDocument/2006/relationships/theme" Target="../theme/theme2.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11" Type="http://schemas.openxmlformats.org/officeDocument/2006/relationships/slideLayout" Target="../slideLayouts/slideLayout17.xml"/><Relationship Id="rId5" Type="http://schemas.openxmlformats.org/officeDocument/2006/relationships/slideLayout" Target="../slideLayouts/slideLayout11.xml"/><Relationship Id="rId10" Type="http://schemas.openxmlformats.org/officeDocument/2006/relationships/slideLayout" Target="../slideLayouts/slideLayout16.xml"/><Relationship Id="rId4" Type="http://schemas.openxmlformats.org/officeDocument/2006/relationships/slideLayout" Target="../slideLayouts/slideLayout10.xml"/><Relationship Id="rId9"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8">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BF080BA7-41A2-4924-A3E9-1C9C4412A17D}"/>
              </a:ext>
            </a:extLst>
          </p:cNvPr>
          <p:cNvSpPr>
            <a:spLocks noGrp="1"/>
          </p:cNvSpPr>
          <p:nvPr>
            <p:ph type="title"/>
          </p:nvPr>
        </p:nvSpPr>
        <p:spPr>
          <a:xfrm>
            <a:off x="1676400" y="1365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 xmlns:a16="http://schemas.microsoft.com/office/drawing/2014/main" id="{42AC653B-EDE6-4964-9A0A-3DE8A077E19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 xmlns:a16="http://schemas.microsoft.com/office/drawing/2014/main" id="{60621D34-BB1A-4FA9-99B5-838BB63DD96D}"/>
              </a:ext>
            </a:extLst>
          </p:cNvPr>
          <p:cNvSpPr>
            <a:spLocks noGrp="1"/>
          </p:cNvSpPr>
          <p:nvPr>
            <p:ph type="ftr" sz="quarter" idx="3"/>
          </p:nvPr>
        </p:nvSpPr>
        <p:spPr>
          <a:xfrm>
            <a:off x="4038599" y="6356350"/>
            <a:ext cx="5188527"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Software Engineering Concepts-CSC291-Fall-2018                 Mr. Tehseen Riaz Abbasi </a:t>
            </a:r>
            <a:endParaRPr lang="en-US" dirty="0"/>
          </a:p>
        </p:txBody>
      </p:sp>
      <p:sp>
        <p:nvSpPr>
          <p:cNvPr id="6" name="Footer Placeholder 4">
            <a:extLst>
              <a:ext uri="{FF2B5EF4-FFF2-40B4-BE49-F238E27FC236}">
                <a16:creationId xmlns="" xmlns:a16="http://schemas.microsoft.com/office/drawing/2014/main" id="{2D33FC79-C8DC-4522-A1C5-761F5ACE7CA0}"/>
              </a:ext>
            </a:extLst>
          </p:cNvPr>
          <p:cNvSpPr txBox="1">
            <a:spLocks/>
          </p:cNvSpPr>
          <p:nvPr userDrawn="1"/>
        </p:nvSpPr>
        <p:spPr>
          <a:xfrm>
            <a:off x="9781309" y="6341795"/>
            <a:ext cx="1690255"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1195506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5" r:id="rId4"/>
    <p:sldLayoutId id="2147483656" r:id="rId5"/>
    <p:sldLayoutId id="2147483657" r:id="rId6"/>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12192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609600" y="533400"/>
            <a:ext cx="109728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09600" y="1600200"/>
            <a:ext cx="109728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12192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609600" y="18288"/>
            <a:ext cx="3860800" cy="329184"/>
          </a:xfrm>
          <a:prstGeom prst="rect">
            <a:avLst/>
          </a:prstGeom>
        </p:spPr>
        <p:txBody>
          <a:bodyPr vert="horz" lIns="91440" tIns="45720" rIns="91440" bIns="45720" rtlCol="0" anchor="ctr"/>
          <a:lstStyle>
            <a:lvl1pPr algn="l">
              <a:defRPr sz="1200">
                <a:solidFill>
                  <a:srgbClr val="FFFFFF"/>
                </a:solidFill>
              </a:defRPr>
            </a:lvl1pPr>
          </a:lstStyle>
          <a:p>
            <a:fld id="{A80CB818-7379-467D-8E76-EF9D9074A26C}" type="datetime2">
              <a:rPr lang="en-US" smtClean="0"/>
              <a:t>Friday, February 7, 2020</a:t>
            </a:fld>
            <a:endParaRPr lang="en-US" dirty="0"/>
          </a:p>
        </p:txBody>
      </p:sp>
      <p:sp>
        <p:nvSpPr>
          <p:cNvPr id="5" name="Footer Placeholder 4"/>
          <p:cNvSpPr>
            <a:spLocks noGrp="1"/>
          </p:cNvSpPr>
          <p:nvPr>
            <p:ph type="ftr" sz="quarter" idx="3"/>
          </p:nvPr>
        </p:nvSpPr>
        <p:spPr>
          <a:xfrm>
            <a:off x="4572000" y="18288"/>
            <a:ext cx="5486400" cy="329184"/>
          </a:xfrm>
          <a:prstGeom prst="rect">
            <a:avLst/>
          </a:prstGeom>
        </p:spPr>
        <p:txBody>
          <a:bodyPr vert="horz" lIns="91440" tIns="45720" rIns="91440" bIns="45720" rtlCol="0" anchor="ctr"/>
          <a:lstStyle>
            <a:lvl1pPr algn="ctr">
              <a:defRPr sz="1200">
                <a:solidFill>
                  <a:srgbClr val="FFFFFF"/>
                </a:solidFill>
              </a:defRPr>
            </a:lvl1pPr>
          </a:lstStyle>
          <a:p>
            <a:r>
              <a:rPr lang="en-US" smtClean="0"/>
              <a:t>Software Engineering Concepts-CSC291-Fall-2018                 Mr. Tehseen Riaz Abbasi </a:t>
            </a:r>
            <a:endParaRPr lang="en-US" dirty="0"/>
          </a:p>
        </p:txBody>
      </p:sp>
      <p:sp>
        <p:nvSpPr>
          <p:cNvPr id="6" name="Slide Number Placeholder 5"/>
          <p:cNvSpPr>
            <a:spLocks noGrp="1"/>
          </p:cNvSpPr>
          <p:nvPr>
            <p:ph type="sldNum" sz="quarter" idx="4"/>
          </p:nvPr>
        </p:nvSpPr>
        <p:spPr>
          <a:xfrm>
            <a:off x="10160000" y="18288"/>
            <a:ext cx="1422400" cy="329184"/>
          </a:xfrm>
          <a:prstGeom prst="rect">
            <a:avLst/>
          </a:prstGeom>
        </p:spPr>
        <p:txBody>
          <a:bodyPr vert="horz" lIns="91440" tIns="45720" rIns="91440" bIns="45720" rtlCol="0" anchor="ctr"/>
          <a:lstStyle>
            <a:lvl1pPr algn="l">
              <a:defRPr sz="1400" b="1">
                <a:solidFill>
                  <a:srgbClr val="FFFFFF"/>
                </a:solidFill>
              </a:defRPr>
            </a:lvl1pPr>
          </a:lstStyle>
          <a:p>
            <a:fld id="{0CFEC368-1D7A-4F81-ABF6-AE0E36BAF64C}" type="slidenum">
              <a:rPr lang="en-US" smtClean="0"/>
              <a:pPr/>
              <a:t>‹#›</a:t>
            </a:fld>
            <a:endParaRPr lang="en-US" dirty="0"/>
          </a:p>
        </p:txBody>
      </p:sp>
      <p:sp>
        <p:nvSpPr>
          <p:cNvPr id="9" name="Footer Placeholder 4">
            <a:extLst>
              <a:ext uri="{FF2B5EF4-FFF2-40B4-BE49-F238E27FC236}">
                <a16:creationId xmlns="" xmlns:a16="http://schemas.microsoft.com/office/drawing/2014/main" id="{2D33FC79-C8DC-4522-A1C5-761F5ACE7CA0}"/>
              </a:ext>
            </a:extLst>
          </p:cNvPr>
          <p:cNvSpPr txBox="1">
            <a:spLocks/>
          </p:cNvSpPr>
          <p:nvPr userDrawn="1"/>
        </p:nvSpPr>
        <p:spPr>
          <a:xfrm>
            <a:off x="9781309" y="6341795"/>
            <a:ext cx="1690255"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Tree>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dt="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0.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8.xml"/><Relationship Id="rId5" Type="http://schemas.openxmlformats.org/officeDocument/2006/relationships/image" Target="../media/image10.png"/><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8.xml"/><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8.xml"/><Relationship Id="rId4" Type="http://schemas.openxmlformats.org/officeDocument/2006/relationships/image" Target="../media/image12.png"/></Relationships>
</file>

<file path=ppt/slides/_rels/slide22.xml.rels><?xml version="1.0" encoding="UTF-8" standalone="yes"?>
<Relationships xmlns="http://schemas.openxmlformats.org/package/2006/relationships"><Relationship Id="rId8" Type="http://schemas.openxmlformats.org/officeDocument/2006/relationships/image" Target="../media/image18.png"/><Relationship Id="rId13" Type="http://schemas.openxmlformats.org/officeDocument/2006/relationships/image" Target="../media/image23.png"/><Relationship Id="rId3" Type="http://schemas.openxmlformats.org/officeDocument/2006/relationships/image" Target="../media/image14.png"/><Relationship Id="rId7" Type="http://schemas.openxmlformats.org/officeDocument/2006/relationships/image" Target="../media/image17.png"/><Relationship Id="rId12" Type="http://schemas.openxmlformats.org/officeDocument/2006/relationships/image" Target="../media/image22.png"/><Relationship Id="rId2" Type="http://schemas.openxmlformats.org/officeDocument/2006/relationships/notesSlide" Target="../notesSlides/notesSlide21.xml"/><Relationship Id="rId1" Type="http://schemas.openxmlformats.org/officeDocument/2006/relationships/slideLayout" Target="../slideLayouts/slideLayout8.xml"/><Relationship Id="rId6" Type="http://schemas.openxmlformats.org/officeDocument/2006/relationships/image" Target="../media/image16.png"/><Relationship Id="rId11" Type="http://schemas.openxmlformats.org/officeDocument/2006/relationships/image" Target="../media/image21.png"/><Relationship Id="rId5" Type="http://schemas.openxmlformats.org/officeDocument/2006/relationships/image" Target="../media/image15.png"/><Relationship Id="rId10" Type="http://schemas.openxmlformats.org/officeDocument/2006/relationships/image" Target="../media/image20.png"/><Relationship Id="rId4" Type="http://schemas.openxmlformats.org/officeDocument/2006/relationships/image" Target="../media/image12.png"/><Relationship Id="rId9" Type="http://schemas.openxmlformats.org/officeDocument/2006/relationships/image" Target="../media/image19.png"/></Relationships>
</file>

<file path=ppt/slides/_rels/slide23.xml.rels><?xml version="1.0" encoding="UTF-8" standalone="yes"?>
<Relationships xmlns="http://schemas.openxmlformats.org/package/2006/relationships"><Relationship Id="rId8" Type="http://schemas.openxmlformats.org/officeDocument/2006/relationships/image" Target="../media/image26.png"/><Relationship Id="rId13" Type="http://schemas.openxmlformats.org/officeDocument/2006/relationships/image" Target="../media/image29.png"/><Relationship Id="rId3" Type="http://schemas.openxmlformats.org/officeDocument/2006/relationships/image" Target="../media/image24.png"/><Relationship Id="rId7" Type="http://schemas.openxmlformats.org/officeDocument/2006/relationships/image" Target="../media/image17.png"/><Relationship Id="rId12" Type="http://schemas.openxmlformats.org/officeDocument/2006/relationships/image" Target="../media/image22.png"/><Relationship Id="rId2" Type="http://schemas.openxmlformats.org/officeDocument/2006/relationships/notesSlide" Target="../notesSlides/notesSlide22.xml"/><Relationship Id="rId16" Type="http://schemas.openxmlformats.org/officeDocument/2006/relationships/image" Target="../media/image32.png"/><Relationship Id="rId1" Type="http://schemas.openxmlformats.org/officeDocument/2006/relationships/slideLayout" Target="../slideLayouts/slideLayout10.xml"/><Relationship Id="rId6" Type="http://schemas.openxmlformats.org/officeDocument/2006/relationships/image" Target="../media/image16.png"/><Relationship Id="rId11" Type="http://schemas.openxmlformats.org/officeDocument/2006/relationships/image" Target="../media/image15.png"/><Relationship Id="rId5" Type="http://schemas.openxmlformats.org/officeDocument/2006/relationships/image" Target="../media/image21.png"/><Relationship Id="rId15" Type="http://schemas.openxmlformats.org/officeDocument/2006/relationships/image" Target="../media/image31.png"/><Relationship Id="rId10" Type="http://schemas.openxmlformats.org/officeDocument/2006/relationships/image" Target="../media/image28.png"/><Relationship Id="rId4" Type="http://schemas.openxmlformats.org/officeDocument/2006/relationships/image" Target="../media/image25.png"/><Relationship Id="rId9" Type="http://schemas.openxmlformats.org/officeDocument/2006/relationships/image" Target="../media/image27.png"/><Relationship Id="rId14" Type="http://schemas.openxmlformats.org/officeDocument/2006/relationships/image" Target="../media/image30.png"/></Relationships>
</file>

<file path=ppt/slides/_rels/slide2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3.xml"/><Relationship Id="rId1" Type="http://schemas.openxmlformats.org/officeDocument/2006/relationships/slideLayout" Target="../slideLayouts/slideLayout8.xml"/><Relationship Id="rId5" Type="http://schemas.openxmlformats.org/officeDocument/2006/relationships/image" Target="../media/image34.png"/><Relationship Id="rId4" Type="http://schemas.openxmlformats.org/officeDocument/2006/relationships/image" Target="../media/image25.png"/></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7" Type="http://schemas.openxmlformats.org/officeDocument/2006/relationships/image" Target="../media/image37.png"/><Relationship Id="rId2" Type="http://schemas.openxmlformats.org/officeDocument/2006/relationships/notesSlide" Target="../notesSlides/notesSlide24.xml"/><Relationship Id="rId1" Type="http://schemas.openxmlformats.org/officeDocument/2006/relationships/slideLayout" Target="../slideLayouts/slideLayout8.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25.png"/></Relationships>
</file>

<file path=ppt/slides/_rels/slide2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5.xml"/><Relationship Id="rId1" Type="http://schemas.openxmlformats.org/officeDocument/2006/relationships/slideLayout" Target="../slideLayouts/slideLayout8.xml"/><Relationship Id="rId4" Type="http://schemas.openxmlformats.org/officeDocument/2006/relationships/image" Target="../media/image38.png"/></Relationships>
</file>

<file path=ppt/slides/_rels/slide2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6.xml"/><Relationship Id="rId1" Type="http://schemas.openxmlformats.org/officeDocument/2006/relationships/slideLayout" Target="../slideLayouts/slideLayout8.xml"/><Relationship Id="rId4" Type="http://schemas.openxmlformats.org/officeDocument/2006/relationships/image" Target="../media/image12.png"/></Relationships>
</file>

<file path=ppt/slides/_rels/slide28.xml.rels><?xml version="1.0" encoding="UTF-8" standalone="yes"?>
<Relationships xmlns="http://schemas.openxmlformats.org/package/2006/relationships"><Relationship Id="rId8" Type="http://schemas.openxmlformats.org/officeDocument/2006/relationships/image" Target="../media/image44.png"/><Relationship Id="rId13" Type="http://schemas.openxmlformats.org/officeDocument/2006/relationships/image" Target="../media/image49.png"/><Relationship Id="rId18" Type="http://schemas.openxmlformats.org/officeDocument/2006/relationships/image" Target="../media/image54.png"/><Relationship Id="rId26" Type="http://schemas.openxmlformats.org/officeDocument/2006/relationships/image" Target="../media/image62.png"/><Relationship Id="rId3" Type="http://schemas.openxmlformats.org/officeDocument/2006/relationships/image" Target="../media/image24.png"/><Relationship Id="rId21" Type="http://schemas.openxmlformats.org/officeDocument/2006/relationships/image" Target="../media/image57.png"/><Relationship Id="rId7" Type="http://schemas.openxmlformats.org/officeDocument/2006/relationships/image" Target="../media/image43.png"/><Relationship Id="rId12" Type="http://schemas.openxmlformats.org/officeDocument/2006/relationships/image" Target="../media/image48.png"/><Relationship Id="rId17" Type="http://schemas.openxmlformats.org/officeDocument/2006/relationships/image" Target="../media/image53.png"/><Relationship Id="rId25" Type="http://schemas.openxmlformats.org/officeDocument/2006/relationships/image" Target="../media/image61.png"/><Relationship Id="rId2" Type="http://schemas.openxmlformats.org/officeDocument/2006/relationships/notesSlide" Target="../notesSlides/notesSlide27.xml"/><Relationship Id="rId16" Type="http://schemas.openxmlformats.org/officeDocument/2006/relationships/image" Target="../media/image52.png"/><Relationship Id="rId20" Type="http://schemas.openxmlformats.org/officeDocument/2006/relationships/image" Target="../media/image56.png"/><Relationship Id="rId1" Type="http://schemas.openxmlformats.org/officeDocument/2006/relationships/slideLayout" Target="../slideLayouts/slideLayout10.xml"/><Relationship Id="rId6" Type="http://schemas.openxmlformats.org/officeDocument/2006/relationships/image" Target="../media/image42.png"/><Relationship Id="rId11" Type="http://schemas.openxmlformats.org/officeDocument/2006/relationships/image" Target="../media/image47.png"/><Relationship Id="rId24" Type="http://schemas.openxmlformats.org/officeDocument/2006/relationships/image" Target="../media/image60.png"/><Relationship Id="rId5" Type="http://schemas.openxmlformats.org/officeDocument/2006/relationships/image" Target="../media/image41.png"/><Relationship Id="rId15" Type="http://schemas.openxmlformats.org/officeDocument/2006/relationships/image" Target="../media/image51.png"/><Relationship Id="rId23" Type="http://schemas.openxmlformats.org/officeDocument/2006/relationships/image" Target="../media/image59.png"/><Relationship Id="rId10" Type="http://schemas.openxmlformats.org/officeDocument/2006/relationships/image" Target="../media/image46.png"/><Relationship Id="rId19" Type="http://schemas.openxmlformats.org/officeDocument/2006/relationships/image" Target="../media/image55.png"/><Relationship Id="rId4" Type="http://schemas.openxmlformats.org/officeDocument/2006/relationships/image" Target="../media/image40.png"/><Relationship Id="rId9" Type="http://schemas.openxmlformats.org/officeDocument/2006/relationships/image" Target="../media/image45.png"/><Relationship Id="rId14" Type="http://schemas.openxmlformats.org/officeDocument/2006/relationships/image" Target="../media/image50.png"/><Relationship Id="rId22" Type="http://schemas.openxmlformats.org/officeDocument/2006/relationships/image" Target="../media/image58.png"/><Relationship Id="rId27" Type="http://schemas.openxmlformats.org/officeDocument/2006/relationships/image" Target="../media/image63.png"/></Relationships>
</file>

<file path=ppt/slides/_rels/slide29.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28.xml"/><Relationship Id="rId1" Type="http://schemas.openxmlformats.org/officeDocument/2006/relationships/slideLayout" Target="../slideLayouts/slideLayout8.xml"/><Relationship Id="rId4" Type="http://schemas.openxmlformats.org/officeDocument/2006/relationships/image" Target="../media/image65.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9.xml"/><Relationship Id="rId1" Type="http://schemas.openxmlformats.org/officeDocument/2006/relationships/slideLayout" Target="../slideLayouts/slideLayout8.xml"/><Relationship Id="rId4" Type="http://schemas.openxmlformats.org/officeDocument/2006/relationships/image" Target="../media/image12.png"/></Relationships>
</file>

<file path=ppt/slides/_rels/slide31.xml.rels><?xml version="1.0" encoding="UTF-8" standalone="yes"?>
<Relationships xmlns="http://schemas.openxmlformats.org/package/2006/relationships"><Relationship Id="rId8" Type="http://schemas.openxmlformats.org/officeDocument/2006/relationships/image" Target="../media/image69.png"/><Relationship Id="rId3" Type="http://schemas.openxmlformats.org/officeDocument/2006/relationships/image" Target="../media/image14.png"/><Relationship Id="rId7" Type="http://schemas.openxmlformats.org/officeDocument/2006/relationships/image" Target="../media/image68.png"/><Relationship Id="rId2" Type="http://schemas.openxmlformats.org/officeDocument/2006/relationships/notesSlide" Target="../notesSlides/notesSlide30.xml"/><Relationship Id="rId1" Type="http://schemas.openxmlformats.org/officeDocument/2006/relationships/slideLayout" Target="../slideLayouts/slideLayout10.xml"/><Relationship Id="rId6" Type="http://schemas.openxmlformats.org/officeDocument/2006/relationships/image" Target="../media/image67.png"/><Relationship Id="rId11" Type="http://schemas.openxmlformats.org/officeDocument/2006/relationships/image" Target="../media/image72.png"/><Relationship Id="rId5" Type="http://schemas.openxmlformats.org/officeDocument/2006/relationships/image" Target="../media/image66.png"/><Relationship Id="rId10" Type="http://schemas.openxmlformats.org/officeDocument/2006/relationships/image" Target="../media/image71.png"/><Relationship Id="rId4" Type="http://schemas.openxmlformats.org/officeDocument/2006/relationships/image" Target="../media/image12.png"/><Relationship Id="rId9" Type="http://schemas.openxmlformats.org/officeDocument/2006/relationships/image" Target="../media/image70.png"/></Relationships>
</file>

<file path=ppt/slides/_rels/slide32.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notesSlide" Target="../notesSlides/notesSlide31.xml"/><Relationship Id="rId1" Type="http://schemas.openxmlformats.org/officeDocument/2006/relationships/slideLayout" Target="../slideLayouts/slideLayout8.xml"/><Relationship Id="rId4" Type="http://schemas.openxmlformats.org/officeDocument/2006/relationships/image" Target="../media/image74.png"/></Relationships>
</file>

<file path=ppt/slides/_rels/slide33.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notesSlide" Target="../notesSlides/notesSlide32.xml"/><Relationship Id="rId1" Type="http://schemas.openxmlformats.org/officeDocument/2006/relationships/slideLayout" Target="../slideLayouts/slideLayout8.xml"/><Relationship Id="rId4" Type="http://schemas.openxmlformats.org/officeDocument/2006/relationships/image" Target="../media/image12.png"/></Relationships>
</file>

<file path=ppt/slides/_rels/slide3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3.xml"/><Relationship Id="rId1" Type="http://schemas.openxmlformats.org/officeDocument/2006/relationships/slideLayout" Target="../slideLayouts/slideLayout8.xml"/><Relationship Id="rId5" Type="http://schemas.openxmlformats.org/officeDocument/2006/relationships/image" Target="../media/image76.png"/><Relationship Id="rId4" Type="http://schemas.openxmlformats.org/officeDocument/2006/relationships/image" Target="../media/image25.png"/></Relationships>
</file>

<file path=ppt/slides/_rels/slide35.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notesSlide" Target="../notesSlides/notesSlide34.xml"/><Relationship Id="rId1" Type="http://schemas.openxmlformats.org/officeDocument/2006/relationships/slideLayout" Target="../slideLayouts/slideLayout10.xml"/><Relationship Id="rId6" Type="http://schemas.openxmlformats.org/officeDocument/2006/relationships/image" Target="../media/image79.png"/><Relationship Id="rId5" Type="http://schemas.openxmlformats.org/officeDocument/2006/relationships/image" Target="../media/image78.png"/><Relationship Id="rId4" Type="http://schemas.openxmlformats.org/officeDocument/2006/relationships/image" Target="../media/image25.png"/></Relationships>
</file>

<file path=ppt/slides/_rels/slide36.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notesSlide" Target="../notesSlides/notesSlide35.xml"/><Relationship Id="rId1" Type="http://schemas.openxmlformats.org/officeDocument/2006/relationships/slideLayout" Target="../slideLayouts/slideLayout10.xml"/><Relationship Id="rId6" Type="http://schemas.openxmlformats.org/officeDocument/2006/relationships/image" Target="../media/image79.png"/><Relationship Id="rId5" Type="http://schemas.openxmlformats.org/officeDocument/2006/relationships/image" Target="../media/image78.png"/><Relationship Id="rId4" Type="http://schemas.openxmlformats.org/officeDocument/2006/relationships/image" Target="../media/image25.png"/></Relationships>
</file>

<file path=ppt/slides/_rels/slide37.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36.xml"/><Relationship Id="rId1" Type="http://schemas.openxmlformats.org/officeDocument/2006/relationships/slideLayout" Target="../slideLayouts/slideLayout8.xml"/><Relationship Id="rId4" Type="http://schemas.openxmlformats.org/officeDocument/2006/relationships/image" Target="../media/image65.png"/></Relationships>
</file>

<file path=ppt/slides/_rels/slide38.xml.rels><?xml version="1.0" encoding="UTF-8" standalone="yes"?>
<Relationships xmlns="http://schemas.openxmlformats.org/package/2006/relationships"><Relationship Id="rId3" Type="http://schemas.openxmlformats.org/officeDocument/2006/relationships/image" Target="../media/image81.jpg"/><Relationship Id="rId2" Type="http://schemas.openxmlformats.org/officeDocument/2006/relationships/notesSlide" Target="../notesSlides/notesSlide37.xml"/><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8" Type="http://schemas.openxmlformats.org/officeDocument/2006/relationships/image" Target="../media/image86.png"/><Relationship Id="rId13" Type="http://schemas.openxmlformats.org/officeDocument/2006/relationships/image" Target="../media/image91.png"/><Relationship Id="rId3" Type="http://schemas.openxmlformats.org/officeDocument/2006/relationships/image" Target="../media/image82.png"/><Relationship Id="rId7" Type="http://schemas.openxmlformats.org/officeDocument/2006/relationships/image" Target="../media/image85.png"/><Relationship Id="rId12" Type="http://schemas.openxmlformats.org/officeDocument/2006/relationships/image" Target="../media/image90.png"/><Relationship Id="rId2" Type="http://schemas.openxmlformats.org/officeDocument/2006/relationships/notesSlide" Target="../notesSlides/notesSlide38.xml"/><Relationship Id="rId1" Type="http://schemas.openxmlformats.org/officeDocument/2006/relationships/slideLayout" Target="../slideLayouts/slideLayout8.xml"/><Relationship Id="rId6" Type="http://schemas.openxmlformats.org/officeDocument/2006/relationships/image" Target="../media/image84.png"/><Relationship Id="rId11" Type="http://schemas.openxmlformats.org/officeDocument/2006/relationships/image" Target="../media/image89.png"/><Relationship Id="rId5" Type="http://schemas.openxmlformats.org/officeDocument/2006/relationships/image" Target="../media/image83.png"/><Relationship Id="rId10" Type="http://schemas.openxmlformats.org/officeDocument/2006/relationships/image" Target="../media/image88.png"/><Relationship Id="rId4" Type="http://schemas.openxmlformats.org/officeDocument/2006/relationships/image" Target="../media/image12.png"/><Relationship Id="rId9" Type="http://schemas.openxmlformats.org/officeDocument/2006/relationships/image" Target="../media/image87.png"/><Relationship Id="rId14" Type="http://schemas.openxmlformats.org/officeDocument/2006/relationships/image" Target="../media/image9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8" Type="http://schemas.openxmlformats.org/officeDocument/2006/relationships/image" Target="../media/image96.png"/><Relationship Id="rId13" Type="http://schemas.openxmlformats.org/officeDocument/2006/relationships/image" Target="../media/image101.png"/><Relationship Id="rId18" Type="http://schemas.openxmlformats.org/officeDocument/2006/relationships/image" Target="../media/image106.png"/><Relationship Id="rId3" Type="http://schemas.openxmlformats.org/officeDocument/2006/relationships/image" Target="../media/image24.png"/><Relationship Id="rId7" Type="http://schemas.openxmlformats.org/officeDocument/2006/relationships/image" Target="../media/image95.png"/><Relationship Id="rId12" Type="http://schemas.openxmlformats.org/officeDocument/2006/relationships/image" Target="../media/image100.png"/><Relationship Id="rId17" Type="http://schemas.openxmlformats.org/officeDocument/2006/relationships/image" Target="../media/image105.png"/><Relationship Id="rId2" Type="http://schemas.openxmlformats.org/officeDocument/2006/relationships/notesSlide" Target="../notesSlides/notesSlide39.xml"/><Relationship Id="rId16" Type="http://schemas.openxmlformats.org/officeDocument/2006/relationships/image" Target="../media/image104.png"/><Relationship Id="rId1" Type="http://schemas.openxmlformats.org/officeDocument/2006/relationships/slideLayout" Target="../slideLayouts/slideLayout10.xml"/><Relationship Id="rId6" Type="http://schemas.openxmlformats.org/officeDocument/2006/relationships/image" Target="../media/image94.png"/><Relationship Id="rId11" Type="http://schemas.openxmlformats.org/officeDocument/2006/relationships/image" Target="../media/image99.png"/><Relationship Id="rId5" Type="http://schemas.openxmlformats.org/officeDocument/2006/relationships/image" Target="../media/image93.png"/><Relationship Id="rId15" Type="http://schemas.openxmlformats.org/officeDocument/2006/relationships/image" Target="../media/image103.png"/><Relationship Id="rId10" Type="http://schemas.openxmlformats.org/officeDocument/2006/relationships/image" Target="../media/image98.png"/><Relationship Id="rId19" Type="http://schemas.openxmlformats.org/officeDocument/2006/relationships/image" Target="../media/image107.png"/><Relationship Id="rId4" Type="http://schemas.openxmlformats.org/officeDocument/2006/relationships/image" Target="../media/image65.png"/><Relationship Id="rId9" Type="http://schemas.openxmlformats.org/officeDocument/2006/relationships/image" Target="../media/image97.png"/><Relationship Id="rId14" Type="http://schemas.openxmlformats.org/officeDocument/2006/relationships/image" Target="../media/image102.png"/></Relationships>
</file>

<file path=ppt/slides/_rels/slide41.xml.rels><?xml version="1.0" encoding="UTF-8" standalone="yes"?>
<Relationships xmlns="http://schemas.openxmlformats.org/package/2006/relationships"><Relationship Id="rId3" Type="http://schemas.openxmlformats.org/officeDocument/2006/relationships/image" Target="../media/image108.png"/><Relationship Id="rId2" Type="http://schemas.openxmlformats.org/officeDocument/2006/relationships/notesSlide" Target="../notesSlides/notesSlide40.xml"/><Relationship Id="rId1" Type="http://schemas.openxmlformats.org/officeDocument/2006/relationships/slideLayout" Target="../slideLayouts/slideLayout8.xml"/><Relationship Id="rId4" Type="http://schemas.openxmlformats.org/officeDocument/2006/relationships/image" Target="../media/image12.png"/></Relationships>
</file>

<file path=ppt/slides/_rels/slide42.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notesSlide" Target="../notesSlides/notesSlide41.xml"/><Relationship Id="rId1" Type="http://schemas.openxmlformats.org/officeDocument/2006/relationships/slideLayout" Target="../slideLayouts/slideLayout8.xml"/><Relationship Id="rId4" Type="http://schemas.openxmlformats.org/officeDocument/2006/relationships/image" Target="../media/image12.png"/></Relationships>
</file>

<file path=ppt/slides/_rels/slide43.xml.rels><?xml version="1.0" encoding="UTF-8" standalone="yes"?>
<Relationships xmlns="http://schemas.openxmlformats.org/package/2006/relationships"><Relationship Id="rId8" Type="http://schemas.openxmlformats.org/officeDocument/2006/relationships/image" Target="../media/image112.png"/><Relationship Id="rId13" Type="http://schemas.openxmlformats.org/officeDocument/2006/relationships/image" Target="../media/image117.png"/><Relationship Id="rId3" Type="http://schemas.openxmlformats.org/officeDocument/2006/relationships/image" Target="../media/image24.png"/><Relationship Id="rId7" Type="http://schemas.openxmlformats.org/officeDocument/2006/relationships/image" Target="../media/image111.png"/><Relationship Id="rId12" Type="http://schemas.openxmlformats.org/officeDocument/2006/relationships/image" Target="../media/image116.png"/><Relationship Id="rId2" Type="http://schemas.openxmlformats.org/officeDocument/2006/relationships/notesSlide" Target="../notesSlides/notesSlide42.xml"/><Relationship Id="rId1" Type="http://schemas.openxmlformats.org/officeDocument/2006/relationships/slideLayout" Target="../slideLayouts/slideLayout10.xml"/><Relationship Id="rId6" Type="http://schemas.openxmlformats.org/officeDocument/2006/relationships/image" Target="../media/image110.png"/><Relationship Id="rId11" Type="http://schemas.openxmlformats.org/officeDocument/2006/relationships/image" Target="../media/image115.png"/><Relationship Id="rId5" Type="http://schemas.openxmlformats.org/officeDocument/2006/relationships/image" Target="../media/image109.png"/><Relationship Id="rId10" Type="http://schemas.openxmlformats.org/officeDocument/2006/relationships/image" Target="../media/image114.png"/><Relationship Id="rId4" Type="http://schemas.openxmlformats.org/officeDocument/2006/relationships/image" Target="../media/image12.png"/><Relationship Id="rId9" Type="http://schemas.openxmlformats.org/officeDocument/2006/relationships/image" Target="../media/image113.png"/><Relationship Id="rId14" Type="http://schemas.openxmlformats.org/officeDocument/2006/relationships/image" Target="../media/image118.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3" Type="http://schemas.openxmlformats.org/officeDocument/2006/relationships/image" Target="../media/image119.png"/><Relationship Id="rId2" Type="http://schemas.openxmlformats.org/officeDocument/2006/relationships/image" Target="../media/image4.pdf"/><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image" Target="../media/image6.pdf"/><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9.xml.rels><?xml version="1.0" encoding="UTF-8" standalone="yes"?>
<Relationships xmlns="http://schemas.openxmlformats.org/package/2006/relationships"><Relationship Id="rId3" Type="http://schemas.openxmlformats.org/officeDocument/2006/relationships/image" Target="../media/image121.png"/><Relationship Id="rId2" Type="http://schemas.openxmlformats.org/officeDocument/2006/relationships/image" Target="../media/image12.pdf"/><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0.xml.rels><?xml version="1.0" encoding="UTF-8" standalone="yes"?>
<Relationships xmlns="http://schemas.openxmlformats.org/package/2006/relationships"><Relationship Id="rId3" Type="http://schemas.openxmlformats.org/officeDocument/2006/relationships/image" Target="../media/image122.png"/><Relationship Id="rId2" Type="http://schemas.openxmlformats.org/officeDocument/2006/relationships/notesSlide" Target="../notesSlides/notesSlide43.xml"/><Relationship Id="rId1" Type="http://schemas.openxmlformats.org/officeDocument/2006/relationships/slideLayout" Target="../slideLayouts/slideLayout8.xml"/><Relationship Id="rId4" Type="http://schemas.openxmlformats.org/officeDocument/2006/relationships/image" Target="../media/image25.png"/></Relationships>
</file>

<file path=ppt/slides/_rels/slide51.xml.rels><?xml version="1.0" encoding="UTF-8" standalone="yes"?>
<Relationships xmlns="http://schemas.openxmlformats.org/package/2006/relationships"><Relationship Id="rId8" Type="http://schemas.openxmlformats.org/officeDocument/2006/relationships/image" Target="../media/image127.png"/><Relationship Id="rId13" Type="http://schemas.openxmlformats.org/officeDocument/2006/relationships/image" Target="../media/image132.png"/><Relationship Id="rId18" Type="http://schemas.openxmlformats.org/officeDocument/2006/relationships/image" Target="../media/image137.png"/><Relationship Id="rId3" Type="http://schemas.openxmlformats.org/officeDocument/2006/relationships/image" Target="../media/image24.png"/><Relationship Id="rId21" Type="http://schemas.openxmlformats.org/officeDocument/2006/relationships/image" Target="../media/image140.png"/><Relationship Id="rId7" Type="http://schemas.openxmlformats.org/officeDocument/2006/relationships/image" Target="../media/image126.png"/><Relationship Id="rId12" Type="http://schemas.openxmlformats.org/officeDocument/2006/relationships/image" Target="../media/image131.png"/><Relationship Id="rId17" Type="http://schemas.openxmlformats.org/officeDocument/2006/relationships/image" Target="../media/image136.png"/><Relationship Id="rId2" Type="http://schemas.openxmlformats.org/officeDocument/2006/relationships/notesSlide" Target="../notesSlides/notesSlide44.xml"/><Relationship Id="rId16" Type="http://schemas.openxmlformats.org/officeDocument/2006/relationships/image" Target="../media/image135.png"/><Relationship Id="rId20" Type="http://schemas.openxmlformats.org/officeDocument/2006/relationships/image" Target="../media/image139.png"/><Relationship Id="rId1" Type="http://schemas.openxmlformats.org/officeDocument/2006/relationships/slideLayout" Target="../slideLayouts/slideLayout10.xml"/><Relationship Id="rId6" Type="http://schemas.openxmlformats.org/officeDocument/2006/relationships/image" Target="../media/image125.png"/><Relationship Id="rId11" Type="http://schemas.openxmlformats.org/officeDocument/2006/relationships/image" Target="../media/image130.png"/><Relationship Id="rId5" Type="http://schemas.openxmlformats.org/officeDocument/2006/relationships/image" Target="../media/image124.png"/><Relationship Id="rId15" Type="http://schemas.openxmlformats.org/officeDocument/2006/relationships/image" Target="../media/image134.png"/><Relationship Id="rId10" Type="http://schemas.openxmlformats.org/officeDocument/2006/relationships/image" Target="../media/image129.png"/><Relationship Id="rId19" Type="http://schemas.openxmlformats.org/officeDocument/2006/relationships/image" Target="../media/image138.png"/><Relationship Id="rId4" Type="http://schemas.openxmlformats.org/officeDocument/2006/relationships/image" Target="../media/image123.png"/><Relationship Id="rId9" Type="http://schemas.openxmlformats.org/officeDocument/2006/relationships/image" Target="../media/image128.png"/><Relationship Id="rId14" Type="http://schemas.openxmlformats.org/officeDocument/2006/relationships/image" Target="../media/image133.png"/><Relationship Id="rId22" Type="http://schemas.openxmlformats.org/officeDocument/2006/relationships/image" Target="../media/image141.png"/></Relationships>
</file>

<file path=ppt/slides/_rels/slide5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5.xml"/><Relationship Id="rId1" Type="http://schemas.openxmlformats.org/officeDocument/2006/relationships/slideLayout" Target="../slideLayouts/slideLayout8.xml"/><Relationship Id="rId4" Type="http://schemas.openxmlformats.org/officeDocument/2006/relationships/image" Target="../media/image142.png"/></Relationships>
</file>

<file path=ppt/slides/_rels/slide5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6.xml"/><Relationship Id="rId1" Type="http://schemas.openxmlformats.org/officeDocument/2006/relationships/slideLayout" Target="../slideLayouts/slideLayout8.xml"/></Relationships>
</file>

<file path=ppt/slides/_rels/slide5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7.xml"/><Relationship Id="rId1" Type="http://schemas.openxmlformats.org/officeDocument/2006/relationships/slideLayout" Target="../slideLayouts/slideLayout10.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8.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8.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8.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noFill/>
          <a:ln/>
        </p:spPr>
        <p:txBody>
          <a:bodyPr vert="horz" lIns="90487" tIns="44450" rIns="90487" bIns="44450" rtlCol="0" anchor="ctr">
            <a:normAutofit/>
          </a:bodyPr>
          <a:lstStyle/>
          <a:p>
            <a:pPr marL="504965" indent="-504965" algn="ctr">
              <a:spcBef>
                <a:spcPts val="500"/>
              </a:spcBef>
              <a:buClr>
                <a:schemeClr val="tx1"/>
              </a:buClr>
              <a:buSzPct val="68000"/>
              <a:buFont typeface="Wingdings 3"/>
              <a:buChar char=""/>
              <a:defRPr/>
            </a:pPr>
            <a:r>
              <a:rPr lang="en-US" sz="3600" b="1" u="sng" dirty="0">
                <a:cs typeface="Arial" charset="0"/>
              </a:rPr>
              <a:t>What is Software Architecture? </a:t>
            </a:r>
            <a:endParaRPr lang="en-GB" sz="3600" b="1" u="sng" dirty="0">
              <a:cs typeface="Arial" charset="0"/>
            </a:endParaRPr>
          </a:p>
        </p:txBody>
      </p:sp>
      <p:sp>
        <p:nvSpPr>
          <p:cNvPr id="8195" name="Rectangle 3"/>
          <p:cNvSpPr>
            <a:spLocks noGrp="1" noChangeArrowheads="1"/>
          </p:cNvSpPr>
          <p:nvPr>
            <p:ph idx="1"/>
          </p:nvPr>
        </p:nvSpPr>
        <p:spPr>
          <a:xfrm>
            <a:off x="1181686" y="1714653"/>
            <a:ext cx="10757468" cy="4351338"/>
          </a:xfrm>
          <a:noFill/>
          <a:ln/>
        </p:spPr>
        <p:txBody>
          <a:bodyPr vert="horz" lIns="90487" tIns="44450" rIns="90487" bIns="44450" rtlCol="0">
            <a:normAutofit/>
          </a:bodyPr>
          <a:lstStyle/>
          <a:p>
            <a:pPr algn="just">
              <a:lnSpc>
                <a:spcPct val="90000"/>
              </a:lnSpc>
            </a:pPr>
            <a:r>
              <a:rPr lang="en-GB" dirty="0">
                <a:solidFill>
                  <a:srgbClr val="FF0000"/>
                </a:solidFill>
              </a:rPr>
              <a:t>It may </a:t>
            </a:r>
            <a:r>
              <a:rPr lang="en-GB" b="1" dirty="0">
                <a:solidFill>
                  <a:srgbClr val="FF0000"/>
                </a:solidFill>
              </a:rPr>
              <a:t>range from a high-level abstract statement of a service </a:t>
            </a:r>
            <a:r>
              <a:rPr lang="en-GB" dirty="0">
                <a:solidFill>
                  <a:srgbClr val="FF0000"/>
                </a:solidFill>
              </a:rPr>
              <a:t>or of a system constraint to a detailed mathematical functional specification</a:t>
            </a:r>
            <a:r>
              <a:rPr lang="en-GB" dirty="0"/>
              <a:t>.</a:t>
            </a:r>
          </a:p>
          <a:p>
            <a:pPr algn="just">
              <a:lnSpc>
                <a:spcPct val="90000"/>
              </a:lnSpc>
            </a:pPr>
            <a:r>
              <a:rPr lang="en-GB" b="1" dirty="0"/>
              <a:t>This is inevitable as requirements may serve a dual function</a:t>
            </a:r>
          </a:p>
          <a:p>
            <a:pPr lvl="1" algn="just">
              <a:lnSpc>
                <a:spcPct val="90000"/>
              </a:lnSpc>
            </a:pPr>
            <a:r>
              <a:rPr lang="en-GB" b="1" dirty="0"/>
              <a:t>May be the basis for a bid for a contract </a:t>
            </a:r>
            <a:r>
              <a:rPr lang="en-GB" dirty="0"/>
              <a:t>- therefore must be open to interpretation;</a:t>
            </a:r>
          </a:p>
          <a:p>
            <a:pPr lvl="1" algn="just">
              <a:lnSpc>
                <a:spcPct val="90000"/>
              </a:lnSpc>
            </a:pPr>
            <a:r>
              <a:rPr lang="en-GB" b="1" dirty="0"/>
              <a:t>May be the basis for the contract itself </a:t>
            </a:r>
            <a:r>
              <a:rPr lang="en-GB" dirty="0"/>
              <a:t>- therefore must be defined in detail;</a:t>
            </a:r>
          </a:p>
          <a:p>
            <a:pPr lvl="1" algn="just">
              <a:lnSpc>
                <a:spcPct val="90000"/>
              </a:lnSpc>
            </a:pPr>
            <a:r>
              <a:rPr lang="en-GB" b="1" dirty="0"/>
              <a:t>Both these statements may be called requirements.</a:t>
            </a:r>
          </a:p>
        </p:txBody>
      </p:sp>
    </p:spTree>
    <p:extLst>
      <p:ext uri="{BB962C8B-B14F-4D97-AF65-F5344CB8AC3E}">
        <p14:creationId xmlns:p14="http://schemas.microsoft.com/office/powerpoint/2010/main" val="355989529"/>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441251" y="563810"/>
            <a:ext cx="7543165" cy="498598"/>
          </a:xfrm>
          <a:prstGeom prst="rect">
            <a:avLst/>
          </a:prstGeom>
        </p:spPr>
        <p:txBody>
          <a:bodyPr vert="horz" wrap="square" lIns="0" tIns="0" rIns="0" bIns="0" rtlCol="0">
            <a:spAutoFit/>
          </a:bodyPr>
          <a:lstStyle/>
          <a:p>
            <a:pPr marL="504965" indent="-504965" algn="ctr">
              <a:lnSpc>
                <a:spcPct val="90000"/>
              </a:lnSpc>
              <a:spcBef>
                <a:spcPts val="500"/>
              </a:spcBef>
              <a:buClr>
                <a:schemeClr val="tx1"/>
              </a:buClr>
              <a:buSzPct val="68000"/>
              <a:buFont typeface="Wingdings 3"/>
              <a:buChar char=""/>
              <a:defRPr/>
            </a:pPr>
            <a:r>
              <a:rPr sz="3600" b="1" u="sng" dirty="0">
                <a:latin typeface="Times New Roman" panose="02020603050405020304" pitchFamily="18" charset="0"/>
                <a:ea typeface="+mj-ea"/>
                <a:cs typeface="Arial" charset="0"/>
              </a:rPr>
              <a:t>Architecture Transformation</a:t>
            </a:r>
          </a:p>
        </p:txBody>
      </p:sp>
      <p:sp>
        <p:nvSpPr>
          <p:cNvPr id="3" name="object 3"/>
          <p:cNvSpPr txBox="1"/>
          <p:nvPr/>
        </p:nvSpPr>
        <p:spPr>
          <a:xfrm>
            <a:off x="1475312" y="1674673"/>
            <a:ext cx="10245633" cy="4616648"/>
          </a:xfrm>
          <a:prstGeom prst="rect">
            <a:avLst/>
          </a:prstGeom>
        </p:spPr>
        <p:txBody>
          <a:bodyPr vert="horz" wrap="square" lIns="0" tIns="0" rIns="0" bIns="0" rtlCol="0">
            <a:spAutoFit/>
          </a:bodyPr>
          <a:lstStyle/>
          <a:p>
            <a:pPr marL="356870" marR="5080" indent="-344170" algn="just">
              <a:buFont typeface="MS Gothic"/>
              <a:buChar char="❖"/>
              <a:tabLst>
                <a:tab pos="357505" algn="l"/>
              </a:tabLst>
            </a:pPr>
            <a:r>
              <a:rPr sz="3000" b="1" dirty="0">
                <a:latin typeface="Times New Roman" panose="02020603050405020304" pitchFamily="18" charset="0"/>
                <a:cs typeface="Times New Roman" panose="02020603050405020304" pitchFamily="18" charset="0"/>
              </a:rPr>
              <a:t>Is  </a:t>
            </a:r>
            <a:r>
              <a:rPr sz="3000" b="1" spc="-270" dirty="0">
                <a:latin typeface="Times New Roman" panose="02020603050405020304" pitchFamily="18" charset="0"/>
                <a:cs typeface="Times New Roman" panose="02020603050405020304" pitchFamily="18" charset="0"/>
              </a:rPr>
              <a:t> </a:t>
            </a:r>
            <a:r>
              <a:rPr sz="3000" b="1" dirty="0">
                <a:latin typeface="Times New Roman" panose="02020603050405020304" pitchFamily="18" charset="0"/>
                <a:cs typeface="Times New Roman" panose="02020603050405020304" pitchFamily="18" charset="0"/>
              </a:rPr>
              <a:t>co</a:t>
            </a:r>
            <a:r>
              <a:rPr sz="3000" b="1" spc="-25" dirty="0">
                <a:latin typeface="Times New Roman" panose="02020603050405020304" pitchFamily="18" charset="0"/>
                <a:cs typeface="Times New Roman" panose="02020603050405020304" pitchFamily="18" charset="0"/>
              </a:rPr>
              <a:t>n</a:t>
            </a:r>
            <a:r>
              <a:rPr sz="3000" b="1" dirty="0">
                <a:latin typeface="Times New Roman" panose="02020603050405020304" pitchFamily="18" charset="0"/>
                <a:cs typeface="Times New Roman" panose="02020603050405020304" pitchFamily="18" charset="0"/>
              </a:rPr>
              <a:t>cer</a:t>
            </a:r>
            <a:r>
              <a:rPr sz="3000" b="1" spc="-20" dirty="0">
                <a:latin typeface="Times New Roman" panose="02020603050405020304" pitchFamily="18" charset="0"/>
                <a:cs typeface="Times New Roman" panose="02020603050405020304" pitchFamily="18" charset="0"/>
              </a:rPr>
              <a:t>n</a:t>
            </a:r>
            <a:r>
              <a:rPr sz="3000" b="1" spc="-5" dirty="0">
                <a:latin typeface="Times New Roman" panose="02020603050405020304" pitchFamily="18" charset="0"/>
                <a:cs typeface="Times New Roman" panose="02020603050405020304" pitchFamily="18" charset="0"/>
              </a:rPr>
              <a:t>e</a:t>
            </a:r>
            <a:r>
              <a:rPr sz="3000" b="1" dirty="0">
                <a:latin typeface="Times New Roman" panose="02020603050405020304" pitchFamily="18" charset="0"/>
                <a:cs typeface="Times New Roman" panose="02020603050405020304" pitchFamily="18" charset="0"/>
              </a:rPr>
              <a:t>d  </a:t>
            </a:r>
            <a:r>
              <a:rPr sz="3000" b="1" spc="-260" dirty="0">
                <a:latin typeface="Times New Roman" panose="02020603050405020304" pitchFamily="18" charset="0"/>
                <a:cs typeface="Times New Roman" panose="02020603050405020304" pitchFamily="18" charset="0"/>
              </a:rPr>
              <a:t> </a:t>
            </a:r>
            <a:r>
              <a:rPr sz="3000" b="1" spc="-5" dirty="0">
                <a:latin typeface="Times New Roman" panose="02020603050405020304" pitchFamily="18" charset="0"/>
                <a:cs typeface="Times New Roman" panose="02020603050405020304" pitchFamily="18" charset="0"/>
              </a:rPr>
              <a:t>w</a:t>
            </a:r>
            <a:r>
              <a:rPr sz="3000" b="1" spc="-25" dirty="0">
                <a:latin typeface="Times New Roman" panose="02020603050405020304" pitchFamily="18" charset="0"/>
                <a:cs typeface="Times New Roman" panose="02020603050405020304" pitchFamily="18" charset="0"/>
              </a:rPr>
              <a:t>i</a:t>
            </a:r>
            <a:r>
              <a:rPr sz="3000" b="1" dirty="0">
                <a:latin typeface="Times New Roman" panose="02020603050405020304" pitchFamily="18" charset="0"/>
                <a:cs typeface="Times New Roman" panose="02020603050405020304" pitchFamily="18" charset="0"/>
              </a:rPr>
              <a:t>th  </a:t>
            </a:r>
            <a:r>
              <a:rPr sz="3000" b="1" spc="-265" dirty="0">
                <a:latin typeface="Times New Roman" panose="02020603050405020304" pitchFamily="18" charset="0"/>
                <a:cs typeface="Times New Roman" panose="02020603050405020304" pitchFamily="18" charset="0"/>
              </a:rPr>
              <a:t> </a:t>
            </a:r>
            <a:r>
              <a:rPr sz="3000" b="1" spc="-15" dirty="0">
                <a:latin typeface="Times New Roman" panose="02020603050405020304" pitchFamily="18" charset="0"/>
                <a:cs typeface="Times New Roman" panose="02020603050405020304" pitchFamily="18" charset="0"/>
              </a:rPr>
              <a:t>s</a:t>
            </a:r>
            <a:r>
              <a:rPr sz="3000" b="1" spc="-5" dirty="0">
                <a:latin typeface="Times New Roman" panose="02020603050405020304" pitchFamily="18" charset="0"/>
                <a:cs typeface="Times New Roman" panose="02020603050405020304" pitchFamily="18" charset="0"/>
              </a:rPr>
              <a:t>e</a:t>
            </a:r>
            <a:r>
              <a:rPr sz="3000" b="1" spc="-10" dirty="0">
                <a:latin typeface="Times New Roman" panose="02020603050405020304" pitchFamily="18" charset="0"/>
                <a:cs typeface="Times New Roman" panose="02020603050405020304" pitchFamily="18" charset="0"/>
              </a:rPr>
              <a:t>l</a:t>
            </a:r>
            <a:r>
              <a:rPr sz="3000" b="1" spc="-5" dirty="0">
                <a:latin typeface="Times New Roman" panose="02020603050405020304" pitchFamily="18" charset="0"/>
                <a:cs typeface="Times New Roman" panose="02020603050405020304" pitchFamily="18" charset="0"/>
              </a:rPr>
              <a:t>ecti</a:t>
            </a:r>
            <a:r>
              <a:rPr sz="3000" b="1" spc="-10" dirty="0">
                <a:latin typeface="Times New Roman" panose="02020603050405020304" pitchFamily="18" charset="0"/>
                <a:cs typeface="Times New Roman" panose="02020603050405020304" pitchFamily="18" charset="0"/>
              </a:rPr>
              <a:t>n</a:t>
            </a:r>
            <a:r>
              <a:rPr sz="3000" b="1" dirty="0">
                <a:latin typeface="Times New Roman" panose="02020603050405020304" pitchFamily="18" charset="0"/>
                <a:cs typeface="Times New Roman" panose="02020603050405020304" pitchFamily="18" charset="0"/>
              </a:rPr>
              <a:t>g  </a:t>
            </a:r>
            <a:r>
              <a:rPr sz="3000" b="1" spc="-270" dirty="0">
                <a:latin typeface="Times New Roman" panose="02020603050405020304" pitchFamily="18" charset="0"/>
                <a:cs typeface="Times New Roman" panose="02020603050405020304" pitchFamily="18" charset="0"/>
              </a:rPr>
              <a:t> </a:t>
            </a:r>
            <a:r>
              <a:rPr sz="3000" b="1" spc="-20" dirty="0">
                <a:latin typeface="Times New Roman" panose="02020603050405020304" pitchFamily="18" charset="0"/>
                <a:cs typeface="Times New Roman" panose="02020603050405020304" pitchFamily="18" charset="0"/>
              </a:rPr>
              <a:t>d</a:t>
            </a:r>
            <a:r>
              <a:rPr sz="3000" b="1" spc="-5" dirty="0">
                <a:latin typeface="Times New Roman" panose="02020603050405020304" pitchFamily="18" charset="0"/>
                <a:cs typeface="Times New Roman" panose="02020603050405020304" pitchFamily="18" charset="0"/>
              </a:rPr>
              <a:t>es</a:t>
            </a:r>
            <a:r>
              <a:rPr sz="3000" b="1" spc="-10" dirty="0">
                <a:latin typeface="Times New Roman" panose="02020603050405020304" pitchFamily="18" charset="0"/>
                <a:cs typeface="Times New Roman" panose="02020603050405020304" pitchFamily="18" charset="0"/>
              </a:rPr>
              <a:t>i</a:t>
            </a:r>
            <a:r>
              <a:rPr sz="3000" b="1" spc="-5" dirty="0">
                <a:latin typeface="Times New Roman" panose="02020603050405020304" pitchFamily="18" charset="0"/>
                <a:cs typeface="Times New Roman" panose="02020603050405020304" pitchFamily="18" charset="0"/>
              </a:rPr>
              <a:t>g</a:t>
            </a:r>
            <a:r>
              <a:rPr sz="3000" b="1" dirty="0">
                <a:latin typeface="Times New Roman" panose="02020603050405020304" pitchFamily="18" charset="0"/>
                <a:cs typeface="Times New Roman" panose="02020603050405020304" pitchFamily="18" charset="0"/>
              </a:rPr>
              <a:t>n  </a:t>
            </a:r>
            <a:r>
              <a:rPr sz="3000" b="1" spc="-270" dirty="0">
                <a:latin typeface="Times New Roman" panose="02020603050405020304" pitchFamily="18" charset="0"/>
                <a:cs typeface="Times New Roman" panose="02020603050405020304" pitchFamily="18" charset="0"/>
              </a:rPr>
              <a:t> </a:t>
            </a:r>
            <a:r>
              <a:rPr sz="3000" b="1" dirty="0">
                <a:latin typeface="Times New Roman" panose="02020603050405020304" pitchFamily="18" charset="0"/>
                <a:cs typeface="Times New Roman" panose="02020603050405020304" pitchFamily="18" charset="0"/>
              </a:rPr>
              <a:t>so</a:t>
            </a:r>
            <a:r>
              <a:rPr sz="3000" b="1" spc="-15" dirty="0">
                <a:latin typeface="Times New Roman" panose="02020603050405020304" pitchFamily="18" charset="0"/>
                <a:cs typeface="Times New Roman" panose="02020603050405020304" pitchFamily="18" charset="0"/>
              </a:rPr>
              <a:t>l</a:t>
            </a:r>
            <a:r>
              <a:rPr sz="3000" b="1" spc="-5" dirty="0">
                <a:latin typeface="Times New Roman" panose="02020603050405020304" pitchFamily="18" charset="0"/>
                <a:cs typeface="Times New Roman" panose="02020603050405020304" pitchFamily="18" charset="0"/>
              </a:rPr>
              <a:t>uti</a:t>
            </a:r>
            <a:r>
              <a:rPr sz="3000" b="1" spc="-10" dirty="0">
                <a:latin typeface="Times New Roman" panose="02020603050405020304" pitchFamily="18" charset="0"/>
                <a:cs typeface="Times New Roman" panose="02020603050405020304" pitchFamily="18" charset="0"/>
              </a:rPr>
              <a:t>o</a:t>
            </a:r>
            <a:r>
              <a:rPr sz="3000" b="1" spc="-5" dirty="0">
                <a:latin typeface="Times New Roman" panose="02020603050405020304" pitchFamily="18" charset="0"/>
                <a:cs typeface="Times New Roman" panose="02020603050405020304" pitchFamily="18" charset="0"/>
              </a:rPr>
              <a:t>n</a:t>
            </a:r>
            <a:r>
              <a:rPr sz="3000" b="1" dirty="0">
                <a:latin typeface="Times New Roman" panose="02020603050405020304" pitchFamily="18" charset="0"/>
                <a:cs typeface="Times New Roman" panose="02020603050405020304" pitchFamily="18" charset="0"/>
              </a:rPr>
              <a:t>s  </a:t>
            </a:r>
            <a:r>
              <a:rPr sz="3000" b="1" spc="-285" dirty="0">
                <a:latin typeface="Times New Roman" panose="02020603050405020304" pitchFamily="18" charset="0"/>
                <a:cs typeface="Times New Roman" panose="02020603050405020304" pitchFamily="18" charset="0"/>
              </a:rPr>
              <a:t> </a:t>
            </a:r>
            <a:r>
              <a:rPr sz="3000" dirty="0">
                <a:latin typeface="Times New Roman" panose="02020603050405020304" pitchFamily="18" charset="0"/>
                <a:cs typeface="Times New Roman" panose="02020603050405020304" pitchFamily="18" charset="0"/>
              </a:rPr>
              <a:t>to </a:t>
            </a:r>
            <a:r>
              <a:rPr sz="3000" spc="-5" dirty="0">
                <a:latin typeface="Times New Roman" panose="02020603050405020304" pitchFamily="18" charset="0"/>
                <a:cs typeface="Times New Roman" panose="02020603050405020304" pitchFamily="18" charset="0"/>
              </a:rPr>
              <a:t>improv</a:t>
            </a:r>
            <a:r>
              <a:rPr sz="3000" dirty="0">
                <a:latin typeface="Times New Roman" panose="02020603050405020304" pitchFamily="18" charset="0"/>
                <a:cs typeface="Times New Roman" panose="02020603050405020304" pitchFamily="18" charset="0"/>
              </a:rPr>
              <a:t>e </a:t>
            </a:r>
            <a:r>
              <a:rPr sz="3000" spc="-245" dirty="0">
                <a:latin typeface="Times New Roman" panose="02020603050405020304" pitchFamily="18" charset="0"/>
                <a:cs typeface="Times New Roman" panose="02020603050405020304" pitchFamily="18" charset="0"/>
              </a:rPr>
              <a:t> </a:t>
            </a:r>
            <a:r>
              <a:rPr sz="3000" spc="-10" dirty="0">
                <a:latin typeface="Times New Roman" panose="02020603050405020304" pitchFamily="18" charset="0"/>
                <a:cs typeface="Times New Roman" panose="02020603050405020304" pitchFamily="18" charset="0"/>
              </a:rPr>
              <a:t>t</a:t>
            </a:r>
            <a:r>
              <a:rPr sz="3000" spc="-25" dirty="0">
                <a:latin typeface="Times New Roman" panose="02020603050405020304" pitchFamily="18" charset="0"/>
                <a:cs typeface="Times New Roman" panose="02020603050405020304" pitchFamily="18" charset="0"/>
              </a:rPr>
              <a:t>h</a:t>
            </a:r>
            <a:r>
              <a:rPr sz="3000" dirty="0">
                <a:latin typeface="Times New Roman" panose="02020603050405020304" pitchFamily="18" charset="0"/>
                <a:cs typeface="Times New Roman" panose="02020603050405020304" pitchFamily="18" charset="0"/>
              </a:rPr>
              <a:t>e </a:t>
            </a:r>
            <a:r>
              <a:rPr sz="3000" spc="-220" dirty="0">
                <a:latin typeface="Times New Roman" panose="02020603050405020304" pitchFamily="18" charset="0"/>
                <a:cs typeface="Times New Roman" panose="02020603050405020304" pitchFamily="18" charset="0"/>
              </a:rPr>
              <a:t> </a:t>
            </a:r>
            <a:r>
              <a:rPr sz="3000" spc="-5" dirty="0">
                <a:latin typeface="Times New Roman" panose="02020603050405020304" pitchFamily="18" charset="0"/>
                <a:cs typeface="Times New Roman" panose="02020603050405020304" pitchFamily="18" charset="0"/>
              </a:rPr>
              <a:t>qu</a:t>
            </a:r>
            <a:r>
              <a:rPr sz="3000" spc="-10" dirty="0">
                <a:latin typeface="Times New Roman" panose="02020603050405020304" pitchFamily="18" charset="0"/>
                <a:cs typeface="Times New Roman" panose="02020603050405020304" pitchFamily="18" charset="0"/>
              </a:rPr>
              <a:t>a</a:t>
            </a:r>
            <a:r>
              <a:rPr sz="3000" spc="-5" dirty="0">
                <a:latin typeface="Times New Roman" panose="02020603050405020304" pitchFamily="18" charset="0"/>
                <a:cs typeface="Times New Roman" panose="02020603050405020304" pitchFamily="18" charset="0"/>
              </a:rPr>
              <a:t>l</a:t>
            </a:r>
            <a:r>
              <a:rPr sz="3000" spc="-10" dirty="0">
                <a:latin typeface="Times New Roman" panose="02020603050405020304" pitchFamily="18" charset="0"/>
                <a:cs typeface="Times New Roman" panose="02020603050405020304" pitchFamily="18" charset="0"/>
              </a:rPr>
              <a:t>ity</a:t>
            </a:r>
            <a:r>
              <a:rPr sz="3000" dirty="0">
                <a:latin typeface="Times New Roman" panose="02020603050405020304" pitchFamily="18" charset="0"/>
                <a:cs typeface="Times New Roman" panose="02020603050405020304" pitchFamily="18" charset="0"/>
              </a:rPr>
              <a:t> </a:t>
            </a:r>
            <a:r>
              <a:rPr sz="3000" spc="-225" dirty="0">
                <a:latin typeface="Times New Roman" panose="02020603050405020304" pitchFamily="18" charset="0"/>
                <a:cs typeface="Times New Roman" panose="02020603050405020304" pitchFamily="18" charset="0"/>
              </a:rPr>
              <a:t> </a:t>
            </a:r>
            <a:r>
              <a:rPr sz="3000" spc="-15" dirty="0">
                <a:latin typeface="Times New Roman" panose="02020603050405020304" pitchFamily="18" charset="0"/>
                <a:cs typeface="Times New Roman" panose="02020603050405020304" pitchFamily="18" charset="0"/>
              </a:rPr>
              <a:t>a</a:t>
            </a:r>
            <a:r>
              <a:rPr sz="3000" dirty="0">
                <a:latin typeface="Times New Roman" panose="02020603050405020304" pitchFamily="18" charset="0"/>
                <a:cs typeface="Times New Roman" panose="02020603050405020304" pitchFamily="18" charset="0"/>
              </a:rPr>
              <a:t>ttrib</a:t>
            </a:r>
            <a:r>
              <a:rPr sz="3000" spc="-10" dirty="0">
                <a:latin typeface="Times New Roman" panose="02020603050405020304" pitchFamily="18" charset="0"/>
                <a:cs typeface="Times New Roman" panose="02020603050405020304" pitchFamily="18" charset="0"/>
              </a:rPr>
              <a:t>u</a:t>
            </a:r>
            <a:r>
              <a:rPr sz="3000" spc="-15" dirty="0">
                <a:latin typeface="Times New Roman" panose="02020603050405020304" pitchFamily="18" charset="0"/>
                <a:cs typeface="Times New Roman" panose="02020603050405020304" pitchFamily="18" charset="0"/>
              </a:rPr>
              <a:t>tes</a:t>
            </a:r>
            <a:r>
              <a:rPr sz="3000" dirty="0">
                <a:latin typeface="Times New Roman" panose="02020603050405020304" pitchFamily="18" charset="0"/>
                <a:cs typeface="Times New Roman" panose="02020603050405020304" pitchFamily="18" charset="0"/>
              </a:rPr>
              <a:t> </a:t>
            </a:r>
            <a:r>
              <a:rPr sz="3000" spc="-215" dirty="0">
                <a:latin typeface="Times New Roman" panose="02020603050405020304" pitchFamily="18" charset="0"/>
                <a:cs typeface="Times New Roman" panose="02020603050405020304" pitchFamily="18" charset="0"/>
              </a:rPr>
              <a:t> </a:t>
            </a:r>
            <a:r>
              <a:rPr sz="3000" spc="-5" dirty="0">
                <a:latin typeface="Times New Roman" panose="02020603050405020304" pitchFamily="18" charset="0"/>
                <a:cs typeface="Times New Roman" panose="02020603050405020304" pitchFamily="18" charset="0"/>
              </a:rPr>
              <a:t>w</a:t>
            </a:r>
            <a:r>
              <a:rPr sz="3000" spc="-10" dirty="0">
                <a:latin typeface="Times New Roman" panose="02020603050405020304" pitchFamily="18" charset="0"/>
                <a:cs typeface="Times New Roman" panose="02020603050405020304" pitchFamily="18" charset="0"/>
              </a:rPr>
              <a:t>h</a:t>
            </a:r>
            <a:r>
              <a:rPr sz="3000" spc="-5" dirty="0">
                <a:latin typeface="Times New Roman" panose="02020603050405020304" pitchFamily="18" charset="0"/>
                <a:cs typeface="Times New Roman" panose="02020603050405020304" pitchFamily="18" charset="0"/>
              </a:rPr>
              <a:t>i</a:t>
            </a:r>
            <a:r>
              <a:rPr sz="3000" spc="-10" dirty="0">
                <a:latin typeface="Times New Roman" panose="02020603050405020304" pitchFamily="18" charset="0"/>
                <a:cs typeface="Times New Roman" panose="02020603050405020304" pitchFamily="18" charset="0"/>
              </a:rPr>
              <a:t>l</a:t>
            </a:r>
            <a:r>
              <a:rPr sz="3000" dirty="0">
                <a:latin typeface="Times New Roman" panose="02020603050405020304" pitchFamily="18" charset="0"/>
                <a:cs typeface="Times New Roman" panose="02020603050405020304" pitchFamily="18" charset="0"/>
              </a:rPr>
              <a:t>e </a:t>
            </a:r>
            <a:r>
              <a:rPr sz="3000" spc="-220" dirty="0">
                <a:latin typeface="Times New Roman" panose="02020603050405020304" pitchFamily="18" charset="0"/>
                <a:cs typeface="Times New Roman" panose="02020603050405020304" pitchFamily="18" charset="0"/>
              </a:rPr>
              <a:t> </a:t>
            </a:r>
            <a:r>
              <a:rPr sz="3000" spc="-5" dirty="0">
                <a:latin typeface="Times New Roman" panose="02020603050405020304" pitchFamily="18" charset="0"/>
                <a:cs typeface="Times New Roman" panose="02020603050405020304" pitchFamily="18" charset="0"/>
              </a:rPr>
              <a:t>pres</a:t>
            </a:r>
            <a:r>
              <a:rPr sz="3000" spc="-15" dirty="0">
                <a:latin typeface="Times New Roman" panose="02020603050405020304" pitchFamily="18" charset="0"/>
                <a:cs typeface="Times New Roman" panose="02020603050405020304" pitchFamily="18" charset="0"/>
              </a:rPr>
              <a:t>e</a:t>
            </a:r>
            <a:r>
              <a:rPr sz="3000" dirty="0">
                <a:latin typeface="Times New Roman" panose="02020603050405020304" pitchFamily="18" charset="0"/>
                <a:cs typeface="Times New Roman" panose="02020603050405020304" pitchFamily="18" charset="0"/>
              </a:rPr>
              <a:t>rv</a:t>
            </a:r>
            <a:r>
              <a:rPr sz="3000" spc="-15" dirty="0">
                <a:latin typeface="Times New Roman" panose="02020603050405020304" pitchFamily="18" charset="0"/>
                <a:cs typeface="Times New Roman" panose="02020603050405020304" pitchFamily="18" charset="0"/>
              </a:rPr>
              <a:t>i</a:t>
            </a:r>
            <a:r>
              <a:rPr sz="3000" spc="-5" dirty="0">
                <a:latin typeface="Times New Roman" panose="02020603050405020304" pitchFamily="18" charset="0"/>
                <a:cs typeface="Times New Roman" panose="02020603050405020304" pitchFamily="18" charset="0"/>
              </a:rPr>
              <a:t>n</a:t>
            </a:r>
            <a:r>
              <a:rPr sz="3000" dirty="0">
                <a:latin typeface="Times New Roman" panose="02020603050405020304" pitchFamily="18" charset="0"/>
                <a:cs typeface="Times New Roman" panose="02020603050405020304" pitchFamily="18" charset="0"/>
              </a:rPr>
              <a:t>g </a:t>
            </a:r>
            <a:r>
              <a:rPr sz="3000" spc="-235" dirty="0">
                <a:latin typeface="Times New Roman" panose="02020603050405020304" pitchFamily="18" charset="0"/>
                <a:cs typeface="Times New Roman" panose="02020603050405020304" pitchFamily="18" charset="0"/>
              </a:rPr>
              <a:t> </a:t>
            </a:r>
            <a:r>
              <a:rPr sz="3000" dirty="0">
                <a:latin typeface="Times New Roman" panose="02020603050405020304" pitchFamily="18" charset="0"/>
                <a:cs typeface="Times New Roman" panose="02020603050405020304" pitchFamily="18" charset="0"/>
              </a:rPr>
              <a:t>the </a:t>
            </a:r>
            <a:r>
              <a:rPr sz="3000" spc="-5" dirty="0">
                <a:latin typeface="Times New Roman" panose="02020603050405020304" pitchFamily="18" charset="0"/>
                <a:cs typeface="Times New Roman" panose="02020603050405020304" pitchFamily="18" charset="0"/>
              </a:rPr>
              <a:t>doma</a:t>
            </a:r>
            <a:r>
              <a:rPr sz="3000" spc="-10" dirty="0">
                <a:latin typeface="Times New Roman" panose="02020603050405020304" pitchFamily="18" charset="0"/>
                <a:cs typeface="Times New Roman" panose="02020603050405020304" pitchFamily="18" charset="0"/>
              </a:rPr>
              <a:t>i</a:t>
            </a:r>
            <a:r>
              <a:rPr sz="3000" dirty="0">
                <a:latin typeface="Times New Roman" panose="02020603050405020304" pitchFamily="18" charset="0"/>
                <a:cs typeface="Times New Roman" panose="02020603050405020304" pitchFamily="18" charset="0"/>
              </a:rPr>
              <a:t>n</a:t>
            </a:r>
            <a:r>
              <a:rPr sz="3000" spc="45" dirty="0">
                <a:latin typeface="Times New Roman" panose="02020603050405020304" pitchFamily="18" charset="0"/>
                <a:cs typeface="Times New Roman" panose="02020603050405020304" pitchFamily="18" charset="0"/>
              </a:rPr>
              <a:t> </a:t>
            </a:r>
            <a:r>
              <a:rPr sz="3000" dirty="0">
                <a:latin typeface="Times New Roman" panose="02020603050405020304" pitchFamily="18" charset="0"/>
                <a:cs typeface="Times New Roman" panose="02020603050405020304" pitchFamily="18" charset="0"/>
              </a:rPr>
              <a:t>functiona</a:t>
            </a:r>
            <a:r>
              <a:rPr sz="3000" spc="-20" dirty="0">
                <a:latin typeface="Times New Roman" panose="02020603050405020304" pitchFamily="18" charset="0"/>
                <a:cs typeface="Times New Roman" panose="02020603050405020304" pitchFamily="18" charset="0"/>
              </a:rPr>
              <a:t>l</a:t>
            </a:r>
            <a:r>
              <a:rPr sz="3000" spc="-5" dirty="0">
                <a:latin typeface="Times New Roman" panose="02020603050405020304" pitchFamily="18" charset="0"/>
                <a:cs typeface="Times New Roman" panose="02020603050405020304" pitchFamily="18" charset="0"/>
              </a:rPr>
              <a:t>it</a:t>
            </a:r>
            <a:r>
              <a:rPr sz="3000" dirty="0">
                <a:latin typeface="Times New Roman" panose="02020603050405020304" pitchFamily="18" charset="0"/>
                <a:cs typeface="Times New Roman" panose="02020603050405020304" pitchFamily="18" charset="0"/>
              </a:rPr>
              <a:t>y</a:t>
            </a:r>
            <a:r>
              <a:rPr sz="3000" spc="-10" dirty="0">
                <a:latin typeface="Times New Roman" panose="02020603050405020304" pitchFamily="18" charset="0"/>
                <a:cs typeface="Times New Roman" panose="02020603050405020304" pitchFamily="18" charset="0"/>
              </a:rPr>
              <a:t>:</a:t>
            </a:r>
            <a:endParaRPr sz="3000" dirty="0">
              <a:latin typeface="Times New Roman" panose="02020603050405020304" pitchFamily="18" charset="0"/>
              <a:cs typeface="Times New Roman" panose="02020603050405020304" pitchFamily="18" charset="0"/>
            </a:endParaRPr>
          </a:p>
          <a:p>
            <a:pPr>
              <a:spcBef>
                <a:spcPts val="3"/>
              </a:spcBef>
              <a:buFont typeface="MS Gothic"/>
              <a:buChar char="❖"/>
            </a:pPr>
            <a:endParaRPr sz="3000" b="1" dirty="0">
              <a:latin typeface="Times New Roman" panose="02020603050405020304" pitchFamily="18" charset="0"/>
              <a:cs typeface="Times New Roman" panose="02020603050405020304" pitchFamily="18" charset="0"/>
            </a:endParaRPr>
          </a:p>
          <a:p>
            <a:pPr marL="757555" marR="370205" lvl="1" indent="-286385">
              <a:buFont typeface="MS Gothic"/>
              <a:buChar char="➢"/>
              <a:tabLst>
                <a:tab pos="758190" algn="l"/>
              </a:tabLst>
            </a:pPr>
            <a:r>
              <a:rPr sz="3000" b="1" dirty="0">
                <a:latin typeface="Times New Roman" panose="02020603050405020304" pitchFamily="18" charset="0"/>
                <a:cs typeface="Times New Roman" panose="02020603050405020304" pitchFamily="18" charset="0"/>
              </a:rPr>
              <a:t>The</a:t>
            </a:r>
            <a:r>
              <a:rPr sz="3000" b="1" spc="25" dirty="0">
                <a:latin typeface="Times New Roman" panose="02020603050405020304" pitchFamily="18" charset="0"/>
                <a:cs typeface="Times New Roman" panose="02020603050405020304" pitchFamily="18" charset="0"/>
              </a:rPr>
              <a:t> </a:t>
            </a:r>
            <a:r>
              <a:rPr sz="3000" b="1" spc="-5" dirty="0">
                <a:latin typeface="Times New Roman" panose="02020603050405020304" pitchFamily="18" charset="0"/>
                <a:cs typeface="Times New Roman" panose="02020603050405020304" pitchFamily="18" charset="0"/>
              </a:rPr>
              <a:t>de</a:t>
            </a:r>
            <a:r>
              <a:rPr sz="3000" b="1" spc="5" dirty="0">
                <a:latin typeface="Times New Roman" panose="02020603050405020304" pitchFamily="18" charset="0"/>
                <a:cs typeface="Times New Roman" panose="02020603050405020304" pitchFamily="18" charset="0"/>
              </a:rPr>
              <a:t>s</a:t>
            </a:r>
            <a:r>
              <a:rPr sz="3000" b="1" spc="-5" dirty="0">
                <a:latin typeface="Times New Roman" panose="02020603050405020304" pitchFamily="18" charset="0"/>
                <a:cs typeface="Times New Roman" panose="02020603050405020304" pitchFamily="18" charset="0"/>
              </a:rPr>
              <a:t>ig</a:t>
            </a:r>
            <a:r>
              <a:rPr sz="3000" b="1" dirty="0">
                <a:latin typeface="Times New Roman" panose="02020603050405020304" pitchFamily="18" charset="0"/>
                <a:cs typeface="Times New Roman" panose="02020603050405020304" pitchFamily="18" charset="0"/>
              </a:rPr>
              <a:t>n</a:t>
            </a:r>
            <a:r>
              <a:rPr sz="3000" b="1" spc="-10" dirty="0">
                <a:latin typeface="Times New Roman" panose="02020603050405020304" pitchFamily="18" charset="0"/>
                <a:cs typeface="Times New Roman" panose="02020603050405020304" pitchFamily="18" charset="0"/>
              </a:rPr>
              <a:t> </a:t>
            </a:r>
            <a:r>
              <a:rPr sz="3000" b="1" spc="-5" dirty="0">
                <a:latin typeface="Times New Roman" panose="02020603050405020304" pitchFamily="18" charset="0"/>
                <a:cs typeface="Times New Roman" panose="02020603050405020304" pitchFamily="18" charset="0"/>
              </a:rPr>
              <a:t>i</a:t>
            </a:r>
            <a:r>
              <a:rPr sz="3000" b="1" dirty="0">
                <a:latin typeface="Times New Roman" panose="02020603050405020304" pitchFamily="18" charset="0"/>
                <a:cs typeface="Times New Roman" panose="02020603050405020304" pitchFamily="18" charset="0"/>
              </a:rPr>
              <a:t>s</a:t>
            </a:r>
            <a:r>
              <a:rPr sz="3000" b="1" spc="45" dirty="0">
                <a:latin typeface="Times New Roman" panose="02020603050405020304" pitchFamily="18" charset="0"/>
                <a:cs typeface="Times New Roman" panose="02020603050405020304" pitchFamily="18" charset="0"/>
              </a:rPr>
              <a:t> </a:t>
            </a:r>
            <a:r>
              <a:rPr sz="3000" b="1" spc="-5" dirty="0">
                <a:latin typeface="Times New Roman" panose="02020603050405020304" pitchFamily="18" charset="0"/>
                <a:cs typeface="Times New Roman" panose="02020603050405020304" pitchFamily="18" charset="0"/>
              </a:rPr>
              <a:t>agai</a:t>
            </a:r>
            <a:r>
              <a:rPr sz="3000" b="1" dirty="0">
                <a:latin typeface="Times New Roman" panose="02020603050405020304" pitchFamily="18" charset="0"/>
                <a:cs typeface="Times New Roman" panose="02020603050405020304" pitchFamily="18" charset="0"/>
              </a:rPr>
              <a:t>n</a:t>
            </a:r>
            <a:r>
              <a:rPr sz="3000" b="1" spc="5" dirty="0">
                <a:latin typeface="Times New Roman" panose="02020603050405020304" pitchFamily="18" charset="0"/>
                <a:cs typeface="Times New Roman" panose="02020603050405020304" pitchFamily="18" charset="0"/>
              </a:rPr>
              <a:t> </a:t>
            </a:r>
            <a:r>
              <a:rPr sz="3000" b="1" spc="-5" dirty="0">
                <a:latin typeface="Times New Roman" panose="02020603050405020304" pitchFamily="18" charset="0"/>
                <a:cs typeface="Times New Roman" panose="02020603050405020304" pitchFamily="18" charset="0"/>
              </a:rPr>
              <a:t>evaluat</a:t>
            </a:r>
            <a:r>
              <a:rPr sz="3000" b="1" spc="-20" dirty="0">
                <a:latin typeface="Times New Roman" panose="02020603050405020304" pitchFamily="18" charset="0"/>
                <a:cs typeface="Times New Roman" panose="02020603050405020304" pitchFamily="18" charset="0"/>
              </a:rPr>
              <a:t>e</a:t>
            </a:r>
            <a:r>
              <a:rPr sz="3000" b="1" dirty="0">
                <a:latin typeface="Times New Roman" panose="02020603050405020304" pitchFamily="18" charset="0"/>
                <a:cs typeface="Times New Roman" panose="02020603050405020304" pitchFamily="18" charset="0"/>
              </a:rPr>
              <a:t>d </a:t>
            </a:r>
            <a:r>
              <a:rPr sz="3000" spc="-5" dirty="0">
                <a:latin typeface="Times New Roman" panose="02020603050405020304" pitchFamily="18" charset="0"/>
                <a:cs typeface="Times New Roman" panose="02020603050405020304" pitchFamily="18" charset="0"/>
              </a:rPr>
              <a:t>an</a:t>
            </a:r>
            <a:r>
              <a:rPr sz="3000" dirty="0">
                <a:latin typeface="Times New Roman" panose="02020603050405020304" pitchFamily="18" charset="0"/>
                <a:cs typeface="Times New Roman" panose="02020603050405020304" pitchFamily="18" charset="0"/>
              </a:rPr>
              <a:t>d</a:t>
            </a:r>
            <a:r>
              <a:rPr sz="3000" spc="20" dirty="0">
                <a:latin typeface="Times New Roman" panose="02020603050405020304" pitchFamily="18" charset="0"/>
                <a:cs typeface="Times New Roman" panose="02020603050405020304" pitchFamily="18" charset="0"/>
              </a:rPr>
              <a:t> </a:t>
            </a:r>
            <a:r>
              <a:rPr sz="3000" dirty="0">
                <a:latin typeface="Times New Roman" panose="02020603050405020304" pitchFamily="18" charset="0"/>
                <a:cs typeface="Times New Roman" panose="02020603050405020304" pitchFamily="18" charset="0"/>
              </a:rPr>
              <a:t>the</a:t>
            </a:r>
            <a:r>
              <a:rPr sz="3000" spc="35" dirty="0">
                <a:latin typeface="Times New Roman" panose="02020603050405020304" pitchFamily="18" charset="0"/>
                <a:cs typeface="Times New Roman" panose="02020603050405020304" pitchFamily="18" charset="0"/>
              </a:rPr>
              <a:t> </a:t>
            </a:r>
            <a:r>
              <a:rPr sz="3000" dirty="0">
                <a:latin typeface="Times New Roman" panose="02020603050405020304" pitchFamily="18" charset="0"/>
                <a:cs typeface="Times New Roman" panose="02020603050405020304" pitchFamily="18" charset="0"/>
              </a:rPr>
              <a:t>s</a:t>
            </a:r>
            <a:r>
              <a:rPr sz="3000" spc="-20" dirty="0">
                <a:latin typeface="Times New Roman" panose="02020603050405020304" pitchFamily="18" charset="0"/>
                <a:cs typeface="Times New Roman" panose="02020603050405020304" pitchFamily="18" charset="0"/>
              </a:rPr>
              <a:t>a</a:t>
            </a:r>
            <a:r>
              <a:rPr sz="3000" spc="-15" dirty="0">
                <a:latin typeface="Times New Roman" panose="02020603050405020304" pitchFamily="18" charset="0"/>
                <a:cs typeface="Times New Roman" panose="02020603050405020304" pitchFamily="18" charset="0"/>
              </a:rPr>
              <a:t>m</a:t>
            </a:r>
            <a:r>
              <a:rPr sz="3000" dirty="0">
                <a:latin typeface="Times New Roman" panose="02020603050405020304" pitchFamily="18" charset="0"/>
                <a:cs typeface="Times New Roman" panose="02020603050405020304" pitchFamily="18" charset="0"/>
              </a:rPr>
              <a:t>e</a:t>
            </a:r>
            <a:r>
              <a:rPr sz="3000" spc="15" dirty="0">
                <a:latin typeface="Times New Roman" panose="02020603050405020304" pitchFamily="18" charset="0"/>
                <a:cs typeface="Times New Roman" panose="02020603050405020304" pitchFamily="18" charset="0"/>
              </a:rPr>
              <a:t> </a:t>
            </a:r>
            <a:r>
              <a:rPr sz="3000" spc="-15" dirty="0">
                <a:latin typeface="Times New Roman" panose="02020603050405020304" pitchFamily="18" charset="0"/>
                <a:cs typeface="Times New Roman" panose="02020603050405020304" pitchFamily="18" charset="0"/>
              </a:rPr>
              <a:t>p</a:t>
            </a:r>
            <a:r>
              <a:rPr sz="3000" spc="-10" dirty="0">
                <a:latin typeface="Times New Roman" panose="02020603050405020304" pitchFamily="18" charset="0"/>
                <a:cs typeface="Times New Roman" panose="02020603050405020304" pitchFamily="18" charset="0"/>
              </a:rPr>
              <a:t>r</a:t>
            </a:r>
            <a:r>
              <a:rPr sz="3000" spc="-15" dirty="0">
                <a:latin typeface="Times New Roman" panose="02020603050405020304" pitchFamily="18" charset="0"/>
                <a:cs typeface="Times New Roman" panose="02020603050405020304" pitchFamily="18" charset="0"/>
              </a:rPr>
              <a:t>o</a:t>
            </a:r>
            <a:r>
              <a:rPr sz="3000" dirty="0">
                <a:latin typeface="Times New Roman" panose="02020603050405020304" pitchFamily="18" charset="0"/>
                <a:cs typeface="Times New Roman" panose="02020603050405020304" pitchFamily="18" charset="0"/>
              </a:rPr>
              <a:t>c</a:t>
            </a:r>
            <a:r>
              <a:rPr sz="3000" spc="-20" dirty="0">
                <a:latin typeface="Times New Roman" panose="02020603050405020304" pitchFamily="18" charset="0"/>
                <a:cs typeface="Times New Roman" panose="02020603050405020304" pitchFamily="18" charset="0"/>
              </a:rPr>
              <a:t>e</a:t>
            </a:r>
            <a:r>
              <a:rPr sz="3000" dirty="0">
                <a:latin typeface="Times New Roman" panose="02020603050405020304" pitchFamily="18" charset="0"/>
                <a:cs typeface="Times New Roman" panose="02020603050405020304" pitchFamily="18" charset="0"/>
              </a:rPr>
              <a:t>ss</a:t>
            </a:r>
            <a:r>
              <a:rPr sz="3000" spc="-10" dirty="0">
                <a:latin typeface="Times New Roman" panose="02020603050405020304" pitchFamily="18" charset="0"/>
                <a:cs typeface="Times New Roman" panose="02020603050405020304" pitchFamily="18" charset="0"/>
              </a:rPr>
              <a:t> </a:t>
            </a:r>
            <a:r>
              <a:rPr sz="3000" spc="-15" dirty="0">
                <a:latin typeface="Times New Roman" panose="02020603050405020304" pitchFamily="18" charset="0"/>
                <a:cs typeface="Times New Roman" panose="02020603050405020304" pitchFamily="18" charset="0"/>
              </a:rPr>
              <a:t>i</a:t>
            </a:r>
            <a:r>
              <a:rPr sz="3000" dirty="0">
                <a:latin typeface="Times New Roman" panose="02020603050405020304" pitchFamily="18" charset="0"/>
                <a:cs typeface="Times New Roman" panose="02020603050405020304" pitchFamily="18" charset="0"/>
              </a:rPr>
              <a:t>s </a:t>
            </a:r>
            <a:r>
              <a:rPr sz="3000" spc="-10" dirty="0">
                <a:latin typeface="Times New Roman" panose="02020603050405020304" pitchFamily="18" charset="0"/>
                <a:cs typeface="Times New Roman" panose="02020603050405020304" pitchFamily="18" charset="0"/>
              </a:rPr>
              <a:t>r</a:t>
            </a:r>
            <a:r>
              <a:rPr sz="3000" spc="-15" dirty="0">
                <a:latin typeface="Times New Roman" panose="02020603050405020304" pitchFamily="18" charset="0"/>
                <a:cs typeface="Times New Roman" panose="02020603050405020304" pitchFamily="18" charset="0"/>
              </a:rPr>
              <a:t>epea</a:t>
            </a:r>
            <a:r>
              <a:rPr sz="3000" spc="-20" dirty="0">
                <a:latin typeface="Times New Roman" panose="02020603050405020304" pitchFamily="18" charset="0"/>
                <a:cs typeface="Times New Roman" panose="02020603050405020304" pitchFamily="18" charset="0"/>
              </a:rPr>
              <a:t>t</a:t>
            </a:r>
            <a:r>
              <a:rPr sz="3000" spc="-15" dirty="0">
                <a:latin typeface="Times New Roman" panose="02020603050405020304" pitchFamily="18" charset="0"/>
                <a:cs typeface="Times New Roman" panose="02020603050405020304" pitchFamily="18" charset="0"/>
              </a:rPr>
              <a:t>e</a:t>
            </a:r>
            <a:r>
              <a:rPr sz="3000" dirty="0">
                <a:latin typeface="Times New Roman" panose="02020603050405020304" pitchFamily="18" charset="0"/>
                <a:cs typeface="Times New Roman" panose="02020603050405020304" pitchFamily="18" charset="0"/>
              </a:rPr>
              <a:t>d</a:t>
            </a:r>
            <a:r>
              <a:rPr sz="3000" spc="20" dirty="0">
                <a:latin typeface="Times New Roman" panose="02020603050405020304" pitchFamily="18" charset="0"/>
                <a:cs typeface="Times New Roman" panose="02020603050405020304" pitchFamily="18" charset="0"/>
              </a:rPr>
              <a:t> </a:t>
            </a:r>
            <a:r>
              <a:rPr sz="3000" spc="-5" dirty="0">
                <a:latin typeface="Times New Roman" panose="02020603050405020304" pitchFamily="18" charset="0"/>
                <a:cs typeface="Times New Roman" panose="02020603050405020304" pitchFamily="18" charset="0"/>
              </a:rPr>
              <a:t>i</a:t>
            </a:r>
            <a:r>
              <a:rPr sz="3000" dirty="0">
                <a:latin typeface="Times New Roman" panose="02020603050405020304" pitchFamily="18" charset="0"/>
                <a:cs typeface="Times New Roman" panose="02020603050405020304" pitchFamily="18" charset="0"/>
              </a:rPr>
              <a:t>f</a:t>
            </a:r>
            <a:r>
              <a:rPr sz="3000" spc="20" dirty="0">
                <a:latin typeface="Times New Roman" panose="02020603050405020304" pitchFamily="18" charset="0"/>
                <a:cs typeface="Times New Roman" panose="02020603050405020304" pitchFamily="18" charset="0"/>
              </a:rPr>
              <a:t> </a:t>
            </a:r>
            <a:r>
              <a:rPr sz="3000" spc="-15" dirty="0">
                <a:latin typeface="Times New Roman" panose="02020603050405020304" pitchFamily="18" charset="0"/>
                <a:cs typeface="Times New Roman" panose="02020603050405020304" pitchFamily="18" charset="0"/>
              </a:rPr>
              <a:t>ne</a:t>
            </a:r>
            <a:r>
              <a:rPr sz="3000" dirty="0">
                <a:latin typeface="Times New Roman" panose="02020603050405020304" pitchFamily="18" charset="0"/>
                <a:cs typeface="Times New Roman" panose="02020603050405020304" pitchFamily="18" charset="0"/>
              </a:rPr>
              <a:t>c</a:t>
            </a:r>
            <a:r>
              <a:rPr sz="3000" spc="-20" dirty="0">
                <a:latin typeface="Times New Roman" panose="02020603050405020304" pitchFamily="18" charset="0"/>
                <a:cs typeface="Times New Roman" panose="02020603050405020304" pitchFamily="18" charset="0"/>
              </a:rPr>
              <a:t>e</a:t>
            </a:r>
            <a:r>
              <a:rPr sz="3000" dirty="0">
                <a:latin typeface="Times New Roman" panose="02020603050405020304" pitchFamily="18" charset="0"/>
                <a:cs typeface="Times New Roman" panose="02020603050405020304" pitchFamily="18" charset="0"/>
              </a:rPr>
              <a:t>s</a:t>
            </a:r>
            <a:r>
              <a:rPr sz="3000" spc="-15" dirty="0">
                <a:latin typeface="Times New Roman" panose="02020603050405020304" pitchFamily="18" charset="0"/>
                <a:cs typeface="Times New Roman" panose="02020603050405020304" pitchFamily="18" charset="0"/>
              </a:rPr>
              <a:t>sa</a:t>
            </a:r>
            <a:r>
              <a:rPr sz="3000" spc="-10" dirty="0">
                <a:latin typeface="Times New Roman" panose="02020603050405020304" pitchFamily="18" charset="0"/>
                <a:cs typeface="Times New Roman" panose="02020603050405020304" pitchFamily="18" charset="0"/>
              </a:rPr>
              <a:t>r</a:t>
            </a:r>
            <a:r>
              <a:rPr sz="3000" spc="-165" dirty="0">
                <a:latin typeface="Times New Roman" panose="02020603050405020304" pitchFamily="18" charset="0"/>
                <a:cs typeface="Times New Roman" panose="02020603050405020304" pitchFamily="18" charset="0"/>
              </a:rPr>
              <a:t>y</a:t>
            </a:r>
            <a:r>
              <a:rPr sz="3000" dirty="0">
                <a:latin typeface="Times New Roman" panose="02020603050405020304" pitchFamily="18" charset="0"/>
                <a:cs typeface="Times New Roman" panose="02020603050405020304" pitchFamily="18" charset="0"/>
              </a:rPr>
              <a:t>.</a:t>
            </a:r>
          </a:p>
          <a:p>
            <a:pPr lvl="1">
              <a:spcBef>
                <a:spcPts val="42"/>
              </a:spcBef>
              <a:buFont typeface="MS Gothic"/>
              <a:buChar char="➢"/>
            </a:pPr>
            <a:endParaRPr sz="3000" dirty="0">
              <a:latin typeface="Times New Roman" panose="02020603050405020304" pitchFamily="18" charset="0"/>
              <a:cs typeface="Times New Roman" panose="02020603050405020304" pitchFamily="18" charset="0"/>
            </a:endParaRPr>
          </a:p>
          <a:p>
            <a:pPr marL="757555" marR="38100" lvl="1" indent="-286385">
              <a:buFont typeface="MS Gothic"/>
              <a:buChar char="➢"/>
              <a:tabLst>
                <a:tab pos="758190" algn="l"/>
              </a:tabLst>
            </a:pPr>
            <a:r>
              <a:rPr sz="3000" b="1" dirty="0">
                <a:latin typeface="Times New Roman" panose="02020603050405020304" pitchFamily="18" charset="0"/>
                <a:cs typeface="Times New Roman" panose="02020603050405020304" pitchFamily="18" charset="0"/>
              </a:rPr>
              <a:t>The</a:t>
            </a:r>
            <a:r>
              <a:rPr sz="3000" b="1" spc="25" dirty="0">
                <a:latin typeface="Times New Roman" panose="02020603050405020304" pitchFamily="18" charset="0"/>
                <a:cs typeface="Times New Roman" panose="02020603050405020304" pitchFamily="18" charset="0"/>
              </a:rPr>
              <a:t> </a:t>
            </a:r>
            <a:r>
              <a:rPr sz="3000" b="1" spc="-20" dirty="0">
                <a:latin typeface="Times New Roman" panose="02020603050405020304" pitchFamily="18" charset="0"/>
                <a:cs typeface="Times New Roman" panose="02020603050405020304" pitchFamily="18" charset="0"/>
              </a:rPr>
              <a:t>t</a:t>
            </a:r>
            <a:r>
              <a:rPr sz="3000" b="1" spc="-10" dirty="0">
                <a:latin typeface="Times New Roman" panose="02020603050405020304" pitchFamily="18" charset="0"/>
                <a:cs typeface="Times New Roman" panose="02020603050405020304" pitchFamily="18" charset="0"/>
              </a:rPr>
              <a:t>r</a:t>
            </a:r>
            <a:r>
              <a:rPr sz="3000" b="1" spc="-15" dirty="0">
                <a:latin typeface="Times New Roman" panose="02020603050405020304" pitchFamily="18" charset="0"/>
                <a:cs typeface="Times New Roman" panose="02020603050405020304" pitchFamily="18" charset="0"/>
              </a:rPr>
              <a:t>an</a:t>
            </a:r>
            <a:r>
              <a:rPr sz="3000" b="1" dirty="0">
                <a:latin typeface="Times New Roman" panose="02020603050405020304" pitchFamily="18" charset="0"/>
                <a:cs typeface="Times New Roman" panose="02020603050405020304" pitchFamily="18" charset="0"/>
              </a:rPr>
              <a:t>s</a:t>
            </a:r>
            <a:r>
              <a:rPr sz="3000" b="1" spc="-25" dirty="0">
                <a:latin typeface="Times New Roman" panose="02020603050405020304" pitchFamily="18" charset="0"/>
                <a:cs typeface="Times New Roman" panose="02020603050405020304" pitchFamily="18" charset="0"/>
              </a:rPr>
              <a:t>f</a:t>
            </a:r>
            <a:r>
              <a:rPr sz="3000" b="1" spc="-15" dirty="0">
                <a:latin typeface="Times New Roman" panose="02020603050405020304" pitchFamily="18" charset="0"/>
                <a:cs typeface="Times New Roman" panose="02020603050405020304" pitchFamily="18" charset="0"/>
              </a:rPr>
              <a:t>o</a:t>
            </a:r>
            <a:r>
              <a:rPr sz="3000" b="1" spc="-10" dirty="0">
                <a:latin typeface="Times New Roman" panose="02020603050405020304" pitchFamily="18" charset="0"/>
                <a:cs typeface="Times New Roman" panose="02020603050405020304" pitchFamily="18" charset="0"/>
              </a:rPr>
              <a:t>r</a:t>
            </a:r>
            <a:r>
              <a:rPr sz="3000" b="1" spc="-15" dirty="0">
                <a:latin typeface="Times New Roman" panose="02020603050405020304" pitchFamily="18" charset="0"/>
                <a:cs typeface="Times New Roman" panose="02020603050405020304" pitchFamily="18" charset="0"/>
              </a:rPr>
              <a:t>ma</a:t>
            </a:r>
            <a:r>
              <a:rPr sz="3000" b="1" spc="-20" dirty="0">
                <a:latin typeface="Times New Roman" panose="02020603050405020304" pitchFamily="18" charset="0"/>
                <a:cs typeface="Times New Roman" panose="02020603050405020304" pitchFamily="18" charset="0"/>
              </a:rPr>
              <a:t>t</a:t>
            </a:r>
            <a:r>
              <a:rPr sz="3000" b="1" spc="-15" dirty="0">
                <a:latin typeface="Times New Roman" panose="02020603050405020304" pitchFamily="18" charset="0"/>
                <a:cs typeface="Times New Roman" panose="02020603050405020304" pitchFamily="18" charset="0"/>
              </a:rPr>
              <a:t>ion</a:t>
            </a:r>
            <a:r>
              <a:rPr sz="3000" b="1" dirty="0">
                <a:latin typeface="Times New Roman" panose="02020603050405020304" pitchFamily="18" charset="0"/>
                <a:cs typeface="Times New Roman" panose="02020603050405020304" pitchFamily="18" charset="0"/>
              </a:rPr>
              <a:t>s </a:t>
            </a:r>
            <a:r>
              <a:rPr sz="3000" spc="-10" dirty="0">
                <a:latin typeface="Times New Roman" panose="02020603050405020304" pitchFamily="18" charset="0"/>
                <a:cs typeface="Times New Roman" panose="02020603050405020304" pitchFamily="18" charset="0"/>
              </a:rPr>
              <a:t>(</a:t>
            </a:r>
            <a:r>
              <a:rPr sz="3000" spc="-15" dirty="0">
                <a:latin typeface="Times New Roman" panose="02020603050405020304" pitchFamily="18" charset="0"/>
                <a:cs typeface="Times New Roman" panose="02020603050405020304" pitchFamily="18" charset="0"/>
              </a:rPr>
              <a:t>i</a:t>
            </a:r>
            <a:r>
              <a:rPr sz="3000" spc="-20" dirty="0">
                <a:latin typeface="Times New Roman" panose="02020603050405020304" pitchFamily="18" charset="0"/>
                <a:cs typeface="Times New Roman" panose="02020603050405020304" pitchFamily="18" charset="0"/>
              </a:rPr>
              <a:t>.</a:t>
            </a:r>
            <a:r>
              <a:rPr sz="3000" spc="-15" dirty="0">
                <a:latin typeface="Times New Roman" panose="02020603050405020304" pitchFamily="18" charset="0"/>
                <a:cs typeface="Times New Roman" panose="02020603050405020304" pitchFamily="18" charset="0"/>
              </a:rPr>
              <a:t>e</a:t>
            </a:r>
            <a:r>
              <a:rPr sz="3000" dirty="0">
                <a:latin typeface="Times New Roman" panose="02020603050405020304" pitchFamily="18" charset="0"/>
                <a:cs typeface="Times New Roman" panose="02020603050405020304" pitchFamily="18" charset="0"/>
              </a:rPr>
              <a:t>.</a:t>
            </a:r>
            <a:r>
              <a:rPr sz="3000" spc="20" dirty="0">
                <a:latin typeface="Times New Roman" panose="02020603050405020304" pitchFamily="18" charset="0"/>
                <a:cs typeface="Times New Roman" panose="02020603050405020304" pitchFamily="18" charset="0"/>
              </a:rPr>
              <a:t> </a:t>
            </a:r>
            <a:r>
              <a:rPr sz="3000" spc="-15" dirty="0">
                <a:latin typeface="Times New Roman" panose="02020603050405020304" pitchFamily="18" charset="0"/>
                <a:cs typeface="Times New Roman" panose="02020603050405020304" pitchFamily="18" charset="0"/>
              </a:rPr>
              <a:t>quali</a:t>
            </a:r>
            <a:r>
              <a:rPr sz="3000" spc="-20" dirty="0">
                <a:latin typeface="Times New Roman" panose="02020603050405020304" pitchFamily="18" charset="0"/>
                <a:cs typeface="Times New Roman" panose="02020603050405020304" pitchFamily="18" charset="0"/>
              </a:rPr>
              <a:t>t</a:t>
            </a:r>
            <a:r>
              <a:rPr sz="3000" dirty="0">
                <a:latin typeface="Times New Roman" panose="02020603050405020304" pitchFamily="18" charset="0"/>
                <a:cs typeface="Times New Roman" panose="02020603050405020304" pitchFamily="18" charset="0"/>
              </a:rPr>
              <a:t>y</a:t>
            </a:r>
            <a:r>
              <a:rPr sz="3000" spc="35" dirty="0">
                <a:latin typeface="Times New Roman" panose="02020603050405020304" pitchFamily="18" charset="0"/>
                <a:cs typeface="Times New Roman" panose="02020603050405020304" pitchFamily="18" charset="0"/>
              </a:rPr>
              <a:t> </a:t>
            </a:r>
            <a:r>
              <a:rPr sz="3000" spc="-20" dirty="0">
                <a:latin typeface="Times New Roman" panose="02020603050405020304" pitchFamily="18" charset="0"/>
                <a:cs typeface="Times New Roman" panose="02020603050405020304" pitchFamily="18" charset="0"/>
              </a:rPr>
              <a:t>att</a:t>
            </a:r>
            <a:r>
              <a:rPr sz="3000" spc="-10" dirty="0">
                <a:latin typeface="Times New Roman" panose="02020603050405020304" pitchFamily="18" charset="0"/>
                <a:cs typeface="Times New Roman" panose="02020603050405020304" pitchFamily="18" charset="0"/>
              </a:rPr>
              <a:t>r</a:t>
            </a:r>
            <a:r>
              <a:rPr sz="3000" spc="-15" dirty="0">
                <a:latin typeface="Times New Roman" panose="02020603050405020304" pitchFamily="18" charset="0"/>
                <a:cs typeface="Times New Roman" panose="02020603050405020304" pitchFamily="18" charset="0"/>
              </a:rPr>
              <a:t>ibu</a:t>
            </a:r>
            <a:r>
              <a:rPr sz="3000" spc="-20" dirty="0">
                <a:latin typeface="Times New Roman" panose="02020603050405020304" pitchFamily="18" charset="0"/>
                <a:cs typeface="Times New Roman" panose="02020603050405020304" pitchFamily="18" charset="0"/>
              </a:rPr>
              <a:t>t</a:t>
            </a:r>
            <a:r>
              <a:rPr sz="3000" dirty="0">
                <a:latin typeface="Times New Roman" panose="02020603050405020304" pitchFamily="18" charset="0"/>
                <a:cs typeface="Times New Roman" panose="02020603050405020304" pitchFamily="18" charset="0"/>
              </a:rPr>
              <a:t>e</a:t>
            </a:r>
            <a:r>
              <a:rPr sz="3000" spc="25" dirty="0">
                <a:latin typeface="Times New Roman" panose="02020603050405020304" pitchFamily="18" charset="0"/>
                <a:cs typeface="Times New Roman" panose="02020603050405020304" pitchFamily="18" charset="0"/>
              </a:rPr>
              <a:t> </a:t>
            </a:r>
            <a:r>
              <a:rPr sz="3000" spc="-15" dirty="0">
                <a:latin typeface="Times New Roman" panose="02020603050405020304" pitchFamily="18" charset="0"/>
                <a:cs typeface="Times New Roman" panose="02020603050405020304" pitchFamily="18" charset="0"/>
              </a:rPr>
              <a:t>op</a:t>
            </a:r>
            <a:r>
              <a:rPr sz="3000" spc="-20" dirty="0">
                <a:latin typeface="Times New Roman" panose="02020603050405020304" pitchFamily="18" charset="0"/>
                <a:cs typeface="Times New Roman" panose="02020603050405020304" pitchFamily="18" charset="0"/>
              </a:rPr>
              <a:t>t</a:t>
            </a:r>
            <a:r>
              <a:rPr sz="3000" spc="-15" dirty="0">
                <a:latin typeface="Times New Roman" panose="02020603050405020304" pitchFamily="18" charset="0"/>
                <a:cs typeface="Times New Roman" panose="02020603050405020304" pitchFamily="18" charset="0"/>
              </a:rPr>
              <a:t>imi</a:t>
            </a:r>
            <a:r>
              <a:rPr sz="3000" dirty="0">
                <a:latin typeface="Times New Roman" panose="02020603050405020304" pitchFamily="18" charset="0"/>
                <a:cs typeface="Times New Roman" panose="02020603050405020304" pitchFamily="18" charset="0"/>
              </a:rPr>
              <a:t>z</a:t>
            </a:r>
            <a:r>
              <a:rPr sz="3000" spc="-20" dirty="0">
                <a:latin typeface="Times New Roman" panose="02020603050405020304" pitchFamily="18" charset="0"/>
                <a:cs typeface="Times New Roman" panose="02020603050405020304" pitchFamily="18" charset="0"/>
              </a:rPr>
              <a:t>i</a:t>
            </a:r>
            <a:r>
              <a:rPr sz="3000" spc="-15" dirty="0">
                <a:latin typeface="Times New Roman" panose="02020603050405020304" pitchFamily="18" charset="0"/>
                <a:cs typeface="Times New Roman" panose="02020603050405020304" pitchFamily="18" charset="0"/>
              </a:rPr>
              <a:t>n</a:t>
            </a:r>
            <a:r>
              <a:rPr sz="3000" dirty="0">
                <a:latin typeface="Times New Roman" panose="02020603050405020304" pitchFamily="18" charset="0"/>
                <a:cs typeface="Times New Roman" panose="02020603050405020304" pitchFamily="18" charset="0"/>
              </a:rPr>
              <a:t>g </a:t>
            </a:r>
            <a:r>
              <a:rPr sz="3000" spc="-10" dirty="0">
                <a:latin typeface="Times New Roman" panose="02020603050405020304" pitchFamily="18" charset="0"/>
                <a:cs typeface="Times New Roman" panose="02020603050405020304" pitchFamily="18" charset="0"/>
              </a:rPr>
              <a:t>s</a:t>
            </a:r>
            <a:r>
              <a:rPr sz="3000" spc="-15" dirty="0">
                <a:latin typeface="Times New Roman" panose="02020603050405020304" pitchFamily="18" charset="0"/>
                <a:cs typeface="Times New Roman" panose="02020603050405020304" pitchFamily="18" charset="0"/>
              </a:rPr>
              <a:t>olu</a:t>
            </a:r>
            <a:r>
              <a:rPr sz="3000" spc="-20" dirty="0">
                <a:latin typeface="Times New Roman" panose="02020603050405020304" pitchFamily="18" charset="0"/>
                <a:cs typeface="Times New Roman" panose="02020603050405020304" pitchFamily="18" charset="0"/>
              </a:rPr>
              <a:t>t</a:t>
            </a:r>
            <a:r>
              <a:rPr sz="3000" spc="-15" dirty="0">
                <a:latin typeface="Times New Roman" panose="02020603050405020304" pitchFamily="18" charset="0"/>
                <a:cs typeface="Times New Roman" panose="02020603050405020304" pitchFamily="18" charset="0"/>
              </a:rPr>
              <a:t>ion</a:t>
            </a:r>
            <a:r>
              <a:rPr sz="3000" spc="-10" dirty="0">
                <a:latin typeface="Times New Roman" panose="02020603050405020304" pitchFamily="18" charset="0"/>
                <a:cs typeface="Times New Roman" panose="02020603050405020304" pitchFamily="18" charset="0"/>
              </a:rPr>
              <a:t>s</a:t>
            </a:r>
            <a:r>
              <a:rPr sz="3000" dirty="0">
                <a:latin typeface="Times New Roman" panose="02020603050405020304" pitchFamily="18" charset="0"/>
                <a:cs typeface="Times New Roman" panose="02020603050405020304" pitchFamily="18" charset="0"/>
              </a:rPr>
              <a:t>)</a:t>
            </a:r>
            <a:r>
              <a:rPr sz="3000" spc="15" dirty="0">
                <a:latin typeface="Times New Roman" panose="02020603050405020304" pitchFamily="18" charset="0"/>
                <a:cs typeface="Times New Roman" panose="02020603050405020304" pitchFamily="18" charset="0"/>
              </a:rPr>
              <a:t> </a:t>
            </a:r>
            <a:r>
              <a:rPr sz="3000" spc="-15" dirty="0">
                <a:latin typeface="Times New Roman" panose="02020603050405020304" pitchFamily="18" charset="0"/>
                <a:cs typeface="Times New Roman" panose="02020603050405020304" pitchFamily="18" charset="0"/>
              </a:rPr>
              <a:t>gene</a:t>
            </a:r>
            <a:r>
              <a:rPr sz="3000" spc="-10" dirty="0">
                <a:latin typeface="Times New Roman" panose="02020603050405020304" pitchFamily="18" charset="0"/>
                <a:cs typeface="Times New Roman" panose="02020603050405020304" pitchFamily="18" charset="0"/>
              </a:rPr>
              <a:t>r</a:t>
            </a:r>
            <a:r>
              <a:rPr sz="3000" spc="-15" dirty="0">
                <a:latin typeface="Times New Roman" panose="02020603050405020304" pitchFamily="18" charset="0"/>
                <a:cs typeface="Times New Roman" panose="02020603050405020304" pitchFamily="18" charset="0"/>
              </a:rPr>
              <a:t>all</a:t>
            </a:r>
            <a:r>
              <a:rPr sz="3000" dirty="0">
                <a:latin typeface="Times New Roman" panose="02020603050405020304" pitchFamily="18" charset="0"/>
                <a:cs typeface="Times New Roman" panose="02020603050405020304" pitchFamily="18" charset="0"/>
              </a:rPr>
              <a:t>y</a:t>
            </a:r>
            <a:r>
              <a:rPr sz="3000" spc="35" dirty="0">
                <a:latin typeface="Times New Roman" panose="02020603050405020304" pitchFamily="18" charset="0"/>
                <a:cs typeface="Times New Roman" panose="02020603050405020304" pitchFamily="18" charset="0"/>
              </a:rPr>
              <a:t> </a:t>
            </a:r>
            <a:r>
              <a:rPr sz="3000" spc="-25" dirty="0">
                <a:latin typeface="Times New Roman" panose="02020603050405020304" pitchFamily="18" charset="0"/>
                <a:cs typeface="Times New Roman" panose="02020603050405020304" pitchFamily="18" charset="0"/>
              </a:rPr>
              <a:t>i</a:t>
            </a:r>
            <a:r>
              <a:rPr sz="3000" spc="-20" dirty="0">
                <a:latin typeface="Times New Roman" panose="02020603050405020304" pitchFamily="18" charset="0"/>
                <a:cs typeface="Times New Roman" panose="02020603050405020304" pitchFamily="18" charset="0"/>
              </a:rPr>
              <a:t>m</a:t>
            </a:r>
            <a:r>
              <a:rPr sz="3000" spc="-15" dirty="0">
                <a:latin typeface="Times New Roman" panose="02020603050405020304" pitchFamily="18" charset="0"/>
                <a:cs typeface="Times New Roman" panose="02020603050405020304" pitchFamily="18" charset="0"/>
              </a:rPr>
              <a:t>p</a:t>
            </a:r>
            <a:r>
              <a:rPr sz="3000" spc="-10" dirty="0">
                <a:latin typeface="Times New Roman" panose="02020603050405020304" pitchFamily="18" charset="0"/>
                <a:cs typeface="Times New Roman" panose="02020603050405020304" pitchFamily="18" charset="0"/>
              </a:rPr>
              <a:t>r</a:t>
            </a:r>
            <a:r>
              <a:rPr sz="3000" spc="-15" dirty="0">
                <a:latin typeface="Times New Roman" panose="02020603050405020304" pitchFamily="18" charset="0"/>
                <a:cs typeface="Times New Roman" panose="02020603050405020304" pitchFamily="18" charset="0"/>
              </a:rPr>
              <a:t>o</a:t>
            </a:r>
            <a:r>
              <a:rPr sz="3000" spc="-20" dirty="0">
                <a:latin typeface="Times New Roman" panose="02020603050405020304" pitchFamily="18" charset="0"/>
                <a:cs typeface="Times New Roman" panose="02020603050405020304" pitchFamily="18" charset="0"/>
              </a:rPr>
              <a:t>v</a:t>
            </a:r>
            <a:r>
              <a:rPr sz="3000" dirty="0">
                <a:latin typeface="Times New Roman" panose="02020603050405020304" pitchFamily="18" charset="0"/>
                <a:cs typeface="Times New Roman" panose="02020603050405020304" pitchFamily="18" charset="0"/>
              </a:rPr>
              <a:t>e</a:t>
            </a:r>
            <a:r>
              <a:rPr sz="3000" spc="25" dirty="0">
                <a:latin typeface="Times New Roman" panose="02020603050405020304" pitchFamily="18" charset="0"/>
                <a:cs typeface="Times New Roman" panose="02020603050405020304" pitchFamily="18" charset="0"/>
              </a:rPr>
              <a:t> </a:t>
            </a:r>
            <a:r>
              <a:rPr sz="3000" spc="-15" dirty="0">
                <a:latin typeface="Times New Roman" panose="02020603050405020304" pitchFamily="18" charset="0"/>
                <a:cs typeface="Times New Roman" panose="02020603050405020304" pitchFamily="18" charset="0"/>
              </a:rPr>
              <a:t>on</a:t>
            </a:r>
            <a:r>
              <a:rPr sz="3000" dirty="0">
                <a:latin typeface="Times New Roman" panose="02020603050405020304" pitchFamily="18" charset="0"/>
                <a:cs typeface="Times New Roman" panose="02020603050405020304" pitchFamily="18" charset="0"/>
              </a:rPr>
              <a:t>e</a:t>
            </a:r>
            <a:r>
              <a:rPr sz="3000" spc="15" dirty="0">
                <a:latin typeface="Times New Roman" panose="02020603050405020304" pitchFamily="18" charset="0"/>
                <a:cs typeface="Times New Roman" panose="02020603050405020304" pitchFamily="18" charset="0"/>
              </a:rPr>
              <a:t> </a:t>
            </a:r>
            <a:r>
              <a:rPr sz="3000" spc="-15" dirty="0">
                <a:latin typeface="Times New Roman" panose="02020603050405020304" pitchFamily="18" charset="0"/>
                <a:cs typeface="Times New Roman" panose="02020603050405020304" pitchFamily="18" charset="0"/>
              </a:rPr>
              <a:t>o</a:t>
            </a:r>
            <a:r>
              <a:rPr sz="3000" dirty="0">
                <a:latin typeface="Times New Roman" panose="02020603050405020304" pitchFamily="18" charset="0"/>
                <a:cs typeface="Times New Roman" panose="02020603050405020304" pitchFamily="18" charset="0"/>
              </a:rPr>
              <a:t>r</a:t>
            </a:r>
            <a:r>
              <a:rPr sz="3000" spc="30" dirty="0">
                <a:latin typeface="Times New Roman" panose="02020603050405020304" pitchFamily="18" charset="0"/>
                <a:cs typeface="Times New Roman" panose="02020603050405020304" pitchFamily="18" charset="0"/>
              </a:rPr>
              <a:t> </a:t>
            </a:r>
            <a:r>
              <a:rPr sz="3000" spc="-10" dirty="0">
                <a:latin typeface="Times New Roman" panose="02020603050405020304" pitchFamily="18" charset="0"/>
                <a:cs typeface="Times New Roman" panose="02020603050405020304" pitchFamily="18" charset="0"/>
              </a:rPr>
              <a:t>s</a:t>
            </a:r>
            <a:r>
              <a:rPr sz="3000" spc="-15" dirty="0">
                <a:latin typeface="Times New Roman" panose="02020603050405020304" pitchFamily="18" charset="0"/>
                <a:cs typeface="Times New Roman" panose="02020603050405020304" pitchFamily="18" charset="0"/>
              </a:rPr>
              <a:t>o</a:t>
            </a:r>
            <a:r>
              <a:rPr sz="3000" spc="-20" dirty="0">
                <a:latin typeface="Times New Roman" panose="02020603050405020304" pitchFamily="18" charset="0"/>
                <a:cs typeface="Times New Roman" panose="02020603050405020304" pitchFamily="18" charset="0"/>
              </a:rPr>
              <a:t>m</a:t>
            </a:r>
            <a:r>
              <a:rPr sz="3000" dirty="0">
                <a:latin typeface="Times New Roman" panose="02020603050405020304" pitchFamily="18" charset="0"/>
                <a:cs typeface="Times New Roman" panose="02020603050405020304" pitchFamily="18" charset="0"/>
              </a:rPr>
              <a:t>e</a:t>
            </a:r>
            <a:r>
              <a:rPr sz="3000" spc="15" dirty="0">
                <a:latin typeface="Times New Roman" panose="02020603050405020304" pitchFamily="18" charset="0"/>
                <a:cs typeface="Times New Roman" panose="02020603050405020304" pitchFamily="18" charset="0"/>
              </a:rPr>
              <a:t> </a:t>
            </a:r>
            <a:r>
              <a:rPr sz="3000" spc="-15" dirty="0">
                <a:latin typeface="Times New Roman" panose="02020603050405020304" pitchFamily="18" charset="0"/>
                <a:cs typeface="Times New Roman" panose="02020603050405020304" pitchFamily="18" charset="0"/>
              </a:rPr>
              <a:t>quali</a:t>
            </a:r>
            <a:r>
              <a:rPr sz="3000" spc="-20" dirty="0">
                <a:latin typeface="Times New Roman" panose="02020603050405020304" pitchFamily="18" charset="0"/>
                <a:cs typeface="Times New Roman" panose="02020603050405020304" pitchFamily="18" charset="0"/>
              </a:rPr>
              <a:t>t</a:t>
            </a:r>
            <a:r>
              <a:rPr sz="3000" dirty="0">
                <a:latin typeface="Times New Roman" panose="02020603050405020304" pitchFamily="18" charset="0"/>
                <a:cs typeface="Times New Roman" panose="02020603050405020304" pitchFamily="18" charset="0"/>
              </a:rPr>
              <a:t>y</a:t>
            </a:r>
            <a:r>
              <a:rPr sz="3000" spc="35" dirty="0">
                <a:latin typeface="Times New Roman" panose="02020603050405020304" pitchFamily="18" charset="0"/>
                <a:cs typeface="Times New Roman" panose="02020603050405020304" pitchFamily="18" charset="0"/>
              </a:rPr>
              <a:t> </a:t>
            </a:r>
            <a:r>
              <a:rPr sz="3000" spc="-20" dirty="0">
                <a:latin typeface="Times New Roman" panose="02020603050405020304" pitchFamily="18" charset="0"/>
                <a:cs typeface="Times New Roman" panose="02020603050405020304" pitchFamily="18" charset="0"/>
              </a:rPr>
              <a:t>att</a:t>
            </a:r>
            <a:r>
              <a:rPr sz="3000" spc="-10" dirty="0">
                <a:latin typeface="Times New Roman" panose="02020603050405020304" pitchFamily="18" charset="0"/>
                <a:cs typeface="Times New Roman" panose="02020603050405020304" pitchFamily="18" charset="0"/>
              </a:rPr>
              <a:t>r</a:t>
            </a:r>
            <a:r>
              <a:rPr sz="3000" spc="-15" dirty="0">
                <a:latin typeface="Times New Roman" panose="02020603050405020304" pitchFamily="18" charset="0"/>
                <a:cs typeface="Times New Roman" panose="02020603050405020304" pitchFamily="18" charset="0"/>
              </a:rPr>
              <a:t>ibu</a:t>
            </a:r>
            <a:r>
              <a:rPr sz="3000" spc="-20" dirty="0">
                <a:latin typeface="Times New Roman" panose="02020603050405020304" pitchFamily="18" charset="0"/>
                <a:cs typeface="Times New Roman" panose="02020603050405020304" pitchFamily="18" charset="0"/>
              </a:rPr>
              <a:t>t</a:t>
            </a:r>
            <a:r>
              <a:rPr sz="3000" spc="-15" dirty="0">
                <a:latin typeface="Times New Roman" panose="02020603050405020304" pitchFamily="18" charset="0"/>
                <a:cs typeface="Times New Roman" panose="02020603050405020304" pitchFamily="18" charset="0"/>
              </a:rPr>
              <a:t>e</a:t>
            </a:r>
            <a:r>
              <a:rPr sz="3000" dirty="0">
                <a:latin typeface="Times New Roman" panose="02020603050405020304" pitchFamily="18" charset="0"/>
                <a:cs typeface="Times New Roman" panose="02020603050405020304" pitchFamily="18" charset="0"/>
              </a:rPr>
              <a:t>s </a:t>
            </a:r>
            <a:r>
              <a:rPr sz="3000" spc="-10" dirty="0">
                <a:latin typeface="Times New Roman" panose="02020603050405020304" pitchFamily="18" charset="0"/>
                <a:cs typeface="Times New Roman" panose="02020603050405020304" pitchFamily="18" charset="0"/>
              </a:rPr>
              <a:t>w</a:t>
            </a:r>
            <a:r>
              <a:rPr sz="3000" spc="-15" dirty="0">
                <a:latin typeface="Times New Roman" panose="02020603050405020304" pitchFamily="18" charset="0"/>
                <a:cs typeface="Times New Roman" panose="02020603050405020304" pitchFamily="18" charset="0"/>
              </a:rPr>
              <a:t>hil</a:t>
            </a:r>
            <a:r>
              <a:rPr sz="3000" dirty="0">
                <a:latin typeface="Times New Roman" panose="02020603050405020304" pitchFamily="18" charset="0"/>
                <a:cs typeface="Times New Roman" panose="02020603050405020304" pitchFamily="18" charset="0"/>
              </a:rPr>
              <a:t>e</a:t>
            </a:r>
            <a:r>
              <a:rPr sz="3000" spc="45" dirty="0">
                <a:latin typeface="Times New Roman" panose="02020603050405020304" pitchFamily="18" charset="0"/>
                <a:cs typeface="Times New Roman" panose="02020603050405020304" pitchFamily="18" charset="0"/>
              </a:rPr>
              <a:t> </a:t>
            </a:r>
            <a:r>
              <a:rPr sz="3000" spc="-25" dirty="0">
                <a:latin typeface="Times New Roman" panose="02020603050405020304" pitchFamily="18" charset="0"/>
                <a:cs typeface="Times New Roman" panose="02020603050405020304" pitchFamily="18" charset="0"/>
              </a:rPr>
              <a:t>t</a:t>
            </a:r>
            <a:r>
              <a:rPr sz="3000" spc="-15" dirty="0">
                <a:latin typeface="Times New Roman" panose="02020603050405020304" pitchFamily="18" charset="0"/>
                <a:cs typeface="Times New Roman" panose="02020603050405020304" pitchFamily="18" charset="0"/>
              </a:rPr>
              <a:t>he</a:t>
            </a:r>
            <a:r>
              <a:rPr sz="3000" dirty="0">
                <a:latin typeface="Times New Roman" panose="02020603050405020304" pitchFamily="18" charset="0"/>
                <a:cs typeface="Times New Roman" panose="02020603050405020304" pitchFamily="18" charset="0"/>
              </a:rPr>
              <a:t>y</a:t>
            </a:r>
            <a:r>
              <a:rPr sz="3000" spc="20" dirty="0">
                <a:latin typeface="Times New Roman" panose="02020603050405020304" pitchFamily="18" charset="0"/>
                <a:cs typeface="Times New Roman" panose="02020603050405020304" pitchFamily="18" charset="0"/>
              </a:rPr>
              <a:t> </a:t>
            </a:r>
            <a:r>
              <a:rPr sz="3000" spc="-15" dirty="0">
                <a:latin typeface="Times New Roman" panose="02020603050405020304" pitchFamily="18" charset="0"/>
                <a:cs typeface="Times New Roman" panose="02020603050405020304" pitchFamily="18" charset="0"/>
              </a:rPr>
              <a:t>a</a:t>
            </a:r>
            <a:r>
              <a:rPr sz="3000" spc="-55" dirty="0">
                <a:latin typeface="Times New Roman" panose="02020603050405020304" pitchFamily="18" charset="0"/>
                <a:cs typeface="Times New Roman" panose="02020603050405020304" pitchFamily="18" charset="0"/>
              </a:rPr>
              <a:t>f</a:t>
            </a:r>
            <a:r>
              <a:rPr sz="3000" spc="-20" dirty="0">
                <a:latin typeface="Times New Roman" panose="02020603050405020304" pitchFamily="18" charset="0"/>
                <a:cs typeface="Times New Roman" panose="02020603050405020304" pitchFamily="18" charset="0"/>
              </a:rPr>
              <a:t>f</a:t>
            </a:r>
            <a:r>
              <a:rPr sz="3000" spc="-15" dirty="0">
                <a:latin typeface="Times New Roman" panose="02020603050405020304" pitchFamily="18" charset="0"/>
                <a:cs typeface="Times New Roman" panose="02020603050405020304" pitchFamily="18" charset="0"/>
              </a:rPr>
              <a:t>e</a:t>
            </a:r>
            <a:r>
              <a:rPr sz="3000" dirty="0">
                <a:latin typeface="Times New Roman" panose="02020603050405020304" pitchFamily="18" charset="0"/>
                <a:cs typeface="Times New Roman" panose="02020603050405020304" pitchFamily="18" charset="0"/>
              </a:rPr>
              <a:t>ct</a:t>
            </a:r>
            <a:r>
              <a:rPr sz="3000" spc="15" dirty="0">
                <a:latin typeface="Times New Roman" panose="02020603050405020304" pitchFamily="18" charset="0"/>
                <a:cs typeface="Times New Roman" panose="02020603050405020304" pitchFamily="18" charset="0"/>
              </a:rPr>
              <a:t> </a:t>
            </a:r>
            <a:r>
              <a:rPr sz="3000" spc="-15" dirty="0">
                <a:latin typeface="Times New Roman" panose="02020603050405020304" pitchFamily="18" charset="0"/>
                <a:cs typeface="Times New Roman" panose="02020603050405020304" pitchFamily="18" charset="0"/>
              </a:rPr>
              <a:t>o</a:t>
            </a:r>
            <a:r>
              <a:rPr sz="3000" spc="-20" dirty="0">
                <a:latin typeface="Times New Roman" panose="02020603050405020304" pitchFamily="18" charset="0"/>
                <a:cs typeface="Times New Roman" panose="02020603050405020304" pitchFamily="18" charset="0"/>
              </a:rPr>
              <a:t>t</a:t>
            </a:r>
            <a:r>
              <a:rPr sz="3000" spc="-15" dirty="0">
                <a:latin typeface="Times New Roman" panose="02020603050405020304" pitchFamily="18" charset="0"/>
                <a:cs typeface="Times New Roman" panose="02020603050405020304" pitchFamily="18" charset="0"/>
              </a:rPr>
              <a:t>he</a:t>
            </a:r>
            <a:r>
              <a:rPr sz="3000" spc="-10" dirty="0">
                <a:latin typeface="Times New Roman" panose="02020603050405020304" pitchFamily="18" charset="0"/>
                <a:cs typeface="Times New Roman" panose="02020603050405020304" pitchFamily="18" charset="0"/>
              </a:rPr>
              <a:t>r</a:t>
            </a:r>
            <a:r>
              <a:rPr sz="3000" dirty="0">
                <a:latin typeface="Times New Roman" panose="02020603050405020304" pitchFamily="18" charset="0"/>
                <a:cs typeface="Times New Roman" panose="02020603050405020304" pitchFamily="18" charset="0"/>
              </a:rPr>
              <a:t>s</a:t>
            </a:r>
            <a:r>
              <a:rPr sz="3000" spc="5" dirty="0">
                <a:latin typeface="Times New Roman" panose="02020603050405020304" pitchFamily="18" charset="0"/>
                <a:cs typeface="Times New Roman" panose="02020603050405020304" pitchFamily="18" charset="0"/>
              </a:rPr>
              <a:t> </a:t>
            </a:r>
            <a:r>
              <a:rPr sz="3000" spc="-15" dirty="0">
                <a:latin typeface="Times New Roman" panose="02020603050405020304" pitchFamily="18" charset="0"/>
                <a:cs typeface="Times New Roman" panose="02020603050405020304" pitchFamily="18" charset="0"/>
              </a:rPr>
              <a:t>nega</a:t>
            </a:r>
            <a:r>
              <a:rPr sz="3000" spc="-20" dirty="0">
                <a:latin typeface="Times New Roman" panose="02020603050405020304" pitchFamily="18" charset="0"/>
                <a:cs typeface="Times New Roman" panose="02020603050405020304" pitchFamily="18" charset="0"/>
              </a:rPr>
              <a:t>t</a:t>
            </a:r>
            <a:r>
              <a:rPr sz="3000" spc="-15" dirty="0">
                <a:latin typeface="Times New Roman" panose="02020603050405020304" pitchFamily="18" charset="0"/>
                <a:cs typeface="Times New Roman" panose="02020603050405020304" pitchFamily="18" charset="0"/>
              </a:rPr>
              <a:t>i</a:t>
            </a:r>
            <a:r>
              <a:rPr sz="3000" spc="-20" dirty="0">
                <a:latin typeface="Times New Roman" panose="02020603050405020304" pitchFamily="18" charset="0"/>
                <a:cs typeface="Times New Roman" panose="02020603050405020304" pitchFamily="18" charset="0"/>
              </a:rPr>
              <a:t>v</a:t>
            </a:r>
            <a:r>
              <a:rPr sz="3000" spc="-15" dirty="0">
                <a:latin typeface="Times New Roman" panose="02020603050405020304" pitchFamily="18" charset="0"/>
                <a:cs typeface="Times New Roman" panose="02020603050405020304" pitchFamily="18" charset="0"/>
              </a:rPr>
              <a:t>el</a:t>
            </a:r>
            <a:r>
              <a:rPr sz="3000" spc="-165" dirty="0">
                <a:latin typeface="Times New Roman" panose="02020603050405020304" pitchFamily="18" charset="0"/>
                <a:cs typeface="Times New Roman" panose="02020603050405020304" pitchFamily="18" charset="0"/>
              </a:rPr>
              <a:t>y</a:t>
            </a:r>
            <a:r>
              <a:rPr sz="30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9464801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bject 11"/>
          <p:cNvSpPr txBox="1"/>
          <p:nvPr/>
        </p:nvSpPr>
        <p:spPr>
          <a:xfrm>
            <a:off x="10134353" y="6489912"/>
            <a:ext cx="110489" cy="184666"/>
          </a:xfrm>
          <a:prstGeom prst="rect">
            <a:avLst/>
          </a:prstGeom>
        </p:spPr>
        <p:txBody>
          <a:bodyPr vert="horz" wrap="square" lIns="0" tIns="0" rIns="0" bIns="0" rtlCol="0">
            <a:spAutoFit/>
          </a:bodyPr>
          <a:lstStyle/>
          <a:p>
            <a:pPr marL="12700"/>
            <a:r>
              <a:rPr sz="1200" i="1" dirty="0">
                <a:latin typeface="Arial"/>
                <a:cs typeface="Arial"/>
              </a:rPr>
              <a:t>2</a:t>
            </a:r>
            <a:endParaRPr sz="1200">
              <a:latin typeface="Arial"/>
              <a:cs typeface="Arial"/>
            </a:endParaRPr>
          </a:p>
        </p:txBody>
      </p:sp>
      <p:sp>
        <p:nvSpPr>
          <p:cNvPr id="12" name="object 12"/>
          <p:cNvSpPr txBox="1"/>
          <p:nvPr/>
        </p:nvSpPr>
        <p:spPr>
          <a:xfrm>
            <a:off x="1924614" y="552054"/>
            <a:ext cx="9103604" cy="498598"/>
          </a:xfrm>
          <a:prstGeom prst="rect">
            <a:avLst/>
          </a:prstGeom>
        </p:spPr>
        <p:txBody>
          <a:bodyPr vert="horz" wrap="square" lIns="0" tIns="0" rIns="0" bIns="0" rtlCol="0">
            <a:spAutoFit/>
          </a:bodyPr>
          <a:lstStyle/>
          <a:p>
            <a:pPr marL="504965" indent="-504965" algn="ctr">
              <a:lnSpc>
                <a:spcPct val="90000"/>
              </a:lnSpc>
              <a:spcBef>
                <a:spcPts val="500"/>
              </a:spcBef>
              <a:buClr>
                <a:schemeClr val="tx1"/>
              </a:buClr>
              <a:buSzPct val="68000"/>
              <a:buFont typeface="Wingdings 3"/>
              <a:buChar char=""/>
              <a:defRPr/>
            </a:pPr>
            <a:r>
              <a:rPr sz="3600" b="1" u="sng" dirty="0">
                <a:latin typeface="Times New Roman" panose="02020603050405020304" pitchFamily="18" charset="0"/>
                <a:ea typeface="+mj-ea"/>
                <a:cs typeface="Arial" charset="0"/>
              </a:rPr>
              <a:t>From Abstractions to Implementations</a:t>
            </a:r>
          </a:p>
        </p:txBody>
      </p:sp>
      <p:sp>
        <p:nvSpPr>
          <p:cNvPr id="13" name="object 13"/>
          <p:cNvSpPr/>
          <p:nvPr/>
        </p:nvSpPr>
        <p:spPr>
          <a:xfrm>
            <a:off x="2052158" y="1396427"/>
            <a:ext cx="8316833" cy="1882773"/>
          </a:xfrm>
          <a:prstGeom prst="rect">
            <a:avLst/>
          </a:prstGeom>
          <a:blipFill>
            <a:blip r:embed="rId3" cstate="print"/>
            <a:stretch>
              <a:fillRect/>
            </a:stretch>
          </a:blipFill>
        </p:spPr>
        <p:txBody>
          <a:bodyPr wrap="square" lIns="0" tIns="0" rIns="0" bIns="0" rtlCol="0"/>
          <a:lstStyle/>
          <a:p>
            <a:endParaRPr/>
          </a:p>
        </p:txBody>
      </p:sp>
      <p:sp>
        <p:nvSpPr>
          <p:cNvPr id="14" name="object 14"/>
          <p:cNvSpPr txBox="1"/>
          <p:nvPr/>
        </p:nvSpPr>
        <p:spPr>
          <a:xfrm>
            <a:off x="2142236" y="1544535"/>
            <a:ext cx="2381250" cy="730969"/>
          </a:xfrm>
          <a:prstGeom prst="rect">
            <a:avLst/>
          </a:prstGeom>
        </p:spPr>
        <p:txBody>
          <a:bodyPr vert="horz" wrap="square" lIns="0" tIns="0" rIns="0" bIns="0" rtlCol="0">
            <a:spAutoFit/>
          </a:bodyPr>
          <a:lstStyle/>
          <a:p>
            <a:pPr marL="12700" marR="5080">
              <a:lnSpc>
                <a:spcPts val="1900"/>
              </a:lnSpc>
            </a:pPr>
            <a:r>
              <a:rPr sz="1600" spc="-30" dirty="0">
                <a:latin typeface="Verdana"/>
                <a:cs typeface="Verdana"/>
              </a:rPr>
              <a:t>A</a:t>
            </a:r>
            <a:r>
              <a:rPr sz="1600" spc="-20" dirty="0">
                <a:latin typeface="Verdana"/>
                <a:cs typeface="Verdana"/>
              </a:rPr>
              <a:t>b</a:t>
            </a:r>
            <a:r>
              <a:rPr sz="1600" spc="-30" dirty="0">
                <a:latin typeface="Verdana"/>
                <a:cs typeface="Verdana"/>
              </a:rPr>
              <a:t>st</a:t>
            </a:r>
            <a:r>
              <a:rPr sz="1600" spc="-45" dirty="0">
                <a:latin typeface="Verdana"/>
                <a:cs typeface="Verdana"/>
              </a:rPr>
              <a:t>r</a:t>
            </a:r>
            <a:r>
              <a:rPr sz="1600" spc="-25" dirty="0">
                <a:latin typeface="Verdana"/>
                <a:cs typeface="Verdana"/>
              </a:rPr>
              <a:t>a</a:t>
            </a:r>
            <a:r>
              <a:rPr sz="1600" spc="-30" dirty="0">
                <a:latin typeface="Verdana"/>
                <a:cs typeface="Verdana"/>
              </a:rPr>
              <a:t>c</a:t>
            </a:r>
            <a:r>
              <a:rPr sz="1600" spc="-10" dirty="0">
                <a:latin typeface="Verdana"/>
                <a:cs typeface="Verdana"/>
              </a:rPr>
              <a:t>t</a:t>
            </a:r>
            <a:r>
              <a:rPr sz="1600" spc="180" dirty="0">
                <a:latin typeface="Times New Roman"/>
                <a:cs typeface="Times New Roman"/>
              </a:rPr>
              <a:t> </a:t>
            </a:r>
            <a:r>
              <a:rPr sz="1600" spc="-10" dirty="0">
                <a:latin typeface="Verdana"/>
                <a:cs typeface="Verdana"/>
              </a:rPr>
              <a:t>vi</a:t>
            </a:r>
            <a:r>
              <a:rPr sz="1600" spc="-15" dirty="0">
                <a:latin typeface="Verdana"/>
                <a:cs typeface="Verdana"/>
              </a:rPr>
              <a:t>ews</a:t>
            </a:r>
            <a:r>
              <a:rPr sz="1600" spc="-5" dirty="0">
                <a:latin typeface="Times New Roman"/>
                <a:cs typeface="Times New Roman"/>
              </a:rPr>
              <a:t> </a:t>
            </a:r>
            <a:r>
              <a:rPr sz="1600" spc="-15" dirty="0">
                <a:latin typeface="Verdana"/>
                <a:cs typeface="Verdana"/>
              </a:rPr>
              <a:t>(pl</a:t>
            </a:r>
            <a:r>
              <a:rPr sz="1600" spc="-10" dirty="0">
                <a:latin typeface="Verdana"/>
                <a:cs typeface="Verdana"/>
              </a:rPr>
              <a:t>atform</a:t>
            </a:r>
            <a:r>
              <a:rPr sz="1600" spc="145" dirty="0">
                <a:latin typeface="Times New Roman"/>
                <a:cs typeface="Times New Roman"/>
              </a:rPr>
              <a:t> </a:t>
            </a:r>
            <a:r>
              <a:rPr sz="1600" spc="-10" dirty="0">
                <a:latin typeface="Verdana"/>
                <a:cs typeface="Verdana"/>
              </a:rPr>
              <a:t>ind</a:t>
            </a:r>
            <a:r>
              <a:rPr sz="1600" spc="-20" dirty="0">
                <a:latin typeface="Verdana"/>
                <a:cs typeface="Verdana"/>
              </a:rPr>
              <a:t>e</a:t>
            </a:r>
            <a:r>
              <a:rPr sz="1600" spc="-10" dirty="0">
                <a:latin typeface="Verdana"/>
                <a:cs typeface="Verdana"/>
              </a:rPr>
              <a:t>pend</a:t>
            </a:r>
            <a:r>
              <a:rPr sz="1600" spc="-15" dirty="0">
                <a:latin typeface="Verdana"/>
                <a:cs typeface="Verdana"/>
              </a:rPr>
              <a:t>en</a:t>
            </a:r>
            <a:r>
              <a:rPr sz="1600" spc="-20" dirty="0">
                <a:latin typeface="Verdana"/>
                <a:cs typeface="Verdana"/>
              </a:rPr>
              <a:t>t</a:t>
            </a:r>
            <a:r>
              <a:rPr sz="1600" spc="-10" dirty="0">
                <a:latin typeface="Verdana"/>
                <a:cs typeface="Verdana"/>
              </a:rPr>
              <a:t>,</a:t>
            </a:r>
            <a:r>
              <a:rPr sz="1600" spc="-5" dirty="0">
                <a:latin typeface="Times New Roman"/>
                <a:cs typeface="Times New Roman"/>
              </a:rPr>
              <a:t> </a:t>
            </a:r>
            <a:r>
              <a:rPr sz="1600" spc="-75" dirty="0">
                <a:latin typeface="Verdana"/>
                <a:cs typeface="Verdana"/>
              </a:rPr>
              <a:t>W</a:t>
            </a:r>
            <a:r>
              <a:rPr sz="1600" spc="-20" dirty="0">
                <a:latin typeface="Verdana"/>
                <a:cs typeface="Verdana"/>
              </a:rPr>
              <a:t>r</a:t>
            </a:r>
            <a:r>
              <a:rPr sz="1600" spc="-30" dirty="0">
                <a:latin typeface="Verdana"/>
                <a:cs typeface="Verdana"/>
              </a:rPr>
              <a:t>itte</a:t>
            </a:r>
            <a:r>
              <a:rPr sz="1600" spc="-15" dirty="0">
                <a:latin typeface="Verdana"/>
                <a:cs typeface="Verdana"/>
              </a:rPr>
              <a:t>n</a:t>
            </a:r>
            <a:r>
              <a:rPr sz="1600" spc="175" dirty="0">
                <a:latin typeface="Times New Roman"/>
                <a:cs typeface="Times New Roman"/>
              </a:rPr>
              <a:t> </a:t>
            </a:r>
            <a:r>
              <a:rPr sz="1600" spc="-15" dirty="0">
                <a:latin typeface="Verdana"/>
                <a:cs typeface="Verdana"/>
              </a:rPr>
              <a:t>in</a:t>
            </a:r>
            <a:r>
              <a:rPr sz="1600" spc="160" dirty="0">
                <a:latin typeface="Times New Roman"/>
                <a:cs typeface="Times New Roman"/>
              </a:rPr>
              <a:t> </a:t>
            </a:r>
            <a:r>
              <a:rPr sz="1600" spc="-15" dirty="0">
                <a:latin typeface="Verdana"/>
                <a:cs typeface="Verdana"/>
              </a:rPr>
              <a:t>U</a:t>
            </a:r>
            <a:r>
              <a:rPr sz="1600" spc="-25" dirty="0">
                <a:latin typeface="Verdana"/>
                <a:cs typeface="Verdana"/>
              </a:rPr>
              <a:t>M</a:t>
            </a:r>
            <a:r>
              <a:rPr sz="1600" spc="-10" dirty="0">
                <a:latin typeface="Verdana"/>
                <a:cs typeface="Verdana"/>
              </a:rPr>
              <a:t>L)</a:t>
            </a:r>
            <a:endParaRPr sz="1600" dirty="0">
              <a:latin typeface="Verdana"/>
              <a:cs typeface="Verdana"/>
            </a:endParaRPr>
          </a:p>
        </p:txBody>
      </p:sp>
      <p:sp>
        <p:nvSpPr>
          <p:cNvPr id="15" name="object 15"/>
          <p:cNvSpPr/>
          <p:nvPr/>
        </p:nvSpPr>
        <p:spPr>
          <a:xfrm>
            <a:off x="2032235" y="3169485"/>
            <a:ext cx="8316833" cy="1882773"/>
          </a:xfrm>
          <a:prstGeom prst="rect">
            <a:avLst/>
          </a:prstGeom>
          <a:blipFill>
            <a:blip r:embed="rId3" cstate="print"/>
            <a:stretch>
              <a:fillRect/>
            </a:stretch>
          </a:blipFill>
        </p:spPr>
        <p:txBody>
          <a:bodyPr wrap="square" lIns="0" tIns="0" rIns="0" bIns="0" rtlCol="0"/>
          <a:lstStyle/>
          <a:p>
            <a:endParaRPr/>
          </a:p>
        </p:txBody>
      </p:sp>
      <p:sp>
        <p:nvSpPr>
          <p:cNvPr id="16" name="object 16"/>
          <p:cNvSpPr txBox="1"/>
          <p:nvPr/>
        </p:nvSpPr>
        <p:spPr>
          <a:xfrm>
            <a:off x="2184097" y="3499888"/>
            <a:ext cx="2011680" cy="1205458"/>
          </a:xfrm>
          <a:prstGeom prst="rect">
            <a:avLst/>
          </a:prstGeom>
        </p:spPr>
        <p:txBody>
          <a:bodyPr vert="horz" wrap="square" lIns="0" tIns="0" rIns="0" bIns="0" rtlCol="0">
            <a:spAutoFit/>
          </a:bodyPr>
          <a:lstStyle/>
          <a:p>
            <a:pPr marL="12700" marR="372745">
              <a:lnSpc>
                <a:spcPts val="1900"/>
              </a:lnSpc>
            </a:pPr>
            <a:r>
              <a:rPr sz="1600" spc="-25" dirty="0">
                <a:latin typeface="Verdana"/>
                <a:cs typeface="Verdana"/>
              </a:rPr>
              <a:t>D</a:t>
            </a:r>
            <a:r>
              <a:rPr sz="1600" spc="-10" dirty="0">
                <a:latin typeface="Verdana"/>
                <a:cs typeface="Verdana"/>
              </a:rPr>
              <a:t>o</a:t>
            </a:r>
            <a:r>
              <a:rPr sz="1600" spc="-25" dirty="0">
                <a:latin typeface="Verdana"/>
                <a:cs typeface="Verdana"/>
              </a:rPr>
              <a:t>m</a:t>
            </a:r>
            <a:r>
              <a:rPr sz="1600" spc="-10" dirty="0">
                <a:latin typeface="Verdana"/>
                <a:cs typeface="Verdana"/>
              </a:rPr>
              <a:t>a</a:t>
            </a:r>
            <a:r>
              <a:rPr sz="1600" spc="-15" dirty="0">
                <a:latin typeface="Verdana"/>
                <a:cs typeface="Verdana"/>
              </a:rPr>
              <a:t>in-s</a:t>
            </a:r>
            <a:r>
              <a:rPr sz="1600" spc="-10" dirty="0">
                <a:latin typeface="Verdana"/>
                <a:cs typeface="Verdana"/>
              </a:rPr>
              <a:t>p</a:t>
            </a:r>
            <a:r>
              <a:rPr sz="1600" spc="-15" dirty="0">
                <a:latin typeface="Verdana"/>
                <a:cs typeface="Verdana"/>
              </a:rPr>
              <a:t>e</a:t>
            </a:r>
            <a:r>
              <a:rPr sz="1600" spc="-5" dirty="0">
                <a:latin typeface="Verdana"/>
                <a:cs typeface="Verdana"/>
              </a:rPr>
              <a:t>c</a:t>
            </a:r>
            <a:r>
              <a:rPr sz="1600" spc="-10" dirty="0">
                <a:latin typeface="Verdana"/>
                <a:cs typeface="Verdana"/>
              </a:rPr>
              <a:t>ific</a:t>
            </a:r>
            <a:r>
              <a:rPr sz="1600" spc="-5" dirty="0">
                <a:latin typeface="Times New Roman"/>
                <a:cs typeface="Times New Roman"/>
              </a:rPr>
              <a:t> </a:t>
            </a:r>
            <a:r>
              <a:rPr sz="1600" spc="-15" dirty="0">
                <a:latin typeface="Verdana"/>
                <a:cs typeface="Verdana"/>
              </a:rPr>
              <a:t>Mode</a:t>
            </a:r>
            <a:r>
              <a:rPr sz="1600" spc="-10" dirty="0">
                <a:latin typeface="Verdana"/>
                <a:cs typeface="Verdana"/>
              </a:rPr>
              <a:t>ls</a:t>
            </a:r>
            <a:endParaRPr sz="1600">
              <a:latin typeface="Verdana"/>
              <a:cs typeface="Verdana"/>
            </a:endParaRPr>
          </a:p>
          <a:p>
            <a:pPr marL="12700">
              <a:lnSpc>
                <a:spcPts val="1830"/>
              </a:lnSpc>
            </a:pPr>
            <a:r>
              <a:rPr sz="1600" spc="-15" dirty="0">
                <a:latin typeface="Verdana"/>
                <a:cs typeface="Verdana"/>
              </a:rPr>
              <a:t>(</a:t>
            </a:r>
            <a:r>
              <a:rPr sz="1600" spc="-20" dirty="0">
                <a:latin typeface="Verdana"/>
                <a:cs typeface="Verdana"/>
              </a:rPr>
              <a:t>P</a:t>
            </a:r>
            <a:r>
              <a:rPr sz="1600" spc="-10" dirty="0">
                <a:latin typeface="Verdana"/>
                <a:cs typeface="Verdana"/>
              </a:rPr>
              <a:t>la</a:t>
            </a:r>
            <a:r>
              <a:rPr sz="1600" spc="-20" dirty="0">
                <a:latin typeface="Verdana"/>
                <a:cs typeface="Verdana"/>
              </a:rPr>
              <a:t>t</a:t>
            </a:r>
            <a:r>
              <a:rPr sz="1600" spc="-10" dirty="0">
                <a:latin typeface="Verdana"/>
                <a:cs typeface="Verdana"/>
              </a:rPr>
              <a:t>form</a:t>
            </a:r>
            <a:r>
              <a:rPr sz="1600" spc="145" dirty="0">
                <a:latin typeface="Times New Roman"/>
                <a:cs typeface="Times New Roman"/>
              </a:rPr>
              <a:t> </a:t>
            </a:r>
            <a:r>
              <a:rPr sz="1600" spc="-10" dirty="0">
                <a:latin typeface="Verdana"/>
                <a:cs typeface="Verdana"/>
              </a:rPr>
              <a:t>sp</a:t>
            </a:r>
            <a:r>
              <a:rPr sz="1600" spc="-15" dirty="0">
                <a:latin typeface="Verdana"/>
                <a:cs typeface="Verdana"/>
              </a:rPr>
              <a:t>e</a:t>
            </a:r>
            <a:r>
              <a:rPr sz="1600" spc="-10" dirty="0">
                <a:latin typeface="Verdana"/>
                <a:cs typeface="Verdana"/>
              </a:rPr>
              <a:t>c</a:t>
            </a:r>
            <a:r>
              <a:rPr sz="1600" spc="-20" dirty="0">
                <a:latin typeface="Verdana"/>
                <a:cs typeface="Verdana"/>
              </a:rPr>
              <a:t>i</a:t>
            </a:r>
            <a:r>
              <a:rPr sz="1600" spc="-10" dirty="0">
                <a:latin typeface="Verdana"/>
                <a:cs typeface="Verdana"/>
              </a:rPr>
              <a:t>fic,</a:t>
            </a:r>
            <a:endParaRPr sz="1600">
              <a:latin typeface="Verdana"/>
              <a:cs typeface="Verdana"/>
            </a:endParaRPr>
          </a:p>
          <a:p>
            <a:pPr marL="12700">
              <a:lnSpc>
                <a:spcPts val="1905"/>
              </a:lnSpc>
            </a:pPr>
            <a:r>
              <a:rPr sz="1600" spc="-80" dirty="0">
                <a:latin typeface="Verdana"/>
                <a:cs typeface="Verdana"/>
              </a:rPr>
              <a:t>W</a:t>
            </a:r>
            <a:r>
              <a:rPr sz="1600" spc="-25" dirty="0">
                <a:latin typeface="Verdana"/>
                <a:cs typeface="Verdana"/>
              </a:rPr>
              <a:t>r</a:t>
            </a:r>
            <a:r>
              <a:rPr sz="1600" spc="-20" dirty="0">
                <a:latin typeface="Verdana"/>
                <a:cs typeface="Verdana"/>
              </a:rPr>
              <a:t>i</a:t>
            </a:r>
            <a:r>
              <a:rPr sz="1600" spc="-30" dirty="0">
                <a:latin typeface="Verdana"/>
                <a:cs typeface="Verdana"/>
              </a:rPr>
              <a:t>tte</a:t>
            </a:r>
            <a:r>
              <a:rPr sz="1600" spc="-15" dirty="0">
                <a:latin typeface="Verdana"/>
                <a:cs typeface="Verdana"/>
              </a:rPr>
              <a:t>n</a:t>
            </a:r>
            <a:r>
              <a:rPr sz="1600" spc="170" dirty="0">
                <a:latin typeface="Times New Roman"/>
                <a:cs typeface="Times New Roman"/>
              </a:rPr>
              <a:t> </a:t>
            </a:r>
            <a:r>
              <a:rPr sz="1600" spc="-5" dirty="0">
                <a:latin typeface="Verdana"/>
                <a:cs typeface="Verdana"/>
              </a:rPr>
              <a:t>i</a:t>
            </a:r>
            <a:r>
              <a:rPr sz="1600" spc="-15" dirty="0">
                <a:latin typeface="Verdana"/>
                <a:cs typeface="Verdana"/>
              </a:rPr>
              <a:t>n</a:t>
            </a:r>
            <a:r>
              <a:rPr sz="1600" spc="165" dirty="0">
                <a:latin typeface="Times New Roman"/>
                <a:cs typeface="Times New Roman"/>
              </a:rPr>
              <a:t> </a:t>
            </a:r>
            <a:r>
              <a:rPr sz="1600" spc="-25" dirty="0">
                <a:latin typeface="Verdana"/>
                <a:cs typeface="Verdana"/>
              </a:rPr>
              <a:t>U</a:t>
            </a:r>
            <a:r>
              <a:rPr sz="1600" spc="-15" dirty="0">
                <a:latin typeface="Verdana"/>
                <a:cs typeface="Verdana"/>
              </a:rPr>
              <a:t>ML</a:t>
            </a:r>
            <a:r>
              <a:rPr sz="1600" spc="85" dirty="0">
                <a:latin typeface="Times New Roman"/>
                <a:cs typeface="Times New Roman"/>
              </a:rPr>
              <a:t> </a:t>
            </a:r>
            <a:r>
              <a:rPr sz="1600" spc="-15" dirty="0">
                <a:latin typeface="Verdana"/>
                <a:cs typeface="Verdana"/>
              </a:rPr>
              <a:t>wi</a:t>
            </a:r>
            <a:r>
              <a:rPr sz="1600" spc="-20" dirty="0">
                <a:latin typeface="Verdana"/>
                <a:cs typeface="Verdana"/>
              </a:rPr>
              <a:t>t</a:t>
            </a:r>
            <a:r>
              <a:rPr sz="1600" spc="-15" dirty="0">
                <a:latin typeface="Verdana"/>
                <a:cs typeface="Verdana"/>
              </a:rPr>
              <a:t>h</a:t>
            </a:r>
            <a:endParaRPr sz="1600">
              <a:latin typeface="Verdana"/>
              <a:cs typeface="Verdana"/>
            </a:endParaRPr>
          </a:p>
          <a:p>
            <a:pPr marL="12700">
              <a:lnSpc>
                <a:spcPts val="1910"/>
              </a:lnSpc>
            </a:pPr>
            <a:r>
              <a:rPr sz="1600" spc="-30" dirty="0">
                <a:latin typeface="Verdana"/>
                <a:cs typeface="Verdana"/>
              </a:rPr>
              <a:t>e</a:t>
            </a:r>
            <a:r>
              <a:rPr sz="1600" spc="-20" dirty="0">
                <a:latin typeface="Verdana"/>
                <a:cs typeface="Verdana"/>
              </a:rPr>
              <a:t>x</a:t>
            </a:r>
            <a:r>
              <a:rPr sz="1600" spc="-30" dirty="0">
                <a:latin typeface="Verdana"/>
                <a:cs typeface="Verdana"/>
              </a:rPr>
              <a:t>t</a:t>
            </a:r>
            <a:r>
              <a:rPr sz="1600" spc="-45" dirty="0">
                <a:latin typeface="Verdana"/>
                <a:cs typeface="Verdana"/>
              </a:rPr>
              <a:t>r</a:t>
            </a:r>
            <a:r>
              <a:rPr sz="1600" spc="-10" dirty="0">
                <a:latin typeface="Verdana"/>
                <a:cs typeface="Verdana"/>
              </a:rPr>
              <a:t>a</a:t>
            </a:r>
            <a:r>
              <a:rPr sz="1600" spc="155" dirty="0">
                <a:latin typeface="Times New Roman"/>
                <a:cs typeface="Times New Roman"/>
              </a:rPr>
              <a:t> </a:t>
            </a:r>
            <a:r>
              <a:rPr sz="1600" spc="-10" dirty="0">
                <a:latin typeface="Verdana"/>
                <a:cs typeface="Verdana"/>
              </a:rPr>
              <a:t>nota</a:t>
            </a:r>
            <a:r>
              <a:rPr sz="1600" spc="-20" dirty="0">
                <a:latin typeface="Verdana"/>
                <a:cs typeface="Verdana"/>
              </a:rPr>
              <a:t>t</a:t>
            </a:r>
            <a:r>
              <a:rPr sz="1600" spc="-10" dirty="0">
                <a:latin typeface="Verdana"/>
                <a:cs typeface="Verdana"/>
              </a:rPr>
              <a:t>ion)</a:t>
            </a:r>
            <a:endParaRPr sz="1600">
              <a:latin typeface="Verdana"/>
              <a:cs typeface="Verdana"/>
            </a:endParaRPr>
          </a:p>
        </p:txBody>
      </p:sp>
      <p:sp>
        <p:nvSpPr>
          <p:cNvPr id="17" name="object 17"/>
          <p:cNvSpPr/>
          <p:nvPr/>
        </p:nvSpPr>
        <p:spPr>
          <a:xfrm>
            <a:off x="2052158" y="4995834"/>
            <a:ext cx="8316833" cy="1489173"/>
          </a:xfrm>
          <a:prstGeom prst="rect">
            <a:avLst/>
          </a:prstGeom>
          <a:blipFill>
            <a:blip r:embed="rId3" cstate="print"/>
            <a:stretch>
              <a:fillRect/>
            </a:stretch>
          </a:blipFill>
        </p:spPr>
        <p:txBody>
          <a:bodyPr wrap="square" lIns="0" tIns="0" rIns="0" bIns="0" rtlCol="0"/>
          <a:lstStyle/>
          <a:p>
            <a:endParaRPr/>
          </a:p>
        </p:txBody>
      </p:sp>
      <p:sp>
        <p:nvSpPr>
          <p:cNvPr id="18" name="object 18"/>
          <p:cNvSpPr txBox="1"/>
          <p:nvPr/>
        </p:nvSpPr>
        <p:spPr>
          <a:xfrm>
            <a:off x="2142237" y="5380702"/>
            <a:ext cx="1748789" cy="246221"/>
          </a:xfrm>
          <a:prstGeom prst="rect">
            <a:avLst/>
          </a:prstGeom>
        </p:spPr>
        <p:txBody>
          <a:bodyPr vert="horz" wrap="square" lIns="0" tIns="0" rIns="0" bIns="0" rtlCol="0">
            <a:spAutoFit/>
          </a:bodyPr>
          <a:lstStyle/>
          <a:p>
            <a:pPr marL="12700"/>
            <a:r>
              <a:rPr sz="1600" spc="-5" dirty="0">
                <a:latin typeface="Verdana"/>
                <a:cs typeface="Verdana"/>
              </a:rPr>
              <a:t>I</a:t>
            </a:r>
            <a:r>
              <a:rPr sz="1600" spc="-30" dirty="0">
                <a:latin typeface="Verdana"/>
                <a:cs typeface="Verdana"/>
              </a:rPr>
              <a:t>m</a:t>
            </a:r>
            <a:r>
              <a:rPr sz="1600" spc="-10" dirty="0">
                <a:latin typeface="Verdana"/>
                <a:cs typeface="Verdana"/>
              </a:rPr>
              <a:t>pl</a:t>
            </a:r>
            <a:r>
              <a:rPr sz="1600" spc="-25" dirty="0">
                <a:latin typeface="Verdana"/>
                <a:cs typeface="Verdana"/>
              </a:rPr>
              <a:t>em</a:t>
            </a:r>
            <a:r>
              <a:rPr sz="1600" spc="-10" dirty="0">
                <a:latin typeface="Verdana"/>
                <a:cs typeface="Verdana"/>
              </a:rPr>
              <a:t>e</a:t>
            </a:r>
            <a:r>
              <a:rPr sz="1600" spc="-20" dirty="0">
                <a:latin typeface="Verdana"/>
                <a:cs typeface="Verdana"/>
              </a:rPr>
              <a:t>nt</a:t>
            </a:r>
            <a:r>
              <a:rPr sz="1600" spc="-10" dirty="0">
                <a:latin typeface="Verdana"/>
                <a:cs typeface="Verdana"/>
              </a:rPr>
              <a:t>a</a:t>
            </a:r>
            <a:r>
              <a:rPr sz="1600" spc="-20" dirty="0">
                <a:latin typeface="Verdana"/>
                <a:cs typeface="Verdana"/>
              </a:rPr>
              <a:t>t</a:t>
            </a:r>
            <a:r>
              <a:rPr sz="1600" spc="-5" dirty="0">
                <a:latin typeface="Verdana"/>
                <a:cs typeface="Verdana"/>
              </a:rPr>
              <a:t>i</a:t>
            </a:r>
            <a:r>
              <a:rPr sz="1600" spc="-10" dirty="0">
                <a:latin typeface="Verdana"/>
                <a:cs typeface="Verdana"/>
              </a:rPr>
              <a:t>ons</a:t>
            </a:r>
            <a:endParaRPr sz="1600">
              <a:latin typeface="Verdana"/>
              <a:cs typeface="Verdana"/>
            </a:endParaRPr>
          </a:p>
        </p:txBody>
      </p:sp>
      <p:sp>
        <p:nvSpPr>
          <p:cNvPr id="19" name="object 19"/>
          <p:cNvSpPr/>
          <p:nvPr/>
        </p:nvSpPr>
        <p:spPr>
          <a:xfrm>
            <a:off x="6190651" y="1484963"/>
            <a:ext cx="2087880" cy="792480"/>
          </a:xfrm>
          <a:custGeom>
            <a:avLst/>
            <a:gdLst/>
            <a:ahLst/>
            <a:cxnLst/>
            <a:rect l="l" t="t" r="r" b="b"/>
            <a:pathLst>
              <a:path w="2087879" h="792480">
                <a:moveTo>
                  <a:pt x="0" y="792169"/>
                </a:moveTo>
                <a:lnTo>
                  <a:pt x="2087498" y="792169"/>
                </a:lnTo>
                <a:lnTo>
                  <a:pt x="2087498" y="0"/>
                </a:lnTo>
                <a:lnTo>
                  <a:pt x="0" y="0"/>
                </a:lnTo>
                <a:lnTo>
                  <a:pt x="0" y="792169"/>
                </a:lnTo>
                <a:close/>
              </a:path>
            </a:pathLst>
          </a:custGeom>
          <a:solidFill>
            <a:srgbClr val="FFD200"/>
          </a:solidFill>
        </p:spPr>
        <p:txBody>
          <a:bodyPr wrap="square" lIns="0" tIns="0" rIns="0" bIns="0" rtlCol="0"/>
          <a:lstStyle/>
          <a:p>
            <a:endParaRPr/>
          </a:p>
        </p:txBody>
      </p:sp>
      <p:sp>
        <p:nvSpPr>
          <p:cNvPr id="20" name="object 20"/>
          <p:cNvSpPr/>
          <p:nvPr/>
        </p:nvSpPr>
        <p:spPr>
          <a:xfrm>
            <a:off x="6210574" y="1499517"/>
            <a:ext cx="2087880" cy="792480"/>
          </a:xfrm>
          <a:custGeom>
            <a:avLst/>
            <a:gdLst/>
            <a:ahLst/>
            <a:cxnLst/>
            <a:rect l="l" t="t" r="r" b="b"/>
            <a:pathLst>
              <a:path w="2087879" h="792480">
                <a:moveTo>
                  <a:pt x="0" y="792479"/>
                </a:moveTo>
                <a:lnTo>
                  <a:pt x="2087879" y="792479"/>
                </a:lnTo>
                <a:lnTo>
                  <a:pt x="2087879" y="0"/>
                </a:lnTo>
                <a:lnTo>
                  <a:pt x="0" y="0"/>
                </a:lnTo>
                <a:lnTo>
                  <a:pt x="0" y="792479"/>
                </a:lnTo>
                <a:close/>
              </a:path>
            </a:pathLst>
          </a:custGeom>
          <a:ln w="9523">
            <a:solidFill>
              <a:srgbClr val="000000"/>
            </a:solidFill>
          </a:ln>
        </p:spPr>
        <p:txBody>
          <a:bodyPr wrap="square" lIns="0" tIns="0" rIns="0" bIns="0" rtlCol="0"/>
          <a:lstStyle/>
          <a:p>
            <a:endParaRPr/>
          </a:p>
        </p:txBody>
      </p:sp>
      <p:sp>
        <p:nvSpPr>
          <p:cNvPr id="21" name="object 21"/>
          <p:cNvSpPr txBox="1"/>
          <p:nvPr/>
        </p:nvSpPr>
        <p:spPr>
          <a:xfrm>
            <a:off x="6247007" y="1526247"/>
            <a:ext cx="1652905" cy="487313"/>
          </a:xfrm>
          <a:prstGeom prst="rect">
            <a:avLst/>
          </a:prstGeom>
        </p:spPr>
        <p:txBody>
          <a:bodyPr vert="horz" wrap="square" lIns="0" tIns="0" rIns="0" bIns="0" rtlCol="0">
            <a:spAutoFit/>
          </a:bodyPr>
          <a:lstStyle/>
          <a:p>
            <a:pPr marL="12700" marR="5080">
              <a:lnSpc>
                <a:spcPts val="1900"/>
              </a:lnSpc>
            </a:pPr>
            <a:r>
              <a:rPr sz="1600" spc="-30" dirty="0">
                <a:latin typeface="Verdana"/>
                <a:cs typeface="Verdana"/>
              </a:rPr>
              <a:t>A</a:t>
            </a:r>
            <a:r>
              <a:rPr sz="1600" spc="-20" dirty="0">
                <a:latin typeface="Verdana"/>
                <a:cs typeface="Verdana"/>
              </a:rPr>
              <a:t>b</a:t>
            </a:r>
            <a:r>
              <a:rPr sz="1600" spc="-30" dirty="0">
                <a:latin typeface="Verdana"/>
                <a:cs typeface="Verdana"/>
              </a:rPr>
              <a:t>st</a:t>
            </a:r>
            <a:r>
              <a:rPr sz="1600" spc="-45" dirty="0">
                <a:latin typeface="Verdana"/>
                <a:cs typeface="Verdana"/>
              </a:rPr>
              <a:t>r</a:t>
            </a:r>
            <a:r>
              <a:rPr sz="1600" spc="-25" dirty="0">
                <a:latin typeface="Verdana"/>
                <a:cs typeface="Verdana"/>
              </a:rPr>
              <a:t>a</a:t>
            </a:r>
            <a:r>
              <a:rPr sz="1600" spc="-30" dirty="0">
                <a:latin typeface="Verdana"/>
                <a:cs typeface="Verdana"/>
              </a:rPr>
              <a:t>c</a:t>
            </a:r>
            <a:r>
              <a:rPr sz="1600" spc="-10" dirty="0">
                <a:latin typeface="Verdana"/>
                <a:cs typeface="Verdana"/>
              </a:rPr>
              <a:t>t</a:t>
            </a:r>
            <a:r>
              <a:rPr sz="1600" spc="145" dirty="0">
                <a:latin typeface="Times New Roman"/>
                <a:cs typeface="Times New Roman"/>
              </a:rPr>
              <a:t> </a:t>
            </a:r>
            <a:r>
              <a:rPr sz="1600" spc="-10" dirty="0">
                <a:latin typeface="Verdana"/>
                <a:cs typeface="Verdana"/>
              </a:rPr>
              <a:t>sys</a:t>
            </a:r>
            <a:r>
              <a:rPr sz="1600" spc="-20" dirty="0">
                <a:latin typeface="Verdana"/>
                <a:cs typeface="Verdana"/>
              </a:rPr>
              <a:t>t</a:t>
            </a:r>
            <a:r>
              <a:rPr sz="1600" spc="-15" dirty="0">
                <a:latin typeface="Verdana"/>
                <a:cs typeface="Verdana"/>
              </a:rPr>
              <a:t>em</a:t>
            </a:r>
            <a:r>
              <a:rPr sz="1600" spc="-5" dirty="0">
                <a:latin typeface="Times New Roman"/>
                <a:cs typeface="Times New Roman"/>
              </a:rPr>
              <a:t> </a:t>
            </a:r>
            <a:r>
              <a:rPr sz="1600" spc="-10" dirty="0">
                <a:latin typeface="Verdana"/>
                <a:cs typeface="Verdana"/>
              </a:rPr>
              <a:t>arch</a:t>
            </a:r>
            <a:r>
              <a:rPr sz="1600" spc="-20" dirty="0">
                <a:latin typeface="Verdana"/>
                <a:cs typeface="Verdana"/>
              </a:rPr>
              <a:t>it</a:t>
            </a:r>
            <a:r>
              <a:rPr sz="1600" spc="-10" dirty="0">
                <a:latin typeface="Verdana"/>
                <a:cs typeface="Verdana"/>
              </a:rPr>
              <a:t>e</a:t>
            </a:r>
            <a:r>
              <a:rPr sz="1600" spc="-20" dirty="0">
                <a:latin typeface="Verdana"/>
                <a:cs typeface="Verdana"/>
              </a:rPr>
              <a:t>c</a:t>
            </a:r>
            <a:r>
              <a:rPr sz="1600" spc="-15" dirty="0">
                <a:latin typeface="Verdana"/>
                <a:cs typeface="Verdana"/>
              </a:rPr>
              <a:t>t</a:t>
            </a:r>
            <a:r>
              <a:rPr sz="1600" spc="-10" dirty="0">
                <a:latin typeface="Verdana"/>
                <a:cs typeface="Verdana"/>
              </a:rPr>
              <a:t>ure</a:t>
            </a:r>
            <a:endParaRPr sz="1600">
              <a:latin typeface="Verdana"/>
              <a:cs typeface="Verdana"/>
            </a:endParaRPr>
          </a:p>
        </p:txBody>
      </p:sp>
      <p:sp>
        <p:nvSpPr>
          <p:cNvPr id="22" name="object 22"/>
          <p:cNvSpPr/>
          <p:nvPr/>
        </p:nvSpPr>
        <p:spPr>
          <a:xfrm>
            <a:off x="4002023" y="1736736"/>
            <a:ext cx="6202436" cy="4292589"/>
          </a:xfrm>
          <a:prstGeom prst="rect">
            <a:avLst/>
          </a:prstGeom>
          <a:blipFill>
            <a:blip r:embed="rId4" cstate="print"/>
            <a:stretch>
              <a:fillRect/>
            </a:stretch>
          </a:blipFill>
        </p:spPr>
        <p:txBody>
          <a:bodyPr wrap="square" lIns="0" tIns="0" rIns="0" bIns="0" rtlCol="0"/>
          <a:lstStyle/>
          <a:p>
            <a:endParaRPr/>
          </a:p>
        </p:txBody>
      </p:sp>
      <p:sp>
        <p:nvSpPr>
          <p:cNvPr id="23" name="object 23"/>
          <p:cNvSpPr txBox="1"/>
          <p:nvPr/>
        </p:nvSpPr>
        <p:spPr>
          <a:xfrm>
            <a:off x="5238118" y="3313266"/>
            <a:ext cx="1260475" cy="730969"/>
          </a:xfrm>
          <a:prstGeom prst="rect">
            <a:avLst/>
          </a:prstGeom>
        </p:spPr>
        <p:txBody>
          <a:bodyPr vert="horz" wrap="square" lIns="0" tIns="0" rIns="0" bIns="0" rtlCol="0">
            <a:spAutoFit/>
          </a:bodyPr>
          <a:lstStyle/>
          <a:p>
            <a:pPr marL="12700" marR="5080">
              <a:lnSpc>
                <a:spcPts val="1900"/>
              </a:lnSpc>
            </a:pPr>
            <a:r>
              <a:rPr sz="1600" spc="-15" dirty="0">
                <a:solidFill>
                  <a:srgbClr val="FF0000"/>
                </a:solidFill>
                <a:latin typeface="Verdana"/>
                <a:cs typeface="Verdana"/>
              </a:rPr>
              <a:t>Enter</a:t>
            </a:r>
            <a:r>
              <a:rPr sz="1600" spc="-5" dirty="0">
                <a:solidFill>
                  <a:srgbClr val="FF0000"/>
                </a:solidFill>
                <a:latin typeface="Verdana"/>
                <a:cs typeface="Verdana"/>
              </a:rPr>
              <a:t>p</a:t>
            </a:r>
            <a:r>
              <a:rPr sz="1600" spc="-10" dirty="0">
                <a:solidFill>
                  <a:srgbClr val="FF0000"/>
                </a:solidFill>
                <a:latin typeface="Verdana"/>
                <a:cs typeface="Verdana"/>
              </a:rPr>
              <a:t>rise</a:t>
            </a:r>
            <a:r>
              <a:rPr sz="1600" spc="-5" dirty="0">
                <a:solidFill>
                  <a:srgbClr val="FF0000"/>
                </a:solidFill>
                <a:latin typeface="Times New Roman"/>
                <a:cs typeface="Times New Roman"/>
              </a:rPr>
              <a:t> </a:t>
            </a:r>
            <a:r>
              <a:rPr sz="1600" spc="-15" dirty="0">
                <a:solidFill>
                  <a:srgbClr val="FF0000"/>
                </a:solidFill>
                <a:latin typeface="Verdana"/>
                <a:cs typeface="Verdana"/>
              </a:rPr>
              <a:t>M</a:t>
            </a:r>
            <a:r>
              <a:rPr sz="1600" spc="-10" dirty="0">
                <a:solidFill>
                  <a:srgbClr val="FF0000"/>
                </a:solidFill>
                <a:latin typeface="Verdana"/>
                <a:cs typeface="Verdana"/>
              </a:rPr>
              <a:t>iddle</a:t>
            </a:r>
            <a:r>
              <a:rPr sz="1600" spc="-30" dirty="0">
                <a:solidFill>
                  <a:srgbClr val="FF0000"/>
                </a:solidFill>
                <a:latin typeface="Verdana"/>
                <a:cs typeface="Verdana"/>
              </a:rPr>
              <a:t>w</a:t>
            </a:r>
            <a:r>
              <a:rPr sz="1600" spc="-10" dirty="0">
                <a:solidFill>
                  <a:srgbClr val="FF0000"/>
                </a:solidFill>
                <a:latin typeface="Verdana"/>
                <a:cs typeface="Verdana"/>
              </a:rPr>
              <a:t>a</a:t>
            </a:r>
            <a:r>
              <a:rPr sz="1600" spc="-5" dirty="0">
                <a:solidFill>
                  <a:srgbClr val="FF0000"/>
                </a:solidFill>
                <a:latin typeface="Verdana"/>
                <a:cs typeface="Verdana"/>
              </a:rPr>
              <a:t>r</a:t>
            </a:r>
            <a:r>
              <a:rPr sz="1600" spc="-10" dirty="0">
                <a:solidFill>
                  <a:srgbClr val="FF0000"/>
                </a:solidFill>
                <a:latin typeface="Verdana"/>
                <a:cs typeface="Verdana"/>
              </a:rPr>
              <a:t>e</a:t>
            </a:r>
            <a:r>
              <a:rPr sz="1600" spc="-5" dirty="0">
                <a:solidFill>
                  <a:srgbClr val="FF0000"/>
                </a:solidFill>
                <a:latin typeface="Times New Roman"/>
                <a:cs typeface="Times New Roman"/>
              </a:rPr>
              <a:t> </a:t>
            </a:r>
            <a:r>
              <a:rPr sz="1600" spc="-15" dirty="0">
                <a:solidFill>
                  <a:srgbClr val="FF0000"/>
                </a:solidFill>
                <a:latin typeface="Verdana"/>
                <a:cs typeface="Verdana"/>
              </a:rPr>
              <a:t>A</a:t>
            </a:r>
            <a:r>
              <a:rPr sz="1600" spc="-5" dirty="0">
                <a:solidFill>
                  <a:srgbClr val="FF0000"/>
                </a:solidFill>
                <a:latin typeface="Verdana"/>
                <a:cs typeface="Verdana"/>
              </a:rPr>
              <a:t>r</a:t>
            </a:r>
            <a:r>
              <a:rPr sz="1600" spc="-15" dirty="0">
                <a:solidFill>
                  <a:srgbClr val="FF0000"/>
                </a:solidFill>
                <a:latin typeface="Verdana"/>
                <a:cs typeface="Verdana"/>
              </a:rPr>
              <a:t>chit</a:t>
            </a:r>
            <a:r>
              <a:rPr sz="1600" spc="-20" dirty="0">
                <a:solidFill>
                  <a:srgbClr val="FF0000"/>
                </a:solidFill>
                <a:latin typeface="Verdana"/>
                <a:cs typeface="Verdana"/>
              </a:rPr>
              <a:t>e</a:t>
            </a:r>
            <a:r>
              <a:rPr sz="1600" spc="-15" dirty="0">
                <a:solidFill>
                  <a:srgbClr val="FF0000"/>
                </a:solidFill>
                <a:latin typeface="Verdana"/>
                <a:cs typeface="Verdana"/>
              </a:rPr>
              <a:t>c</a:t>
            </a:r>
            <a:r>
              <a:rPr sz="1600" spc="-20" dirty="0">
                <a:solidFill>
                  <a:srgbClr val="FF0000"/>
                </a:solidFill>
                <a:latin typeface="Verdana"/>
                <a:cs typeface="Verdana"/>
              </a:rPr>
              <a:t>tu</a:t>
            </a:r>
            <a:r>
              <a:rPr sz="1600" spc="-5" dirty="0">
                <a:solidFill>
                  <a:srgbClr val="FF0000"/>
                </a:solidFill>
                <a:latin typeface="Verdana"/>
                <a:cs typeface="Verdana"/>
              </a:rPr>
              <a:t>re</a:t>
            </a:r>
            <a:endParaRPr sz="1600">
              <a:latin typeface="Verdana"/>
              <a:cs typeface="Verdana"/>
            </a:endParaRPr>
          </a:p>
        </p:txBody>
      </p:sp>
      <p:sp>
        <p:nvSpPr>
          <p:cNvPr id="24" name="object 24"/>
          <p:cNvSpPr txBox="1"/>
          <p:nvPr/>
        </p:nvSpPr>
        <p:spPr>
          <a:xfrm>
            <a:off x="4085579" y="5297135"/>
            <a:ext cx="684530" cy="487313"/>
          </a:xfrm>
          <a:prstGeom prst="rect">
            <a:avLst/>
          </a:prstGeom>
        </p:spPr>
        <p:txBody>
          <a:bodyPr vert="horz" wrap="square" lIns="0" tIns="0" rIns="0" bIns="0" rtlCol="0">
            <a:spAutoFit/>
          </a:bodyPr>
          <a:lstStyle/>
          <a:p>
            <a:pPr marL="12700">
              <a:lnSpc>
                <a:spcPts val="1910"/>
              </a:lnSpc>
            </a:pPr>
            <a:r>
              <a:rPr sz="1600" spc="-15" dirty="0">
                <a:latin typeface="Verdana"/>
                <a:cs typeface="Verdana"/>
              </a:rPr>
              <a:t>OO:</a:t>
            </a:r>
            <a:endParaRPr sz="1600">
              <a:latin typeface="Verdana"/>
              <a:cs typeface="Verdana"/>
            </a:endParaRPr>
          </a:p>
          <a:p>
            <a:pPr marL="12700">
              <a:lnSpc>
                <a:spcPts val="1910"/>
              </a:lnSpc>
            </a:pPr>
            <a:r>
              <a:rPr sz="1600" spc="-10" dirty="0">
                <a:latin typeface="Verdana"/>
                <a:cs typeface="Verdana"/>
              </a:rPr>
              <a:t>s</a:t>
            </a:r>
            <a:r>
              <a:rPr sz="1600" spc="-20" dirty="0">
                <a:latin typeface="Verdana"/>
                <a:cs typeface="Verdana"/>
              </a:rPr>
              <a:t>i</a:t>
            </a:r>
            <a:r>
              <a:rPr sz="1600" spc="-25" dirty="0">
                <a:latin typeface="Verdana"/>
                <a:cs typeface="Verdana"/>
              </a:rPr>
              <a:t>m</a:t>
            </a:r>
            <a:r>
              <a:rPr sz="1600" spc="-10" dirty="0">
                <a:latin typeface="Verdana"/>
                <a:cs typeface="Verdana"/>
              </a:rPr>
              <a:t>p</a:t>
            </a:r>
            <a:r>
              <a:rPr sz="1600" spc="-15" dirty="0">
                <a:latin typeface="Verdana"/>
                <a:cs typeface="Verdana"/>
              </a:rPr>
              <a:t>l</a:t>
            </a:r>
            <a:r>
              <a:rPr sz="1600" spc="-10" dirty="0">
                <a:latin typeface="Verdana"/>
                <a:cs typeface="Verdana"/>
              </a:rPr>
              <a:t>e</a:t>
            </a:r>
            <a:endParaRPr sz="1600">
              <a:latin typeface="Verdana"/>
              <a:cs typeface="Verdana"/>
            </a:endParaRPr>
          </a:p>
        </p:txBody>
      </p:sp>
      <p:sp>
        <p:nvSpPr>
          <p:cNvPr id="25" name="object 25"/>
          <p:cNvSpPr txBox="1"/>
          <p:nvPr/>
        </p:nvSpPr>
        <p:spPr>
          <a:xfrm>
            <a:off x="5311270" y="5185374"/>
            <a:ext cx="909955" cy="730969"/>
          </a:xfrm>
          <a:prstGeom prst="rect">
            <a:avLst/>
          </a:prstGeom>
        </p:spPr>
        <p:txBody>
          <a:bodyPr vert="horz" wrap="square" lIns="0" tIns="0" rIns="0" bIns="0" rtlCol="0">
            <a:spAutoFit/>
          </a:bodyPr>
          <a:lstStyle/>
          <a:p>
            <a:pPr marL="12700" marR="5080">
              <a:lnSpc>
                <a:spcPts val="1900"/>
              </a:lnSpc>
            </a:pPr>
            <a:r>
              <a:rPr sz="1600" spc="-30" dirty="0">
                <a:solidFill>
                  <a:srgbClr val="FF0000"/>
                </a:solidFill>
                <a:latin typeface="Verdana"/>
                <a:cs typeface="Verdana"/>
              </a:rPr>
              <a:t>J</a:t>
            </a:r>
            <a:r>
              <a:rPr sz="1600" spc="-35" dirty="0">
                <a:solidFill>
                  <a:srgbClr val="FF0000"/>
                </a:solidFill>
                <a:latin typeface="Verdana"/>
                <a:cs typeface="Verdana"/>
              </a:rPr>
              <a:t>a</a:t>
            </a:r>
            <a:r>
              <a:rPr sz="1600" spc="-55" dirty="0">
                <a:solidFill>
                  <a:srgbClr val="FF0000"/>
                </a:solidFill>
                <a:latin typeface="Verdana"/>
                <a:cs typeface="Verdana"/>
              </a:rPr>
              <a:t>v</a:t>
            </a:r>
            <a:r>
              <a:rPr sz="1600" spc="-25" dirty="0">
                <a:solidFill>
                  <a:srgbClr val="FF0000"/>
                </a:solidFill>
                <a:latin typeface="Verdana"/>
                <a:cs typeface="Verdana"/>
              </a:rPr>
              <a:t>a</a:t>
            </a:r>
            <a:r>
              <a:rPr sz="1600" spc="-10" dirty="0">
                <a:solidFill>
                  <a:srgbClr val="FF0000"/>
                </a:solidFill>
                <a:latin typeface="Verdana"/>
                <a:cs typeface="Verdana"/>
              </a:rPr>
              <a:t>:</a:t>
            </a:r>
            <a:r>
              <a:rPr sz="1600" spc="-5" dirty="0">
                <a:solidFill>
                  <a:srgbClr val="FF0000"/>
                </a:solidFill>
                <a:latin typeface="Times New Roman"/>
                <a:cs typeface="Times New Roman"/>
              </a:rPr>
              <a:t> </a:t>
            </a:r>
            <a:r>
              <a:rPr sz="1600" spc="-30" dirty="0">
                <a:solidFill>
                  <a:srgbClr val="FF0000"/>
                </a:solidFill>
                <a:latin typeface="Verdana"/>
                <a:cs typeface="Verdana"/>
              </a:rPr>
              <a:t>EJ</a:t>
            </a:r>
            <a:r>
              <a:rPr sz="1600" spc="-45" dirty="0">
                <a:solidFill>
                  <a:srgbClr val="FF0000"/>
                </a:solidFill>
                <a:latin typeface="Verdana"/>
                <a:cs typeface="Verdana"/>
              </a:rPr>
              <a:t>B</a:t>
            </a:r>
            <a:r>
              <a:rPr sz="1600" spc="-10" dirty="0">
                <a:solidFill>
                  <a:srgbClr val="FF0000"/>
                </a:solidFill>
                <a:latin typeface="Verdana"/>
                <a:cs typeface="Verdana"/>
              </a:rPr>
              <a:t>,</a:t>
            </a:r>
            <a:r>
              <a:rPr sz="1600" spc="-5" dirty="0">
                <a:solidFill>
                  <a:srgbClr val="FF0000"/>
                </a:solidFill>
                <a:latin typeface="Times New Roman"/>
                <a:cs typeface="Times New Roman"/>
              </a:rPr>
              <a:t> </a:t>
            </a:r>
            <a:r>
              <a:rPr sz="1600" spc="-20" dirty="0">
                <a:solidFill>
                  <a:srgbClr val="FF0000"/>
                </a:solidFill>
                <a:latin typeface="Verdana"/>
                <a:cs typeface="Verdana"/>
              </a:rPr>
              <a:t>J</a:t>
            </a:r>
            <a:r>
              <a:rPr sz="1600" spc="-15" dirty="0">
                <a:solidFill>
                  <a:srgbClr val="FF0000"/>
                </a:solidFill>
                <a:latin typeface="Verdana"/>
                <a:cs typeface="Verdana"/>
              </a:rPr>
              <a:t>M</a:t>
            </a:r>
            <a:r>
              <a:rPr sz="1600" spc="-30" dirty="0">
                <a:solidFill>
                  <a:srgbClr val="FF0000"/>
                </a:solidFill>
                <a:latin typeface="Verdana"/>
                <a:cs typeface="Verdana"/>
              </a:rPr>
              <a:t>S</a:t>
            </a:r>
            <a:r>
              <a:rPr sz="1600" spc="-10" dirty="0">
                <a:solidFill>
                  <a:srgbClr val="FF0000"/>
                </a:solidFill>
                <a:latin typeface="Verdana"/>
                <a:cs typeface="Verdana"/>
              </a:rPr>
              <a:t>,</a:t>
            </a:r>
            <a:r>
              <a:rPr sz="1600" spc="60" dirty="0">
                <a:solidFill>
                  <a:srgbClr val="FF0000"/>
                </a:solidFill>
                <a:latin typeface="Times New Roman"/>
                <a:cs typeface="Times New Roman"/>
              </a:rPr>
              <a:t> </a:t>
            </a:r>
            <a:r>
              <a:rPr sz="1600" spc="-20" dirty="0">
                <a:solidFill>
                  <a:srgbClr val="FF0000"/>
                </a:solidFill>
                <a:latin typeface="Verdana"/>
                <a:cs typeface="Verdana"/>
              </a:rPr>
              <a:t>J</a:t>
            </a:r>
            <a:r>
              <a:rPr sz="1600" spc="-15" dirty="0">
                <a:solidFill>
                  <a:srgbClr val="FF0000"/>
                </a:solidFill>
                <a:latin typeface="Verdana"/>
                <a:cs typeface="Verdana"/>
              </a:rPr>
              <a:t>SP</a:t>
            </a:r>
            <a:endParaRPr sz="1600">
              <a:latin typeface="Verdana"/>
              <a:cs typeface="Verdana"/>
            </a:endParaRPr>
          </a:p>
        </p:txBody>
      </p:sp>
      <p:sp>
        <p:nvSpPr>
          <p:cNvPr id="26" name="object 26"/>
          <p:cNvSpPr txBox="1"/>
          <p:nvPr/>
        </p:nvSpPr>
        <p:spPr>
          <a:xfrm>
            <a:off x="6533772" y="5185374"/>
            <a:ext cx="737870" cy="730969"/>
          </a:xfrm>
          <a:prstGeom prst="rect">
            <a:avLst/>
          </a:prstGeom>
        </p:spPr>
        <p:txBody>
          <a:bodyPr vert="horz" wrap="square" lIns="0" tIns="0" rIns="0" bIns="0" rtlCol="0">
            <a:spAutoFit/>
          </a:bodyPr>
          <a:lstStyle/>
          <a:p>
            <a:pPr marL="12700" marR="5080">
              <a:lnSpc>
                <a:spcPts val="1900"/>
              </a:lnSpc>
            </a:pPr>
            <a:r>
              <a:rPr sz="1600" b="1" spc="-50" dirty="0">
                <a:solidFill>
                  <a:srgbClr val="FF0000"/>
                </a:solidFill>
                <a:latin typeface="Verdana"/>
                <a:cs typeface="Verdana"/>
              </a:rPr>
              <a:t>.</a:t>
            </a:r>
            <a:r>
              <a:rPr sz="1600" spc="-60" dirty="0">
                <a:solidFill>
                  <a:srgbClr val="FF0000"/>
                </a:solidFill>
                <a:latin typeface="Verdana"/>
                <a:cs typeface="Verdana"/>
              </a:rPr>
              <a:t>N</a:t>
            </a:r>
            <a:r>
              <a:rPr sz="1600" spc="-55" dirty="0">
                <a:solidFill>
                  <a:srgbClr val="FF0000"/>
                </a:solidFill>
                <a:latin typeface="Verdana"/>
                <a:cs typeface="Verdana"/>
              </a:rPr>
              <a:t>E</a:t>
            </a:r>
            <a:r>
              <a:rPr sz="1600" spc="-204" dirty="0">
                <a:solidFill>
                  <a:srgbClr val="FF0000"/>
                </a:solidFill>
                <a:latin typeface="Verdana"/>
                <a:cs typeface="Verdana"/>
              </a:rPr>
              <a:t>T</a:t>
            </a:r>
            <a:r>
              <a:rPr sz="1600" spc="-10" dirty="0">
                <a:solidFill>
                  <a:srgbClr val="FF0000"/>
                </a:solidFill>
                <a:latin typeface="Verdana"/>
                <a:cs typeface="Verdana"/>
              </a:rPr>
              <a:t>:</a:t>
            </a:r>
            <a:r>
              <a:rPr sz="1600" spc="-5" dirty="0">
                <a:solidFill>
                  <a:srgbClr val="FF0000"/>
                </a:solidFill>
                <a:latin typeface="Times New Roman"/>
                <a:cs typeface="Times New Roman"/>
              </a:rPr>
              <a:t> </a:t>
            </a:r>
            <a:r>
              <a:rPr sz="1600" spc="-20" dirty="0">
                <a:solidFill>
                  <a:srgbClr val="FF0000"/>
                </a:solidFill>
                <a:latin typeface="Verdana"/>
                <a:cs typeface="Verdana"/>
              </a:rPr>
              <a:t>C</a:t>
            </a:r>
            <a:r>
              <a:rPr sz="1600" spc="-15" dirty="0">
                <a:solidFill>
                  <a:srgbClr val="FF0000"/>
                </a:solidFill>
                <a:latin typeface="Verdana"/>
                <a:cs typeface="Verdana"/>
              </a:rPr>
              <a:t>OM+,</a:t>
            </a:r>
            <a:r>
              <a:rPr sz="1600" spc="-5" dirty="0">
                <a:solidFill>
                  <a:srgbClr val="FF0000"/>
                </a:solidFill>
                <a:latin typeface="Times New Roman"/>
                <a:cs typeface="Times New Roman"/>
              </a:rPr>
              <a:t> </a:t>
            </a:r>
            <a:r>
              <a:rPr sz="1600" spc="-30" dirty="0">
                <a:solidFill>
                  <a:srgbClr val="FF0000"/>
                </a:solidFill>
                <a:latin typeface="Verdana"/>
                <a:cs typeface="Verdana"/>
              </a:rPr>
              <a:t>A</a:t>
            </a:r>
            <a:r>
              <a:rPr sz="1600" spc="-15" dirty="0">
                <a:solidFill>
                  <a:srgbClr val="FF0000"/>
                </a:solidFill>
                <a:latin typeface="Verdana"/>
                <a:cs typeface="Verdana"/>
              </a:rPr>
              <a:t>SP</a:t>
            </a:r>
            <a:endParaRPr sz="1600">
              <a:latin typeface="Verdana"/>
              <a:cs typeface="Verdana"/>
            </a:endParaRPr>
          </a:p>
        </p:txBody>
      </p:sp>
      <p:sp>
        <p:nvSpPr>
          <p:cNvPr id="27" name="object 27"/>
          <p:cNvSpPr txBox="1"/>
          <p:nvPr/>
        </p:nvSpPr>
        <p:spPr>
          <a:xfrm>
            <a:off x="7038848" y="3435181"/>
            <a:ext cx="1438910" cy="487313"/>
          </a:xfrm>
          <a:prstGeom prst="rect">
            <a:avLst/>
          </a:prstGeom>
        </p:spPr>
        <p:txBody>
          <a:bodyPr vert="horz" wrap="square" lIns="0" tIns="0" rIns="0" bIns="0" rtlCol="0">
            <a:spAutoFit/>
          </a:bodyPr>
          <a:lstStyle/>
          <a:p>
            <a:pPr marL="12700" marR="5080">
              <a:lnSpc>
                <a:spcPts val="1900"/>
              </a:lnSpc>
            </a:pPr>
            <a:r>
              <a:rPr sz="1600" spc="-10" dirty="0">
                <a:latin typeface="Verdana"/>
                <a:cs typeface="Verdana"/>
              </a:rPr>
              <a:t>Safe</a:t>
            </a:r>
            <a:r>
              <a:rPr sz="1600" spc="-30" dirty="0">
                <a:latin typeface="Verdana"/>
                <a:cs typeface="Verdana"/>
              </a:rPr>
              <a:t>t</a:t>
            </a:r>
            <a:r>
              <a:rPr sz="1600" spc="-10" dirty="0">
                <a:latin typeface="Verdana"/>
                <a:cs typeface="Verdana"/>
              </a:rPr>
              <a:t>y</a:t>
            </a:r>
            <a:r>
              <a:rPr sz="1600" spc="90" dirty="0">
                <a:latin typeface="Times New Roman"/>
                <a:cs typeface="Times New Roman"/>
              </a:rPr>
              <a:t> </a:t>
            </a:r>
            <a:r>
              <a:rPr sz="1600" spc="-15" dirty="0">
                <a:latin typeface="Verdana"/>
                <a:cs typeface="Verdana"/>
              </a:rPr>
              <a:t>Cri</a:t>
            </a:r>
            <a:r>
              <a:rPr sz="1600" spc="-10" dirty="0">
                <a:latin typeface="Verdana"/>
                <a:cs typeface="Verdana"/>
              </a:rPr>
              <a:t>ti</a:t>
            </a:r>
            <a:r>
              <a:rPr sz="1600" spc="-20" dirty="0">
                <a:latin typeface="Verdana"/>
                <a:cs typeface="Verdana"/>
              </a:rPr>
              <a:t>c</a:t>
            </a:r>
            <a:r>
              <a:rPr sz="1600" spc="-10" dirty="0">
                <a:latin typeface="Verdana"/>
                <a:cs typeface="Verdana"/>
              </a:rPr>
              <a:t>al</a:t>
            </a:r>
            <a:r>
              <a:rPr sz="1600" spc="-5" dirty="0">
                <a:latin typeface="Times New Roman"/>
                <a:cs typeface="Times New Roman"/>
              </a:rPr>
              <a:t> </a:t>
            </a:r>
            <a:r>
              <a:rPr sz="1600" spc="-10" dirty="0">
                <a:latin typeface="Verdana"/>
                <a:cs typeface="Verdana"/>
              </a:rPr>
              <a:t>Arch</a:t>
            </a:r>
            <a:r>
              <a:rPr sz="1600" spc="-15" dirty="0">
                <a:latin typeface="Verdana"/>
                <a:cs typeface="Verdana"/>
              </a:rPr>
              <a:t>it</a:t>
            </a:r>
            <a:r>
              <a:rPr sz="1600" spc="-10" dirty="0">
                <a:latin typeface="Verdana"/>
                <a:cs typeface="Verdana"/>
              </a:rPr>
              <a:t>e</a:t>
            </a:r>
            <a:r>
              <a:rPr sz="1600" spc="-20" dirty="0">
                <a:latin typeface="Verdana"/>
                <a:cs typeface="Verdana"/>
              </a:rPr>
              <a:t>c</a:t>
            </a:r>
            <a:r>
              <a:rPr sz="1600" spc="-15" dirty="0">
                <a:latin typeface="Verdana"/>
                <a:cs typeface="Verdana"/>
              </a:rPr>
              <a:t>t</a:t>
            </a:r>
            <a:r>
              <a:rPr sz="1600" spc="-10" dirty="0">
                <a:latin typeface="Verdana"/>
                <a:cs typeface="Verdana"/>
              </a:rPr>
              <a:t>ure</a:t>
            </a:r>
            <a:endParaRPr sz="1600">
              <a:latin typeface="Verdana"/>
              <a:cs typeface="Verdana"/>
            </a:endParaRPr>
          </a:p>
        </p:txBody>
      </p:sp>
      <p:sp>
        <p:nvSpPr>
          <p:cNvPr id="28" name="object 28"/>
          <p:cNvSpPr txBox="1"/>
          <p:nvPr/>
        </p:nvSpPr>
        <p:spPr>
          <a:xfrm>
            <a:off x="9342504" y="5420637"/>
            <a:ext cx="167005" cy="246221"/>
          </a:xfrm>
          <a:prstGeom prst="rect">
            <a:avLst/>
          </a:prstGeom>
        </p:spPr>
        <p:txBody>
          <a:bodyPr vert="horz" wrap="square" lIns="0" tIns="0" rIns="0" bIns="0" rtlCol="0">
            <a:spAutoFit/>
          </a:bodyPr>
          <a:lstStyle/>
          <a:p>
            <a:pPr marL="12700"/>
            <a:r>
              <a:rPr sz="1600" spc="-15" dirty="0">
                <a:latin typeface="Verdana"/>
                <a:cs typeface="Verdana"/>
              </a:rPr>
              <a:t>C</a:t>
            </a:r>
            <a:endParaRPr sz="1600">
              <a:latin typeface="Verdana"/>
              <a:cs typeface="Verdana"/>
            </a:endParaRPr>
          </a:p>
        </p:txBody>
      </p:sp>
      <p:sp>
        <p:nvSpPr>
          <p:cNvPr id="29" name="object 29"/>
          <p:cNvSpPr txBox="1"/>
          <p:nvPr/>
        </p:nvSpPr>
        <p:spPr>
          <a:xfrm>
            <a:off x="8912474" y="3277586"/>
            <a:ext cx="1259205" cy="730969"/>
          </a:xfrm>
          <a:prstGeom prst="rect">
            <a:avLst/>
          </a:prstGeom>
        </p:spPr>
        <p:txBody>
          <a:bodyPr vert="horz" wrap="square" lIns="0" tIns="0" rIns="0" bIns="0" rtlCol="0">
            <a:spAutoFit/>
          </a:bodyPr>
          <a:lstStyle/>
          <a:p>
            <a:pPr marL="12700" marR="5080">
              <a:lnSpc>
                <a:spcPts val="1900"/>
              </a:lnSpc>
            </a:pPr>
            <a:r>
              <a:rPr sz="1600" spc="-20" dirty="0">
                <a:latin typeface="Verdana"/>
                <a:cs typeface="Verdana"/>
              </a:rPr>
              <a:t>Embedded</a:t>
            </a:r>
            <a:r>
              <a:rPr sz="1600" spc="-10" dirty="0">
                <a:latin typeface="Times New Roman"/>
                <a:cs typeface="Times New Roman"/>
              </a:rPr>
              <a:t> </a:t>
            </a:r>
            <a:r>
              <a:rPr sz="1600" spc="-40" dirty="0">
                <a:latin typeface="Verdana"/>
                <a:cs typeface="Verdana"/>
              </a:rPr>
              <a:t>S</a:t>
            </a:r>
            <a:r>
              <a:rPr sz="1600" spc="-10" dirty="0">
                <a:latin typeface="Verdana"/>
                <a:cs typeface="Verdana"/>
              </a:rPr>
              <a:t>ys</a:t>
            </a:r>
            <a:r>
              <a:rPr sz="1600" spc="-20" dirty="0">
                <a:latin typeface="Verdana"/>
                <a:cs typeface="Verdana"/>
              </a:rPr>
              <a:t>t</a:t>
            </a:r>
            <a:r>
              <a:rPr sz="1600" spc="-15" dirty="0">
                <a:latin typeface="Verdana"/>
                <a:cs typeface="Verdana"/>
              </a:rPr>
              <a:t>em</a:t>
            </a:r>
            <a:r>
              <a:rPr sz="1600" spc="-5" dirty="0">
                <a:latin typeface="Times New Roman"/>
                <a:cs typeface="Times New Roman"/>
              </a:rPr>
              <a:t> </a:t>
            </a:r>
            <a:r>
              <a:rPr sz="1600" spc="-10" dirty="0">
                <a:latin typeface="Verdana"/>
                <a:cs typeface="Verdana"/>
              </a:rPr>
              <a:t>Ar</a:t>
            </a:r>
            <a:r>
              <a:rPr sz="1600" spc="-15" dirty="0">
                <a:latin typeface="Verdana"/>
                <a:cs typeface="Verdana"/>
              </a:rPr>
              <a:t>chitectu</a:t>
            </a:r>
            <a:r>
              <a:rPr sz="1600" spc="-10" dirty="0">
                <a:latin typeface="Verdana"/>
                <a:cs typeface="Verdana"/>
              </a:rPr>
              <a:t>re</a:t>
            </a:r>
            <a:endParaRPr sz="1600">
              <a:latin typeface="Verdana"/>
              <a:cs typeface="Verdana"/>
            </a:endParaRPr>
          </a:p>
        </p:txBody>
      </p:sp>
      <p:sp>
        <p:nvSpPr>
          <p:cNvPr id="30" name="object 30"/>
          <p:cNvSpPr txBox="1"/>
          <p:nvPr/>
        </p:nvSpPr>
        <p:spPr>
          <a:xfrm>
            <a:off x="7975480" y="5420637"/>
            <a:ext cx="744855" cy="246221"/>
          </a:xfrm>
          <a:prstGeom prst="rect">
            <a:avLst/>
          </a:prstGeom>
        </p:spPr>
        <p:txBody>
          <a:bodyPr vert="horz" wrap="square" lIns="0" tIns="0" rIns="0" bIns="0" rtlCol="0">
            <a:spAutoFit/>
          </a:bodyPr>
          <a:lstStyle/>
          <a:p>
            <a:pPr marL="12700"/>
            <a:r>
              <a:rPr sz="1600" spc="-20" dirty="0">
                <a:latin typeface="Verdana"/>
                <a:cs typeface="Verdana"/>
              </a:rPr>
              <a:t>C</a:t>
            </a:r>
            <a:r>
              <a:rPr sz="1600" spc="-15" dirty="0">
                <a:latin typeface="Verdana"/>
                <a:cs typeface="Verdana"/>
              </a:rPr>
              <a:t>O</a:t>
            </a:r>
            <a:r>
              <a:rPr sz="1600" spc="-25" dirty="0">
                <a:latin typeface="Verdana"/>
                <a:cs typeface="Verdana"/>
              </a:rPr>
              <a:t>R</a:t>
            </a:r>
            <a:r>
              <a:rPr sz="1600" spc="-20" dirty="0">
                <a:latin typeface="Verdana"/>
                <a:cs typeface="Verdana"/>
              </a:rPr>
              <a:t>B</a:t>
            </a:r>
            <a:r>
              <a:rPr sz="1600" spc="-15" dirty="0">
                <a:latin typeface="Verdana"/>
                <a:cs typeface="Verdana"/>
              </a:rPr>
              <a:t>A</a:t>
            </a:r>
            <a:endParaRPr sz="1600">
              <a:latin typeface="Verdana"/>
              <a:cs typeface="Verdana"/>
            </a:endParaRPr>
          </a:p>
        </p:txBody>
      </p:sp>
    </p:spTree>
    <p:extLst>
      <p:ext uri="{BB962C8B-B14F-4D97-AF65-F5344CB8AC3E}">
        <p14:creationId xmlns:p14="http://schemas.microsoft.com/office/powerpoint/2010/main" val="38124970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bject 11"/>
          <p:cNvSpPr txBox="1">
            <a:spLocks noGrp="1"/>
          </p:cNvSpPr>
          <p:nvPr>
            <p:ph type="title"/>
          </p:nvPr>
        </p:nvSpPr>
        <p:spPr>
          <a:xfrm>
            <a:off x="1627909" y="419184"/>
            <a:ext cx="10245437" cy="498598"/>
          </a:xfrm>
          <a:prstGeom prst="rect">
            <a:avLst/>
          </a:prstGeom>
        </p:spPr>
        <p:txBody>
          <a:bodyPr vert="horz" wrap="square" lIns="0" tIns="0" rIns="0" bIns="0" rtlCol="0" anchor="ctr">
            <a:spAutoFit/>
          </a:bodyPr>
          <a:lstStyle/>
          <a:p>
            <a:pPr marL="504965" indent="-504965" algn="ctr">
              <a:spcBef>
                <a:spcPts val="500"/>
              </a:spcBef>
              <a:buClr>
                <a:schemeClr val="tx1"/>
              </a:buClr>
              <a:buSzPct val="68000"/>
              <a:buFont typeface="Wingdings 3"/>
              <a:buChar char=""/>
              <a:defRPr/>
            </a:pPr>
            <a:r>
              <a:rPr sz="3600" b="1" u="sng" dirty="0">
                <a:cs typeface="Arial" charset="0"/>
              </a:rPr>
              <a:t>Semantics of Components</a:t>
            </a:r>
          </a:p>
        </p:txBody>
      </p:sp>
      <p:sp>
        <p:nvSpPr>
          <p:cNvPr id="12" name="object 12"/>
          <p:cNvSpPr txBox="1"/>
          <p:nvPr/>
        </p:nvSpPr>
        <p:spPr>
          <a:xfrm>
            <a:off x="1270454" y="1563521"/>
            <a:ext cx="10602891" cy="3846181"/>
          </a:xfrm>
          <a:prstGeom prst="rect">
            <a:avLst/>
          </a:prstGeom>
        </p:spPr>
        <p:txBody>
          <a:bodyPr vert="horz" wrap="square" lIns="0" tIns="0" rIns="0" bIns="0" rtlCol="0">
            <a:spAutoFit/>
          </a:bodyPr>
          <a:lstStyle/>
          <a:p>
            <a:pPr marL="469900" indent="-457200">
              <a:lnSpc>
                <a:spcPts val="3820"/>
              </a:lnSpc>
              <a:buClr>
                <a:srgbClr val="00007C"/>
              </a:buClr>
              <a:buSzPct val="75000"/>
              <a:buFont typeface="Wingdings" panose="05000000000000000000" pitchFamily="2" charset="2"/>
              <a:buChar char="§"/>
              <a:tabLst>
                <a:tab pos="355600" algn="l"/>
              </a:tabLst>
            </a:pPr>
            <a:r>
              <a:rPr sz="3000" dirty="0">
                <a:latin typeface="Times New Roman"/>
                <a:cs typeface="Times New Roman"/>
              </a:rPr>
              <a:t>Unless</a:t>
            </a:r>
            <a:r>
              <a:rPr sz="3000" spc="-40" dirty="0">
                <a:latin typeface="Times New Roman"/>
                <a:cs typeface="Times New Roman"/>
              </a:rPr>
              <a:t> </a:t>
            </a:r>
            <a:r>
              <a:rPr sz="3000" dirty="0">
                <a:latin typeface="Times New Roman"/>
                <a:cs typeface="Times New Roman"/>
              </a:rPr>
              <a:t>co</a:t>
            </a:r>
            <a:r>
              <a:rPr sz="3000" spc="5" dirty="0">
                <a:latin typeface="Times New Roman"/>
                <a:cs typeface="Times New Roman"/>
              </a:rPr>
              <a:t>m</a:t>
            </a:r>
            <a:r>
              <a:rPr sz="3000" dirty="0">
                <a:latin typeface="Times New Roman"/>
                <a:cs typeface="Times New Roman"/>
              </a:rPr>
              <a:t>p</a:t>
            </a:r>
            <a:r>
              <a:rPr sz="3000" spc="-15" dirty="0">
                <a:latin typeface="Times New Roman"/>
                <a:cs typeface="Times New Roman"/>
              </a:rPr>
              <a:t>o</a:t>
            </a:r>
            <a:r>
              <a:rPr sz="3000" dirty="0">
                <a:latin typeface="Times New Roman"/>
                <a:cs typeface="Times New Roman"/>
              </a:rPr>
              <a:t>n</a:t>
            </a:r>
            <a:r>
              <a:rPr sz="3000" spc="-20" dirty="0">
                <a:latin typeface="Times New Roman"/>
                <a:cs typeface="Times New Roman"/>
              </a:rPr>
              <a:t>e</a:t>
            </a:r>
            <a:r>
              <a:rPr sz="3000" dirty="0">
                <a:latin typeface="Times New Roman"/>
                <a:cs typeface="Times New Roman"/>
              </a:rPr>
              <a:t>n</a:t>
            </a:r>
            <a:r>
              <a:rPr sz="3000" spc="-10" dirty="0">
                <a:latin typeface="Times New Roman"/>
                <a:cs typeface="Times New Roman"/>
              </a:rPr>
              <a:t>t</a:t>
            </a:r>
            <a:r>
              <a:rPr sz="3000" dirty="0">
                <a:latin typeface="Times New Roman"/>
                <a:cs typeface="Times New Roman"/>
              </a:rPr>
              <a:t>s</a:t>
            </a:r>
            <a:r>
              <a:rPr sz="3000" spc="-45" dirty="0">
                <a:latin typeface="Times New Roman"/>
                <a:cs typeface="Times New Roman"/>
              </a:rPr>
              <a:t> </a:t>
            </a:r>
            <a:r>
              <a:rPr sz="3000" dirty="0">
                <a:latin typeface="Times New Roman"/>
                <a:cs typeface="Times New Roman"/>
              </a:rPr>
              <a:t>are</a:t>
            </a:r>
            <a:r>
              <a:rPr sz="3000" spc="-15" dirty="0">
                <a:latin typeface="Times New Roman"/>
                <a:cs typeface="Times New Roman"/>
              </a:rPr>
              <a:t> </a:t>
            </a:r>
            <a:r>
              <a:rPr sz="3000" dirty="0">
                <a:latin typeface="Times New Roman"/>
                <a:cs typeface="Times New Roman"/>
              </a:rPr>
              <a:t>bo</a:t>
            </a:r>
            <a:r>
              <a:rPr sz="3000" spc="5" dirty="0">
                <a:latin typeface="Times New Roman"/>
                <a:cs typeface="Times New Roman"/>
              </a:rPr>
              <a:t>u</a:t>
            </a:r>
            <a:r>
              <a:rPr sz="3000" dirty="0">
                <a:latin typeface="Times New Roman"/>
                <a:cs typeface="Times New Roman"/>
              </a:rPr>
              <a:t>ght</a:t>
            </a:r>
            <a:r>
              <a:rPr sz="3000" spc="-35" dirty="0">
                <a:latin typeface="Times New Roman"/>
                <a:cs typeface="Times New Roman"/>
              </a:rPr>
              <a:t> </a:t>
            </a:r>
            <a:r>
              <a:rPr sz="3000" dirty="0">
                <a:latin typeface="Times New Roman"/>
                <a:cs typeface="Times New Roman"/>
              </a:rPr>
              <a:t>o</a:t>
            </a:r>
            <a:r>
              <a:rPr sz="3000" spc="-55" dirty="0">
                <a:latin typeface="Times New Roman"/>
                <a:cs typeface="Times New Roman"/>
              </a:rPr>
              <a:t>f</a:t>
            </a:r>
            <a:r>
              <a:rPr sz="3000" spc="-5" dirty="0">
                <a:latin typeface="Times New Roman"/>
                <a:cs typeface="Times New Roman"/>
              </a:rPr>
              <a:t>f</a:t>
            </a:r>
            <a:r>
              <a:rPr sz="3000" spc="-15" dirty="0">
                <a:latin typeface="Times New Roman"/>
                <a:cs typeface="Times New Roman"/>
              </a:rPr>
              <a:t>-</a:t>
            </a:r>
            <a:r>
              <a:rPr sz="3000" dirty="0">
                <a:latin typeface="Times New Roman"/>
                <a:cs typeface="Times New Roman"/>
              </a:rPr>
              <a:t>t</a:t>
            </a:r>
            <a:r>
              <a:rPr sz="3000" spc="-10" dirty="0">
                <a:latin typeface="Times New Roman"/>
                <a:cs typeface="Times New Roman"/>
              </a:rPr>
              <a:t>he</a:t>
            </a:r>
            <a:r>
              <a:rPr sz="3000" spc="-15" dirty="0">
                <a:latin typeface="Times New Roman"/>
                <a:cs typeface="Times New Roman"/>
              </a:rPr>
              <a:t>-</a:t>
            </a:r>
            <a:r>
              <a:rPr sz="3000" dirty="0">
                <a:latin typeface="Times New Roman"/>
                <a:cs typeface="Times New Roman"/>
              </a:rPr>
              <a:t>sh</a:t>
            </a:r>
            <a:r>
              <a:rPr sz="3000" spc="-15" dirty="0">
                <a:latin typeface="Times New Roman"/>
                <a:cs typeface="Times New Roman"/>
              </a:rPr>
              <a:t>e</a:t>
            </a:r>
            <a:r>
              <a:rPr sz="3000" dirty="0">
                <a:latin typeface="Times New Roman"/>
                <a:cs typeface="Times New Roman"/>
              </a:rPr>
              <a:t>l</a:t>
            </a:r>
            <a:r>
              <a:rPr sz="3000" spc="-20" dirty="0">
                <a:latin typeface="Times New Roman"/>
                <a:cs typeface="Times New Roman"/>
              </a:rPr>
              <a:t>f</a:t>
            </a:r>
            <a:r>
              <a:rPr sz="3000" dirty="0">
                <a:latin typeface="Times New Roman"/>
                <a:cs typeface="Times New Roman"/>
              </a:rPr>
              <a:t>,</a:t>
            </a:r>
          </a:p>
          <a:p>
            <a:pPr marL="812800" indent="-457200">
              <a:lnSpc>
                <a:spcPts val="3820"/>
              </a:lnSpc>
              <a:buFont typeface="Wingdings" panose="05000000000000000000" pitchFamily="2" charset="2"/>
              <a:buChar char="§"/>
            </a:pPr>
            <a:r>
              <a:rPr sz="3000" dirty="0">
                <a:latin typeface="Times New Roman"/>
                <a:cs typeface="Times New Roman"/>
              </a:rPr>
              <a:t>they</a:t>
            </a:r>
            <a:r>
              <a:rPr sz="3000" spc="-35" dirty="0">
                <a:latin typeface="Times New Roman"/>
                <a:cs typeface="Times New Roman"/>
              </a:rPr>
              <a:t> </a:t>
            </a:r>
            <a:r>
              <a:rPr sz="3000" dirty="0">
                <a:latin typeface="Times New Roman"/>
                <a:cs typeface="Times New Roman"/>
              </a:rPr>
              <a:t>still</a:t>
            </a:r>
            <a:r>
              <a:rPr sz="3000" spc="-45" dirty="0">
                <a:latin typeface="Times New Roman"/>
                <a:cs typeface="Times New Roman"/>
              </a:rPr>
              <a:t> </a:t>
            </a:r>
            <a:r>
              <a:rPr sz="3000" dirty="0">
                <a:latin typeface="Times New Roman"/>
                <a:cs typeface="Times New Roman"/>
              </a:rPr>
              <a:t>n</a:t>
            </a:r>
            <a:r>
              <a:rPr sz="3000" spc="5" dirty="0">
                <a:latin typeface="Times New Roman"/>
                <a:cs typeface="Times New Roman"/>
              </a:rPr>
              <a:t>e</a:t>
            </a:r>
            <a:r>
              <a:rPr sz="3000" dirty="0">
                <a:latin typeface="Times New Roman"/>
                <a:cs typeface="Times New Roman"/>
              </a:rPr>
              <a:t>ed</a:t>
            </a:r>
            <a:r>
              <a:rPr sz="3000" spc="-35" dirty="0">
                <a:latin typeface="Times New Roman"/>
                <a:cs typeface="Times New Roman"/>
              </a:rPr>
              <a:t> </a:t>
            </a:r>
            <a:r>
              <a:rPr sz="3000" dirty="0">
                <a:latin typeface="Times New Roman"/>
                <a:cs typeface="Times New Roman"/>
              </a:rPr>
              <a:t>to</a:t>
            </a:r>
            <a:r>
              <a:rPr sz="3000" spc="-10" dirty="0">
                <a:latin typeface="Times New Roman"/>
                <a:cs typeface="Times New Roman"/>
              </a:rPr>
              <a:t> </a:t>
            </a:r>
            <a:r>
              <a:rPr sz="3000" spc="5" dirty="0">
                <a:latin typeface="Times New Roman"/>
                <a:cs typeface="Times New Roman"/>
              </a:rPr>
              <a:t>b</a:t>
            </a:r>
            <a:r>
              <a:rPr sz="3000" dirty="0">
                <a:latin typeface="Times New Roman"/>
                <a:cs typeface="Times New Roman"/>
              </a:rPr>
              <a:t>e</a:t>
            </a:r>
            <a:r>
              <a:rPr sz="3000" spc="-15" dirty="0">
                <a:latin typeface="Times New Roman"/>
                <a:cs typeface="Times New Roman"/>
              </a:rPr>
              <a:t> </a:t>
            </a:r>
            <a:r>
              <a:rPr sz="3000" dirty="0">
                <a:latin typeface="Times New Roman"/>
                <a:cs typeface="Times New Roman"/>
              </a:rPr>
              <a:t>imple</a:t>
            </a:r>
            <a:r>
              <a:rPr sz="3000" spc="-15" dirty="0">
                <a:latin typeface="Times New Roman"/>
                <a:cs typeface="Times New Roman"/>
              </a:rPr>
              <a:t>m</a:t>
            </a:r>
            <a:r>
              <a:rPr sz="3000" dirty="0">
                <a:latin typeface="Times New Roman"/>
                <a:cs typeface="Times New Roman"/>
              </a:rPr>
              <a:t>e</a:t>
            </a:r>
            <a:r>
              <a:rPr sz="3000" spc="-15" dirty="0">
                <a:latin typeface="Times New Roman"/>
                <a:cs typeface="Times New Roman"/>
              </a:rPr>
              <a:t>n</a:t>
            </a:r>
            <a:r>
              <a:rPr sz="3000" dirty="0">
                <a:latin typeface="Times New Roman"/>
                <a:cs typeface="Times New Roman"/>
              </a:rPr>
              <a:t>ted</a:t>
            </a:r>
          </a:p>
          <a:p>
            <a:pPr marL="927100" marR="5080" lvl="1" indent="-457200">
              <a:lnSpc>
                <a:spcPts val="2800"/>
              </a:lnSpc>
              <a:spcBef>
                <a:spcPts val="2510"/>
              </a:spcBef>
              <a:buClr>
                <a:srgbClr val="9898CC"/>
              </a:buClr>
              <a:buSzPct val="79166"/>
              <a:buFont typeface="Wingdings" panose="05000000000000000000" pitchFamily="2" charset="2"/>
              <a:buChar char="§"/>
              <a:tabLst>
                <a:tab pos="750570" algn="l"/>
                <a:tab pos="6513195" algn="l"/>
              </a:tabLst>
            </a:pPr>
            <a:r>
              <a:rPr sz="3000" spc="-5" dirty="0">
                <a:solidFill>
                  <a:srgbClr val="FF0000"/>
                </a:solidFill>
                <a:latin typeface="Times New Roman"/>
                <a:cs typeface="Times New Roman"/>
              </a:rPr>
              <a:t>A</a:t>
            </a:r>
            <a:r>
              <a:rPr sz="3000" dirty="0">
                <a:solidFill>
                  <a:srgbClr val="FF0000"/>
                </a:solidFill>
                <a:latin typeface="Times New Roman"/>
                <a:cs typeface="Times New Roman"/>
              </a:rPr>
              <a:t>n</a:t>
            </a:r>
            <a:r>
              <a:rPr sz="3000" spc="-15" dirty="0">
                <a:solidFill>
                  <a:srgbClr val="FF0000"/>
                </a:solidFill>
                <a:latin typeface="Times New Roman"/>
                <a:cs typeface="Times New Roman"/>
              </a:rPr>
              <a:t> </a:t>
            </a:r>
            <a:r>
              <a:rPr sz="3000" dirty="0">
                <a:solidFill>
                  <a:srgbClr val="FF0000"/>
                </a:solidFill>
                <a:latin typeface="Times New Roman"/>
                <a:cs typeface="Times New Roman"/>
              </a:rPr>
              <a:t>a</a:t>
            </a:r>
            <a:r>
              <a:rPr sz="3000" spc="-80" dirty="0">
                <a:solidFill>
                  <a:srgbClr val="FF0000"/>
                </a:solidFill>
                <a:latin typeface="Times New Roman"/>
                <a:cs typeface="Times New Roman"/>
              </a:rPr>
              <a:t>r</a:t>
            </a:r>
            <a:r>
              <a:rPr sz="3000" dirty="0">
                <a:solidFill>
                  <a:srgbClr val="FF0000"/>
                </a:solidFill>
                <a:latin typeface="Times New Roman"/>
                <a:cs typeface="Times New Roman"/>
              </a:rPr>
              <a:t>chi</a:t>
            </a:r>
            <a:r>
              <a:rPr sz="3000" spc="5" dirty="0">
                <a:solidFill>
                  <a:srgbClr val="FF0000"/>
                </a:solidFill>
                <a:latin typeface="Times New Roman"/>
                <a:cs typeface="Times New Roman"/>
              </a:rPr>
              <a:t>t</a:t>
            </a:r>
            <a:r>
              <a:rPr sz="3000" spc="-10" dirty="0">
                <a:solidFill>
                  <a:srgbClr val="FF0000"/>
                </a:solidFill>
                <a:latin typeface="Times New Roman"/>
                <a:cs typeface="Times New Roman"/>
              </a:rPr>
              <a:t>ec</a:t>
            </a:r>
            <a:r>
              <a:rPr sz="3000" spc="-5" dirty="0">
                <a:solidFill>
                  <a:srgbClr val="FF0000"/>
                </a:solidFill>
                <a:latin typeface="Times New Roman"/>
                <a:cs typeface="Times New Roman"/>
              </a:rPr>
              <a:t>t</a:t>
            </a:r>
            <a:r>
              <a:rPr sz="3000" dirty="0">
                <a:solidFill>
                  <a:srgbClr val="FF0000"/>
                </a:solidFill>
                <a:latin typeface="Times New Roman"/>
                <a:cs typeface="Times New Roman"/>
              </a:rPr>
              <a:t>u</a:t>
            </a:r>
            <a:r>
              <a:rPr sz="3000" spc="-85" dirty="0">
                <a:solidFill>
                  <a:srgbClr val="FF0000"/>
                </a:solidFill>
                <a:latin typeface="Times New Roman"/>
                <a:cs typeface="Times New Roman"/>
              </a:rPr>
              <a:t>r</a:t>
            </a:r>
            <a:r>
              <a:rPr sz="3000" dirty="0">
                <a:solidFill>
                  <a:srgbClr val="FF0000"/>
                </a:solidFill>
                <a:latin typeface="Times New Roman"/>
                <a:cs typeface="Times New Roman"/>
              </a:rPr>
              <a:t>e</a:t>
            </a:r>
            <a:r>
              <a:rPr sz="3000" spc="-50" dirty="0">
                <a:solidFill>
                  <a:srgbClr val="FF0000"/>
                </a:solidFill>
                <a:latin typeface="Times New Roman"/>
                <a:cs typeface="Times New Roman"/>
              </a:rPr>
              <a:t> </a:t>
            </a:r>
            <a:r>
              <a:rPr sz="3000" dirty="0">
                <a:solidFill>
                  <a:srgbClr val="FF0000"/>
                </a:solidFill>
                <a:latin typeface="Times New Roman"/>
                <a:cs typeface="Times New Roman"/>
              </a:rPr>
              <a:t>should</a:t>
            </a:r>
            <a:r>
              <a:rPr sz="3000" spc="-15" dirty="0">
                <a:solidFill>
                  <a:srgbClr val="FF0000"/>
                </a:solidFill>
                <a:latin typeface="Times New Roman"/>
                <a:cs typeface="Times New Roman"/>
              </a:rPr>
              <a:t> </a:t>
            </a:r>
            <a:r>
              <a:rPr sz="3000" dirty="0">
                <a:solidFill>
                  <a:srgbClr val="FF0000"/>
                </a:solidFill>
                <a:latin typeface="Times New Roman"/>
                <a:cs typeface="Times New Roman"/>
              </a:rPr>
              <a:t>deta</a:t>
            </a:r>
            <a:r>
              <a:rPr sz="3000" spc="-10" dirty="0">
                <a:solidFill>
                  <a:srgbClr val="FF0000"/>
                </a:solidFill>
                <a:latin typeface="Times New Roman"/>
                <a:cs typeface="Times New Roman"/>
              </a:rPr>
              <a:t>i</a:t>
            </a:r>
            <a:r>
              <a:rPr sz="3000" dirty="0">
                <a:solidFill>
                  <a:srgbClr val="FF0000"/>
                </a:solidFill>
                <a:latin typeface="Times New Roman"/>
                <a:cs typeface="Times New Roman"/>
              </a:rPr>
              <a:t>l</a:t>
            </a:r>
            <a:r>
              <a:rPr sz="3000" spc="-45" dirty="0">
                <a:solidFill>
                  <a:srgbClr val="FF0000"/>
                </a:solidFill>
                <a:latin typeface="Times New Roman"/>
                <a:cs typeface="Times New Roman"/>
              </a:rPr>
              <a:t> </a:t>
            </a:r>
            <a:r>
              <a:rPr sz="3000" dirty="0">
                <a:solidFill>
                  <a:srgbClr val="FF0000"/>
                </a:solidFill>
                <a:latin typeface="Times New Roman"/>
                <a:cs typeface="Times New Roman"/>
              </a:rPr>
              <a:t>the</a:t>
            </a:r>
            <a:r>
              <a:rPr sz="3000" spc="-25" dirty="0">
                <a:solidFill>
                  <a:srgbClr val="FF0000"/>
                </a:solidFill>
                <a:latin typeface="Times New Roman"/>
                <a:cs typeface="Times New Roman"/>
              </a:rPr>
              <a:t> </a:t>
            </a:r>
            <a:r>
              <a:rPr sz="3000" dirty="0">
                <a:solidFill>
                  <a:srgbClr val="FF0000"/>
                </a:solidFill>
                <a:latin typeface="Times New Roman"/>
                <a:cs typeface="Times New Roman"/>
              </a:rPr>
              <a:t>sema</a:t>
            </a:r>
            <a:r>
              <a:rPr sz="3000" spc="-5" dirty="0">
                <a:solidFill>
                  <a:srgbClr val="FF0000"/>
                </a:solidFill>
                <a:latin typeface="Times New Roman"/>
                <a:cs typeface="Times New Roman"/>
              </a:rPr>
              <a:t>n</a:t>
            </a:r>
            <a:r>
              <a:rPr sz="3000" dirty="0">
                <a:solidFill>
                  <a:srgbClr val="FF0000"/>
                </a:solidFill>
                <a:latin typeface="Times New Roman"/>
                <a:cs typeface="Times New Roman"/>
              </a:rPr>
              <a:t>tics</a:t>
            </a:r>
            <a:r>
              <a:rPr sz="3000" spc="-35" dirty="0">
                <a:solidFill>
                  <a:srgbClr val="FF0000"/>
                </a:solidFill>
                <a:latin typeface="Times New Roman"/>
                <a:cs typeface="Times New Roman"/>
              </a:rPr>
              <a:t> </a:t>
            </a:r>
            <a:r>
              <a:rPr sz="3000" dirty="0">
                <a:solidFill>
                  <a:srgbClr val="FF0000"/>
                </a:solidFill>
                <a:latin typeface="Times New Roman"/>
                <a:cs typeface="Times New Roman"/>
              </a:rPr>
              <a:t>of</a:t>
            </a:r>
            <a:r>
              <a:rPr lang="en-US" sz="3000" dirty="0">
                <a:solidFill>
                  <a:srgbClr val="FF0000"/>
                </a:solidFill>
                <a:latin typeface="Times New Roman"/>
                <a:cs typeface="Times New Roman"/>
              </a:rPr>
              <a:t> </a:t>
            </a:r>
            <a:r>
              <a:rPr sz="3000" dirty="0">
                <a:solidFill>
                  <a:srgbClr val="FF0000"/>
                </a:solidFill>
                <a:latin typeface="Times New Roman"/>
                <a:cs typeface="Times New Roman"/>
              </a:rPr>
              <a:t>compo</a:t>
            </a:r>
            <a:r>
              <a:rPr sz="3000" spc="-5" dirty="0">
                <a:solidFill>
                  <a:srgbClr val="FF0000"/>
                </a:solidFill>
                <a:latin typeface="Times New Roman"/>
                <a:cs typeface="Times New Roman"/>
              </a:rPr>
              <a:t>n</a:t>
            </a:r>
            <a:r>
              <a:rPr sz="3000" dirty="0">
                <a:solidFill>
                  <a:srgbClr val="FF0000"/>
                </a:solidFill>
                <a:latin typeface="Times New Roman"/>
                <a:cs typeface="Times New Roman"/>
              </a:rPr>
              <a:t>ents to</a:t>
            </a:r>
            <a:r>
              <a:rPr sz="3000" spc="-20" dirty="0">
                <a:solidFill>
                  <a:srgbClr val="FF0000"/>
                </a:solidFill>
                <a:latin typeface="Times New Roman"/>
                <a:cs typeface="Times New Roman"/>
              </a:rPr>
              <a:t> </a:t>
            </a:r>
            <a:r>
              <a:rPr sz="3000" dirty="0">
                <a:solidFill>
                  <a:srgbClr val="FF0000"/>
                </a:solidFill>
                <a:latin typeface="Times New Roman"/>
                <a:cs typeface="Times New Roman"/>
              </a:rPr>
              <a:t>be</a:t>
            </a:r>
            <a:r>
              <a:rPr sz="3000" spc="-10" dirty="0">
                <a:solidFill>
                  <a:srgbClr val="FF0000"/>
                </a:solidFill>
                <a:latin typeface="Times New Roman"/>
                <a:cs typeface="Times New Roman"/>
              </a:rPr>
              <a:t> </a:t>
            </a:r>
            <a:r>
              <a:rPr sz="3000" dirty="0">
                <a:solidFill>
                  <a:srgbClr val="FF0000"/>
                </a:solidFill>
                <a:latin typeface="Times New Roman"/>
                <a:cs typeface="Times New Roman"/>
              </a:rPr>
              <a:t>implem</a:t>
            </a:r>
            <a:r>
              <a:rPr sz="3000" spc="-10" dirty="0">
                <a:solidFill>
                  <a:srgbClr val="FF0000"/>
                </a:solidFill>
                <a:latin typeface="Times New Roman"/>
                <a:cs typeface="Times New Roman"/>
              </a:rPr>
              <a:t>e</a:t>
            </a:r>
            <a:r>
              <a:rPr sz="3000" dirty="0">
                <a:solidFill>
                  <a:srgbClr val="FF0000"/>
                </a:solidFill>
                <a:latin typeface="Times New Roman"/>
                <a:cs typeface="Times New Roman"/>
              </a:rPr>
              <a:t>n</a:t>
            </a:r>
            <a:r>
              <a:rPr sz="3000" spc="-10" dirty="0">
                <a:solidFill>
                  <a:srgbClr val="FF0000"/>
                </a:solidFill>
                <a:latin typeface="Times New Roman"/>
                <a:cs typeface="Times New Roman"/>
              </a:rPr>
              <a:t>te</a:t>
            </a:r>
            <a:r>
              <a:rPr sz="3000" dirty="0">
                <a:solidFill>
                  <a:srgbClr val="FF0000"/>
                </a:solidFill>
                <a:latin typeface="Times New Roman"/>
                <a:cs typeface="Times New Roman"/>
              </a:rPr>
              <a:t>d</a:t>
            </a:r>
          </a:p>
          <a:p>
            <a:pPr marL="914400" lvl="1" indent="-457200">
              <a:spcBef>
                <a:spcPts val="47"/>
              </a:spcBef>
              <a:buClr>
                <a:srgbClr val="9898CC"/>
              </a:buClr>
              <a:buFont typeface="Wingdings" panose="05000000000000000000" pitchFamily="2" charset="2"/>
              <a:buChar char="§"/>
            </a:pPr>
            <a:endParaRPr sz="3000" dirty="0">
              <a:latin typeface="Times New Roman"/>
              <a:cs typeface="Times New Roman"/>
            </a:endParaRPr>
          </a:p>
          <a:p>
            <a:pPr marL="927100" marR="97790" lvl="1" indent="-457200">
              <a:lnSpc>
                <a:spcPct val="99000"/>
              </a:lnSpc>
              <a:buClr>
                <a:srgbClr val="9898CC"/>
              </a:buClr>
              <a:buSzPct val="79166"/>
              <a:buFont typeface="Wingdings" panose="05000000000000000000" pitchFamily="2" charset="2"/>
              <a:buChar char="§"/>
              <a:tabLst>
                <a:tab pos="750570" algn="l"/>
              </a:tabLst>
            </a:pPr>
            <a:r>
              <a:rPr sz="3000" dirty="0">
                <a:solidFill>
                  <a:srgbClr val="FF0000"/>
                </a:solidFill>
                <a:latin typeface="Times New Roman"/>
                <a:cs typeface="Times New Roman"/>
              </a:rPr>
              <a:t>Semanti</a:t>
            </a:r>
            <a:r>
              <a:rPr sz="3000" spc="-15" dirty="0">
                <a:solidFill>
                  <a:srgbClr val="FF0000"/>
                </a:solidFill>
                <a:latin typeface="Times New Roman"/>
                <a:cs typeface="Times New Roman"/>
              </a:rPr>
              <a:t>c</a:t>
            </a:r>
            <a:r>
              <a:rPr sz="3000" dirty="0">
                <a:solidFill>
                  <a:srgbClr val="FF0000"/>
                </a:solidFill>
                <a:latin typeface="Times New Roman"/>
                <a:cs typeface="Times New Roman"/>
              </a:rPr>
              <a:t>s</a:t>
            </a:r>
            <a:r>
              <a:rPr sz="3000" spc="-50" dirty="0">
                <a:solidFill>
                  <a:srgbClr val="FF0000"/>
                </a:solidFill>
                <a:latin typeface="Times New Roman"/>
                <a:cs typeface="Times New Roman"/>
              </a:rPr>
              <a:t> </a:t>
            </a:r>
            <a:r>
              <a:rPr sz="3000" dirty="0">
                <a:solidFill>
                  <a:srgbClr val="FF0000"/>
                </a:solidFill>
                <a:latin typeface="Times New Roman"/>
                <a:cs typeface="Times New Roman"/>
              </a:rPr>
              <a:t>can</a:t>
            </a:r>
            <a:r>
              <a:rPr sz="3000" spc="-20" dirty="0">
                <a:solidFill>
                  <a:srgbClr val="FF0000"/>
                </a:solidFill>
                <a:latin typeface="Times New Roman"/>
                <a:cs typeface="Times New Roman"/>
              </a:rPr>
              <a:t> </a:t>
            </a:r>
            <a:r>
              <a:rPr sz="3000" dirty="0">
                <a:solidFill>
                  <a:srgbClr val="FF0000"/>
                </a:solidFill>
                <a:latin typeface="Times New Roman"/>
                <a:cs typeface="Times New Roman"/>
              </a:rPr>
              <a:t>be given</a:t>
            </a:r>
            <a:r>
              <a:rPr sz="3000" spc="-50" dirty="0">
                <a:solidFill>
                  <a:srgbClr val="FF0000"/>
                </a:solidFill>
                <a:latin typeface="Times New Roman"/>
                <a:cs typeface="Times New Roman"/>
              </a:rPr>
              <a:t> </a:t>
            </a:r>
            <a:r>
              <a:rPr sz="3000" dirty="0">
                <a:solidFill>
                  <a:srgbClr val="FF0000"/>
                </a:solidFill>
                <a:latin typeface="Times New Roman"/>
                <a:cs typeface="Times New Roman"/>
              </a:rPr>
              <a:t>by defin</a:t>
            </a:r>
            <a:r>
              <a:rPr sz="3000" spc="-10" dirty="0">
                <a:solidFill>
                  <a:srgbClr val="FF0000"/>
                </a:solidFill>
                <a:latin typeface="Times New Roman"/>
                <a:cs typeface="Times New Roman"/>
              </a:rPr>
              <a:t>i</a:t>
            </a:r>
            <a:r>
              <a:rPr sz="3000" spc="-15" dirty="0">
                <a:solidFill>
                  <a:srgbClr val="FF0000"/>
                </a:solidFill>
                <a:latin typeface="Times New Roman"/>
                <a:cs typeface="Times New Roman"/>
              </a:rPr>
              <a:t>n</a:t>
            </a:r>
            <a:r>
              <a:rPr sz="3000" dirty="0">
                <a:solidFill>
                  <a:srgbClr val="FF0000"/>
                </a:solidFill>
                <a:latin typeface="Times New Roman"/>
                <a:cs typeface="Times New Roman"/>
              </a:rPr>
              <a:t>g</a:t>
            </a:r>
            <a:r>
              <a:rPr sz="3000" spc="-50" dirty="0">
                <a:solidFill>
                  <a:srgbClr val="FF0000"/>
                </a:solidFill>
                <a:latin typeface="Times New Roman"/>
                <a:cs typeface="Times New Roman"/>
              </a:rPr>
              <a:t> </a:t>
            </a:r>
            <a:r>
              <a:rPr sz="3000" dirty="0">
                <a:solidFill>
                  <a:srgbClr val="FF0000"/>
                </a:solidFill>
                <a:latin typeface="Times New Roman"/>
                <a:cs typeface="Times New Roman"/>
              </a:rPr>
              <a:t>the</a:t>
            </a:r>
            <a:r>
              <a:rPr sz="3000" spc="-20" dirty="0">
                <a:solidFill>
                  <a:srgbClr val="FF0000"/>
                </a:solidFill>
                <a:latin typeface="Times New Roman"/>
                <a:cs typeface="Times New Roman"/>
              </a:rPr>
              <a:t> </a:t>
            </a:r>
            <a:r>
              <a:rPr sz="3000" dirty="0">
                <a:solidFill>
                  <a:srgbClr val="FF0000"/>
                </a:solidFill>
                <a:latin typeface="Times New Roman"/>
                <a:cs typeface="Times New Roman"/>
              </a:rPr>
              <a:t>f</a:t>
            </a:r>
            <a:r>
              <a:rPr sz="3000" spc="5" dirty="0">
                <a:solidFill>
                  <a:srgbClr val="FF0000"/>
                </a:solidFill>
                <a:latin typeface="Times New Roman"/>
                <a:cs typeface="Times New Roman"/>
              </a:rPr>
              <a:t>i</a:t>
            </a:r>
            <a:r>
              <a:rPr sz="3000" dirty="0">
                <a:solidFill>
                  <a:srgbClr val="FF0000"/>
                </a:solidFill>
                <a:latin typeface="Times New Roman"/>
                <a:cs typeface="Times New Roman"/>
              </a:rPr>
              <a:t>n</a:t>
            </a:r>
            <a:r>
              <a:rPr sz="3000" spc="-10" dirty="0">
                <a:solidFill>
                  <a:srgbClr val="FF0000"/>
                </a:solidFill>
                <a:latin typeface="Times New Roman"/>
                <a:cs typeface="Times New Roman"/>
              </a:rPr>
              <a:t>e</a:t>
            </a:r>
            <a:r>
              <a:rPr sz="3000" spc="-45" dirty="0">
                <a:solidFill>
                  <a:srgbClr val="FF0000"/>
                </a:solidFill>
                <a:latin typeface="Times New Roman"/>
                <a:cs typeface="Times New Roman"/>
              </a:rPr>
              <a:t>r</a:t>
            </a:r>
            <a:r>
              <a:rPr sz="3000" spc="-10" dirty="0">
                <a:solidFill>
                  <a:srgbClr val="FF0000"/>
                </a:solidFill>
                <a:latin typeface="Times New Roman"/>
                <a:cs typeface="Times New Roman"/>
              </a:rPr>
              <a:t>-</a:t>
            </a:r>
            <a:r>
              <a:rPr sz="3000" spc="-15" dirty="0">
                <a:solidFill>
                  <a:srgbClr val="FF0000"/>
                </a:solidFill>
                <a:latin typeface="Times New Roman"/>
                <a:cs typeface="Times New Roman"/>
              </a:rPr>
              <a:t>g</a:t>
            </a:r>
            <a:r>
              <a:rPr sz="3000" dirty="0">
                <a:solidFill>
                  <a:srgbClr val="FF0000"/>
                </a:solidFill>
                <a:latin typeface="Times New Roman"/>
                <a:cs typeface="Times New Roman"/>
              </a:rPr>
              <a:t>r</a:t>
            </a:r>
            <a:r>
              <a:rPr sz="3000" spc="-10" dirty="0">
                <a:solidFill>
                  <a:srgbClr val="FF0000"/>
                </a:solidFill>
                <a:latin typeface="Times New Roman"/>
                <a:cs typeface="Times New Roman"/>
              </a:rPr>
              <a:t>a</a:t>
            </a:r>
            <a:r>
              <a:rPr sz="3000" dirty="0">
                <a:solidFill>
                  <a:srgbClr val="FF0000"/>
                </a:solidFill>
                <a:latin typeface="Times New Roman"/>
                <a:cs typeface="Times New Roman"/>
              </a:rPr>
              <a:t>in</a:t>
            </a:r>
            <a:r>
              <a:rPr sz="3000" spc="-45" dirty="0">
                <a:solidFill>
                  <a:srgbClr val="FF0000"/>
                </a:solidFill>
                <a:latin typeface="Times New Roman"/>
                <a:cs typeface="Times New Roman"/>
              </a:rPr>
              <a:t> </a:t>
            </a:r>
            <a:r>
              <a:rPr sz="3000" dirty="0">
                <a:solidFill>
                  <a:srgbClr val="FF0000"/>
                </a:solidFill>
                <a:latin typeface="Times New Roman"/>
                <a:cs typeface="Times New Roman"/>
              </a:rPr>
              <a:t>parts</a:t>
            </a:r>
            <a:r>
              <a:rPr sz="3000" spc="-30" dirty="0">
                <a:solidFill>
                  <a:srgbClr val="FF0000"/>
                </a:solidFill>
                <a:latin typeface="Times New Roman"/>
                <a:cs typeface="Times New Roman"/>
              </a:rPr>
              <a:t> </a:t>
            </a:r>
            <a:r>
              <a:rPr sz="3000" dirty="0">
                <a:solidFill>
                  <a:srgbClr val="FF0000"/>
                </a:solidFill>
                <a:latin typeface="Times New Roman"/>
                <a:cs typeface="Times New Roman"/>
              </a:rPr>
              <a:t>of a</a:t>
            </a:r>
            <a:r>
              <a:rPr sz="3000" spc="-5" dirty="0">
                <a:solidFill>
                  <a:srgbClr val="FF0000"/>
                </a:solidFill>
                <a:latin typeface="Times New Roman"/>
                <a:cs typeface="Times New Roman"/>
              </a:rPr>
              <a:t> </a:t>
            </a:r>
            <a:r>
              <a:rPr sz="3000" dirty="0">
                <a:solidFill>
                  <a:srgbClr val="FF0000"/>
                </a:solidFill>
                <a:latin typeface="Times New Roman"/>
                <a:cs typeface="Times New Roman"/>
              </a:rPr>
              <a:t>sys</a:t>
            </a:r>
            <a:r>
              <a:rPr sz="3000" spc="5" dirty="0">
                <a:solidFill>
                  <a:srgbClr val="FF0000"/>
                </a:solidFill>
                <a:latin typeface="Times New Roman"/>
                <a:cs typeface="Times New Roman"/>
              </a:rPr>
              <a:t>t</a:t>
            </a:r>
            <a:r>
              <a:rPr sz="3000" spc="-10" dirty="0">
                <a:solidFill>
                  <a:srgbClr val="FF0000"/>
                </a:solidFill>
                <a:latin typeface="Times New Roman"/>
                <a:cs typeface="Times New Roman"/>
              </a:rPr>
              <a:t>e</a:t>
            </a:r>
            <a:r>
              <a:rPr sz="3000" dirty="0">
                <a:solidFill>
                  <a:srgbClr val="FF0000"/>
                </a:solidFill>
                <a:latin typeface="Times New Roman"/>
                <a:cs typeface="Times New Roman"/>
              </a:rPr>
              <a:t>m</a:t>
            </a:r>
            <a:r>
              <a:rPr sz="3000" spc="-40" dirty="0">
                <a:solidFill>
                  <a:srgbClr val="FF0000"/>
                </a:solidFill>
                <a:latin typeface="Times New Roman"/>
                <a:cs typeface="Times New Roman"/>
              </a:rPr>
              <a:t> </a:t>
            </a:r>
            <a:r>
              <a:rPr sz="3000" dirty="0">
                <a:latin typeface="Times New Roman"/>
                <a:cs typeface="Times New Roman"/>
              </a:rPr>
              <a:t>that</a:t>
            </a:r>
            <a:r>
              <a:rPr sz="3000" spc="-40" dirty="0">
                <a:latin typeface="Times New Roman"/>
                <a:cs typeface="Times New Roman"/>
              </a:rPr>
              <a:t> </a:t>
            </a:r>
            <a:r>
              <a:rPr sz="3000" dirty="0">
                <a:latin typeface="Times New Roman"/>
                <a:cs typeface="Times New Roman"/>
              </a:rPr>
              <a:t>are</a:t>
            </a:r>
            <a:r>
              <a:rPr sz="3000" spc="-30" dirty="0">
                <a:latin typeface="Times New Roman"/>
                <a:cs typeface="Times New Roman"/>
              </a:rPr>
              <a:t> </a:t>
            </a:r>
            <a:r>
              <a:rPr sz="3000" dirty="0">
                <a:latin typeface="Times New Roman"/>
                <a:cs typeface="Times New Roman"/>
              </a:rPr>
              <a:t>to</a:t>
            </a:r>
            <a:r>
              <a:rPr sz="3000" spc="-15" dirty="0">
                <a:latin typeface="Times New Roman"/>
                <a:cs typeface="Times New Roman"/>
              </a:rPr>
              <a:t> </a:t>
            </a:r>
            <a:r>
              <a:rPr sz="3000" dirty="0">
                <a:latin typeface="Times New Roman"/>
                <a:cs typeface="Times New Roman"/>
              </a:rPr>
              <a:t>be used</a:t>
            </a:r>
            <a:r>
              <a:rPr sz="3000" spc="-35" dirty="0">
                <a:latin typeface="Times New Roman"/>
                <a:cs typeface="Times New Roman"/>
              </a:rPr>
              <a:t> </a:t>
            </a:r>
            <a:r>
              <a:rPr sz="3000" dirty="0">
                <a:latin typeface="Times New Roman"/>
                <a:cs typeface="Times New Roman"/>
              </a:rPr>
              <a:t>in</a:t>
            </a:r>
            <a:r>
              <a:rPr sz="3000" spc="-20" dirty="0">
                <a:latin typeface="Times New Roman"/>
                <a:cs typeface="Times New Roman"/>
              </a:rPr>
              <a:t> </a:t>
            </a:r>
            <a:r>
              <a:rPr sz="3000" dirty="0">
                <a:latin typeface="Times New Roman"/>
                <a:cs typeface="Times New Roman"/>
              </a:rPr>
              <a:t>the</a:t>
            </a:r>
            <a:r>
              <a:rPr sz="3000" spc="-20" dirty="0">
                <a:latin typeface="Times New Roman"/>
                <a:cs typeface="Times New Roman"/>
              </a:rPr>
              <a:t> </a:t>
            </a:r>
            <a:r>
              <a:rPr sz="3000" dirty="0">
                <a:latin typeface="Times New Roman"/>
                <a:cs typeface="Times New Roman"/>
              </a:rPr>
              <a:t>i</a:t>
            </a:r>
            <a:r>
              <a:rPr sz="3000" spc="-15" dirty="0">
                <a:latin typeface="Times New Roman"/>
                <a:cs typeface="Times New Roman"/>
              </a:rPr>
              <a:t>m</a:t>
            </a:r>
            <a:r>
              <a:rPr sz="3000" dirty="0">
                <a:latin typeface="Times New Roman"/>
                <a:cs typeface="Times New Roman"/>
              </a:rPr>
              <a:t>ple</a:t>
            </a:r>
            <a:r>
              <a:rPr sz="3000" spc="-15" dirty="0">
                <a:latin typeface="Times New Roman"/>
                <a:cs typeface="Times New Roman"/>
              </a:rPr>
              <a:t>m</a:t>
            </a:r>
            <a:r>
              <a:rPr sz="3000" dirty="0">
                <a:latin typeface="Times New Roman"/>
                <a:cs typeface="Times New Roman"/>
              </a:rPr>
              <a:t>e</a:t>
            </a:r>
            <a:r>
              <a:rPr sz="3000" spc="-10" dirty="0">
                <a:latin typeface="Times New Roman"/>
                <a:cs typeface="Times New Roman"/>
              </a:rPr>
              <a:t>n</a:t>
            </a:r>
            <a:r>
              <a:rPr sz="3000" dirty="0">
                <a:latin typeface="Times New Roman"/>
                <a:cs typeface="Times New Roman"/>
              </a:rPr>
              <a:t>t</a:t>
            </a:r>
            <a:r>
              <a:rPr sz="3000" spc="-20" dirty="0">
                <a:latin typeface="Times New Roman"/>
                <a:cs typeface="Times New Roman"/>
              </a:rPr>
              <a:t>a</a:t>
            </a:r>
            <a:r>
              <a:rPr sz="3000" dirty="0">
                <a:latin typeface="Times New Roman"/>
                <a:cs typeface="Times New Roman"/>
              </a:rPr>
              <a:t>t</a:t>
            </a:r>
            <a:r>
              <a:rPr sz="3000" spc="-15" dirty="0">
                <a:latin typeface="Times New Roman"/>
                <a:cs typeface="Times New Roman"/>
              </a:rPr>
              <a:t>io</a:t>
            </a:r>
            <a:r>
              <a:rPr sz="3000" dirty="0">
                <a:latin typeface="Times New Roman"/>
                <a:cs typeface="Times New Roman"/>
              </a:rPr>
              <a:t>n</a:t>
            </a:r>
            <a:r>
              <a:rPr sz="3000" spc="-50" dirty="0">
                <a:latin typeface="Times New Roman"/>
                <a:cs typeface="Times New Roman"/>
              </a:rPr>
              <a:t> </a:t>
            </a:r>
            <a:r>
              <a:rPr sz="3000" dirty="0">
                <a:latin typeface="Times New Roman"/>
                <a:cs typeface="Times New Roman"/>
              </a:rPr>
              <a:t>of</a:t>
            </a:r>
            <a:r>
              <a:rPr sz="3000" spc="5" dirty="0">
                <a:latin typeface="Times New Roman"/>
                <a:cs typeface="Times New Roman"/>
              </a:rPr>
              <a:t> </a:t>
            </a:r>
            <a:r>
              <a:rPr sz="3000" dirty="0">
                <a:latin typeface="Times New Roman"/>
                <a:cs typeface="Times New Roman"/>
              </a:rPr>
              <a:t>the co</a:t>
            </a:r>
            <a:r>
              <a:rPr sz="3000" spc="-20" dirty="0">
                <a:latin typeface="Times New Roman"/>
                <a:cs typeface="Times New Roman"/>
              </a:rPr>
              <a:t>m</a:t>
            </a:r>
            <a:r>
              <a:rPr sz="3000" dirty="0">
                <a:latin typeface="Times New Roman"/>
                <a:cs typeface="Times New Roman"/>
              </a:rPr>
              <a:t>ponents</a:t>
            </a:r>
          </a:p>
        </p:txBody>
      </p:sp>
      <p:sp>
        <p:nvSpPr>
          <p:cNvPr id="13" name="object 13"/>
          <p:cNvSpPr/>
          <p:nvPr/>
        </p:nvSpPr>
        <p:spPr>
          <a:xfrm>
            <a:off x="9861682" y="6442368"/>
            <a:ext cx="344981" cy="282625"/>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25103698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bject 11"/>
          <p:cNvSpPr txBox="1">
            <a:spLocks noGrp="1"/>
          </p:cNvSpPr>
          <p:nvPr>
            <p:ph type="title"/>
          </p:nvPr>
        </p:nvSpPr>
        <p:spPr>
          <a:xfrm>
            <a:off x="1558637" y="405330"/>
            <a:ext cx="10245437" cy="498598"/>
          </a:xfrm>
          <a:prstGeom prst="rect">
            <a:avLst/>
          </a:prstGeom>
        </p:spPr>
        <p:txBody>
          <a:bodyPr vert="horz" wrap="square" lIns="0" tIns="0" rIns="0" bIns="0" rtlCol="0" anchor="ctr">
            <a:spAutoFit/>
          </a:bodyPr>
          <a:lstStyle/>
          <a:p>
            <a:pPr marL="504965" indent="-504965" algn="ctr">
              <a:spcBef>
                <a:spcPts val="500"/>
              </a:spcBef>
              <a:buClr>
                <a:schemeClr val="tx1"/>
              </a:buClr>
              <a:buSzPct val="68000"/>
              <a:buFont typeface="Wingdings 3"/>
              <a:buChar char=""/>
              <a:defRPr/>
            </a:pPr>
            <a:r>
              <a:rPr sz="3600" b="1" u="sng" dirty="0">
                <a:cs typeface="Arial" charset="0"/>
              </a:rPr>
              <a:t>Architectural Styles: Definitions</a:t>
            </a:r>
          </a:p>
        </p:txBody>
      </p:sp>
      <p:sp>
        <p:nvSpPr>
          <p:cNvPr id="12" name="object 12"/>
          <p:cNvSpPr txBox="1"/>
          <p:nvPr/>
        </p:nvSpPr>
        <p:spPr>
          <a:xfrm>
            <a:off x="1108363" y="1554425"/>
            <a:ext cx="10695711" cy="4755148"/>
          </a:xfrm>
          <a:prstGeom prst="rect">
            <a:avLst/>
          </a:prstGeom>
        </p:spPr>
        <p:txBody>
          <a:bodyPr vert="horz" wrap="square" lIns="0" tIns="0" rIns="0" bIns="0" rtlCol="0">
            <a:spAutoFit/>
          </a:bodyPr>
          <a:lstStyle/>
          <a:p>
            <a:pPr marL="812800" lvl="1" indent="-342900" algn="just">
              <a:buClr>
                <a:srgbClr val="00007C"/>
              </a:buClr>
              <a:buSzPct val="75000"/>
              <a:buFont typeface="Wingdings"/>
              <a:buChar char=""/>
              <a:tabLst>
                <a:tab pos="356235" algn="l"/>
              </a:tabLst>
            </a:pPr>
            <a:r>
              <a:rPr sz="2400" spc="25" dirty="0">
                <a:latin typeface="Arial"/>
                <a:cs typeface="Arial"/>
              </a:rPr>
              <a:t>“</a:t>
            </a:r>
            <a:r>
              <a:rPr sz="3000" spc="15" dirty="0">
                <a:latin typeface="Times New Roman" panose="02020603050405020304" pitchFamily="18" charset="0"/>
                <a:cs typeface="Times New Roman" panose="02020603050405020304" pitchFamily="18" charset="0"/>
              </a:rPr>
              <a:t>A</a:t>
            </a:r>
            <a:r>
              <a:rPr sz="3000" spc="25" dirty="0">
                <a:latin typeface="Times New Roman" panose="02020603050405020304" pitchFamily="18" charset="0"/>
                <a:cs typeface="Times New Roman" panose="02020603050405020304" pitchFamily="18" charset="0"/>
              </a:rPr>
              <a:t>r</a:t>
            </a:r>
            <a:r>
              <a:rPr sz="3000" spc="20" dirty="0">
                <a:latin typeface="Times New Roman" panose="02020603050405020304" pitchFamily="18" charset="0"/>
                <a:cs typeface="Times New Roman" panose="02020603050405020304" pitchFamily="18" charset="0"/>
              </a:rPr>
              <a:t>ch</a:t>
            </a:r>
            <a:r>
              <a:rPr sz="3000" spc="15" dirty="0">
                <a:latin typeface="Times New Roman" panose="02020603050405020304" pitchFamily="18" charset="0"/>
                <a:cs typeface="Times New Roman" panose="02020603050405020304" pitchFamily="18" charset="0"/>
              </a:rPr>
              <a:t>i</a:t>
            </a:r>
            <a:r>
              <a:rPr sz="3000" spc="25" dirty="0">
                <a:latin typeface="Times New Roman" panose="02020603050405020304" pitchFamily="18" charset="0"/>
                <a:cs typeface="Times New Roman" panose="02020603050405020304" pitchFamily="18" charset="0"/>
              </a:rPr>
              <a:t>t</a:t>
            </a:r>
            <a:r>
              <a:rPr sz="3000" spc="20" dirty="0">
                <a:latin typeface="Times New Roman" panose="02020603050405020304" pitchFamily="18" charset="0"/>
                <a:cs typeface="Times New Roman" panose="02020603050405020304" pitchFamily="18" charset="0"/>
              </a:rPr>
              <a:t>ec</a:t>
            </a:r>
            <a:r>
              <a:rPr sz="3000" spc="25" dirty="0">
                <a:latin typeface="Times New Roman" panose="02020603050405020304" pitchFamily="18" charset="0"/>
                <a:cs typeface="Times New Roman" panose="02020603050405020304" pitchFamily="18" charset="0"/>
              </a:rPr>
              <a:t>t</a:t>
            </a:r>
            <a:r>
              <a:rPr sz="3000" spc="20" dirty="0">
                <a:latin typeface="Times New Roman" panose="02020603050405020304" pitchFamily="18" charset="0"/>
                <a:cs typeface="Times New Roman" panose="02020603050405020304" pitchFamily="18" charset="0"/>
              </a:rPr>
              <a:t>u</a:t>
            </a:r>
            <a:r>
              <a:rPr sz="3000" spc="25" dirty="0">
                <a:latin typeface="Times New Roman" panose="02020603050405020304" pitchFamily="18" charset="0"/>
                <a:cs typeface="Times New Roman" panose="02020603050405020304" pitchFamily="18" charset="0"/>
              </a:rPr>
              <a:t>r</a:t>
            </a:r>
            <a:r>
              <a:rPr sz="3000" spc="20" dirty="0">
                <a:latin typeface="Times New Roman" panose="02020603050405020304" pitchFamily="18" charset="0"/>
                <a:cs typeface="Times New Roman" panose="02020603050405020304" pitchFamily="18" charset="0"/>
              </a:rPr>
              <a:t>a</a:t>
            </a:r>
            <a:r>
              <a:rPr sz="3000" dirty="0">
                <a:latin typeface="Times New Roman" panose="02020603050405020304" pitchFamily="18" charset="0"/>
                <a:cs typeface="Times New Roman" panose="02020603050405020304" pitchFamily="18" charset="0"/>
              </a:rPr>
              <a:t>l</a:t>
            </a:r>
            <a:r>
              <a:rPr sz="3000" spc="70" dirty="0">
                <a:latin typeface="Times New Roman" panose="02020603050405020304" pitchFamily="18" charset="0"/>
                <a:cs typeface="Times New Roman" panose="02020603050405020304" pitchFamily="18" charset="0"/>
              </a:rPr>
              <a:t> </a:t>
            </a:r>
            <a:r>
              <a:rPr sz="3000" spc="-15" dirty="0">
                <a:latin typeface="Times New Roman" panose="02020603050405020304" pitchFamily="18" charset="0"/>
                <a:cs typeface="Times New Roman" panose="02020603050405020304" pitchFamily="18" charset="0"/>
              </a:rPr>
              <a:t>s</a:t>
            </a:r>
            <a:r>
              <a:rPr sz="3000" spc="-5" dirty="0">
                <a:latin typeface="Times New Roman" panose="02020603050405020304" pitchFamily="18" charset="0"/>
                <a:cs typeface="Times New Roman" panose="02020603050405020304" pitchFamily="18" charset="0"/>
              </a:rPr>
              <a:t>t</a:t>
            </a:r>
            <a:r>
              <a:rPr sz="3000" dirty="0">
                <a:latin typeface="Times New Roman" panose="02020603050405020304" pitchFamily="18" charset="0"/>
                <a:cs typeface="Times New Roman" panose="02020603050405020304" pitchFamily="18" charset="0"/>
              </a:rPr>
              <a:t>yles</a:t>
            </a:r>
            <a:r>
              <a:rPr sz="3000" spc="10" dirty="0">
                <a:latin typeface="Times New Roman" panose="02020603050405020304" pitchFamily="18" charset="0"/>
                <a:cs typeface="Times New Roman" panose="02020603050405020304" pitchFamily="18" charset="0"/>
              </a:rPr>
              <a:t> </a:t>
            </a:r>
            <a:r>
              <a:rPr sz="3000" spc="-5" dirty="0">
                <a:latin typeface="Times New Roman" panose="02020603050405020304" pitchFamily="18" charset="0"/>
                <a:cs typeface="Times New Roman" panose="02020603050405020304" pitchFamily="18" charset="0"/>
              </a:rPr>
              <a:t>ar</a:t>
            </a:r>
            <a:r>
              <a:rPr sz="3000" dirty="0">
                <a:latin typeface="Times New Roman" panose="02020603050405020304" pitchFamily="18" charset="0"/>
                <a:cs typeface="Times New Roman" panose="02020603050405020304" pitchFamily="18" charset="0"/>
              </a:rPr>
              <a:t>e</a:t>
            </a:r>
            <a:r>
              <a:rPr sz="3000" spc="70" dirty="0">
                <a:latin typeface="Times New Roman" panose="02020603050405020304" pitchFamily="18" charset="0"/>
                <a:cs typeface="Times New Roman" panose="02020603050405020304" pitchFamily="18" charset="0"/>
              </a:rPr>
              <a:t> </a:t>
            </a:r>
            <a:r>
              <a:rPr sz="3000" i="1" dirty="0">
                <a:solidFill>
                  <a:srgbClr val="FF0000"/>
                </a:solidFill>
                <a:latin typeface="Times New Roman" panose="02020603050405020304" pitchFamily="18" charset="0"/>
                <a:cs typeface="Times New Roman" panose="02020603050405020304" pitchFamily="18" charset="0"/>
              </a:rPr>
              <a:t>re</a:t>
            </a:r>
            <a:r>
              <a:rPr sz="3000" i="1" spc="5" dirty="0">
                <a:solidFill>
                  <a:srgbClr val="FF0000"/>
                </a:solidFill>
                <a:latin typeface="Times New Roman" panose="02020603050405020304" pitchFamily="18" charset="0"/>
                <a:cs typeface="Times New Roman" panose="02020603050405020304" pitchFamily="18" charset="0"/>
              </a:rPr>
              <a:t>c</a:t>
            </a:r>
            <a:r>
              <a:rPr sz="3000" i="1" spc="-5" dirty="0">
                <a:solidFill>
                  <a:srgbClr val="FF0000"/>
                </a:solidFill>
                <a:latin typeface="Times New Roman" panose="02020603050405020304" pitchFamily="18" charset="0"/>
                <a:cs typeface="Times New Roman" panose="02020603050405020304" pitchFamily="18" charset="0"/>
              </a:rPr>
              <a:t>ur</a:t>
            </a:r>
            <a:r>
              <a:rPr sz="3000" i="1" spc="10" dirty="0">
                <a:solidFill>
                  <a:srgbClr val="FF0000"/>
                </a:solidFill>
                <a:latin typeface="Times New Roman" panose="02020603050405020304" pitchFamily="18" charset="0"/>
                <a:cs typeface="Times New Roman" panose="02020603050405020304" pitchFamily="18" charset="0"/>
              </a:rPr>
              <a:t>r</a:t>
            </a:r>
            <a:r>
              <a:rPr sz="3000" i="1" spc="-5" dirty="0">
                <a:solidFill>
                  <a:srgbClr val="FF0000"/>
                </a:solidFill>
                <a:latin typeface="Times New Roman" panose="02020603050405020304" pitchFamily="18" charset="0"/>
                <a:cs typeface="Times New Roman" panose="02020603050405020304" pitchFamily="18" charset="0"/>
              </a:rPr>
              <a:t>in</a:t>
            </a:r>
            <a:r>
              <a:rPr sz="3000" i="1" dirty="0">
                <a:solidFill>
                  <a:srgbClr val="FF0000"/>
                </a:solidFill>
                <a:latin typeface="Times New Roman" panose="02020603050405020304" pitchFamily="18" charset="0"/>
                <a:cs typeface="Times New Roman" panose="02020603050405020304" pitchFamily="18" charset="0"/>
              </a:rPr>
              <a:t>g</a:t>
            </a:r>
            <a:r>
              <a:rPr sz="3000" i="1" spc="40" dirty="0">
                <a:solidFill>
                  <a:srgbClr val="FF0000"/>
                </a:solidFill>
                <a:latin typeface="Times New Roman" panose="02020603050405020304" pitchFamily="18" charset="0"/>
                <a:cs typeface="Times New Roman" panose="02020603050405020304" pitchFamily="18" charset="0"/>
              </a:rPr>
              <a:t> </a:t>
            </a:r>
            <a:r>
              <a:rPr sz="3000" i="1" spc="30" dirty="0">
                <a:solidFill>
                  <a:srgbClr val="FF0000"/>
                </a:solidFill>
                <a:latin typeface="Times New Roman" panose="02020603050405020304" pitchFamily="18" charset="0"/>
                <a:cs typeface="Times New Roman" panose="02020603050405020304" pitchFamily="18" charset="0"/>
              </a:rPr>
              <a:t>pa</a:t>
            </a:r>
            <a:r>
              <a:rPr sz="3000" i="1" spc="25" dirty="0">
                <a:solidFill>
                  <a:srgbClr val="FF0000"/>
                </a:solidFill>
                <a:latin typeface="Times New Roman" panose="02020603050405020304" pitchFamily="18" charset="0"/>
                <a:cs typeface="Times New Roman" panose="02020603050405020304" pitchFamily="18" charset="0"/>
              </a:rPr>
              <a:t>tt</a:t>
            </a:r>
            <a:r>
              <a:rPr sz="3000" i="1" spc="30" dirty="0">
                <a:solidFill>
                  <a:srgbClr val="FF0000"/>
                </a:solidFill>
                <a:latin typeface="Times New Roman" panose="02020603050405020304" pitchFamily="18" charset="0"/>
                <a:cs typeface="Times New Roman" panose="02020603050405020304" pitchFamily="18" charset="0"/>
              </a:rPr>
              <a:t>e</a:t>
            </a:r>
            <a:r>
              <a:rPr sz="3000" i="1" spc="40" dirty="0">
                <a:solidFill>
                  <a:srgbClr val="FF0000"/>
                </a:solidFill>
                <a:latin typeface="Times New Roman" panose="02020603050405020304" pitchFamily="18" charset="0"/>
                <a:cs typeface="Times New Roman" panose="02020603050405020304" pitchFamily="18" charset="0"/>
              </a:rPr>
              <a:t>r</a:t>
            </a:r>
            <a:r>
              <a:rPr sz="3000" i="1" spc="30" dirty="0">
                <a:solidFill>
                  <a:srgbClr val="FF0000"/>
                </a:solidFill>
                <a:latin typeface="Times New Roman" panose="02020603050405020304" pitchFamily="18" charset="0"/>
                <a:cs typeface="Times New Roman" panose="02020603050405020304" pitchFamily="18" charset="0"/>
              </a:rPr>
              <a:t>n</a:t>
            </a:r>
            <a:r>
              <a:rPr sz="3000" i="1" spc="35" dirty="0">
                <a:solidFill>
                  <a:srgbClr val="FF0000"/>
                </a:solidFill>
                <a:latin typeface="Times New Roman" panose="02020603050405020304" pitchFamily="18" charset="0"/>
                <a:cs typeface="Times New Roman" panose="02020603050405020304" pitchFamily="18" charset="0"/>
              </a:rPr>
              <a:t>s</a:t>
            </a:r>
            <a:r>
              <a:rPr sz="3000" spc="40" dirty="0">
                <a:latin typeface="Times New Roman" panose="02020603050405020304" pitchFamily="18" charset="0"/>
                <a:cs typeface="Times New Roman" panose="02020603050405020304" pitchFamily="18" charset="0"/>
              </a:rPr>
              <a:t>”.</a:t>
            </a:r>
            <a:endParaRPr sz="3000" dirty="0">
              <a:latin typeface="Times New Roman" panose="02020603050405020304" pitchFamily="18" charset="0"/>
              <a:cs typeface="Times New Roman" panose="02020603050405020304" pitchFamily="18" charset="0"/>
            </a:endParaRPr>
          </a:p>
          <a:p>
            <a:pPr lvl="1" algn="just">
              <a:spcBef>
                <a:spcPts val="6"/>
              </a:spcBef>
              <a:buClr>
                <a:srgbClr val="00007C"/>
              </a:buClr>
              <a:buFont typeface="Wingdings"/>
              <a:buChar char=""/>
            </a:pPr>
            <a:endParaRPr sz="3000" dirty="0">
              <a:latin typeface="Times New Roman" panose="02020603050405020304" pitchFamily="18" charset="0"/>
              <a:cs typeface="Times New Roman" panose="02020603050405020304" pitchFamily="18" charset="0"/>
            </a:endParaRPr>
          </a:p>
          <a:p>
            <a:pPr marL="812800" lvl="1" indent="-342900" algn="just">
              <a:lnSpc>
                <a:spcPts val="2740"/>
              </a:lnSpc>
              <a:buClr>
                <a:srgbClr val="00007C"/>
              </a:buClr>
              <a:buSzPct val="75000"/>
              <a:buFont typeface="Wingdings"/>
              <a:buChar char=""/>
              <a:tabLst>
                <a:tab pos="356235" algn="l"/>
                <a:tab pos="2311400" algn="l"/>
                <a:tab pos="3385820" algn="l"/>
                <a:tab pos="5460365" algn="l"/>
                <a:tab pos="5856605" algn="l"/>
                <a:tab pos="7167245" algn="l"/>
              </a:tabLst>
            </a:pPr>
            <a:r>
              <a:rPr sz="3000" spc="40" dirty="0">
                <a:latin typeface="Times New Roman" panose="02020603050405020304" pitchFamily="18" charset="0"/>
                <a:cs typeface="Times New Roman" panose="02020603050405020304" pitchFamily="18" charset="0"/>
              </a:rPr>
              <a:t>“</a:t>
            </a:r>
            <a:r>
              <a:rPr sz="3000" spc="25" dirty="0">
                <a:latin typeface="Times New Roman" panose="02020603050405020304" pitchFamily="18" charset="0"/>
                <a:cs typeface="Times New Roman" panose="02020603050405020304" pitchFamily="18" charset="0"/>
              </a:rPr>
              <a:t>E</a:t>
            </a:r>
            <a:r>
              <a:rPr sz="3000" spc="30" dirty="0">
                <a:latin typeface="Times New Roman" panose="02020603050405020304" pitchFamily="18" charset="0"/>
                <a:cs typeface="Times New Roman" panose="02020603050405020304" pitchFamily="18" charset="0"/>
              </a:rPr>
              <a:t>s</a:t>
            </a:r>
            <a:r>
              <a:rPr sz="3000" spc="40" dirty="0">
                <a:latin typeface="Times New Roman" panose="02020603050405020304" pitchFamily="18" charset="0"/>
                <a:cs typeface="Times New Roman" panose="02020603050405020304" pitchFamily="18" charset="0"/>
              </a:rPr>
              <a:t>t</a:t>
            </a:r>
            <a:r>
              <a:rPr sz="3000" spc="30" dirty="0">
                <a:latin typeface="Times New Roman" panose="02020603050405020304" pitchFamily="18" charset="0"/>
                <a:cs typeface="Times New Roman" panose="02020603050405020304" pitchFamily="18" charset="0"/>
              </a:rPr>
              <a:t>ablished</a:t>
            </a:r>
            <a:r>
              <a:rPr sz="3000" dirty="0">
                <a:latin typeface="Times New Roman" panose="02020603050405020304" pitchFamily="18" charset="0"/>
                <a:cs typeface="Times New Roman" panose="02020603050405020304" pitchFamily="18" charset="0"/>
              </a:rPr>
              <a:t>,	</a:t>
            </a:r>
            <a:r>
              <a:rPr sz="3000" i="1" dirty="0">
                <a:solidFill>
                  <a:srgbClr val="FF0000"/>
                </a:solidFill>
                <a:latin typeface="Times New Roman" panose="02020603050405020304" pitchFamily="18" charset="0"/>
                <a:cs typeface="Times New Roman" panose="02020603050405020304" pitchFamily="18" charset="0"/>
              </a:rPr>
              <a:t>shared	</a:t>
            </a:r>
            <a:r>
              <a:rPr sz="3000" i="1" spc="-5" dirty="0">
                <a:solidFill>
                  <a:srgbClr val="FF0000"/>
                </a:solidFill>
                <a:latin typeface="Times New Roman" panose="02020603050405020304" pitchFamily="18" charset="0"/>
                <a:cs typeface="Times New Roman" panose="02020603050405020304" pitchFamily="18" charset="0"/>
              </a:rPr>
              <a:t>unders</a:t>
            </a:r>
            <a:r>
              <a:rPr sz="3000" i="1" spc="5" dirty="0">
                <a:solidFill>
                  <a:srgbClr val="FF0000"/>
                </a:solidFill>
                <a:latin typeface="Times New Roman" panose="02020603050405020304" pitchFamily="18" charset="0"/>
                <a:cs typeface="Times New Roman" panose="02020603050405020304" pitchFamily="18" charset="0"/>
              </a:rPr>
              <a:t>t</a:t>
            </a:r>
            <a:r>
              <a:rPr sz="3000" i="1" spc="-5" dirty="0">
                <a:solidFill>
                  <a:srgbClr val="FF0000"/>
                </a:solidFill>
                <a:latin typeface="Times New Roman" panose="02020603050405020304" pitchFamily="18" charset="0"/>
                <a:cs typeface="Times New Roman" panose="02020603050405020304" pitchFamily="18" charset="0"/>
              </a:rPr>
              <a:t>andi</a:t>
            </a:r>
            <a:r>
              <a:rPr sz="3000" i="1" spc="-10" dirty="0">
                <a:solidFill>
                  <a:srgbClr val="FF0000"/>
                </a:solidFill>
                <a:latin typeface="Times New Roman" panose="02020603050405020304" pitchFamily="18" charset="0"/>
                <a:cs typeface="Times New Roman" panose="02020603050405020304" pitchFamily="18" charset="0"/>
              </a:rPr>
              <a:t>n</a:t>
            </a:r>
            <a:r>
              <a:rPr sz="3000" i="1" dirty="0">
                <a:solidFill>
                  <a:srgbClr val="FF0000"/>
                </a:solidFill>
                <a:latin typeface="Times New Roman" panose="02020603050405020304" pitchFamily="18" charset="0"/>
                <a:cs typeface="Times New Roman" panose="02020603050405020304" pitchFamily="18" charset="0"/>
              </a:rPr>
              <a:t>g	</a:t>
            </a:r>
            <a:r>
              <a:rPr sz="3000" i="1" spc="-5" dirty="0">
                <a:solidFill>
                  <a:srgbClr val="FF0000"/>
                </a:solidFill>
                <a:latin typeface="Times New Roman" panose="02020603050405020304" pitchFamily="18" charset="0"/>
                <a:cs typeface="Times New Roman" panose="02020603050405020304" pitchFamily="18" charset="0"/>
              </a:rPr>
              <a:t>o</a:t>
            </a:r>
            <a:r>
              <a:rPr sz="3000" i="1" dirty="0">
                <a:solidFill>
                  <a:srgbClr val="FF0000"/>
                </a:solidFill>
                <a:latin typeface="Times New Roman" panose="02020603050405020304" pitchFamily="18" charset="0"/>
                <a:cs typeface="Times New Roman" panose="02020603050405020304" pitchFamily="18" charset="0"/>
              </a:rPr>
              <a:t>f	co</a:t>
            </a:r>
            <a:r>
              <a:rPr sz="3000" i="1" spc="-20" dirty="0">
                <a:solidFill>
                  <a:srgbClr val="FF0000"/>
                </a:solidFill>
                <a:latin typeface="Times New Roman" panose="02020603050405020304" pitchFamily="18" charset="0"/>
                <a:cs typeface="Times New Roman" panose="02020603050405020304" pitchFamily="18" charset="0"/>
              </a:rPr>
              <a:t>mm</a:t>
            </a:r>
            <a:r>
              <a:rPr sz="3000" i="1" spc="-5" dirty="0">
                <a:solidFill>
                  <a:srgbClr val="FF0000"/>
                </a:solidFill>
                <a:latin typeface="Times New Roman" panose="02020603050405020304" pitchFamily="18" charset="0"/>
                <a:cs typeface="Times New Roman" panose="02020603050405020304" pitchFamily="18" charset="0"/>
              </a:rPr>
              <a:t>o</a:t>
            </a:r>
            <a:r>
              <a:rPr sz="3000" i="1" dirty="0">
                <a:solidFill>
                  <a:srgbClr val="FF0000"/>
                </a:solidFill>
                <a:latin typeface="Times New Roman" panose="02020603050405020304" pitchFamily="18" charset="0"/>
                <a:cs typeface="Times New Roman" panose="02020603050405020304" pitchFamily="18" charset="0"/>
              </a:rPr>
              <a:t>n</a:t>
            </a:r>
            <a:r>
              <a:rPr lang="en-US" sz="3000" i="1" dirty="0">
                <a:solidFill>
                  <a:srgbClr val="FF0000"/>
                </a:solidFill>
                <a:latin typeface="Times New Roman" panose="02020603050405020304" pitchFamily="18" charset="0"/>
                <a:cs typeface="Times New Roman" panose="02020603050405020304" pitchFamily="18" charset="0"/>
              </a:rPr>
              <a:t> </a:t>
            </a:r>
            <a:r>
              <a:rPr sz="3000" i="1" spc="-5" dirty="0">
                <a:solidFill>
                  <a:srgbClr val="FF0000"/>
                </a:solidFill>
                <a:latin typeface="Times New Roman" panose="02020603050405020304" pitchFamily="18" charset="0"/>
                <a:cs typeface="Times New Roman" panose="02020603050405020304" pitchFamily="18" charset="0"/>
              </a:rPr>
              <a:t>design</a:t>
            </a:r>
            <a:r>
              <a:rPr lang="en-US" sz="3000" i="1" dirty="0">
                <a:solidFill>
                  <a:srgbClr val="FF0000"/>
                </a:solidFill>
                <a:latin typeface="Times New Roman" panose="02020603050405020304" pitchFamily="18" charset="0"/>
                <a:cs typeface="Times New Roman" panose="02020603050405020304" pitchFamily="18" charset="0"/>
              </a:rPr>
              <a:t> </a:t>
            </a:r>
            <a:r>
              <a:rPr sz="3000" spc="-10" dirty="0">
                <a:latin typeface="Times New Roman" panose="02020603050405020304" pitchFamily="18" charset="0"/>
                <a:cs typeface="Times New Roman" panose="02020603050405020304" pitchFamily="18" charset="0"/>
              </a:rPr>
              <a:t>for</a:t>
            </a:r>
            <a:r>
              <a:rPr sz="3000" spc="10" dirty="0">
                <a:latin typeface="Times New Roman" panose="02020603050405020304" pitchFamily="18" charset="0"/>
                <a:cs typeface="Times New Roman" panose="02020603050405020304" pitchFamily="18" charset="0"/>
              </a:rPr>
              <a:t>m</a:t>
            </a:r>
            <a:r>
              <a:rPr sz="3000" dirty="0">
                <a:latin typeface="Times New Roman" panose="02020603050405020304" pitchFamily="18" charset="0"/>
                <a:cs typeface="Times New Roman" panose="02020603050405020304" pitchFamily="18" charset="0"/>
              </a:rPr>
              <a:t>s</a:t>
            </a:r>
            <a:r>
              <a:rPr sz="3000" spc="15" dirty="0">
                <a:latin typeface="Times New Roman" panose="02020603050405020304" pitchFamily="18" charset="0"/>
                <a:cs typeface="Times New Roman" panose="02020603050405020304" pitchFamily="18" charset="0"/>
              </a:rPr>
              <a:t> </a:t>
            </a:r>
            <a:r>
              <a:rPr sz="3000" spc="-5" dirty="0">
                <a:latin typeface="Times New Roman" panose="02020603050405020304" pitchFamily="18" charset="0"/>
                <a:cs typeface="Times New Roman" panose="02020603050405020304" pitchFamily="18" charset="0"/>
              </a:rPr>
              <a:t>i</a:t>
            </a:r>
            <a:r>
              <a:rPr sz="3000" dirty="0">
                <a:latin typeface="Times New Roman" panose="02020603050405020304" pitchFamily="18" charset="0"/>
                <a:cs typeface="Times New Roman" panose="02020603050405020304" pitchFamily="18" charset="0"/>
              </a:rPr>
              <a:t>s</a:t>
            </a:r>
            <a:r>
              <a:rPr sz="3000" spc="70" dirty="0">
                <a:latin typeface="Times New Roman" panose="02020603050405020304" pitchFamily="18" charset="0"/>
                <a:cs typeface="Times New Roman" panose="02020603050405020304" pitchFamily="18" charset="0"/>
              </a:rPr>
              <a:t> </a:t>
            </a:r>
            <a:r>
              <a:rPr sz="3000" dirty="0">
                <a:latin typeface="Times New Roman" panose="02020603050405020304" pitchFamily="18" charset="0"/>
                <a:cs typeface="Times New Roman" panose="02020603050405020304" pitchFamily="18" charset="0"/>
              </a:rPr>
              <a:t>a</a:t>
            </a:r>
            <a:r>
              <a:rPr sz="3000" spc="65" dirty="0">
                <a:latin typeface="Times New Roman" panose="02020603050405020304" pitchFamily="18" charset="0"/>
                <a:cs typeface="Times New Roman" panose="02020603050405020304" pitchFamily="18" charset="0"/>
              </a:rPr>
              <a:t> </a:t>
            </a:r>
            <a:r>
              <a:rPr sz="3000" dirty="0">
                <a:latin typeface="Times New Roman" panose="02020603050405020304" pitchFamily="18" charset="0"/>
                <a:cs typeface="Times New Roman" panose="02020603050405020304" pitchFamily="18" charset="0"/>
              </a:rPr>
              <a:t>ma</a:t>
            </a:r>
            <a:r>
              <a:rPr sz="3000" spc="5" dirty="0">
                <a:latin typeface="Times New Roman" panose="02020603050405020304" pitchFamily="18" charset="0"/>
                <a:cs typeface="Times New Roman" panose="02020603050405020304" pitchFamily="18" charset="0"/>
              </a:rPr>
              <a:t>r</a:t>
            </a:r>
            <a:r>
              <a:rPr sz="3000" dirty="0">
                <a:latin typeface="Times New Roman" panose="02020603050405020304" pitchFamily="18" charset="0"/>
                <a:cs typeface="Times New Roman" panose="02020603050405020304" pitchFamily="18" charset="0"/>
              </a:rPr>
              <a:t>k</a:t>
            </a:r>
            <a:r>
              <a:rPr sz="3000" spc="65" dirty="0">
                <a:latin typeface="Times New Roman" panose="02020603050405020304" pitchFamily="18" charset="0"/>
                <a:cs typeface="Times New Roman" panose="02020603050405020304" pitchFamily="18" charset="0"/>
              </a:rPr>
              <a:t> </a:t>
            </a:r>
            <a:r>
              <a:rPr sz="3000" spc="-20" dirty="0">
                <a:latin typeface="Times New Roman" panose="02020603050405020304" pitchFamily="18" charset="0"/>
                <a:cs typeface="Times New Roman" panose="02020603050405020304" pitchFamily="18" charset="0"/>
              </a:rPr>
              <a:t>o</a:t>
            </a:r>
            <a:r>
              <a:rPr sz="3000" spc="-10" dirty="0">
                <a:latin typeface="Times New Roman" panose="02020603050405020304" pitchFamily="18" charset="0"/>
                <a:cs typeface="Times New Roman" panose="02020603050405020304" pitchFamily="18" charset="0"/>
              </a:rPr>
              <a:t>f</a:t>
            </a:r>
            <a:r>
              <a:rPr sz="3000" spc="65" dirty="0">
                <a:latin typeface="Times New Roman" panose="02020603050405020304" pitchFamily="18" charset="0"/>
                <a:cs typeface="Times New Roman" panose="02020603050405020304" pitchFamily="18" charset="0"/>
              </a:rPr>
              <a:t> </a:t>
            </a:r>
            <a:r>
              <a:rPr sz="3000" dirty="0">
                <a:latin typeface="Times New Roman" panose="02020603050405020304" pitchFamily="18" charset="0"/>
                <a:cs typeface="Times New Roman" panose="02020603050405020304" pitchFamily="18" charset="0"/>
              </a:rPr>
              <a:t>a</a:t>
            </a:r>
            <a:r>
              <a:rPr sz="3000" spc="45" dirty="0">
                <a:latin typeface="Times New Roman" panose="02020603050405020304" pitchFamily="18" charset="0"/>
                <a:cs typeface="Times New Roman" panose="02020603050405020304" pitchFamily="18" charset="0"/>
              </a:rPr>
              <a:t> </a:t>
            </a:r>
            <a:r>
              <a:rPr sz="3000" dirty="0">
                <a:latin typeface="Times New Roman" panose="02020603050405020304" pitchFamily="18" charset="0"/>
                <a:cs typeface="Times New Roman" panose="02020603050405020304" pitchFamily="18" charset="0"/>
              </a:rPr>
              <a:t>m</a:t>
            </a:r>
            <a:r>
              <a:rPr sz="3000" spc="-20" dirty="0">
                <a:latin typeface="Times New Roman" panose="02020603050405020304" pitchFamily="18" charset="0"/>
                <a:cs typeface="Times New Roman" panose="02020603050405020304" pitchFamily="18" charset="0"/>
              </a:rPr>
              <a:t>a</a:t>
            </a:r>
            <a:r>
              <a:rPr sz="3000" spc="-5" dirty="0">
                <a:latin typeface="Times New Roman" panose="02020603050405020304" pitchFamily="18" charset="0"/>
                <a:cs typeface="Times New Roman" panose="02020603050405020304" pitchFamily="18" charset="0"/>
              </a:rPr>
              <a:t>tur</a:t>
            </a:r>
            <a:r>
              <a:rPr sz="3000" dirty="0">
                <a:latin typeface="Times New Roman" panose="02020603050405020304" pitchFamily="18" charset="0"/>
                <a:cs typeface="Times New Roman" panose="02020603050405020304" pitchFamily="18" charset="0"/>
              </a:rPr>
              <a:t>e</a:t>
            </a:r>
            <a:r>
              <a:rPr sz="3000" spc="20" dirty="0">
                <a:latin typeface="Times New Roman" panose="02020603050405020304" pitchFamily="18" charset="0"/>
                <a:cs typeface="Times New Roman" panose="02020603050405020304" pitchFamily="18" charset="0"/>
              </a:rPr>
              <a:t> </a:t>
            </a:r>
            <a:r>
              <a:rPr sz="3000" spc="-5" dirty="0">
                <a:latin typeface="Times New Roman" panose="02020603050405020304" pitchFamily="18" charset="0"/>
                <a:cs typeface="Times New Roman" panose="02020603050405020304" pitchFamily="18" charset="0"/>
              </a:rPr>
              <a:t>engineerin</a:t>
            </a:r>
            <a:r>
              <a:rPr sz="3000" dirty="0">
                <a:latin typeface="Times New Roman" panose="02020603050405020304" pitchFamily="18" charset="0"/>
                <a:cs typeface="Times New Roman" panose="02020603050405020304" pitchFamily="18" charset="0"/>
              </a:rPr>
              <a:t>g</a:t>
            </a:r>
            <a:r>
              <a:rPr sz="3000" spc="70" dirty="0">
                <a:latin typeface="Times New Roman" panose="02020603050405020304" pitchFamily="18" charset="0"/>
                <a:cs typeface="Times New Roman" panose="02020603050405020304" pitchFamily="18" charset="0"/>
              </a:rPr>
              <a:t> </a:t>
            </a:r>
            <a:r>
              <a:rPr sz="3000" spc="60" dirty="0">
                <a:latin typeface="Times New Roman" panose="02020603050405020304" pitchFamily="18" charset="0"/>
                <a:cs typeface="Times New Roman" panose="02020603050405020304" pitchFamily="18" charset="0"/>
              </a:rPr>
              <a:t>f</a:t>
            </a:r>
            <a:r>
              <a:rPr sz="3000" spc="55" dirty="0">
                <a:latin typeface="Times New Roman" panose="02020603050405020304" pitchFamily="18" charset="0"/>
                <a:cs typeface="Times New Roman" panose="02020603050405020304" pitchFamily="18" charset="0"/>
              </a:rPr>
              <a:t>ield</a:t>
            </a:r>
            <a:r>
              <a:rPr sz="3000" spc="60" dirty="0">
                <a:latin typeface="Times New Roman" panose="02020603050405020304" pitchFamily="18" charset="0"/>
                <a:cs typeface="Times New Roman" panose="02020603050405020304" pitchFamily="18" charset="0"/>
              </a:rPr>
              <a:t>”</a:t>
            </a:r>
            <a:r>
              <a:rPr sz="3000" dirty="0">
                <a:latin typeface="Times New Roman" panose="02020603050405020304" pitchFamily="18" charset="0"/>
                <a:cs typeface="Times New Roman" panose="02020603050405020304" pitchFamily="18" charset="0"/>
              </a:rPr>
              <a:t>.</a:t>
            </a:r>
          </a:p>
          <a:p>
            <a:pPr lvl="1" algn="just">
              <a:spcBef>
                <a:spcPts val="32"/>
              </a:spcBef>
            </a:pPr>
            <a:endParaRPr sz="3000" dirty="0">
              <a:latin typeface="Times New Roman" panose="02020603050405020304" pitchFamily="18" charset="0"/>
              <a:cs typeface="Times New Roman" panose="02020603050405020304" pitchFamily="18" charset="0"/>
            </a:endParaRPr>
          </a:p>
          <a:p>
            <a:pPr marL="812800" marR="5080" lvl="1" indent="-342900" algn="just">
              <a:lnSpc>
                <a:spcPct val="80100"/>
              </a:lnSpc>
              <a:buClr>
                <a:srgbClr val="00007C"/>
              </a:buClr>
              <a:buSzPct val="75000"/>
              <a:buFont typeface="Wingdings"/>
              <a:buChar char=""/>
              <a:tabLst>
                <a:tab pos="356235" algn="l"/>
              </a:tabLst>
            </a:pPr>
            <a:r>
              <a:rPr sz="3000" spc="75" dirty="0">
                <a:latin typeface="Times New Roman" panose="02020603050405020304" pitchFamily="18" charset="0"/>
                <a:cs typeface="Times New Roman" panose="02020603050405020304" pitchFamily="18" charset="0"/>
              </a:rPr>
              <a:t>“</a:t>
            </a:r>
            <a:r>
              <a:rPr sz="3000" spc="65" dirty="0">
                <a:latin typeface="Times New Roman" panose="02020603050405020304" pitchFamily="18" charset="0"/>
                <a:cs typeface="Times New Roman" panose="02020603050405020304" pitchFamily="18" charset="0"/>
              </a:rPr>
              <a:t>A</a:t>
            </a:r>
            <a:r>
              <a:rPr sz="3000" spc="75" dirty="0">
                <a:latin typeface="Times New Roman" panose="02020603050405020304" pitchFamily="18" charset="0"/>
                <a:cs typeface="Times New Roman" panose="02020603050405020304" pitchFamily="18" charset="0"/>
              </a:rPr>
              <a:t>r</a:t>
            </a:r>
            <a:r>
              <a:rPr sz="3000" spc="70" dirty="0">
                <a:latin typeface="Times New Roman" panose="02020603050405020304" pitchFamily="18" charset="0"/>
                <a:cs typeface="Times New Roman" panose="02020603050405020304" pitchFamily="18" charset="0"/>
              </a:rPr>
              <a:t>c</a:t>
            </a:r>
            <a:r>
              <a:rPr sz="3000" spc="80" dirty="0">
                <a:latin typeface="Times New Roman" panose="02020603050405020304" pitchFamily="18" charset="0"/>
                <a:cs typeface="Times New Roman" panose="02020603050405020304" pitchFamily="18" charset="0"/>
              </a:rPr>
              <a:t>h</a:t>
            </a:r>
            <a:r>
              <a:rPr sz="3000" spc="65" dirty="0">
                <a:latin typeface="Times New Roman" panose="02020603050405020304" pitchFamily="18" charset="0"/>
                <a:cs typeface="Times New Roman" panose="02020603050405020304" pitchFamily="18" charset="0"/>
              </a:rPr>
              <a:t>i</a:t>
            </a:r>
            <a:r>
              <a:rPr sz="3000" spc="85" dirty="0">
                <a:latin typeface="Times New Roman" panose="02020603050405020304" pitchFamily="18" charset="0"/>
                <a:cs typeface="Times New Roman" panose="02020603050405020304" pitchFamily="18" charset="0"/>
              </a:rPr>
              <a:t>t</a:t>
            </a:r>
            <a:r>
              <a:rPr sz="3000" spc="65" dirty="0">
                <a:latin typeface="Times New Roman" panose="02020603050405020304" pitchFamily="18" charset="0"/>
                <a:cs typeface="Times New Roman" panose="02020603050405020304" pitchFamily="18" charset="0"/>
              </a:rPr>
              <a:t>e</a:t>
            </a:r>
            <a:r>
              <a:rPr sz="3000" spc="70" dirty="0">
                <a:latin typeface="Times New Roman" panose="02020603050405020304" pitchFamily="18" charset="0"/>
                <a:cs typeface="Times New Roman" panose="02020603050405020304" pitchFamily="18" charset="0"/>
              </a:rPr>
              <a:t>c</a:t>
            </a:r>
            <a:r>
              <a:rPr sz="3000" spc="75" dirty="0">
                <a:latin typeface="Times New Roman" panose="02020603050405020304" pitchFamily="18" charset="0"/>
                <a:cs typeface="Times New Roman" panose="02020603050405020304" pitchFamily="18" charset="0"/>
              </a:rPr>
              <a:t>t</a:t>
            </a:r>
            <a:r>
              <a:rPr sz="3000" spc="65" dirty="0">
                <a:latin typeface="Times New Roman" panose="02020603050405020304" pitchFamily="18" charset="0"/>
                <a:cs typeface="Times New Roman" panose="02020603050405020304" pitchFamily="18" charset="0"/>
              </a:rPr>
              <a:t>u</a:t>
            </a:r>
            <a:r>
              <a:rPr sz="3000" spc="75" dirty="0">
                <a:latin typeface="Times New Roman" panose="02020603050405020304" pitchFamily="18" charset="0"/>
                <a:cs typeface="Times New Roman" panose="02020603050405020304" pitchFamily="18" charset="0"/>
              </a:rPr>
              <a:t>r</a:t>
            </a:r>
            <a:r>
              <a:rPr sz="3000" spc="80" dirty="0">
                <a:latin typeface="Times New Roman" panose="02020603050405020304" pitchFamily="18" charset="0"/>
                <a:cs typeface="Times New Roman" panose="02020603050405020304" pitchFamily="18" charset="0"/>
              </a:rPr>
              <a:t>a</a:t>
            </a:r>
            <a:r>
              <a:rPr sz="3000" dirty="0">
                <a:latin typeface="Times New Roman" panose="02020603050405020304" pitchFamily="18" charset="0"/>
                <a:cs typeface="Times New Roman" panose="02020603050405020304" pitchFamily="18" charset="0"/>
              </a:rPr>
              <a:t>l  </a:t>
            </a:r>
            <a:r>
              <a:rPr sz="3000" spc="35" dirty="0">
                <a:latin typeface="Times New Roman" panose="02020603050405020304" pitchFamily="18" charset="0"/>
                <a:cs typeface="Times New Roman" panose="02020603050405020304" pitchFamily="18" charset="0"/>
              </a:rPr>
              <a:t> s</a:t>
            </a:r>
            <a:r>
              <a:rPr sz="3000" spc="25" dirty="0">
                <a:latin typeface="Times New Roman" panose="02020603050405020304" pitchFamily="18" charset="0"/>
                <a:cs typeface="Times New Roman" panose="02020603050405020304" pitchFamily="18" charset="0"/>
              </a:rPr>
              <a:t>t</a:t>
            </a:r>
            <a:r>
              <a:rPr sz="3000" spc="45" dirty="0">
                <a:latin typeface="Times New Roman" panose="02020603050405020304" pitchFamily="18" charset="0"/>
                <a:cs typeface="Times New Roman" panose="02020603050405020304" pitchFamily="18" charset="0"/>
              </a:rPr>
              <a:t>y</a:t>
            </a:r>
            <a:r>
              <a:rPr sz="3000" spc="30" dirty="0">
                <a:latin typeface="Times New Roman" panose="02020603050405020304" pitchFamily="18" charset="0"/>
                <a:cs typeface="Times New Roman" panose="02020603050405020304" pitchFamily="18" charset="0"/>
              </a:rPr>
              <a:t>l</a:t>
            </a:r>
            <a:r>
              <a:rPr sz="3000" dirty="0">
                <a:latin typeface="Times New Roman" panose="02020603050405020304" pitchFamily="18" charset="0"/>
                <a:cs typeface="Times New Roman" panose="02020603050405020304" pitchFamily="18" charset="0"/>
              </a:rPr>
              <a:t>e  </a:t>
            </a:r>
            <a:r>
              <a:rPr sz="3000" spc="200" dirty="0">
                <a:latin typeface="Times New Roman" panose="02020603050405020304" pitchFamily="18" charset="0"/>
                <a:cs typeface="Times New Roman" panose="02020603050405020304" pitchFamily="18" charset="0"/>
              </a:rPr>
              <a:t> </a:t>
            </a:r>
            <a:r>
              <a:rPr sz="3000" spc="20" dirty="0">
                <a:latin typeface="Times New Roman" panose="02020603050405020304" pitchFamily="18" charset="0"/>
                <a:cs typeface="Times New Roman" panose="02020603050405020304" pitchFamily="18" charset="0"/>
              </a:rPr>
              <a:t>i</a:t>
            </a:r>
            <a:r>
              <a:rPr sz="3000" dirty="0">
                <a:latin typeface="Times New Roman" panose="02020603050405020304" pitchFamily="18" charset="0"/>
                <a:cs typeface="Times New Roman" panose="02020603050405020304" pitchFamily="18" charset="0"/>
              </a:rPr>
              <a:t>s  </a:t>
            </a:r>
            <a:r>
              <a:rPr sz="3000" spc="190" dirty="0">
                <a:latin typeface="Times New Roman" panose="02020603050405020304" pitchFamily="18" charset="0"/>
                <a:cs typeface="Times New Roman" panose="02020603050405020304" pitchFamily="18" charset="0"/>
              </a:rPr>
              <a:t> </a:t>
            </a:r>
            <a:r>
              <a:rPr sz="3000" spc="20" dirty="0">
                <a:latin typeface="Times New Roman" panose="02020603050405020304" pitchFamily="18" charset="0"/>
                <a:cs typeface="Times New Roman" panose="02020603050405020304" pitchFamily="18" charset="0"/>
              </a:rPr>
              <a:t>a</a:t>
            </a:r>
            <a:r>
              <a:rPr sz="3000" dirty="0">
                <a:latin typeface="Times New Roman" panose="02020603050405020304" pitchFamily="18" charset="0"/>
                <a:cs typeface="Times New Roman" panose="02020603050405020304" pitchFamily="18" charset="0"/>
              </a:rPr>
              <a:t>n  </a:t>
            </a:r>
            <a:r>
              <a:rPr sz="3000" spc="185" dirty="0">
                <a:latin typeface="Times New Roman" panose="02020603050405020304" pitchFamily="18" charset="0"/>
                <a:cs typeface="Times New Roman" panose="02020603050405020304" pitchFamily="18" charset="0"/>
              </a:rPr>
              <a:t> </a:t>
            </a:r>
            <a:r>
              <a:rPr sz="3000" spc="45" dirty="0">
                <a:latin typeface="Times New Roman" panose="02020603050405020304" pitchFamily="18" charset="0"/>
                <a:cs typeface="Times New Roman" panose="02020603050405020304" pitchFamily="18" charset="0"/>
              </a:rPr>
              <a:t>abs</a:t>
            </a:r>
            <a:r>
              <a:rPr sz="3000" spc="25" dirty="0">
                <a:latin typeface="Times New Roman" panose="02020603050405020304" pitchFamily="18" charset="0"/>
                <a:cs typeface="Times New Roman" panose="02020603050405020304" pitchFamily="18" charset="0"/>
              </a:rPr>
              <a:t>t</a:t>
            </a:r>
            <a:r>
              <a:rPr sz="3000" spc="50" dirty="0">
                <a:latin typeface="Times New Roman" panose="02020603050405020304" pitchFamily="18" charset="0"/>
                <a:cs typeface="Times New Roman" panose="02020603050405020304" pitchFamily="18" charset="0"/>
              </a:rPr>
              <a:t>r</a:t>
            </a:r>
            <a:r>
              <a:rPr sz="3000" spc="45" dirty="0">
                <a:latin typeface="Times New Roman" panose="02020603050405020304" pitchFamily="18" charset="0"/>
                <a:cs typeface="Times New Roman" panose="02020603050405020304" pitchFamily="18" charset="0"/>
              </a:rPr>
              <a:t>a</a:t>
            </a:r>
            <a:r>
              <a:rPr sz="3000" spc="35" dirty="0">
                <a:latin typeface="Times New Roman" panose="02020603050405020304" pitchFamily="18" charset="0"/>
                <a:cs typeface="Times New Roman" panose="02020603050405020304" pitchFamily="18" charset="0"/>
              </a:rPr>
              <a:t>c</a:t>
            </a:r>
            <a:r>
              <a:rPr sz="3000" spc="40" dirty="0">
                <a:latin typeface="Times New Roman" panose="02020603050405020304" pitchFamily="18" charset="0"/>
                <a:cs typeface="Times New Roman" panose="02020603050405020304" pitchFamily="18" charset="0"/>
              </a:rPr>
              <a:t>ti</a:t>
            </a:r>
            <a:r>
              <a:rPr sz="3000" spc="45" dirty="0">
                <a:latin typeface="Times New Roman" panose="02020603050405020304" pitchFamily="18" charset="0"/>
                <a:cs typeface="Times New Roman" panose="02020603050405020304" pitchFamily="18" charset="0"/>
              </a:rPr>
              <a:t>o</a:t>
            </a:r>
            <a:r>
              <a:rPr sz="3000" dirty="0">
                <a:latin typeface="Times New Roman" panose="02020603050405020304" pitchFamily="18" charset="0"/>
                <a:cs typeface="Times New Roman" panose="02020603050405020304" pitchFamily="18" charset="0"/>
              </a:rPr>
              <a:t>n  </a:t>
            </a:r>
            <a:r>
              <a:rPr sz="3000" spc="215" dirty="0">
                <a:latin typeface="Times New Roman" panose="02020603050405020304" pitchFamily="18" charset="0"/>
                <a:cs typeface="Times New Roman" panose="02020603050405020304" pitchFamily="18" charset="0"/>
              </a:rPr>
              <a:t> </a:t>
            </a:r>
            <a:r>
              <a:rPr sz="3000" dirty="0">
                <a:latin typeface="Times New Roman" panose="02020603050405020304" pitchFamily="18" charset="0"/>
                <a:cs typeface="Times New Roman" panose="02020603050405020304" pitchFamily="18" charset="0"/>
              </a:rPr>
              <a:t>o</a:t>
            </a:r>
            <a:r>
              <a:rPr sz="3000" spc="-10" dirty="0">
                <a:latin typeface="Times New Roman" panose="02020603050405020304" pitchFamily="18" charset="0"/>
                <a:cs typeface="Times New Roman" panose="02020603050405020304" pitchFamily="18" charset="0"/>
              </a:rPr>
              <a:t>f</a:t>
            </a:r>
            <a:r>
              <a:rPr sz="3000" dirty="0">
                <a:latin typeface="Times New Roman" panose="02020603050405020304" pitchFamily="18" charset="0"/>
                <a:cs typeface="Times New Roman" panose="02020603050405020304" pitchFamily="18" charset="0"/>
              </a:rPr>
              <a:t>  </a:t>
            </a:r>
            <a:r>
              <a:rPr sz="3000" spc="170" dirty="0">
                <a:latin typeface="Times New Roman" panose="02020603050405020304" pitchFamily="18" charset="0"/>
                <a:cs typeface="Times New Roman" panose="02020603050405020304" pitchFamily="18" charset="0"/>
              </a:rPr>
              <a:t> </a:t>
            </a:r>
            <a:r>
              <a:rPr sz="3000" i="1" spc="50" dirty="0">
                <a:solidFill>
                  <a:srgbClr val="FF0000"/>
                </a:solidFill>
                <a:latin typeface="Times New Roman" panose="02020603050405020304" pitchFamily="18" charset="0"/>
                <a:cs typeface="Times New Roman" panose="02020603050405020304" pitchFamily="18" charset="0"/>
              </a:rPr>
              <a:t>r</a:t>
            </a:r>
            <a:r>
              <a:rPr sz="3000" i="1" spc="45" dirty="0">
                <a:solidFill>
                  <a:srgbClr val="FF0000"/>
                </a:solidFill>
                <a:latin typeface="Times New Roman" panose="02020603050405020304" pitchFamily="18" charset="0"/>
                <a:cs typeface="Times New Roman" panose="02020603050405020304" pitchFamily="18" charset="0"/>
              </a:rPr>
              <a:t>ecu</a:t>
            </a:r>
            <a:r>
              <a:rPr sz="3000" i="1" spc="60" dirty="0">
                <a:solidFill>
                  <a:srgbClr val="FF0000"/>
                </a:solidFill>
                <a:latin typeface="Times New Roman" panose="02020603050405020304" pitchFamily="18" charset="0"/>
                <a:cs typeface="Times New Roman" panose="02020603050405020304" pitchFamily="18" charset="0"/>
              </a:rPr>
              <a:t>r</a:t>
            </a:r>
            <a:r>
              <a:rPr sz="3000" i="1" spc="50" dirty="0">
                <a:solidFill>
                  <a:srgbClr val="FF0000"/>
                </a:solidFill>
                <a:latin typeface="Times New Roman" panose="02020603050405020304" pitchFamily="18" charset="0"/>
                <a:cs typeface="Times New Roman" panose="02020603050405020304" pitchFamily="18" charset="0"/>
              </a:rPr>
              <a:t>r</a:t>
            </a:r>
            <a:r>
              <a:rPr sz="3000" i="1" spc="40" dirty="0">
                <a:solidFill>
                  <a:srgbClr val="FF0000"/>
                </a:solidFill>
                <a:latin typeface="Times New Roman" panose="02020603050405020304" pitchFamily="18" charset="0"/>
                <a:cs typeface="Times New Roman" panose="02020603050405020304" pitchFamily="18" charset="0"/>
              </a:rPr>
              <a:t>i</a:t>
            </a:r>
            <a:r>
              <a:rPr sz="3000" i="1" spc="65" dirty="0">
                <a:solidFill>
                  <a:srgbClr val="FF0000"/>
                </a:solidFill>
                <a:latin typeface="Times New Roman" panose="02020603050405020304" pitchFamily="18" charset="0"/>
                <a:cs typeface="Times New Roman" panose="02020603050405020304" pitchFamily="18" charset="0"/>
              </a:rPr>
              <a:t>n</a:t>
            </a:r>
            <a:r>
              <a:rPr sz="3000" i="1" dirty="0">
                <a:solidFill>
                  <a:srgbClr val="FF0000"/>
                </a:solidFill>
                <a:latin typeface="Times New Roman" panose="02020603050405020304" pitchFamily="18" charset="0"/>
                <a:cs typeface="Times New Roman" panose="02020603050405020304" pitchFamily="18" charset="0"/>
              </a:rPr>
              <a:t>g</a:t>
            </a:r>
            <a:r>
              <a:rPr sz="3000" i="1" dirty="0">
                <a:solidFill>
                  <a:srgbClr val="000098"/>
                </a:solidFill>
                <a:latin typeface="Times New Roman" panose="02020603050405020304" pitchFamily="18" charset="0"/>
                <a:cs typeface="Times New Roman" panose="02020603050405020304" pitchFamily="18" charset="0"/>
              </a:rPr>
              <a:t> </a:t>
            </a:r>
            <a:r>
              <a:rPr sz="3000" i="1" dirty="0">
                <a:solidFill>
                  <a:srgbClr val="FF0000"/>
                </a:solidFill>
                <a:latin typeface="Times New Roman" panose="02020603050405020304" pitchFamily="18" charset="0"/>
                <a:cs typeface="Times New Roman" panose="02020603050405020304" pitchFamily="18" charset="0"/>
              </a:rPr>
              <a:t>co</a:t>
            </a:r>
            <a:r>
              <a:rPr sz="3000" i="1" spc="-15" dirty="0">
                <a:solidFill>
                  <a:srgbClr val="FF0000"/>
                </a:solidFill>
                <a:latin typeface="Times New Roman" panose="02020603050405020304" pitchFamily="18" charset="0"/>
                <a:cs typeface="Times New Roman" panose="02020603050405020304" pitchFamily="18" charset="0"/>
              </a:rPr>
              <a:t>m</a:t>
            </a:r>
            <a:r>
              <a:rPr sz="3000" i="1" spc="-5" dirty="0">
                <a:solidFill>
                  <a:srgbClr val="FF0000"/>
                </a:solidFill>
                <a:latin typeface="Times New Roman" panose="02020603050405020304" pitchFamily="18" charset="0"/>
                <a:cs typeface="Times New Roman" panose="02020603050405020304" pitchFamily="18" charset="0"/>
              </a:rPr>
              <a:t>positio</a:t>
            </a:r>
            <a:r>
              <a:rPr sz="3000" i="1" dirty="0">
                <a:solidFill>
                  <a:srgbClr val="FF0000"/>
                </a:solidFill>
                <a:latin typeface="Times New Roman" panose="02020603050405020304" pitchFamily="18" charset="0"/>
                <a:cs typeface="Times New Roman" panose="02020603050405020304" pitchFamily="18" charset="0"/>
              </a:rPr>
              <a:t>n </a:t>
            </a:r>
            <a:r>
              <a:rPr sz="3000" i="1" spc="100" dirty="0">
                <a:solidFill>
                  <a:srgbClr val="FF0000"/>
                </a:solidFill>
                <a:latin typeface="Times New Roman" panose="02020603050405020304" pitchFamily="18" charset="0"/>
                <a:cs typeface="Times New Roman" panose="02020603050405020304" pitchFamily="18" charset="0"/>
              </a:rPr>
              <a:t> </a:t>
            </a:r>
            <a:r>
              <a:rPr sz="3000" i="1" spc="-5" dirty="0">
                <a:solidFill>
                  <a:srgbClr val="FF0000"/>
                </a:solidFill>
                <a:latin typeface="Times New Roman" panose="02020603050405020304" pitchFamily="18" charset="0"/>
                <a:cs typeface="Times New Roman" panose="02020603050405020304" pitchFamily="18" charset="0"/>
              </a:rPr>
              <a:t>an</a:t>
            </a:r>
            <a:r>
              <a:rPr sz="3000" i="1" dirty="0">
                <a:solidFill>
                  <a:srgbClr val="FF0000"/>
                </a:solidFill>
                <a:latin typeface="Times New Roman" panose="02020603050405020304" pitchFamily="18" charset="0"/>
                <a:cs typeface="Times New Roman" panose="02020603050405020304" pitchFamily="18" charset="0"/>
              </a:rPr>
              <a:t>d </a:t>
            </a:r>
            <a:r>
              <a:rPr sz="3000" i="1" spc="110" dirty="0">
                <a:solidFill>
                  <a:srgbClr val="FF0000"/>
                </a:solidFill>
                <a:latin typeface="Times New Roman" panose="02020603050405020304" pitchFamily="18" charset="0"/>
                <a:cs typeface="Times New Roman" panose="02020603050405020304" pitchFamily="18" charset="0"/>
              </a:rPr>
              <a:t> </a:t>
            </a:r>
            <a:r>
              <a:rPr sz="3000" i="1" spc="-5" dirty="0">
                <a:solidFill>
                  <a:srgbClr val="FF0000"/>
                </a:solidFill>
                <a:latin typeface="Times New Roman" panose="02020603050405020304" pitchFamily="18" charset="0"/>
                <a:cs typeface="Times New Roman" panose="02020603050405020304" pitchFamily="18" charset="0"/>
              </a:rPr>
              <a:t>int</a:t>
            </a:r>
            <a:r>
              <a:rPr sz="3000" i="1" spc="-10" dirty="0">
                <a:solidFill>
                  <a:srgbClr val="FF0000"/>
                </a:solidFill>
                <a:latin typeface="Times New Roman" panose="02020603050405020304" pitchFamily="18" charset="0"/>
                <a:cs typeface="Times New Roman" panose="02020603050405020304" pitchFamily="18" charset="0"/>
              </a:rPr>
              <a:t>e</a:t>
            </a:r>
            <a:r>
              <a:rPr sz="3000" i="1" dirty="0">
                <a:solidFill>
                  <a:srgbClr val="FF0000"/>
                </a:solidFill>
                <a:latin typeface="Times New Roman" panose="02020603050405020304" pitchFamily="18" charset="0"/>
                <a:cs typeface="Times New Roman" panose="02020603050405020304" pitchFamily="18" charset="0"/>
              </a:rPr>
              <a:t>raction </a:t>
            </a:r>
            <a:r>
              <a:rPr sz="3000" i="1" spc="85" dirty="0">
                <a:solidFill>
                  <a:srgbClr val="FF0000"/>
                </a:solidFill>
                <a:latin typeface="Times New Roman" panose="02020603050405020304" pitchFamily="18" charset="0"/>
                <a:cs typeface="Times New Roman" panose="02020603050405020304" pitchFamily="18" charset="0"/>
              </a:rPr>
              <a:t> </a:t>
            </a:r>
            <a:r>
              <a:rPr sz="3000" i="1" dirty="0">
                <a:solidFill>
                  <a:srgbClr val="FF0000"/>
                </a:solidFill>
                <a:latin typeface="Times New Roman" panose="02020603050405020304" pitchFamily="18" charset="0"/>
                <a:cs typeface="Times New Roman" panose="02020603050405020304" pitchFamily="18" charset="0"/>
              </a:rPr>
              <a:t>c</a:t>
            </a:r>
            <a:r>
              <a:rPr sz="3000" i="1" spc="-10" dirty="0">
                <a:solidFill>
                  <a:srgbClr val="FF0000"/>
                </a:solidFill>
                <a:latin typeface="Times New Roman" panose="02020603050405020304" pitchFamily="18" charset="0"/>
                <a:cs typeface="Times New Roman" panose="02020603050405020304" pitchFamily="18" charset="0"/>
              </a:rPr>
              <a:t>h</a:t>
            </a:r>
            <a:r>
              <a:rPr sz="3000" i="1" spc="-5" dirty="0">
                <a:solidFill>
                  <a:srgbClr val="FF0000"/>
                </a:solidFill>
                <a:latin typeface="Times New Roman" panose="02020603050405020304" pitchFamily="18" charset="0"/>
                <a:cs typeface="Times New Roman" panose="02020603050405020304" pitchFamily="18" charset="0"/>
              </a:rPr>
              <a:t>ar</a:t>
            </a:r>
            <a:r>
              <a:rPr sz="3000" i="1" dirty="0">
                <a:solidFill>
                  <a:srgbClr val="FF0000"/>
                </a:solidFill>
                <a:latin typeface="Times New Roman" panose="02020603050405020304" pitchFamily="18" charset="0"/>
                <a:cs typeface="Times New Roman" panose="02020603050405020304" pitchFamily="18" charset="0"/>
              </a:rPr>
              <a:t>a</a:t>
            </a:r>
            <a:r>
              <a:rPr sz="3000" i="1" spc="-10" dirty="0">
                <a:solidFill>
                  <a:srgbClr val="FF0000"/>
                </a:solidFill>
                <a:latin typeface="Times New Roman" panose="02020603050405020304" pitchFamily="18" charset="0"/>
                <a:cs typeface="Times New Roman" panose="02020603050405020304" pitchFamily="18" charset="0"/>
              </a:rPr>
              <a:t>c</a:t>
            </a:r>
            <a:r>
              <a:rPr sz="3000" i="1" dirty="0">
                <a:solidFill>
                  <a:srgbClr val="FF0000"/>
                </a:solidFill>
                <a:latin typeface="Times New Roman" panose="02020603050405020304" pitchFamily="18" charset="0"/>
                <a:cs typeface="Times New Roman" panose="02020603050405020304" pitchFamily="18" charset="0"/>
              </a:rPr>
              <a:t>teri</a:t>
            </a:r>
            <a:r>
              <a:rPr sz="3000" i="1" spc="-15" dirty="0">
                <a:solidFill>
                  <a:srgbClr val="FF0000"/>
                </a:solidFill>
                <a:latin typeface="Times New Roman" panose="02020603050405020304" pitchFamily="18" charset="0"/>
                <a:cs typeface="Times New Roman" panose="02020603050405020304" pitchFamily="18" charset="0"/>
              </a:rPr>
              <a:t>s</a:t>
            </a:r>
            <a:r>
              <a:rPr sz="3000" i="1" dirty="0">
                <a:solidFill>
                  <a:srgbClr val="FF0000"/>
                </a:solidFill>
                <a:latin typeface="Times New Roman" panose="02020603050405020304" pitchFamily="18" charset="0"/>
                <a:cs typeface="Times New Roman" panose="02020603050405020304" pitchFamily="18" charset="0"/>
              </a:rPr>
              <a:t>tics </a:t>
            </a:r>
            <a:r>
              <a:rPr sz="3000" i="1" spc="80" dirty="0">
                <a:solidFill>
                  <a:srgbClr val="FF0000"/>
                </a:solidFill>
                <a:latin typeface="Times New Roman" panose="02020603050405020304" pitchFamily="18" charset="0"/>
                <a:cs typeface="Times New Roman" panose="02020603050405020304" pitchFamily="18" charset="0"/>
              </a:rPr>
              <a:t> </a:t>
            </a:r>
            <a:r>
              <a:rPr sz="3000" spc="-20" dirty="0">
                <a:latin typeface="Times New Roman" panose="02020603050405020304" pitchFamily="18" charset="0"/>
                <a:cs typeface="Times New Roman" panose="02020603050405020304" pitchFamily="18" charset="0"/>
              </a:rPr>
              <a:t>o</a:t>
            </a:r>
            <a:r>
              <a:rPr sz="3000" spc="-10" dirty="0">
                <a:latin typeface="Times New Roman" panose="02020603050405020304" pitchFamily="18" charset="0"/>
                <a:cs typeface="Times New Roman" panose="02020603050405020304" pitchFamily="18" charset="0"/>
              </a:rPr>
              <a:t>f</a:t>
            </a:r>
            <a:r>
              <a:rPr sz="3000" dirty="0">
                <a:latin typeface="Times New Roman" panose="02020603050405020304" pitchFamily="18" charset="0"/>
                <a:cs typeface="Times New Roman" panose="02020603050405020304" pitchFamily="18" charset="0"/>
              </a:rPr>
              <a:t> </a:t>
            </a:r>
            <a:r>
              <a:rPr sz="3000" spc="110" dirty="0">
                <a:latin typeface="Times New Roman" panose="02020603050405020304" pitchFamily="18" charset="0"/>
                <a:cs typeface="Times New Roman" panose="02020603050405020304" pitchFamily="18" charset="0"/>
              </a:rPr>
              <a:t> </a:t>
            </a:r>
            <a:r>
              <a:rPr sz="3000" dirty="0">
                <a:latin typeface="Times New Roman" panose="02020603050405020304" pitchFamily="18" charset="0"/>
                <a:cs typeface="Times New Roman" panose="02020603050405020304" pitchFamily="18" charset="0"/>
              </a:rPr>
              <a:t>a </a:t>
            </a:r>
            <a:r>
              <a:rPr sz="3000" spc="114" dirty="0">
                <a:latin typeface="Times New Roman" panose="02020603050405020304" pitchFamily="18" charset="0"/>
                <a:cs typeface="Times New Roman" panose="02020603050405020304" pitchFamily="18" charset="0"/>
              </a:rPr>
              <a:t> </a:t>
            </a:r>
            <a:r>
              <a:rPr sz="3000" dirty="0">
                <a:latin typeface="Times New Roman" panose="02020603050405020304" pitchFamily="18" charset="0"/>
                <a:cs typeface="Times New Roman" panose="02020603050405020304" pitchFamily="18" charset="0"/>
              </a:rPr>
              <a:t>s</a:t>
            </a:r>
            <a:r>
              <a:rPr sz="3000" spc="-10" dirty="0">
                <a:latin typeface="Times New Roman" panose="02020603050405020304" pitchFamily="18" charset="0"/>
                <a:cs typeface="Times New Roman" panose="02020603050405020304" pitchFamily="18" charset="0"/>
              </a:rPr>
              <a:t>et</a:t>
            </a:r>
            <a:r>
              <a:rPr sz="3000" dirty="0">
                <a:latin typeface="Times New Roman" panose="02020603050405020304" pitchFamily="18" charset="0"/>
                <a:cs typeface="Times New Roman" panose="02020603050405020304" pitchFamily="18" charset="0"/>
              </a:rPr>
              <a:t> </a:t>
            </a:r>
            <a:r>
              <a:rPr sz="3000" spc="110" dirty="0">
                <a:latin typeface="Times New Roman" panose="02020603050405020304" pitchFamily="18" charset="0"/>
                <a:cs typeface="Times New Roman" panose="02020603050405020304" pitchFamily="18" charset="0"/>
              </a:rPr>
              <a:t> </a:t>
            </a:r>
            <a:r>
              <a:rPr sz="3000" spc="-15" dirty="0">
                <a:latin typeface="Times New Roman" panose="02020603050405020304" pitchFamily="18" charset="0"/>
                <a:cs typeface="Times New Roman" panose="02020603050405020304" pitchFamily="18" charset="0"/>
              </a:rPr>
              <a:t>of </a:t>
            </a:r>
            <a:r>
              <a:rPr sz="3000" spc="15" dirty="0">
                <a:latin typeface="Times New Roman" panose="02020603050405020304" pitchFamily="18" charset="0"/>
                <a:cs typeface="Times New Roman" panose="02020603050405020304" pitchFamily="18" charset="0"/>
              </a:rPr>
              <a:t>a</a:t>
            </a:r>
            <a:r>
              <a:rPr sz="3000" spc="25" dirty="0">
                <a:latin typeface="Times New Roman" panose="02020603050405020304" pitchFamily="18" charset="0"/>
                <a:cs typeface="Times New Roman" panose="02020603050405020304" pitchFamily="18" charset="0"/>
              </a:rPr>
              <a:t>r</a:t>
            </a:r>
            <a:r>
              <a:rPr sz="3000" spc="20" dirty="0">
                <a:latin typeface="Times New Roman" panose="02020603050405020304" pitchFamily="18" charset="0"/>
                <a:cs typeface="Times New Roman" panose="02020603050405020304" pitchFamily="18" charset="0"/>
              </a:rPr>
              <a:t>c</a:t>
            </a:r>
            <a:r>
              <a:rPr sz="3000" spc="15" dirty="0">
                <a:latin typeface="Times New Roman" panose="02020603050405020304" pitchFamily="18" charset="0"/>
                <a:cs typeface="Times New Roman" panose="02020603050405020304" pitchFamily="18" charset="0"/>
              </a:rPr>
              <a:t>hi</a:t>
            </a:r>
            <a:r>
              <a:rPr sz="3000" spc="25" dirty="0">
                <a:latin typeface="Times New Roman" panose="02020603050405020304" pitchFamily="18" charset="0"/>
                <a:cs typeface="Times New Roman" panose="02020603050405020304" pitchFamily="18" charset="0"/>
              </a:rPr>
              <a:t>t</a:t>
            </a:r>
            <a:r>
              <a:rPr sz="3000" spc="15" dirty="0">
                <a:latin typeface="Times New Roman" panose="02020603050405020304" pitchFamily="18" charset="0"/>
                <a:cs typeface="Times New Roman" panose="02020603050405020304" pitchFamily="18" charset="0"/>
              </a:rPr>
              <a:t>e</a:t>
            </a:r>
            <a:r>
              <a:rPr sz="3000" spc="20" dirty="0">
                <a:latin typeface="Times New Roman" panose="02020603050405020304" pitchFamily="18" charset="0"/>
                <a:cs typeface="Times New Roman" panose="02020603050405020304" pitchFamily="18" charset="0"/>
              </a:rPr>
              <a:t>c</a:t>
            </a:r>
            <a:r>
              <a:rPr sz="3000" spc="25" dirty="0">
                <a:latin typeface="Times New Roman" panose="02020603050405020304" pitchFamily="18" charset="0"/>
                <a:cs typeface="Times New Roman" panose="02020603050405020304" pitchFamily="18" charset="0"/>
              </a:rPr>
              <a:t>t</a:t>
            </a:r>
            <a:r>
              <a:rPr sz="3000" spc="15" dirty="0">
                <a:latin typeface="Times New Roman" panose="02020603050405020304" pitchFamily="18" charset="0"/>
                <a:cs typeface="Times New Roman" panose="02020603050405020304" pitchFamily="18" charset="0"/>
              </a:rPr>
              <a:t>u</a:t>
            </a:r>
            <a:r>
              <a:rPr sz="3000" spc="25" dirty="0">
                <a:latin typeface="Times New Roman" panose="02020603050405020304" pitchFamily="18" charset="0"/>
                <a:cs typeface="Times New Roman" panose="02020603050405020304" pitchFamily="18" charset="0"/>
              </a:rPr>
              <a:t>r</a:t>
            </a:r>
            <a:r>
              <a:rPr sz="3000" spc="15" dirty="0">
                <a:latin typeface="Times New Roman" panose="02020603050405020304" pitchFamily="18" charset="0"/>
                <a:cs typeface="Times New Roman" panose="02020603050405020304" pitchFamily="18" charset="0"/>
              </a:rPr>
              <a:t>e</a:t>
            </a:r>
            <a:r>
              <a:rPr sz="3000" spc="20" dirty="0">
                <a:latin typeface="Times New Roman" panose="02020603050405020304" pitchFamily="18" charset="0"/>
                <a:cs typeface="Times New Roman" panose="02020603050405020304" pitchFamily="18" charset="0"/>
              </a:rPr>
              <a:t>s</a:t>
            </a:r>
            <a:r>
              <a:rPr sz="3000" spc="35" dirty="0">
                <a:latin typeface="Times New Roman" panose="02020603050405020304" pitchFamily="18" charset="0"/>
                <a:cs typeface="Times New Roman" panose="02020603050405020304" pitchFamily="18" charset="0"/>
              </a:rPr>
              <a:t>”</a:t>
            </a:r>
            <a:r>
              <a:rPr sz="3000" dirty="0">
                <a:latin typeface="Times New Roman" panose="02020603050405020304" pitchFamily="18" charset="0"/>
                <a:cs typeface="Times New Roman" panose="02020603050405020304" pitchFamily="18" charset="0"/>
              </a:rPr>
              <a:t>.</a:t>
            </a:r>
          </a:p>
          <a:p>
            <a:pPr lvl="1" algn="just">
              <a:spcBef>
                <a:spcPts val="35"/>
              </a:spcBef>
              <a:buClr>
                <a:srgbClr val="00007C"/>
              </a:buClr>
              <a:buFont typeface="Wingdings"/>
              <a:buChar char=""/>
            </a:pPr>
            <a:endParaRPr sz="3000" dirty="0">
              <a:latin typeface="Times New Roman" panose="02020603050405020304" pitchFamily="18" charset="0"/>
              <a:cs typeface="Times New Roman" panose="02020603050405020304" pitchFamily="18" charset="0"/>
            </a:endParaRPr>
          </a:p>
          <a:p>
            <a:pPr marL="812800" marR="6985" lvl="1" indent="-342900" algn="just">
              <a:lnSpc>
                <a:spcPct val="80000"/>
              </a:lnSpc>
              <a:buClr>
                <a:srgbClr val="00007C"/>
              </a:buClr>
              <a:buSzPct val="75000"/>
              <a:buFont typeface="Wingdings"/>
              <a:buChar char=""/>
              <a:tabLst>
                <a:tab pos="356235" algn="l"/>
              </a:tabLst>
            </a:pPr>
            <a:r>
              <a:rPr sz="3000" spc="60" dirty="0">
                <a:latin typeface="Times New Roman" panose="02020603050405020304" pitchFamily="18" charset="0"/>
                <a:cs typeface="Times New Roman" panose="02020603050405020304" pitchFamily="18" charset="0"/>
              </a:rPr>
              <a:t>“</a:t>
            </a:r>
            <a:r>
              <a:rPr sz="3000" spc="40" dirty="0">
                <a:latin typeface="Times New Roman" panose="02020603050405020304" pitchFamily="18" charset="0"/>
                <a:cs typeface="Times New Roman" panose="02020603050405020304" pitchFamily="18" charset="0"/>
              </a:rPr>
              <a:t>S</a:t>
            </a:r>
            <a:r>
              <a:rPr sz="3000" spc="60" dirty="0">
                <a:latin typeface="Times New Roman" panose="02020603050405020304" pitchFamily="18" charset="0"/>
                <a:cs typeface="Times New Roman" panose="02020603050405020304" pitchFamily="18" charset="0"/>
              </a:rPr>
              <a:t>ty</a:t>
            </a:r>
            <a:r>
              <a:rPr sz="3000" spc="55" dirty="0">
                <a:latin typeface="Times New Roman" panose="02020603050405020304" pitchFamily="18" charset="0"/>
                <a:cs typeface="Times New Roman" panose="02020603050405020304" pitchFamily="18" charset="0"/>
              </a:rPr>
              <a:t>le</a:t>
            </a:r>
            <a:r>
              <a:rPr sz="3000" dirty="0">
                <a:latin typeface="Times New Roman" panose="02020603050405020304" pitchFamily="18" charset="0"/>
                <a:cs typeface="Times New Roman" panose="02020603050405020304" pitchFamily="18" charset="0"/>
              </a:rPr>
              <a:t>s</a:t>
            </a:r>
            <a:r>
              <a:rPr sz="3000" spc="195" dirty="0">
                <a:latin typeface="Times New Roman" panose="02020603050405020304" pitchFamily="18" charset="0"/>
                <a:cs typeface="Times New Roman" panose="02020603050405020304" pitchFamily="18" charset="0"/>
              </a:rPr>
              <a:t> </a:t>
            </a:r>
            <a:r>
              <a:rPr sz="3000" spc="-5" dirty="0">
                <a:latin typeface="Times New Roman" panose="02020603050405020304" pitchFamily="18" charset="0"/>
                <a:cs typeface="Times New Roman" panose="02020603050405020304" pitchFamily="18" charset="0"/>
              </a:rPr>
              <a:t>ar</a:t>
            </a:r>
            <a:r>
              <a:rPr sz="3000" dirty="0">
                <a:latin typeface="Times New Roman" panose="02020603050405020304" pitchFamily="18" charset="0"/>
                <a:cs typeface="Times New Roman" panose="02020603050405020304" pitchFamily="18" charset="0"/>
              </a:rPr>
              <a:t>e</a:t>
            </a:r>
            <a:r>
              <a:rPr sz="3000" spc="215" dirty="0">
                <a:latin typeface="Times New Roman" panose="02020603050405020304" pitchFamily="18" charset="0"/>
                <a:cs typeface="Times New Roman" panose="02020603050405020304" pitchFamily="18" charset="0"/>
              </a:rPr>
              <a:t> </a:t>
            </a:r>
            <a:r>
              <a:rPr sz="3000" i="1" dirty="0">
                <a:solidFill>
                  <a:srgbClr val="FF0000"/>
                </a:solidFill>
                <a:latin typeface="Times New Roman" panose="02020603050405020304" pitchFamily="18" charset="0"/>
                <a:cs typeface="Times New Roman" panose="02020603050405020304" pitchFamily="18" charset="0"/>
              </a:rPr>
              <a:t>key</a:t>
            </a:r>
            <a:r>
              <a:rPr sz="3000" i="1" spc="210" dirty="0">
                <a:solidFill>
                  <a:srgbClr val="FF0000"/>
                </a:solidFill>
                <a:latin typeface="Times New Roman" panose="02020603050405020304" pitchFamily="18" charset="0"/>
                <a:cs typeface="Times New Roman" panose="02020603050405020304" pitchFamily="18" charset="0"/>
              </a:rPr>
              <a:t> </a:t>
            </a:r>
            <a:r>
              <a:rPr sz="3000" i="1" spc="-5" dirty="0">
                <a:solidFill>
                  <a:srgbClr val="FF0000"/>
                </a:solidFill>
                <a:latin typeface="Times New Roman" panose="02020603050405020304" pitchFamily="18" charset="0"/>
                <a:cs typeface="Times New Roman" panose="02020603050405020304" pitchFamily="18" charset="0"/>
              </a:rPr>
              <a:t>des</a:t>
            </a:r>
            <a:r>
              <a:rPr sz="3000" i="1" spc="5" dirty="0">
                <a:solidFill>
                  <a:srgbClr val="FF0000"/>
                </a:solidFill>
                <a:latin typeface="Times New Roman" panose="02020603050405020304" pitchFamily="18" charset="0"/>
                <a:cs typeface="Times New Roman" panose="02020603050405020304" pitchFamily="18" charset="0"/>
              </a:rPr>
              <a:t>ig</a:t>
            </a:r>
            <a:r>
              <a:rPr sz="3000" i="1" dirty="0">
                <a:solidFill>
                  <a:srgbClr val="FF0000"/>
                </a:solidFill>
                <a:latin typeface="Times New Roman" panose="02020603050405020304" pitchFamily="18" charset="0"/>
                <a:cs typeface="Times New Roman" panose="02020603050405020304" pitchFamily="18" charset="0"/>
              </a:rPr>
              <a:t>n</a:t>
            </a:r>
            <a:r>
              <a:rPr sz="3000" i="1" spc="204" dirty="0">
                <a:solidFill>
                  <a:srgbClr val="FF0000"/>
                </a:solidFill>
                <a:latin typeface="Times New Roman" panose="02020603050405020304" pitchFamily="18" charset="0"/>
                <a:cs typeface="Times New Roman" panose="02020603050405020304" pitchFamily="18" charset="0"/>
              </a:rPr>
              <a:t> </a:t>
            </a:r>
            <a:r>
              <a:rPr sz="3000" i="1" spc="-5" dirty="0">
                <a:solidFill>
                  <a:srgbClr val="FF0000"/>
                </a:solidFill>
                <a:latin typeface="Times New Roman" panose="02020603050405020304" pitchFamily="18" charset="0"/>
                <a:cs typeface="Times New Roman" panose="02020603050405020304" pitchFamily="18" charset="0"/>
              </a:rPr>
              <a:t>i</a:t>
            </a:r>
            <a:r>
              <a:rPr sz="3000" i="1" spc="5" dirty="0">
                <a:solidFill>
                  <a:srgbClr val="FF0000"/>
                </a:solidFill>
                <a:latin typeface="Times New Roman" panose="02020603050405020304" pitchFamily="18" charset="0"/>
                <a:cs typeface="Times New Roman" panose="02020603050405020304" pitchFamily="18" charset="0"/>
              </a:rPr>
              <a:t>d</a:t>
            </a:r>
            <a:r>
              <a:rPr sz="3000" i="1" spc="-5" dirty="0">
                <a:solidFill>
                  <a:srgbClr val="FF0000"/>
                </a:solidFill>
                <a:latin typeface="Times New Roman" panose="02020603050405020304" pitchFamily="18" charset="0"/>
                <a:cs typeface="Times New Roman" panose="02020603050405020304" pitchFamily="18" charset="0"/>
              </a:rPr>
              <a:t>i</a:t>
            </a:r>
            <a:r>
              <a:rPr sz="3000" i="1" spc="5" dirty="0">
                <a:solidFill>
                  <a:srgbClr val="FF0000"/>
                </a:solidFill>
                <a:latin typeface="Times New Roman" panose="02020603050405020304" pitchFamily="18" charset="0"/>
                <a:cs typeface="Times New Roman" panose="02020603050405020304" pitchFamily="18" charset="0"/>
              </a:rPr>
              <a:t>o</a:t>
            </a:r>
            <a:r>
              <a:rPr sz="3000" i="1" dirty="0">
                <a:solidFill>
                  <a:srgbClr val="FF0000"/>
                </a:solidFill>
                <a:latin typeface="Times New Roman" panose="02020603050405020304" pitchFamily="18" charset="0"/>
                <a:cs typeface="Times New Roman" panose="02020603050405020304" pitchFamily="18" charset="0"/>
              </a:rPr>
              <a:t>ms</a:t>
            </a:r>
            <a:r>
              <a:rPr sz="3000" i="1" spc="204" dirty="0">
                <a:solidFill>
                  <a:srgbClr val="FF0000"/>
                </a:solidFill>
                <a:latin typeface="Times New Roman" panose="02020603050405020304" pitchFamily="18" charset="0"/>
                <a:cs typeface="Times New Roman" panose="02020603050405020304" pitchFamily="18" charset="0"/>
              </a:rPr>
              <a:t> </a:t>
            </a:r>
            <a:r>
              <a:rPr sz="3000" spc="-10" dirty="0">
                <a:latin typeface="Times New Roman" panose="02020603050405020304" pitchFamily="18" charset="0"/>
                <a:cs typeface="Times New Roman" panose="02020603050405020304" pitchFamily="18" charset="0"/>
              </a:rPr>
              <a:t>that</a:t>
            </a:r>
            <a:r>
              <a:rPr sz="3000" spc="204" dirty="0">
                <a:latin typeface="Times New Roman" panose="02020603050405020304" pitchFamily="18" charset="0"/>
                <a:cs typeface="Times New Roman" panose="02020603050405020304" pitchFamily="18" charset="0"/>
              </a:rPr>
              <a:t> </a:t>
            </a:r>
            <a:r>
              <a:rPr sz="3000" spc="-5" dirty="0">
                <a:latin typeface="Times New Roman" panose="02020603050405020304" pitchFamily="18" charset="0"/>
                <a:cs typeface="Times New Roman" panose="02020603050405020304" pitchFamily="18" charset="0"/>
              </a:rPr>
              <a:t>enabl</a:t>
            </a:r>
            <a:r>
              <a:rPr sz="3000" dirty="0">
                <a:latin typeface="Times New Roman" panose="02020603050405020304" pitchFamily="18" charset="0"/>
                <a:cs typeface="Times New Roman" panose="02020603050405020304" pitchFamily="18" charset="0"/>
              </a:rPr>
              <a:t>e</a:t>
            </a:r>
            <a:r>
              <a:rPr sz="3000" spc="200" dirty="0">
                <a:latin typeface="Times New Roman" panose="02020603050405020304" pitchFamily="18" charset="0"/>
                <a:cs typeface="Times New Roman" panose="02020603050405020304" pitchFamily="18" charset="0"/>
              </a:rPr>
              <a:t> </a:t>
            </a:r>
            <a:r>
              <a:rPr sz="3000" spc="5" dirty="0">
                <a:latin typeface="Times New Roman" panose="02020603050405020304" pitchFamily="18" charset="0"/>
                <a:cs typeface="Times New Roman" panose="02020603050405020304" pitchFamily="18" charset="0"/>
              </a:rPr>
              <a:t>e</a:t>
            </a:r>
            <a:r>
              <a:rPr sz="3000" spc="-10" dirty="0">
                <a:latin typeface="Times New Roman" panose="02020603050405020304" pitchFamily="18" charset="0"/>
                <a:cs typeface="Times New Roman" panose="02020603050405020304" pitchFamily="18" charset="0"/>
              </a:rPr>
              <a:t>x</a:t>
            </a:r>
            <a:r>
              <a:rPr sz="3000" spc="-5" dirty="0">
                <a:latin typeface="Times New Roman" panose="02020603050405020304" pitchFamily="18" charset="0"/>
                <a:cs typeface="Times New Roman" panose="02020603050405020304" pitchFamily="18" charset="0"/>
              </a:rPr>
              <a:t>ploita</a:t>
            </a:r>
            <a:r>
              <a:rPr sz="3000" spc="5" dirty="0">
                <a:latin typeface="Times New Roman" panose="02020603050405020304" pitchFamily="18" charset="0"/>
                <a:cs typeface="Times New Roman" panose="02020603050405020304" pitchFamily="18" charset="0"/>
              </a:rPr>
              <a:t>t</a:t>
            </a:r>
            <a:r>
              <a:rPr sz="3000" spc="-5" dirty="0">
                <a:latin typeface="Times New Roman" panose="02020603050405020304" pitchFamily="18" charset="0"/>
                <a:cs typeface="Times New Roman" panose="02020603050405020304" pitchFamily="18" charset="0"/>
              </a:rPr>
              <a:t>io</a:t>
            </a:r>
            <a:r>
              <a:rPr sz="3000" dirty="0">
                <a:latin typeface="Times New Roman" panose="02020603050405020304" pitchFamily="18" charset="0"/>
                <a:cs typeface="Times New Roman" panose="02020603050405020304" pitchFamily="18" charset="0"/>
              </a:rPr>
              <a:t>n</a:t>
            </a:r>
            <a:r>
              <a:rPr sz="3000" spc="175" dirty="0">
                <a:latin typeface="Times New Roman" panose="02020603050405020304" pitchFamily="18" charset="0"/>
                <a:cs typeface="Times New Roman" panose="02020603050405020304" pitchFamily="18" charset="0"/>
              </a:rPr>
              <a:t> </a:t>
            </a:r>
            <a:r>
              <a:rPr sz="3000" spc="-15" dirty="0">
                <a:latin typeface="Times New Roman" panose="02020603050405020304" pitchFamily="18" charset="0"/>
                <a:cs typeface="Times New Roman" panose="02020603050405020304" pitchFamily="18" charset="0"/>
              </a:rPr>
              <a:t>of </a:t>
            </a:r>
            <a:r>
              <a:rPr sz="3000" dirty="0">
                <a:latin typeface="Times New Roman" panose="02020603050405020304" pitchFamily="18" charset="0"/>
                <a:cs typeface="Times New Roman" panose="02020603050405020304" pitchFamily="18" charset="0"/>
              </a:rPr>
              <a:t>suitable </a:t>
            </a:r>
            <a:r>
              <a:rPr sz="3000" spc="65" dirty="0">
                <a:latin typeface="Times New Roman" panose="02020603050405020304" pitchFamily="18" charset="0"/>
                <a:cs typeface="Times New Roman" panose="02020603050405020304" pitchFamily="18" charset="0"/>
              </a:rPr>
              <a:t> </a:t>
            </a:r>
            <a:r>
              <a:rPr sz="3000" spc="-10" dirty="0">
                <a:latin typeface="Times New Roman" panose="02020603050405020304" pitchFamily="18" charset="0"/>
                <a:cs typeface="Times New Roman" panose="02020603050405020304" pitchFamily="18" charset="0"/>
              </a:rPr>
              <a:t>st</a:t>
            </a:r>
            <a:r>
              <a:rPr sz="3000" spc="-20" dirty="0">
                <a:latin typeface="Times New Roman" panose="02020603050405020304" pitchFamily="18" charset="0"/>
                <a:cs typeface="Times New Roman" panose="02020603050405020304" pitchFamily="18" charset="0"/>
              </a:rPr>
              <a:t>r</a:t>
            </a:r>
            <a:r>
              <a:rPr sz="3000" spc="-5" dirty="0">
                <a:latin typeface="Times New Roman" panose="02020603050405020304" pitchFamily="18" charset="0"/>
                <a:cs typeface="Times New Roman" panose="02020603050405020304" pitchFamily="18" charset="0"/>
              </a:rPr>
              <a:t>u</a:t>
            </a:r>
            <a:r>
              <a:rPr sz="3000" spc="-10" dirty="0">
                <a:latin typeface="Times New Roman" panose="02020603050405020304" pitchFamily="18" charset="0"/>
                <a:cs typeface="Times New Roman" panose="02020603050405020304" pitchFamily="18" charset="0"/>
              </a:rPr>
              <a:t>ctu</a:t>
            </a:r>
            <a:r>
              <a:rPr sz="3000" dirty="0">
                <a:latin typeface="Times New Roman" panose="02020603050405020304" pitchFamily="18" charset="0"/>
                <a:cs typeface="Times New Roman" panose="02020603050405020304" pitchFamily="18" charset="0"/>
              </a:rPr>
              <a:t>ral </a:t>
            </a:r>
            <a:r>
              <a:rPr sz="3000" spc="65" dirty="0">
                <a:latin typeface="Times New Roman" panose="02020603050405020304" pitchFamily="18" charset="0"/>
                <a:cs typeface="Times New Roman" panose="02020603050405020304" pitchFamily="18" charset="0"/>
              </a:rPr>
              <a:t> </a:t>
            </a:r>
            <a:r>
              <a:rPr sz="3000" spc="-5" dirty="0">
                <a:latin typeface="Times New Roman" panose="02020603050405020304" pitchFamily="18" charset="0"/>
                <a:cs typeface="Times New Roman" panose="02020603050405020304" pitchFamily="18" charset="0"/>
              </a:rPr>
              <a:t>an</a:t>
            </a:r>
            <a:r>
              <a:rPr sz="3000" dirty="0">
                <a:latin typeface="Times New Roman" panose="02020603050405020304" pitchFamily="18" charset="0"/>
                <a:cs typeface="Times New Roman" panose="02020603050405020304" pitchFamily="18" charset="0"/>
              </a:rPr>
              <a:t>d </a:t>
            </a:r>
            <a:r>
              <a:rPr sz="3000" spc="85" dirty="0">
                <a:latin typeface="Times New Roman" panose="02020603050405020304" pitchFamily="18" charset="0"/>
                <a:cs typeface="Times New Roman" panose="02020603050405020304" pitchFamily="18" charset="0"/>
              </a:rPr>
              <a:t> </a:t>
            </a:r>
            <a:r>
              <a:rPr sz="3000" spc="-5" dirty="0">
                <a:latin typeface="Times New Roman" panose="02020603050405020304" pitchFamily="18" charset="0"/>
                <a:cs typeface="Times New Roman" panose="02020603050405020304" pitchFamily="18" charset="0"/>
              </a:rPr>
              <a:t>evol</a:t>
            </a:r>
            <a:r>
              <a:rPr sz="3000" spc="-15" dirty="0">
                <a:latin typeface="Times New Roman" panose="02020603050405020304" pitchFamily="18" charset="0"/>
                <a:cs typeface="Times New Roman" panose="02020603050405020304" pitchFamily="18" charset="0"/>
              </a:rPr>
              <a:t>u</a:t>
            </a:r>
            <a:r>
              <a:rPr sz="3000" dirty="0">
                <a:latin typeface="Times New Roman" panose="02020603050405020304" pitchFamily="18" charset="0"/>
                <a:cs typeface="Times New Roman" panose="02020603050405020304" pitchFamily="18" charset="0"/>
              </a:rPr>
              <a:t>tion </a:t>
            </a:r>
            <a:r>
              <a:rPr sz="3000" spc="80" dirty="0">
                <a:latin typeface="Times New Roman" panose="02020603050405020304" pitchFamily="18" charset="0"/>
                <a:cs typeface="Times New Roman" panose="02020603050405020304" pitchFamily="18" charset="0"/>
              </a:rPr>
              <a:t> </a:t>
            </a:r>
            <a:r>
              <a:rPr sz="3000" spc="-5" dirty="0">
                <a:latin typeface="Times New Roman" panose="02020603050405020304" pitchFamily="18" charset="0"/>
                <a:cs typeface="Times New Roman" panose="02020603050405020304" pitchFamily="18" charset="0"/>
              </a:rPr>
              <a:t>p</a:t>
            </a:r>
            <a:r>
              <a:rPr sz="3000" spc="-15" dirty="0">
                <a:latin typeface="Times New Roman" panose="02020603050405020304" pitchFamily="18" charset="0"/>
                <a:cs typeface="Times New Roman" panose="02020603050405020304" pitchFamily="18" charset="0"/>
              </a:rPr>
              <a:t>a</a:t>
            </a:r>
            <a:r>
              <a:rPr sz="3000" spc="-10" dirty="0">
                <a:latin typeface="Times New Roman" panose="02020603050405020304" pitchFamily="18" charset="0"/>
                <a:cs typeface="Times New Roman" panose="02020603050405020304" pitchFamily="18" charset="0"/>
              </a:rPr>
              <a:t>t</a:t>
            </a:r>
            <a:r>
              <a:rPr sz="3000" spc="-20" dirty="0">
                <a:latin typeface="Times New Roman" panose="02020603050405020304" pitchFamily="18" charset="0"/>
                <a:cs typeface="Times New Roman" panose="02020603050405020304" pitchFamily="18" charset="0"/>
              </a:rPr>
              <a:t>t</a:t>
            </a:r>
            <a:r>
              <a:rPr sz="3000" spc="-5" dirty="0">
                <a:latin typeface="Times New Roman" panose="02020603050405020304" pitchFamily="18" charset="0"/>
                <a:cs typeface="Times New Roman" panose="02020603050405020304" pitchFamily="18" charset="0"/>
              </a:rPr>
              <a:t>ern</a:t>
            </a:r>
            <a:r>
              <a:rPr sz="3000" dirty="0">
                <a:latin typeface="Times New Roman" panose="02020603050405020304" pitchFamily="18" charset="0"/>
                <a:cs typeface="Times New Roman" panose="02020603050405020304" pitchFamily="18" charset="0"/>
              </a:rPr>
              <a:t>s </a:t>
            </a:r>
            <a:r>
              <a:rPr sz="3000" spc="50" dirty="0">
                <a:latin typeface="Times New Roman" panose="02020603050405020304" pitchFamily="18" charset="0"/>
                <a:cs typeface="Times New Roman" panose="02020603050405020304" pitchFamily="18" charset="0"/>
              </a:rPr>
              <a:t> </a:t>
            </a:r>
            <a:r>
              <a:rPr sz="3000" spc="-5" dirty="0">
                <a:latin typeface="Times New Roman" panose="02020603050405020304" pitchFamily="18" charset="0"/>
                <a:cs typeface="Times New Roman" panose="02020603050405020304" pitchFamily="18" charset="0"/>
              </a:rPr>
              <a:t>an</a:t>
            </a:r>
            <a:r>
              <a:rPr sz="3000" dirty="0">
                <a:latin typeface="Times New Roman" panose="02020603050405020304" pitchFamily="18" charset="0"/>
                <a:cs typeface="Times New Roman" panose="02020603050405020304" pitchFamily="18" charset="0"/>
              </a:rPr>
              <a:t>d </a:t>
            </a:r>
            <a:r>
              <a:rPr sz="3000" spc="75" dirty="0">
                <a:latin typeface="Times New Roman" panose="02020603050405020304" pitchFamily="18" charset="0"/>
                <a:cs typeface="Times New Roman" panose="02020603050405020304" pitchFamily="18" charset="0"/>
              </a:rPr>
              <a:t> </a:t>
            </a:r>
            <a:r>
              <a:rPr sz="3000" spc="-10" dirty="0">
                <a:latin typeface="Times New Roman" panose="02020603050405020304" pitchFamily="18" charset="0"/>
                <a:cs typeface="Times New Roman" panose="02020603050405020304" pitchFamily="18" charset="0"/>
              </a:rPr>
              <a:t>fa</a:t>
            </a:r>
            <a:r>
              <a:rPr sz="3000" dirty="0">
                <a:latin typeface="Times New Roman" panose="02020603050405020304" pitchFamily="18" charset="0"/>
                <a:cs typeface="Times New Roman" panose="02020603050405020304" pitchFamily="18" charset="0"/>
              </a:rPr>
              <a:t>cilit</a:t>
            </a:r>
            <a:r>
              <a:rPr sz="3000" spc="-15" dirty="0">
                <a:latin typeface="Times New Roman" panose="02020603050405020304" pitchFamily="18" charset="0"/>
                <a:cs typeface="Times New Roman" panose="02020603050405020304" pitchFamily="18" charset="0"/>
              </a:rPr>
              <a:t>a</a:t>
            </a:r>
            <a:r>
              <a:rPr sz="3000" spc="-10" dirty="0">
                <a:latin typeface="Times New Roman" panose="02020603050405020304" pitchFamily="18" charset="0"/>
                <a:cs typeface="Times New Roman" panose="02020603050405020304" pitchFamily="18" charset="0"/>
              </a:rPr>
              <a:t>te </a:t>
            </a:r>
            <a:r>
              <a:rPr sz="3000" dirty="0">
                <a:latin typeface="Times New Roman" panose="02020603050405020304" pitchFamily="18" charset="0"/>
                <a:cs typeface="Times New Roman" panose="02020603050405020304" pitchFamily="18" charset="0"/>
              </a:rPr>
              <a:t>component, connect</a:t>
            </a:r>
            <a:r>
              <a:rPr sz="3000" spc="-5" dirty="0">
                <a:latin typeface="Times New Roman" panose="02020603050405020304" pitchFamily="18" charset="0"/>
                <a:cs typeface="Times New Roman" panose="02020603050405020304" pitchFamily="18" charset="0"/>
              </a:rPr>
              <a:t>o</a:t>
            </a:r>
            <a:r>
              <a:rPr sz="3000" spc="-125" dirty="0">
                <a:latin typeface="Times New Roman" panose="02020603050405020304" pitchFamily="18" charset="0"/>
                <a:cs typeface="Times New Roman" panose="02020603050405020304" pitchFamily="18" charset="0"/>
              </a:rPr>
              <a:t>r</a:t>
            </a:r>
            <a:r>
              <a:rPr sz="3000" dirty="0">
                <a:latin typeface="Times New Roman" panose="02020603050405020304" pitchFamily="18" charset="0"/>
                <a:cs typeface="Times New Roman" panose="02020603050405020304" pitchFamily="18" charset="0"/>
              </a:rPr>
              <a:t>,</a:t>
            </a:r>
            <a:r>
              <a:rPr sz="3000" spc="-10" dirty="0">
                <a:latin typeface="Times New Roman" panose="02020603050405020304" pitchFamily="18" charset="0"/>
                <a:cs typeface="Times New Roman" panose="02020603050405020304" pitchFamily="18" charset="0"/>
              </a:rPr>
              <a:t> </a:t>
            </a:r>
            <a:r>
              <a:rPr sz="3000" spc="-5" dirty="0">
                <a:latin typeface="Times New Roman" panose="02020603050405020304" pitchFamily="18" charset="0"/>
                <a:cs typeface="Times New Roman" panose="02020603050405020304" pitchFamily="18" charset="0"/>
              </a:rPr>
              <a:t>an</a:t>
            </a:r>
            <a:r>
              <a:rPr sz="3000" dirty="0">
                <a:latin typeface="Times New Roman" panose="02020603050405020304" pitchFamily="18" charset="0"/>
                <a:cs typeface="Times New Roman" panose="02020603050405020304" pitchFamily="18" charset="0"/>
              </a:rPr>
              <a:t>d</a:t>
            </a:r>
            <a:r>
              <a:rPr sz="3000" spc="75" dirty="0">
                <a:latin typeface="Times New Roman" panose="02020603050405020304" pitchFamily="18" charset="0"/>
                <a:cs typeface="Times New Roman" panose="02020603050405020304" pitchFamily="18" charset="0"/>
              </a:rPr>
              <a:t> </a:t>
            </a:r>
            <a:r>
              <a:rPr sz="3000" spc="-5" dirty="0">
                <a:latin typeface="Times New Roman" panose="02020603050405020304" pitchFamily="18" charset="0"/>
                <a:cs typeface="Times New Roman" panose="02020603050405020304" pitchFamily="18" charset="0"/>
              </a:rPr>
              <a:t>proces</a:t>
            </a:r>
            <a:r>
              <a:rPr sz="3000" dirty="0">
                <a:latin typeface="Times New Roman" panose="02020603050405020304" pitchFamily="18" charset="0"/>
                <a:cs typeface="Times New Roman" panose="02020603050405020304" pitchFamily="18" charset="0"/>
              </a:rPr>
              <a:t>s</a:t>
            </a:r>
            <a:r>
              <a:rPr sz="3000" spc="60" dirty="0">
                <a:latin typeface="Times New Roman" panose="02020603050405020304" pitchFamily="18" charset="0"/>
                <a:cs typeface="Times New Roman" panose="02020603050405020304" pitchFamily="18" charset="0"/>
              </a:rPr>
              <a:t> r</a:t>
            </a:r>
            <a:r>
              <a:rPr sz="3000" spc="55" dirty="0">
                <a:latin typeface="Times New Roman" panose="02020603050405020304" pitchFamily="18" charset="0"/>
                <a:cs typeface="Times New Roman" panose="02020603050405020304" pitchFamily="18" charset="0"/>
              </a:rPr>
              <a:t>euse</a:t>
            </a:r>
            <a:r>
              <a:rPr sz="3000" spc="65" dirty="0">
                <a:latin typeface="Times New Roman" panose="02020603050405020304" pitchFamily="18" charset="0"/>
                <a:cs typeface="Times New Roman" panose="02020603050405020304" pitchFamily="18" charset="0"/>
              </a:rPr>
              <a:t>”</a:t>
            </a:r>
            <a:r>
              <a:rPr sz="30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9552774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bject 11"/>
          <p:cNvSpPr txBox="1">
            <a:spLocks noGrp="1"/>
          </p:cNvSpPr>
          <p:nvPr>
            <p:ph type="title"/>
          </p:nvPr>
        </p:nvSpPr>
        <p:spPr>
          <a:xfrm>
            <a:off x="1794164" y="363766"/>
            <a:ext cx="10120745" cy="498598"/>
          </a:xfrm>
          <a:prstGeom prst="rect">
            <a:avLst/>
          </a:prstGeom>
        </p:spPr>
        <p:txBody>
          <a:bodyPr vert="horz" wrap="square" lIns="0" tIns="0" rIns="0" bIns="0" rtlCol="0" anchor="ctr">
            <a:spAutoFit/>
          </a:bodyPr>
          <a:lstStyle/>
          <a:p>
            <a:pPr marL="504965" indent="-504965" algn="ctr">
              <a:spcBef>
                <a:spcPts val="500"/>
              </a:spcBef>
              <a:buClr>
                <a:schemeClr val="tx1"/>
              </a:buClr>
              <a:buSzPct val="68000"/>
              <a:buFont typeface="Wingdings 3"/>
              <a:buChar char=""/>
              <a:defRPr/>
            </a:pPr>
            <a:r>
              <a:rPr sz="3600" b="1" u="sng" dirty="0">
                <a:cs typeface="Arial" charset="0"/>
              </a:rPr>
              <a:t>Basic Properties of Styles</a:t>
            </a:r>
          </a:p>
        </p:txBody>
      </p:sp>
      <p:sp>
        <p:nvSpPr>
          <p:cNvPr id="12" name="object 12"/>
          <p:cNvSpPr txBox="1"/>
          <p:nvPr/>
        </p:nvSpPr>
        <p:spPr>
          <a:xfrm>
            <a:off x="900545" y="1705652"/>
            <a:ext cx="11166764" cy="4585230"/>
          </a:xfrm>
          <a:prstGeom prst="rect">
            <a:avLst/>
          </a:prstGeom>
        </p:spPr>
        <p:txBody>
          <a:bodyPr vert="horz" wrap="square" lIns="0" tIns="0" rIns="0" bIns="0" rtlCol="0">
            <a:spAutoFit/>
          </a:bodyPr>
          <a:lstStyle/>
          <a:p>
            <a:pPr marL="355600" indent="-342900" algn="just">
              <a:buClr>
                <a:srgbClr val="00007C"/>
              </a:buClr>
              <a:buSzPct val="75000"/>
              <a:buFont typeface="Wingdings"/>
              <a:buChar char=""/>
              <a:tabLst>
                <a:tab pos="356235" algn="l"/>
              </a:tabLst>
            </a:pPr>
            <a:r>
              <a:rPr sz="2800" dirty="0">
                <a:solidFill>
                  <a:srgbClr val="FF0000"/>
                </a:solidFill>
                <a:latin typeface="Times New Roman" panose="02020603050405020304" pitchFamily="18" charset="0"/>
                <a:cs typeface="Times New Roman" panose="02020603050405020304" pitchFamily="18" charset="0"/>
              </a:rPr>
              <a:t>A</a:t>
            </a:r>
            <a:r>
              <a:rPr sz="2800" spc="-25" dirty="0">
                <a:solidFill>
                  <a:srgbClr val="FF0000"/>
                </a:solidFill>
                <a:latin typeface="Times New Roman" panose="02020603050405020304" pitchFamily="18" charset="0"/>
                <a:cs typeface="Times New Roman" panose="02020603050405020304" pitchFamily="18" charset="0"/>
              </a:rPr>
              <a:t> </a:t>
            </a:r>
            <a:r>
              <a:rPr sz="2800" dirty="0">
                <a:solidFill>
                  <a:srgbClr val="FF0000"/>
                </a:solidFill>
                <a:latin typeface="Times New Roman" panose="02020603050405020304" pitchFamily="18" charset="0"/>
                <a:cs typeface="Times New Roman" panose="02020603050405020304" pitchFamily="18" charset="0"/>
              </a:rPr>
              <a:t>vocab</a:t>
            </a:r>
            <a:r>
              <a:rPr sz="2800" spc="-10" dirty="0">
                <a:solidFill>
                  <a:srgbClr val="FF0000"/>
                </a:solidFill>
                <a:latin typeface="Times New Roman" panose="02020603050405020304" pitchFamily="18" charset="0"/>
                <a:cs typeface="Times New Roman" panose="02020603050405020304" pitchFamily="18" charset="0"/>
              </a:rPr>
              <a:t>u</a:t>
            </a:r>
            <a:r>
              <a:rPr sz="2800" spc="-5" dirty="0">
                <a:solidFill>
                  <a:srgbClr val="FF0000"/>
                </a:solidFill>
                <a:latin typeface="Times New Roman" panose="02020603050405020304" pitchFamily="18" charset="0"/>
                <a:cs typeface="Times New Roman" panose="02020603050405020304" pitchFamily="18" charset="0"/>
              </a:rPr>
              <a:t>lar</a:t>
            </a:r>
            <a:r>
              <a:rPr sz="2800" dirty="0">
                <a:solidFill>
                  <a:srgbClr val="FF0000"/>
                </a:solidFill>
                <a:latin typeface="Times New Roman" panose="02020603050405020304" pitchFamily="18" charset="0"/>
                <a:cs typeface="Times New Roman" panose="02020603050405020304" pitchFamily="18" charset="0"/>
              </a:rPr>
              <a:t>y</a:t>
            </a:r>
            <a:r>
              <a:rPr sz="2800" spc="100" dirty="0">
                <a:solidFill>
                  <a:srgbClr val="FF0000"/>
                </a:solidFill>
                <a:latin typeface="Times New Roman" panose="02020603050405020304" pitchFamily="18" charset="0"/>
                <a:cs typeface="Times New Roman" panose="02020603050405020304" pitchFamily="18" charset="0"/>
              </a:rPr>
              <a:t> </a:t>
            </a:r>
            <a:r>
              <a:rPr sz="2800" spc="-5" dirty="0">
                <a:solidFill>
                  <a:srgbClr val="FF0000"/>
                </a:solidFill>
                <a:latin typeface="Times New Roman" panose="02020603050405020304" pitchFamily="18" charset="0"/>
                <a:cs typeface="Times New Roman" panose="02020603050405020304" pitchFamily="18" charset="0"/>
              </a:rPr>
              <a:t>o</a:t>
            </a:r>
            <a:r>
              <a:rPr sz="2800" dirty="0">
                <a:solidFill>
                  <a:srgbClr val="FF0000"/>
                </a:solidFill>
                <a:latin typeface="Times New Roman" panose="02020603050405020304" pitchFamily="18" charset="0"/>
                <a:cs typeface="Times New Roman" panose="02020603050405020304" pitchFamily="18" charset="0"/>
              </a:rPr>
              <a:t>f</a:t>
            </a:r>
            <a:r>
              <a:rPr sz="2800" spc="65" dirty="0">
                <a:solidFill>
                  <a:srgbClr val="FF0000"/>
                </a:solidFill>
                <a:latin typeface="Times New Roman" panose="02020603050405020304" pitchFamily="18" charset="0"/>
                <a:cs typeface="Times New Roman" panose="02020603050405020304" pitchFamily="18" charset="0"/>
              </a:rPr>
              <a:t> </a:t>
            </a:r>
            <a:r>
              <a:rPr sz="2800" spc="-5" dirty="0">
                <a:solidFill>
                  <a:srgbClr val="FF0000"/>
                </a:solidFill>
                <a:latin typeface="Times New Roman" panose="02020603050405020304" pitchFamily="18" charset="0"/>
                <a:cs typeface="Times New Roman" panose="02020603050405020304" pitchFamily="18" charset="0"/>
              </a:rPr>
              <a:t>desig</a:t>
            </a:r>
            <a:r>
              <a:rPr sz="2800" dirty="0">
                <a:solidFill>
                  <a:srgbClr val="FF0000"/>
                </a:solidFill>
                <a:latin typeface="Times New Roman" panose="02020603050405020304" pitchFamily="18" charset="0"/>
                <a:cs typeface="Times New Roman" panose="02020603050405020304" pitchFamily="18" charset="0"/>
              </a:rPr>
              <a:t>n</a:t>
            </a:r>
            <a:r>
              <a:rPr sz="2800" spc="15" dirty="0">
                <a:solidFill>
                  <a:srgbClr val="FF0000"/>
                </a:solidFill>
                <a:latin typeface="Times New Roman" panose="02020603050405020304" pitchFamily="18" charset="0"/>
                <a:cs typeface="Times New Roman" panose="02020603050405020304" pitchFamily="18" charset="0"/>
              </a:rPr>
              <a:t> </a:t>
            </a:r>
            <a:r>
              <a:rPr sz="2800" spc="-5" dirty="0">
                <a:solidFill>
                  <a:srgbClr val="FF0000"/>
                </a:solidFill>
                <a:latin typeface="Times New Roman" panose="02020603050405020304" pitchFamily="18" charset="0"/>
                <a:cs typeface="Times New Roman" panose="02020603050405020304" pitchFamily="18" charset="0"/>
              </a:rPr>
              <a:t>ele</a:t>
            </a:r>
            <a:r>
              <a:rPr sz="2800" spc="-25" dirty="0">
                <a:solidFill>
                  <a:srgbClr val="FF0000"/>
                </a:solidFill>
                <a:latin typeface="Times New Roman" panose="02020603050405020304" pitchFamily="18" charset="0"/>
                <a:cs typeface="Times New Roman" panose="02020603050405020304" pitchFamily="18" charset="0"/>
              </a:rPr>
              <a:t>m</a:t>
            </a:r>
            <a:r>
              <a:rPr sz="2800" spc="-5" dirty="0">
                <a:solidFill>
                  <a:srgbClr val="FF0000"/>
                </a:solidFill>
                <a:latin typeface="Times New Roman" panose="02020603050405020304" pitchFamily="18" charset="0"/>
                <a:cs typeface="Times New Roman" panose="02020603050405020304" pitchFamily="18" charset="0"/>
              </a:rPr>
              <a:t>ents</a:t>
            </a:r>
            <a:endParaRPr sz="2800" dirty="0">
              <a:solidFill>
                <a:srgbClr val="FF0000"/>
              </a:solidFill>
              <a:latin typeface="Times New Roman" panose="02020603050405020304" pitchFamily="18" charset="0"/>
              <a:cs typeface="Times New Roman" panose="02020603050405020304" pitchFamily="18" charset="0"/>
            </a:endParaRPr>
          </a:p>
          <a:p>
            <a:pPr marL="756285" marR="2941320" lvl="1" indent="-286385">
              <a:lnSpc>
                <a:spcPts val="2810"/>
              </a:lnSpc>
              <a:spcBef>
                <a:spcPts val="450"/>
              </a:spcBef>
              <a:buClr>
                <a:srgbClr val="9898CC"/>
              </a:buClr>
              <a:buSzPct val="79166"/>
              <a:buFont typeface="Wingdings"/>
              <a:buChar char=""/>
              <a:tabLst>
                <a:tab pos="755650" algn="l"/>
                <a:tab pos="9310688" algn="l"/>
              </a:tabLst>
            </a:pPr>
            <a:r>
              <a:rPr sz="2800" spc="-5" dirty="0">
                <a:latin typeface="Times New Roman" panose="02020603050405020304" pitchFamily="18" charset="0"/>
                <a:cs typeface="Times New Roman" panose="02020603050405020304" pitchFamily="18" charset="0"/>
              </a:rPr>
              <a:t>Componen</a:t>
            </a:r>
            <a:r>
              <a:rPr sz="2800" dirty="0">
                <a:latin typeface="Times New Roman" panose="02020603050405020304" pitchFamily="18" charset="0"/>
                <a:cs typeface="Times New Roman" panose="02020603050405020304" pitchFamily="18" charset="0"/>
              </a:rPr>
              <a:t>t</a:t>
            </a:r>
            <a:r>
              <a:rPr sz="2800" spc="105" dirty="0">
                <a:latin typeface="Times New Roman" panose="02020603050405020304" pitchFamily="18" charset="0"/>
                <a:cs typeface="Times New Roman" panose="02020603050405020304" pitchFamily="18" charset="0"/>
              </a:rPr>
              <a:t> </a:t>
            </a:r>
            <a:r>
              <a:rPr sz="2800" spc="-5" dirty="0">
                <a:latin typeface="Times New Roman" panose="02020603050405020304" pitchFamily="18" charset="0"/>
                <a:cs typeface="Times New Roman" panose="02020603050405020304" pitchFamily="18" charset="0"/>
              </a:rPr>
              <a:t>an</a:t>
            </a:r>
            <a:r>
              <a:rPr sz="2800" dirty="0">
                <a:latin typeface="Times New Roman" panose="02020603050405020304" pitchFamily="18" charset="0"/>
                <a:cs typeface="Times New Roman" panose="02020603050405020304" pitchFamily="18" charset="0"/>
              </a:rPr>
              <a:t>d</a:t>
            </a:r>
            <a:r>
              <a:rPr sz="2800" spc="45" dirty="0">
                <a:latin typeface="Times New Roman" panose="02020603050405020304" pitchFamily="18" charset="0"/>
                <a:cs typeface="Times New Roman" panose="02020603050405020304" pitchFamily="18" charset="0"/>
              </a:rPr>
              <a:t> </a:t>
            </a:r>
            <a:r>
              <a:rPr sz="2800" spc="-5" dirty="0">
                <a:latin typeface="Times New Roman" panose="02020603050405020304" pitchFamily="18" charset="0"/>
                <a:cs typeface="Times New Roman" panose="02020603050405020304" pitchFamily="18" charset="0"/>
              </a:rPr>
              <a:t>Connect</a:t>
            </a:r>
            <a:r>
              <a:rPr sz="2800" spc="5" dirty="0">
                <a:latin typeface="Times New Roman" panose="02020603050405020304" pitchFamily="18" charset="0"/>
                <a:cs typeface="Times New Roman" panose="02020603050405020304" pitchFamily="18" charset="0"/>
              </a:rPr>
              <a:t>o</a:t>
            </a:r>
            <a:r>
              <a:rPr sz="2800" dirty="0">
                <a:latin typeface="Times New Roman" panose="02020603050405020304" pitchFamily="18" charset="0"/>
                <a:cs typeface="Times New Roman" panose="02020603050405020304" pitchFamily="18" charset="0"/>
              </a:rPr>
              <a:t>r</a:t>
            </a:r>
            <a:r>
              <a:rPr sz="2800" spc="-25" dirty="0">
                <a:latin typeface="Times New Roman" panose="02020603050405020304" pitchFamily="18" charset="0"/>
                <a:cs typeface="Times New Roman" panose="02020603050405020304" pitchFamily="18" charset="0"/>
              </a:rPr>
              <a:t> </a:t>
            </a:r>
            <a:r>
              <a:rPr sz="2800" spc="-10" dirty="0">
                <a:latin typeface="Times New Roman" panose="02020603050405020304" pitchFamily="18" charset="0"/>
                <a:cs typeface="Times New Roman" panose="02020603050405020304" pitchFamily="18" charset="0"/>
              </a:rPr>
              <a:t>ty</a:t>
            </a:r>
            <a:r>
              <a:rPr sz="2800" spc="-5" dirty="0">
                <a:latin typeface="Times New Roman" panose="02020603050405020304" pitchFamily="18" charset="0"/>
                <a:cs typeface="Times New Roman" panose="02020603050405020304" pitchFamily="18" charset="0"/>
              </a:rPr>
              <a:t>pe</a:t>
            </a:r>
            <a:r>
              <a:rPr lang="en-US" sz="2800" spc="-5" dirty="0">
                <a:latin typeface="Times New Roman" panose="02020603050405020304" pitchFamily="18" charset="0"/>
                <a:cs typeface="Times New Roman" panose="02020603050405020304" pitchFamily="18" charset="0"/>
              </a:rPr>
              <a:t>:</a:t>
            </a:r>
          </a:p>
          <a:p>
            <a:pPr marL="927100" marR="2941320" lvl="1" indent="-457200">
              <a:lnSpc>
                <a:spcPts val="2810"/>
              </a:lnSpc>
              <a:spcBef>
                <a:spcPts val="450"/>
              </a:spcBef>
              <a:buClr>
                <a:srgbClr val="9898CC"/>
              </a:buClr>
              <a:buSzPct val="79166"/>
              <a:buFont typeface="Wingdings" panose="05000000000000000000" pitchFamily="2" charset="2"/>
              <a:buChar char="§"/>
              <a:tabLst>
                <a:tab pos="755650" algn="l"/>
                <a:tab pos="9310688" algn="l"/>
              </a:tabLst>
            </a:pPr>
            <a:r>
              <a:rPr lang="en-US" sz="2800" dirty="0">
                <a:latin typeface="Times New Roman" panose="02020603050405020304" pitchFamily="18" charset="0"/>
                <a:cs typeface="Times New Roman" panose="02020603050405020304" pitchFamily="18" charset="0"/>
              </a:rPr>
              <a:t>(pipes, filters</a:t>
            </a:r>
            <a:r>
              <a:rPr lang="en-US" sz="2800" spc="-10" dirty="0">
                <a:latin typeface="Times New Roman" panose="02020603050405020304" pitchFamily="18" charset="0"/>
                <a:cs typeface="Times New Roman" panose="02020603050405020304" pitchFamily="18" charset="0"/>
              </a:rPr>
              <a:t>, </a:t>
            </a:r>
            <a:r>
              <a:rPr lang="en-US" sz="2800" spc="20"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clients,</a:t>
            </a:r>
            <a:r>
              <a:rPr lang="en-US" sz="2800" spc="-10"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se</a:t>
            </a:r>
            <a:r>
              <a:rPr lang="en-US" sz="2800" spc="5" dirty="0">
                <a:latin typeface="Times New Roman" panose="02020603050405020304" pitchFamily="18" charset="0"/>
                <a:cs typeface="Times New Roman" panose="02020603050405020304" pitchFamily="18" charset="0"/>
              </a:rPr>
              <a:t>r</a:t>
            </a:r>
            <a:r>
              <a:rPr lang="en-US" sz="2800" dirty="0">
                <a:latin typeface="Times New Roman" panose="02020603050405020304" pitchFamily="18" charset="0"/>
                <a:cs typeface="Times New Roman" panose="02020603050405020304" pitchFamily="18" charset="0"/>
              </a:rPr>
              <a:t>ve</a:t>
            </a:r>
            <a:r>
              <a:rPr lang="en-US" sz="2800" spc="5" dirty="0">
                <a:latin typeface="Times New Roman" panose="02020603050405020304" pitchFamily="18" charset="0"/>
                <a:cs typeface="Times New Roman" panose="02020603050405020304" pitchFamily="18" charset="0"/>
              </a:rPr>
              <a:t>r</a:t>
            </a:r>
            <a:r>
              <a:rPr lang="en-US" sz="2800" dirty="0">
                <a:latin typeface="Times New Roman" panose="02020603050405020304" pitchFamily="18" charset="0"/>
                <a:cs typeface="Times New Roman" panose="02020603050405020304" pitchFamily="18" charset="0"/>
              </a:rPr>
              <a:t>s)</a:t>
            </a:r>
          </a:p>
          <a:p>
            <a:pPr marL="355600" indent="-342900" algn="just">
              <a:spcBef>
                <a:spcPts val="815"/>
              </a:spcBef>
              <a:buClr>
                <a:srgbClr val="00007C"/>
              </a:buClr>
              <a:buSzPct val="75000"/>
              <a:buFont typeface="Wingdings"/>
              <a:buChar char=""/>
              <a:tabLst>
                <a:tab pos="356235" algn="l"/>
              </a:tabLst>
            </a:pPr>
            <a:r>
              <a:rPr sz="2800" spc="-20" dirty="0">
                <a:solidFill>
                  <a:srgbClr val="FF0000"/>
                </a:solidFill>
                <a:latin typeface="Times New Roman" panose="02020603050405020304" pitchFamily="18" charset="0"/>
                <a:cs typeface="Times New Roman" panose="02020603050405020304" pitchFamily="18" charset="0"/>
              </a:rPr>
              <a:t>A </a:t>
            </a:r>
            <a:r>
              <a:rPr sz="2800" spc="-15" dirty="0">
                <a:solidFill>
                  <a:srgbClr val="FF0000"/>
                </a:solidFill>
                <a:latin typeface="Times New Roman" panose="02020603050405020304" pitchFamily="18" charset="0"/>
                <a:cs typeface="Times New Roman" panose="02020603050405020304" pitchFamily="18" charset="0"/>
              </a:rPr>
              <a:t>set</a:t>
            </a:r>
            <a:r>
              <a:rPr sz="2800" spc="65" dirty="0">
                <a:solidFill>
                  <a:srgbClr val="FF0000"/>
                </a:solidFill>
                <a:latin typeface="Times New Roman" panose="02020603050405020304" pitchFamily="18" charset="0"/>
                <a:cs typeface="Times New Roman" panose="02020603050405020304" pitchFamily="18" charset="0"/>
              </a:rPr>
              <a:t> </a:t>
            </a:r>
            <a:r>
              <a:rPr sz="2800" spc="-20" dirty="0">
                <a:solidFill>
                  <a:srgbClr val="FF0000"/>
                </a:solidFill>
                <a:latin typeface="Times New Roman" panose="02020603050405020304" pitchFamily="18" charset="0"/>
                <a:cs typeface="Times New Roman" panose="02020603050405020304" pitchFamily="18" charset="0"/>
              </a:rPr>
              <a:t>o</a:t>
            </a:r>
            <a:r>
              <a:rPr sz="2800" spc="-10" dirty="0">
                <a:solidFill>
                  <a:srgbClr val="FF0000"/>
                </a:solidFill>
                <a:latin typeface="Times New Roman" panose="02020603050405020304" pitchFamily="18" charset="0"/>
                <a:cs typeface="Times New Roman" panose="02020603050405020304" pitchFamily="18" charset="0"/>
              </a:rPr>
              <a:t>f</a:t>
            </a:r>
            <a:r>
              <a:rPr sz="2800" spc="45" dirty="0">
                <a:solidFill>
                  <a:srgbClr val="FF0000"/>
                </a:solidFill>
                <a:latin typeface="Times New Roman" panose="02020603050405020304" pitchFamily="18" charset="0"/>
                <a:cs typeface="Times New Roman" panose="02020603050405020304" pitchFamily="18" charset="0"/>
              </a:rPr>
              <a:t> </a:t>
            </a:r>
            <a:r>
              <a:rPr sz="2800" dirty="0">
                <a:solidFill>
                  <a:srgbClr val="FF0000"/>
                </a:solidFill>
                <a:latin typeface="Times New Roman" panose="02020603050405020304" pitchFamily="18" charset="0"/>
                <a:cs typeface="Times New Roman" panose="02020603050405020304" pitchFamily="18" charset="0"/>
              </a:rPr>
              <a:t>con</a:t>
            </a:r>
            <a:r>
              <a:rPr sz="2800" spc="5" dirty="0">
                <a:solidFill>
                  <a:srgbClr val="FF0000"/>
                </a:solidFill>
                <a:latin typeface="Times New Roman" panose="02020603050405020304" pitchFamily="18" charset="0"/>
                <a:cs typeface="Times New Roman" panose="02020603050405020304" pitchFamily="18" charset="0"/>
              </a:rPr>
              <a:t>f</a:t>
            </a:r>
            <a:r>
              <a:rPr sz="2800" spc="-5" dirty="0">
                <a:solidFill>
                  <a:srgbClr val="FF0000"/>
                </a:solidFill>
                <a:latin typeface="Times New Roman" panose="02020603050405020304" pitchFamily="18" charset="0"/>
                <a:cs typeface="Times New Roman" panose="02020603050405020304" pitchFamily="18" charset="0"/>
              </a:rPr>
              <a:t>igura</a:t>
            </a:r>
            <a:r>
              <a:rPr sz="2800" spc="10" dirty="0">
                <a:solidFill>
                  <a:srgbClr val="FF0000"/>
                </a:solidFill>
                <a:latin typeface="Times New Roman" panose="02020603050405020304" pitchFamily="18" charset="0"/>
                <a:cs typeface="Times New Roman" panose="02020603050405020304" pitchFamily="18" charset="0"/>
              </a:rPr>
              <a:t>t</a:t>
            </a:r>
            <a:r>
              <a:rPr sz="2800" spc="-5" dirty="0">
                <a:solidFill>
                  <a:srgbClr val="FF0000"/>
                </a:solidFill>
                <a:latin typeface="Times New Roman" panose="02020603050405020304" pitchFamily="18" charset="0"/>
                <a:cs typeface="Times New Roman" panose="02020603050405020304" pitchFamily="18" charset="0"/>
              </a:rPr>
              <a:t>io</a:t>
            </a:r>
            <a:r>
              <a:rPr sz="2800" dirty="0">
                <a:solidFill>
                  <a:srgbClr val="FF0000"/>
                </a:solidFill>
                <a:latin typeface="Times New Roman" panose="02020603050405020304" pitchFamily="18" charset="0"/>
                <a:cs typeface="Times New Roman" panose="02020603050405020304" pitchFamily="18" charset="0"/>
              </a:rPr>
              <a:t>n</a:t>
            </a:r>
            <a:r>
              <a:rPr sz="2800" spc="-15" dirty="0">
                <a:solidFill>
                  <a:srgbClr val="FF0000"/>
                </a:solidFill>
                <a:latin typeface="Times New Roman" panose="02020603050405020304" pitchFamily="18" charset="0"/>
                <a:cs typeface="Times New Roman" panose="02020603050405020304" pitchFamily="18" charset="0"/>
              </a:rPr>
              <a:t> </a:t>
            </a:r>
            <a:r>
              <a:rPr sz="2800" dirty="0">
                <a:solidFill>
                  <a:srgbClr val="FF0000"/>
                </a:solidFill>
                <a:latin typeface="Times New Roman" panose="02020603050405020304" pitchFamily="18" charset="0"/>
                <a:cs typeface="Times New Roman" panose="02020603050405020304" pitchFamily="18" charset="0"/>
              </a:rPr>
              <a:t>rules</a:t>
            </a:r>
          </a:p>
          <a:p>
            <a:pPr marL="750570" lvl="1" indent="-280670" algn="just">
              <a:lnSpc>
                <a:spcPts val="2545"/>
              </a:lnSpc>
              <a:spcBef>
                <a:spcPts val="40"/>
              </a:spcBef>
              <a:buClr>
                <a:srgbClr val="9898CC"/>
              </a:buClr>
              <a:buSzPct val="79166"/>
              <a:buFont typeface="Wingdings"/>
              <a:buChar char=""/>
              <a:tabLst>
                <a:tab pos="751205" algn="l"/>
              </a:tabLst>
            </a:pPr>
            <a:r>
              <a:rPr sz="2800" spc="-5" dirty="0">
                <a:latin typeface="Times New Roman" panose="02020603050405020304" pitchFamily="18" charset="0"/>
                <a:cs typeface="Times New Roman" panose="02020603050405020304" pitchFamily="18" charset="0"/>
              </a:rPr>
              <a:t>Const</a:t>
            </a:r>
            <a:r>
              <a:rPr sz="2800" spc="5" dirty="0">
                <a:latin typeface="Times New Roman" panose="02020603050405020304" pitchFamily="18" charset="0"/>
                <a:cs typeface="Times New Roman" panose="02020603050405020304" pitchFamily="18" charset="0"/>
              </a:rPr>
              <a:t>r</a:t>
            </a:r>
            <a:r>
              <a:rPr sz="2800" spc="-5" dirty="0">
                <a:latin typeface="Times New Roman" panose="02020603050405020304" pitchFamily="18" charset="0"/>
                <a:cs typeface="Times New Roman" panose="02020603050405020304" pitchFamily="18" charset="0"/>
              </a:rPr>
              <a:t>aint</a:t>
            </a:r>
            <a:r>
              <a:rPr sz="2800" dirty="0">
                <a:latin typeface="Times New Roman" panose="02020603050405020304" pitchFamily="18" charset="0"/>
                <a:cs typeface="Times New Roman" panose="02020603050405020304" pitchFamily="18" charset="0"/>
              </a:rPr>
              <a:t>s</a:t>
            </a:r>
            <a:r>
              <a:rPr sz="2800" spc="30" dirty="0">
                <a:latin typeface="Times New Roman" panose="02020603050405020304" pitchFamily="18" charset="0"/>
                <a:cs typeface="Times New Roman" panose="02020603050405020304" pitchFamily="18" charset="0"/>
              </a:rPr>
              <a:t> </a:t>
            </a:r>
            <a:r>
              <a:rPr sz="2800" dirty="0">
                <a:latin typeface="Times New Roman" panose="02020603050405020304" pitchFamily="18" charset="0"/>
                <a:cs typeface="Times New Roman" panose="02020603050405020304" pitchFamily="18" charset="0"/>
              </a:rPr>
              <a:t>that</a:t>
            </a:r>
            <a:r>
              <a:rPr sz="2800" spc="30" dirty="0">
                <a:latin typeface="Times New Roman" panose="02020603050405020304" pitchFamily="18" charset="0"/>
                <a:cs typeface="Times New Roman" panose="02020603050405020304" pitchFamily="18" charset="0"/>
              </a:rPr>
              <a:t> </a:t>
            </a:r>
            <a:r>
              <a:rPr sz="2800" spc="-5" dirty="0">
                <a:latin typeface="Times New Roman" panose="02020603050405020304" pitchFamily="18" charset="0"/>
                <a:cs typeface="Times New Roman" panose="02020603050405020304" pitchFamily="18" charset="0"/>
              </a:rPr>
              <a:t>dete</a:t>
            </a:r>
            <a:r>
              <a:rPr sz="2800" spc="5" dirty="0">
                <a:latin typeface="Times New Roman" panose="02020603050405020304" pitchFamily="18" charset="0"/>
                <a:cs typeface="Times New Roman" panose="02020603050405020304" pitchFamily="18" charset="0"/>
              </a:rPr>
              <a:t>r</a:t>
            </a:r>
            <a:r>
              <a:rPr sz="2800" dirty="0">
                <a:latin typeface="Times New Roman" panose="02020603050405020304" pitchFamily="18" charset="0"/>
                <a:cs typeface="Times New Roman" panose="02020603050405020304" pitchFamily="18" charset="0"/>
              </a:rPr>
              <a:t>mine</a:t>
            </a:r>
            <a:r>
              <a:rPr sz="2800" spc="-20" dirty="0">
                <a:latin typeface="Times New Roman" panose="02020603050405020304" pitchFamily="18" charset="0"/>
                <a:cs typeface="Times New Roman" panose="02020603050405020304" pitchFamily="18" charset="0"/>
              </a:rPr>
              <a:t> </a:t>
            </a:r>
            <a:r>
              <a:rPr sz="2800" spc="-5" dirty="0">
                <a:latin typeface="Times New Roman" panose="02020603050405020304" pitchFamily="18" charset="0"/>
                <a:cs typeface="Times New Roman" panose="02020603050405020304" pitchFamily="18" charset="0"/>
              </a:rPr>
              <a:t>all</a:t>
            </a:r>
            <a:r>
              <a:rPr sz="2800" spc="-10" dirty="0">
                <a:latin typeface="Times New Roman" panose="02020603050405020304" pitchFamily="18" charset="0"/>
                <a:cs typeface="Times New Roman" panose="02020603050405020304" pitchFamily="18" charset="0"/>
              </a:rPr>
              <a:t>o</a:t>
            </a:r>
            <a:r>
              <a:rPr sz="2800" spc="-5" dirty="0">
                <a:latin typeface="Times New Roman" panose="02020603050405020304" pitchFamily="18" charset="0"/>
                <a:cs typeface="Times New Roman" panose="02020603050405020304" pitchFamily="18" charset="0"/>
              </a:rPr>
              <a:t>we</a:t>
            </a:r>
            <a:r>
              <a:rPr sz="2800" dirty="0">
                <a:latin typeface="Times New Roman" panose="02020603050405020304" pitchFamily="18" charset="0"/>
                <a:cs typeface="Times New Roman" panose="02020603050405020304" pitchFamily="18" charset="0"/>
              </a:rPr>
              <a:t>d</a:t>
            </a:r>
            <a:r>
              <a:rPr sz="2800" spc="85" dirty="0">
                <a:latin typeface="Times New Roman" panose="02020603050405020304" pitchFamily="18" charset="0"/>
                <a:cs typeface="Times New Roman" panose="02020603050405020304" pitchFamily="18" charset="0"/>
              </a:rPr>
              <a:t> </a:t>
            </a:r>
            <a:r>
              <a:rPr sz="2800" dirty="0">
                <a:latin typeface="Times New Roman" panose="02020603050405020304" pitchFamily="18" charset="0"/>
                <a:cs typeface="Times New Roman" panose="02020603050405020304" pitchFamily="18" charset="0"/>
              </a:rPr>
              <a:t>compositions</a:t>
            </a:r>
            <a:r>
              <a:rPr sz="2800" spc="10" dirty="0">
                <a:latin typeface="Times New Roman" panose="02020603050405020304" pitchFamily="18" charset="0"/>
                <a:cs typeface="Times New Roman" panose="02020603050405020304" pitchFamily="18" charset="0"/>
              </a:rPr>
              <a:t> </a:t>
            </a:r>
            <a:r>
              <a:rPr sz="2800" spc="-5" dirty="0">
                <a:latin typeface="Times New Roman" panose="02020603050405020304" pitchFamily="18" charset="0"/>
                <a:cs typeface="Times New Roman" panose="02020603050405020304" pitchFamily="18" charset="0"/>
              </a:rPr>
              <a:t>of</a:t>
            </a:r>
            <a:endParaRPr sz="2800" dirty="0">
              <a:latin typeface="Times New Roman" panose="02020603050405020304" pitchFamily="18" charset="0"/>
              <a:cs typeface="Times New Roman" panose="02020603050405020304" pitchFamily="18" charset="0"/>
            </a:endParaRPr>
          </a:p>
          <a:p>
            <a:pPr marL="750570" algn="just">
              <a:lnSpc>
                <a:spcPts val="2510"/>
              </a:lnSpc>
            </a:pPr>
            <a:r>
              <a:rPr sz="2800" spc="-5" dirty="0">
                <a:latin typeface="Times New Roman" panose="02020603050405020304" pitchFamily="18" charset="0"/>
                <a:cs typeface="Times New Roman" panose="02020603050405020304" pitchFamily="18" charset="0"/>
              </a:rPr>
              <a:t>elemen</a:t>
            </a:r>
            <a:r>
              <a:rPr sz="2800" spc="10" dirty="0">
                <a:latin typeface="Times New Roman" panose="02020603050405020304" pitchFamily="18" charset="0"/>
                <a:cs typeface="Times New Roman" panose="02020603050405020304" pitchFamily="18" charset="0"/>
              </a:rPr>
              <a:t>t</a:t>
            </a:r>
            <a:r>
              <a:rPr sz="2800" dirty="0">
                <a:latin typeface="Times New Roman" panose="02020603050405020304" pitchFamily="18" charset="0"/>
                <a:cs typeface="Times New Roman" panose="02020603050405020304" pitchFamily="18" charset="0"/>
              </a:rPr>
              <a:t>s</a:t>
            </a:r>
          </a:p>
          <a:p>
            <a:pPr marL="750570" marR="213995" indent="5715" algn="just">
              <a:lnSpc>
                <a:spcPct val="79600"/>
              </a:lnSpc>
              <a:spcBef>
                <a:spcPts val="550"/>
              </a:spcBef>
            </a:pPr>
            <a:r>
              <a:rPr sz="2800" dirty="0">
                <a:latin typeface="Times New Roman" panose="02020603050405020304" pitchFamily="18" charset="0"/>
                <a:cs typeface="Times New Roman" panose="02020603050405020304" pitchFamily="18" charset="0"/>
              </a:rPr>
              <a:t>(a</a:t>
            </a:r>
            <a:r>
              <a:rPr sz="2800" spc="65" dirty="0">
                <a:latin typeface="Times New Roman" panose="02020603050405020304" pitchFamily="18" charset="0"/>
                <a:cs typeface="Times New Roman" panose="02020603050405020304" pitchFamily="18" charset="0"/>
              </a:rPr>
              <a:t> </a:t>
            </a:r>
            <a:r>
              <a:rPr sz="2800" dirty="0">
                <a:latin typeface="Times New Roman" panose="02020603050405020304" pitchFamily="18" charset="0"/>
                <a:cs typeface="Times New Roman" panose="02020603050405020304" pitchFamily="18" charset="0"/>
              </a:rPr>
              <a:t>co</a:t>
            </a:r>
            <a:r>
              <a:rPr sz="2800" spc="5" dirty="0">
                <a:latin typeface="Times New Roman" panose="02020603050405020304" pitchFamily="18" charset="0"/>
                <a:cs typeface="Times New Roman" panose="02020603050405020304" pitchFamily="18" charset="0"/>
              </a:rPr>
              <a:t>m</a:t>
            </a:r>
            <a:r>
              <a:rPr sz="2800" spc="-5" dirty="0">
                <a:latin typeface="Times New Roman" panose="02020603050405020304" pitchFamily="18" charset="0"/>
                <a:cs typeface="Times New Roman" panose="02020603050405020304" pitchFamily="18" charset="0"/>
              </a:rPr>
              <a:t>ponen</a:t>
            </a:r>
            <a:r>
              <a:rPr sz="2800" dirty="0">
                <a:latin typeface="Times New Roman" panose="02020603050405020304" pitchFamily="18" charset="0"/>
                <a:cs typeface="Times New Roman" panose="02020603050405020304" pitchFamily="18" charset="0"/>
              </a:rPr>
              <a:t>t</a:t>
            </a:r>
            <a:r>
              <a:rPr sz="2800" spc="90" dirty="0">
                <a:latin typeface="Times New Roman" panose="02020603050405020304" pitchFamily="18" charset="0"/>
                <a:cs typeface="Times New Roman" panose="02020603050405020304" pitchFamily="18" charset="0"/>
              </a:rPr>
              <a:t> </a:t>
            </a:r>
            <a:r>
              <a:rPr sz="2800" dirty="0">
                <a:latin typeface="Times New Roman" panose="02020603050405020304" pitchFamily="18" charset="0"/>
                <a:cs typeface="Times New Roman" panose="02020603050405020304" pitchFamily="18" charset="0"/>
              </a:rPr>
              <a:t>m</a:t>
            </a:r>
            <a:r>
              <a:rPr sz="2800" spc="-5" dirty="0">
                <a:latin typeface="Times New Roman" panose="02020603050405020304" pitchFamily="18" charset="0"/>
                <a:cs typeface="Times New Roman" panose="02020603050405020304" pitchFamily="18" charset="0"/>
              </a:rPr>
              <a:t>a</a:t>
            </a:r>
            <a:r>
              <a:rPr sz="2800" dirty="0">
                <a:latin typeface="Times New Roman" panose="02020603050405020304" pitchFamily="18" charset="0"/>
                <a:cs typeface="Times New Roman" panose="02020603050405020304" pitchFamily="18" charset="0"/>
              </a:rPr>
              <a:t>y</a:t>
            </a:r>
            <a:r>
              <a:rPr sz="2800" spc="70" dirty="0">
                <a:latin typeface="Times New Roman" panose="02020603050405020304" pitchFamily="18" charset="0"/>
                <a:cs typeface="Times New Roman" panose="02020603050405020304" pitchFamily="18" charset="0"/>
              </a:rPr>
              <a:t> </a:t>
            </a:r>
            <a:r>
              <a:rPr sz="2800" spc="-5" dirty="0">
                <a:latin typeface="Times New Roman" panose="02020603050405020304" pitchFamily="18" charset="0"/>
                <a:cs typeface="Times New Roman" panose="02020603050405020304" pitchFamily="18" charset="0"/>
              </a:rPr>
              <a:t>b</a:t>
            </a:r>
            <a:r>
              <a:rPr sz="2800" dirty="0">
                <a:latin typeface="Times New Roman" panose="02020603050405020304" pitchFamily="18" charset="0"/>
                <a:cs typeface="Times New Roman" panose="02020603050405020304" pitchFamily="18" charset="0"/>
              </a:rPr>
              <a:t>e</a:t>
            </a:r>
            <a:r>
              <a:rPr sz="2800" spc="40" dirty="0">
                <a:latin typeface="Times New Roman" panose="02020603050405020304" pitchFamily="18" charset="0"/>
                <a:cs typeface="Times New Roman" panose="02020603050405020304" pitchFamily="18" charset="0"/>
              </a:rPr>
              <a:t> </a:t>
            </a:r>
            <a:r>
              <a:rPr sz="2800" dirty="0">
                <a:latin typeface="Times New Roman" panose="02020603050405020304" pitchFamily="18" charset="0"/>
                <a:cs typeface="Times New Roman" panose="02020603050405020304" pitchFamily="18" charset="0"/>
              </a:rPr>
              <a:t>connec</a:t>
            </a:r>
            <a:r>
              <a:rPr sz="2800" spc="5" dirty="0">
                <a:latin typeface="Times New Roman" panose="02020603050405020304" pitchFamily="18" charset="0"/>
                <a:cs typeface="Times New Roman" panose="02020603050405020304" pitchFamily="18" charset="0"/>
              </a:rPr>
              <a:t>t</a:t>
            </a:r>
            <a:r>
              <a:rPr sz="2800" spc="-5" dirty="0">
                <a:latin typeface="Times New Roman" panose="02020603050405020304" pitchFamily="18" charset="0"/>
                <a:cs typeface="Times New Roman" panose="02020603050405020304" pitchFamily="18" charset="0"/>
              </a:rPr>
              <a:t>e</a:t>
            </a:r>
            <a:r>
              <a:rPr sz="2800" dirty="0">
                <a:latin typeface="Times New Roman" panose="02020603050405020304" pitchFamily="18" charset="0"/>
                <a:cs typeface="Times New Roman" panose="02020603050405020304" pitchFamily="18" charset="0"/>
              </a:rPr>
              <a:t>d</a:t>
            </a:r>
            <a:r>
              <a:rPr sz="2800" spc="35" dirty="0">
                <a:latin typeface="Times New Roman" panose="02020603050405020304" pitchFamily="18" charset="0"/>
                <a:cs typeface="Times New Roman" panose="02020603050405020304" pitchFamily="18" charset="0"/>
              </a:rPr>
              <a:t> </a:t>
            </a:r>
            <a:r>
              <a:rPr sz="2800" spc="-10" dirty="0">
                <a:latin typeface="Times New Roman" panose="02020603050405020304" pitchFamily="18" charset="0"/>
                <a:cs typeface="Times New Roman" panose="02020603050405020304" pitchFamily="18" charset="0"/>
              </a:rPr>
              <a:t>to</a:t>
            </a:r>
            <a:r>
              <a:rPr sz="2800" spc="15" dirty="0">
                <a:latin typeface="Times New Roman" panose="02020603050405020304" pitchFamily="18" charset="0"/>
                <a:cs typeface="Times New Roman" panose="02020603050405020304" pitchFamily="18" charset="0"/>
              </a:rPr>
              <a:t> </a:t>
            </a:r>
            <a:r>
              <a:rPr sz="2800" spc="-20" dirty="0">
                <a:latin typeface="Times New Roman" panose="02020603050405020304" pitchFamily="18" charset="0"/>
                <a:cs typeface="Times New Roman" panose="02020603050405020304" pitchFamily="18" charset="0"/>
              </a:rPr>
              <a:t>a</a:t>
            </a:r>
            <a:r>
              <a:rPr sz="2800" spc="-10" dirty="0">
                <a:latin typeface="Times New Roman" panose="02020603050405020304" pitchFamily="18" charset="0"/>
                <a:cs typeface="Times New Roman" panose="02020603050405020304" pitchFamily="18" charset="0"/>
              </a:rPr>
              <a:t>t</a:t>
            </a:r>
            <a:r>
              <a:rPr sz="2800" spc="70" dirty="0">
                <a:latin typeface="Times New Roman" panose="02020603050405020304" pitchFamily="18" charset="0"/>
                <a:cs typeface="Times New Roman" panose="02020603050405020304" pitchFamily="18" charset="0"/>
              </a:rPr>
              <a:t> </a:t>
            </a:r>
            <a:r>
              <a:rPr sz="2800" spc="-15" dirty="0">
                <a:latin typeface="Times New Roman" panose="02020603050405020304" pitchFamily="18" charset="0"/>
                <a:cs typeface="Times New Roman" panose="02020603050405020304" pitchFamily="18" charset="0"/>
              </a:rPr>
              <a:t>most</a:t>
            </a:r>
            <a:r>
              <a:rPr sz="2800" spc="60" dirty="0">
                <a:latin typeface="Times New Roman" panose="02020603050405020304" pitchFamily="18" charset="0"/>
                <a:cs typeface="Times New Roman" panose="02020603050405020304" pitchFamily="18" charset="0"/>
              </a:rPr>
              <a:t> </a:t>
            </a:r>
            <a:r>
              <a:rPr sz="2800" dirty="0">
                <a:latin typeface="Times New Roman" panose="02020603050405020304" pitchFamily="18" charset="0"/>
                <a:cs typeface="Times New Roman" panose="02020603050405020304" pitchFamily="18" charset="0"/>
              </a:rPr>
              <a:t>two</a:t>
            </a:r>
            <a:r>
              <a:rPr sz="2800" spc="50" dirty="0">
                <a:latin typeface="Times New Roman" panose="02020603050405020304" pitchFamily="18" charset="0"/>
                <a:cs typeface="Times New Roman" panose="02020603050405020304" pitchFamily="18" charset="0"/>
              </a:rPr>
              <a:t> </a:t>
            </a:r>
            <a:r>
              <a:rPr sz="2800" spc="-20" dirty="0">
                <a:latin typeface="Times New Roman" panose="02020603050405020304" pitchFamily="18" charset="0"/>
                <a:cs typeface="Times New Roman" panose="02020603050405020304" pitchFamily="18" charset="0"/>
              </a:rPr>
              <a:t>o</a:t>
            </a:r>
            <a:r>
              <a:rPr sz="2800" spc="-5" dirty="0">
                <a:latin typeface="Times New Roman" panose="02020603050405020304" pitchFamily="18" charset="0"/>
                <a:cs typeface="Times New Roman" panose="02020603050405020304" pitchFamily="18" charset="0"/>
              </a:rPr>
              <a:t>ther </a:t>
            </a:r>
            <a:r>
              <a:rPr sz="2800" dirty="0">
                <a:latin typeface="Times New Roman" panose="02020603050405020304" pitchFamily="18" charset="0"/>
                <a:cs typeface="Times New Roman" panose="02020603050405020304" pitchFamily="18" charset="0"/>
              </a:rPr>
              <a:t>co</a:t>
            </a:r>
            <a:r>
              <a:rPr sz="2800" spc="5" dirty="0">
                <a:latin typeface="Times New Roman" panose="02020603050405020304" pitchFamily="18" charset="0"/>
                <a:cs typeface="Times New Roman" panose="02020603050405020304" pitchFamily="18" charset="0"/>
              </a:rPr>
              <a:t>m</a:t>
            </a:r>
            <a:r>
              <a:rPr sz="2800" spc="-5" dirty="0">
                <a:latin typeface="Times New Roman" panose="02020603050405020304" pitchFamily="18" charset="0"/>
                <a:cs typeface="Times New Roman" panose="02020603050405020304" pitchFamily="18" charset="0"/>
              </a:rPr>
              <a:t>ponent</a:t>
            </a:r>
            <a:r>
              <a:rPr sz="2800" spc="5" dirty="0">
                <a:latin typeface="Times New Roman" panose="02020603050405020304" pitchFamily="18" charset="0"/>
                <a:cs typeface="Times New Roman" panose="02020603050405020304" pitchFamily="18" charset="0"/>
              </a:rPr>
              <a:t>s</a:t>
            </a:r>
            <a:r>
              <a:rPr sz="2800" dirty="0">
                <a:latin typeface="Times New Roman" panose="02020603050405020304" pitchFamily="18" charset="0"/>
                <a:cs typeface="Times New Roman" panose="02020603050405020304" pitchFamily="18" charset="0"/>
              </a:rPr>
              <a:t>)</a:t>
            </a:r>
          </a:p>
          <a:p>
            <a:pPr marL="355600" indent="-342900" algn="just">
              <a:spcBef>
                <a:spcPts val="1010"/>
              </a:spcBef>
              <a:buClr>
                <a:srgbClr val="00007C"/>
              </a:buClr>
              <a:buSzPct val="75000"/>
              <a:buFont typeface="Wingdings"/>
              <a:buChar char=""/>
              <a:tabLst>
                <a:tab pos="356235" algn="l"/>
              </a:tabLst>
            </a:pPr>
            <a:r>
              <a:rPr sz="2800" spc="-20" dirty="0">
                <a:solidFill>
                  <a:srgbClr val="FF0000"/>
                </a:solidFill>
                <a:latin typeface="Times New Roman" panose="02020603050405020304" pitchFamily="18" charset="0"/>
                <a:cs typeface="Times New Roman" panose="02020603050405020304" pitchFamily="18" charset="0"/>
              </a:rPr>
              <a:t>A</a:t>
            </a:r>
            <a:r>
              <a:rPr sz="2800" spc="-30" dirty="0">
                <a:solidFill>
                  <a:srgbClr val="FF0000"/>
                </a:solidFill>
                <a:latin typeface="Times New Roman" panose="02020603050405020304" pitchFamily="18" charset="0"/>
                <a:cs typeface="Times New Roman" panose="02020603050405020304" pitchFamily="18" charset="0"/>
              </a:rPr>
              <a:t> </a:t>
            </a:r>
            <a:r>
              <a:rPr sz="2800" dirty="0">
                <a:solidFill>
                  <a:srgbClr val="FF0000"/>
                </a:solidFill>
                <a:latin typeface="Times New Roman" panose="02020603050405020304" pitchFamily="18" charset="0"/>
                <a:cs typeface="Times New Roman" panose="02020603050405020304" pitchFamily="18" charset="0"/>
              </a:rPr>
              <a:t>se</a:t>
            </a:r>
            <a:r>
              <a:rPr sz="2800" spc="-15" dirty="0">
                <a:solidFill>
                  <a:srgbClr val="FF0000"/>
                </a:solidFill>
                <a:latin typeface="Times New Roman" panose="02020603050405020304" pitchFamily="18" charset="0"/>
                <a:cs typeface="Times New Roman" panose="02020603050405020304" pitchFamily="18" charset="0"/>
              </a:rPr>
              <a:t>m</a:t>
            </a:r>
            <a:r>
              <a:rPr sz="2800" spc="-5" dirty="0">
                <a:solidFill>
                  <a:srgbClr val="FF0000"/>
                </a:solidFill>
                <a:latin typeface="Times New Roman" panose="02020603050405020304" pitchFamily="18" charset="0"/>
                <a:cs typeface="Times New Roman" panose="02020603050405020304" pitchFamily="18" charset="0"/>
              </a:rPr>
              <a:t>an</a:t>
            </a:r>
            <a:r>
              <a:rPr sz="2800" spc="5" dirty="0">
                <a:solidFill>
                  <a:srgbClr val="FF0000"/>
                </a:solidFill>
                <a:latin typeface="Times New Roman" panose="02020603050405020304" pitchFamily="18" charset="0"/>
                <a:cs typeface="Times New Roman" panose="02020603050405020304" pitchFamily="18" charset="0"/>
              </a:rPr>
              <a:t>t</a:t>
            </a:r>
            <a:r>
              <a:rPr sz="2800" spc="-5" dirty="0">
                <a:solidFill>
                  <a:srgbClr val="FF0000"/>
                </a:solidFill>
                <a:latin typeface="Times New Roman" panose="02020603050405020304" pitchFamily="18" charset="0"/>
                <a:cs typeface="Times New Roman" panose="02020603050405020304" pitchFamily="18" charset="0"/>
              </a:rPr>
              <a:t>i</a:t>
            </a:r>
            <a:r>
              <a:rPr sz="2800" dirty="0">
                <a:solidFill>
                  <a:srgbClr val="FF0000"/>
                </a:solidFill>
                <a:latin typeface="Times New Roman" panose="02020603050405020304" pitchFamily="18" charset="0"/>
                <a:cs typeface="Times New Roman" panose="02020603050405020304" pitchFamily="18" charset="0"/>
              </a:rPr>
              <a:t>c</a:t>
            </a:r>
            <a:r>
              <a:rPr sz="2800" spc="30" dirty="0">
                <a:solidFill>
                  <a:srgbClr val="FF0000"/>
                </a:solidFill>
                <a:latin typeface="Times New Roman" panose="02020603050405020304" pitchFamily="18" charset="0"/>
                <a:cs typeface="Times New Roman" panose="02020603050405020304" pitchFamily="18" charset="0"/>
              </a:rPr>
              <a:t> </a:t>
            </a:r>
            <a:r>
              <a:rPr sz="2800" spc="-5" dirty="0">
                <a:solidFill>
                  <a:srgbClr val="FF0000"/>
                </a:solidFill>
                <a:latin typeface="Times New Roman" panose="02020603050405020304" pitchFamily="18" charset="0"/>
                <a:cs typeface="Times New Roman" panose="02020603050405020304" pitchFamily="18" charset="0"/>
              </a:rPr>
              <a:t>inte</a:t>
            </a:r>
            <a:r>
              <a:rPr sz="2800" spc="10" dirty="0">
                <a:solidFill>
                  <a:srgbClr val="FF0000"/>
                </a:solidFill>
                <a:latin typeface="Times New Roman" panose="02020603050405020304" pitchFamily="18" charset="0"/>
                <a:cs typeface="Times New Roman" panose="02020603050405020304" pitchFamily="18" charset="0"/>
              </a:rPr>
              <a:t>r</a:t>
            </a:r>
            <a:r>
              <a:rPr sz="2800" spc="-5" dirty="0">
                <a:solidFill>
                  <a:srgbClr val="FF0000"/>
                </a:solidFill>
                <a:latin typeface="Times New Roman" panose="02020603050405020304" pitchFamily="18" charset="0"/>
                <a:cs typeface="Times New Roman" panose="02020603050405020304" pitchFamily="18" charset="0"/>
              </a:rPr>
              <a:t>pr</a:t>
            </a:r>
            <a:r>
              <a:rPr sz="2800" dirty="0">
                <a:solidFill>
                  <a:srgbClr val="FF0000"/>
                </a:solidFill>
                <a:latin typeface="Times New Roman" panose="02020603050405020304" pitchFamily="18" charset="0"/>
                <a:cs typeface="Times New Roman" panose="02020603050405020304" pitchFamily="18" charset="0"/>
              </a:rPr>
              <a:t>e</a:t>
            </a:r>
            <a:r>
              <a:rPr sz="2800" spc="-10" dirty="0">
                <a:solidFill>
                  <a:srgbClr val="FF0000"/>
                </a:solidFill>
                <a:latin typeface="Times New Roman" panose="02020603050405020304" pitchFamily="18" charset="0"/>
                <a:cs typeface="Times New Roman" panose="02020603050405020304" pitchFamily="18" charset="0"/>
              </a:rPr>
              <a:t>ta</a:t>
            </a:r>
            <a:r>
              <a:rPr sz="2800" dirty="0">
                <a:solidFill>
                  <a:srgbClr val="FF0000"/>
                </a:solidFill>
                <a:latin typeface="Times New Roman" panose="02020603050405020304" pitchFamily="18" charset="0"/>
                <a:cs typeface="Times New Roman" panose="02020603050405020304" pitchFamily="18" charset="0"/>
              </a:rPr>
              <a:t>ti</a:t>
            </a:r>
            <a:r>
              <a:rPr sz="2800" spc="-10" dirty="0">
                <a:solidFill>
                  <a:srgbClr val="FF0000"/>
                </a:solidFill>
                <a:latin typeface="Times New Roman" panose="02020603050405020304" pitchFamily="18" charset="0"/>
                <a:cs typeface="Times New Roman" panose="02020603050405020304" pitchFamily="18" charset="0"/>
              </a:rPr>
              <a:t>o</a:t>
            </a:r>
            <a:r>
              <a:rPr sz="2800" dirty="0">
                <a:solidFill>
                  <a:srgbClr val="FF0000"/>
                </a:solidFill>
                <a:latin typeface="Times New Roman" panose="02020603050405020304" pitchFamily="18" charset="0"/>
                <a:cs typeface="Times New Roman" panose="02020603050405020304" pitchFamily="18" charset="0"/>
              </a:rPr>
              <a:t>n</a:t>
            </a:r>
          </a:p>
          <a:p>
            <a:pPr marL="750570" marR="475615" lvl="1" indent="-280670" algn="just">
              <a:lnSpc>
                <a:spcPct val="77100"/>
              </a:lnSpc>
              <a:spcBef>
                <a:spcPts val="695"/>
              </a:spcBef>
              <a:buClr>
                <a:srgbClr val="9898CC"/>
              </a:buClr>
              <a:buSzPct val="79166"/>
              <a:buFont typeface="Wingdings"/>
              <a:buChar char=""/>
              <a:tabLst>
                <a:tab pos="751205" algn="l"/>
              </a:tabLst>
            </a:pPr>
            <a:r>
              <a:rPr sz="2800" spc="-5" dirty="0">
                <a:latin typeface="Times New Roman" panose="02020603050405020304" pitchFamily="18" charset="0"/>
                <a:cs typeface="Times New Roman" panose="02020603050405020304" pitchFamily="18" charset="0"/>
              </a:rPr>
              <a:t>Composi</a:t>
            </a:r>
            <a:r>
              <a:rPr sz="2800" spc="10" dirty="0">
                <a:latin typeface="Times New Roman" panose="02020603050405020304" pitchFamily="18" charset="0"/>
                <a:cs typeface="Times New Roman" panose="02020603050405020304" pitchFamily="18" charset="0"/>
              </a:rPr>
              <a:t>t</a:t>
            </a:r>
            <a:r>
              <a:rPr sz="2800" spc="-5" dirty="0">
                <a:latin typeface="Times New Roman" panose="02020603050405020304" pitchFamily="18" charset="0"/>
                <a:cs typeface="Times New Roman" panose="02020603050405020304" pitchFamily="18" charset="0"/>
              </a:rPr>
              <a:t>ion</a:t>
            </a:r>
            <a:r>
              <a:rPr sz="2800" dirty="0">
                <a:latin typeface="Times New Roman" panose="02020603050405020304" pitchFamily="18" charset="0"/>
                <a:cs typeface="Times New Roman" panose="02020603050405020304" pitchFamily="18" charset="0"/>
              </a:rPr>
              <a:t>s</a:t>
            </a:r>
            <a:r>
              <a:rPr sz="2800" spc="10" dirty="0">
                <a:latin typeface="Times New Roman" panose="02020603050405020304" pitchFamily="18" charset="0"/>
                <a:cs typeface="Times New Roman" panose="02020603050405020304" pitchFamily="18" charset="0"/>
              </a:rPr>
              <a:t> </a:t>
            </a:r>
            <a:r>
              <a:rPr sz="2800" spc="-20" dirty="0">
                <a:latin typeface="Times New Roman" panose="02020603050405020304" pitchFamily="18" charset="0"/>
                <a:cs typeface="Times New Roman" panose="02020603050405020304" pitchFamily="18" charset="0"/>
              </a:rPr>
              <a:t>o</a:t>
            </a:r>
            <a:r>
              <a:rPr sz="2800" spc="-10" dirty="0">
                <a:latin typeface="Times New Roman" panose="02020603050405020304" pitchFamily="18" charset="0"/>
                <a:cs typeface="Times New Roman" panose="02020603050405020304" pitchFamily="18" charset="0"/>
              </a:rPr>
              <a:t>f</a:t>
            </a:r>
            <a:r>
              <a:rPr sz="2800" spc="70" dirty="0">
                <a:latin typeface="Times New Roman" panose="02020603050405020304" pitchFamily="18" charset="0"/>
                <a:cs typeface="Times New Roman" panose="02020603050405020304" pitchFamily="18" charset="0"/>
              </a:rPr>
              <a:t> </a:t>
            </a:r>
            <a:r>
              <a:rPr sz="2800" spc="-5" dirty="0">
                <a:latin typeface="Times New Roman" panose="02020603050405020304" pitchFamily="18" charset="0"/>
                <a:cs typeface="Times New Roman" panose="02020603050405020304" pitchFamily="18" charset="0"/>
              </a:rPr>
              <a:t>desig</a:t>
            </a:r>
            <a:r>
              <a:rPr sz="2800" dirty="0">
                <a:latin typeface="Times New Roman" panose="02020603050405020304" pitchFamily="18" charset="0"/>
                <a:cs typeface="Times New Roman" panose="02020603050405020304" pitchFamily="18" charset="0"/>
              </a:rPr>
              <a:t>n</a:t>
            </a:r>
            <a:r>
              <a:rPr sz="2800" spc="75" dirty="0">
                <a:latin typeface="Times New Roman" panose="02020603050405020304" pitchFamily="18" charset="0"/>
                <a:cs typeface="Times New Roman" panose="02020603050405020304" pitchFamily="18" charset="0"/>
              </a:rPr>
              <a:t> </a:t>
            </a:r>
            <a:r>
              <a:rPr sz="2800" spc="-5" dirty="0">
                <a:latin typeface="Times New Roman" panose="02020603050405020304" pitchFamily="18" charset="0"/>
                <a:cs typeface="Times New Roman" panose="02020603050405020304" pitchFamily="18" charset="0"/>
              </a:rPr>
              <a:t>elemen</a:t>
            </a:r>
            <a:r>
              <a:rPr sz="2800" spc="10" dirty="0">
                <a:latin typeface="Times New Roman" panose="02020603050405020304" pitchFamily="18" charset="0"/>
                <a:cs typeface="Times New Roman" panose="02020603050405020304" pitchFamily="18" charset="0"/>
              </a:rPr>
              <a:t>t</a:t>
            </a:r>
            <a:r>
              <a:rPr sz="2800" dirty="0">
                <a:latin typeface="Times New Roman" panose="02020603050405020304" pitchFamily="18" charset="0"/>
                <a:cs typeface="Times New Roman" panose="02020603050405020304" pitchFamily="18" charset="0"/>
              </a:rPr>
              <a:t>s</a:t>
            </a:r>
            <a:r>
              <a:rPr sz="2800" spc="20" dirty="0">
                <a:latin typeface="Times New Roman" panose="02020603050405020304" pitchFamily="18" charset="0"/>
                <a:cs typeface="Times New Roman" panose="02020603050405020304" pitchFamily="18" charset="0"/>
              </a:rPr>
              <a:t> </a:t>
            </a:r>
            <a:r>
              <a:rPr sz="2800" spc="-5" dirty="0">
                <a:latin typeface="Times New Roman" panose="02020603050405020304" pitchFamily="18" charset="0"/>
                <a:cs typeface="Times New Roman" panose="02020603050405020304" pitchFamily="18" charset="0"/>
              </a:rPr>
              <a:t>hav</a:t>
            </a:r>
            <a:r>
              <a:rPr sz="2800" dirty="0">
                <a:latin typeface="Times New Roman" panose="02020603050405020304" pitchFamily="18" charset="0"/>
                <a:cs typeface="Times New Roman" panose="02020603050405020304" pitchFamily="18" charset="0"/>
              </a:rPr>
              <a:t>e</a:t>
            </a:r>
            <a:r>
              <a:rPr sz="2800" spc="80" dirty="0">
                <a:latin typeface="Times New Roman" panose="02020603050405020304" pitchFamily="18" charset="0"/>
                <a:cs typeface="Times New Roman" panose="02020603050405020304" pitchFamily="18" charset="0"/>
              </a:rPr>
              <a:t> </a:t>
            </a:r>
            <a:r>
              <a:rPr sz="2800" spc="-5" dirty="0">
                <a:latin typeface="Times New Roman" panose="02020603050405020304" pitchFamily="18" charset="0"/>
                <a:cs typeface="Times New Roman" panose="02020603050405020304" pitchFamily="18" charset="0"/>
              </a:rPr>
              <a:t>wel</a:t>
            </a:r>
            <a:r>
              <a:rPr sz="2800" spc="-20" dirty="0">
                <a:latin typeface="Times New Roman" panose="02020603050405020304" pitchFamily="18" charset="0"/>
                <a:cs typeface="Times New Roman" panose="02020603050405020304" pitchFamily="18" charset="0"/>
              </a:rPr>
              <a:t>l</a:t>
            </a:r>
            <a:r>
              <a:rPr sz="2800" dirty="0">
                <a:latin typeface="Times New Roman" panose="02020603050405020304" pitchFamily="18" charset="0"/>
                <a:cs typeface="Times New Roman" panose="02020603050405020304" pitchFamily="18" charset="0"/>
              </a:rPr>
              <a:t>-</a:t>
            </a:r>
            <a:r>
              <a:rPr sz="2800" spc="-5" dirty="0">
                <a:latin typeface="Times New Roman" panose="02020603050405020304" pitchFamily="18" charset="0"/>
                <a:cs typeface="Times New Roman" panose="02020603050405020304" pitchFamily="18" charset="0"/>
              </a:rPr>
              <a:t>de</a:t>
            </a:r>
            <a:r>
              <a:rPr sz="2800" spc="5" dirty="0">
                <a:latin typeface="Times New Roman" panose="02020603050405020304" pitchFamily="18" charset="0"/>
                <a:cs typeface="Times New Roman" panose="02020603050405020304" pitchFamily="18" charset="0"/>
              </a:rPr>
              <a:t>f</a:t>
            </a:r>
            <a:r>
              <a:rPr sz="2800" spc="-5" dirty="0">
                <a:latin typeface="Times New Roman" panose="02020603050405020304" pitchFamily="18" charset="0"/>
                <a:cs typeface="Times New Roman" panose="02020603050405020304" pitchFamily="18" charset="0"/>
              </a:rPr>
              <a:t>ined </a:t>
            </a:r>
            <a:r>
              <a:rPr sz="2800" dirty="0">
                <a:latin typeface="Times New Roman" panose="02020603050405020304" pitchFamily="18" charset="0"/>
                <a:cs typeface="Times New Roman" panose="02020603050405020304" pitchFamily="18" charset="0"/>
              </a:rPr>
              <a:t>m</a:t>
            </a:r>
            <a:r>
              <a:rPr sz="2800" spc="-5" dirty="0">
                <a:latin typeface="Times New Roman" panose="02020603050405020304" pitchFamily="18" charset="0"/>
                <a:cs typeface="Times New Roman" panose="02020603050405020304" pitchFamily="18" charset="0"/>
              </a:rPr>
              <a:t>eanings</a:t>
            </a:r>
            <a:endParaRPr sz="2800" dirty="0">
              <a:latin typeface="Times New Roman" panose="02020603050405020304" pitchFamily="18" charset="0"/>
              <a:cs typeface="Times New Roman" panose="02020603050405020304" pitchFamily="18" charset="0"/>
            </a:endParaRPr>
          </a:p>
          <a:p>
            <a:pPr marL="750570" marR="5080" lvl="1" indent="-280670" algn="just">
              <a:lnSpc>
                <a:spcPts val="2300"/>
              </a:lnSpc>
              <a:spcBef>
                <a:spcPts val="475"/>
              </a:spcBef>
              <a:buClr>
                <a:srgbClr val="9898CC"/>
              </a:buClr>
              <a:buSzPct val="79166"/>
              <a:buFont typeface="Wingdings"/>
              <a:buChar char=""/>
              <a:tabLst>
                <a:tab pos="751205" algn="l"/>
              </a:tabLst>
            </a:pPr>
            <a:r>
              <a:rPr sz="2800" spc="-20" dirty="0">
                <a:latin typeface="Times New Roman" panose="02020603050405020304" pitchFamily="18" charset="0"/>
                <a:cs typeface="Times New Roman" panose="02020603050405020304" pitchFamily="18" charset="0"/>
              </a:rPr>
              <a:t>E</a:t>
            </a:r>
            <a:r>
              <a:rPr sz="2800" spc="-30" dirty="0">
                <a:latin typeface="Times New Roman" panose="02020603050405020304" pitchFamily="18" charset="0"/>
                <a:cs typeface="Times New Roman" panose="02020603050405020304" pitchFamily="18" charset="0"/>
              </a:rPr>
              <a:t>x</a:t>
            </a:r>
            <a:r>
              <a:rPr sz="2800" spc="-5" dirty="0">
                <a:latin typeface="Times New Roman" panose="02020603050405020304" pitchFamily="18" charset="0"/>
                <a:cs typeface="Times New Roman" panose="02020603050405020304" pitchFamily="18" charset="0"/>
              </a:rPr>
              <a:t>planatio</a:t>
            </a:r>
            <a:r>
              <a:rPr sz="2800" dirty="0">
                <a:latin typeface="Times New Roman" panose="02020603050405020304" pitchFamily="18" charset="0"/>
                <a:cs typeface="Times New Roman" panose="02020603050405020304" pitchFamily="18" charset="0"/>
              </a:rPr>
              <a:t>n</a:t>
            </a:r>
            <a:r>
              <a:rPr sz="2800" spc="40" dirty="0">
                <a:latin typeface="Times New Roman" panose="02020603050405020304" pitchFamily="18" charset="0"/>
                <a:cs typeface="Times New Roman" panose="02020603050405020304" pitchFamily="18" charset="0"/>
              </a:rPr>
              <a:t> </a:t>
            </a:r>
            <a:r>
              <a:rPr sz="2800" spc="-20" dirty="0">
                <a:latin typeface="Times New Roman" panose="02020603050405020304" pitchFamily="18" charset="0"/>
                <a:cs typeface="Times New Roman" panose="02020603050405020304" pitchFamily="18" charset="0"/>
              </a:rPr>
              <a:t>o</a:t>
            </a:r>
            <a:r>
              <a:rPr sz="2800" spc="-10" dirty="0">
                <a:latin typeface="Times New Roman" panose="02020603050405020304" pitchFamily="18" charset="0"/>
                <a:cs typeface="Times New Roman" panose="02020603050405020304" pitchFamily="18" charset="0"/>
              </a:rPr>
              <a:t>f</a:t>
            </a:r>
            <a:r>
              <a:rPr sz="2800" spc="60" dirty="0">
                <a:latin typeface="Times New Roman" panose="02020603050405020304" pitchFamily="18" charset="0"/>
                <a:cs typeface="Times New Roman" panose="02020603050405020304" pitchFamily="18" charset="0"/>
              </a:rPr>
              <a:t> </a:t>
            </a:r>
            <a:r>
              <a:rPr sz="2800" spc="-5" dirty="0">
                <a:solidFill>
                  <a:srgbClr val="FF0000"/>
                </a:solidFill>
                <a:latin typeface="Times New Roman" panose="02020603050405020304" pitchFamily="18" charset="0"/>
                <a:cs typeface="Times New Roman" panose="02020603050405020304" pitchFamily="18" charset="0"/>
              </a:rPr>
              <a:t>wha</a:t>
            </a:r>
            <a:r>
              <a:rPr sz="2800" dirty="0">
                <a:solidFill>
                  <a:srgbClr val="FF0000"/>
                </a:solidFill>
                <a:latin typeface="Times New Roman" panose="02020603050405020304" pitchFamily="18" charset="0"/>
                <a:cs typeface="Times New Roman" panose="02020603050405020304" pitchFamily="18" charset="0"/>
              </a:rPr>
              <a:t>t</a:t>
            </a:r>
            <a:r>
              <a:rPr sz="2800" spc="40" dirty="0">
                <a:solidFill>
                  <a:srgbClr val="000098"/>
                </a:solidFill>
                <a:latin typeface="Times New Roman" panose="02020603050405020304" pitchFamily="18" charset="0"/>
                <a:cs typeface="Times New Roman" panose="02020603050405020304" pitchFamily="18" charset="0"/>
              </a:rPr>
              <a:t> </a:t>
            </a:r>
            <a:r>
              <a:rPr sz="2800" dirty="0">
                <a:latin typeface="Times New Roman" panose="02020603050405020304" pitchFamily="18" charset="0"/>
                <a:cs typeface="Times New Roman" panose="02020603050405020304" pitchFamily="18" charset="0"/>
              </a:rPr>
              <a:t>co</a:t>
            </a:r>
            <a:r>
              <a:rPr sz="2800" spc="5" dirty="0">
                <a:latin typeface="Times New Roman" panose="02020603050405020304" pitchFamily="18" charset="0"/>
                <a:cs typeface="Times New Roman" panose="02020603050405020304" pitchFamily="18" charset="0"/>
              </a:rPr>
              <a:t>m</a:t>
            </a:r>
            <a:r>
              <a:rPr sz="2800" spc="-5" dirty="0">
                <a:latin typeface="Times New Roman" panose="02020603050405020304" pitchFamily="18" charset="0"/>
                <a:cs typeface="Times New Roman" panose="02020603050405020304" pitchFamily="18" charset="0"/>
              </a:rPr>
              <a:t>ponent</a:t>
            </a:r>
            <a:r>
              <a:rPr sz="2800" dirty="0">
                <a:latin typeface="Times New Roman" panose="02020603050405020304" pitchFamily="18" charset="0"/>
                <a:cs typeface="Times New Roman" panose="02020603050405020304" pitchFamily="18" charset="0"/>
              </a:rPr>
              <a:t>s</a:t>
            </a:r>
            <a:r>
              <a:rPr sz="2800" spc="10" dirty="0">
                <a:latin typeface="Times New Roman" panose="02020603050405020304" pitchFamily="18" charset="0"/>
                <a:cs typeface="Times New Roman" panose="02020603050405020304" pitchFamily="18" charset="0"/>
              </a:rPr>
              <a:t> </a:t>
            </a:r>
            <a:r>
              <a:rPr sz="2800" spc="-5" dirty="0">
                <a:latin typeface="Times New Roman" panose="02020603050405020304" pitchFamily="18" charset="0"/>
                <a:cs typeface="Times New Roman" panose="02020603050405020304" pitchFamily="18" charset="0"/>
              </a:rPr>
              <a:t>ar</a:t>
            </a:r>
            <a:r>
              <a:rPr sz="2800" dirty="0">
                <a:latin typeface="Times New Roman" panose="02020603050405020304" pitchFamily="18" charset="0"/>
                <a:cs typeface="Times New Roman" panose="02020603050405020304" pitchFamily="18" charset="0"/>
              </a:rPr>
              <a:t>e</a:t>
            </a:r>
            <a:r>
              <a:rPr sz="2800" spc="70" dirty="0">
                <a:latin typeface="Times New Roman" panose="02020603050405020304" pitchFamily="18" charset="0"/>
                <a:cs typeface="Times New Roman" panose="02020603050405020304" pitchFamily="18" charset="0"/>
              </a:rPr>
              <a:t> </a:t>
            </a:r>
            <a:r>
              <a:rPr sz="2800" spc="5" dirty="0">
                <a:latin typeface="Times New Roman" panose="02020603050405020304" pitchFamily="18" charset="0"/>
                <a:cs typeface="Times New Roman" panose="02020603050405020304" pitchFamily="18" charset="0"/>
              </a:rPr>
              <a:t>s</a:t>
            </a:r>
            <a:r>
              <a:rPr sz="2800" spc="-5" dirty="0">
                <a:latin typeface="Times New Roman" panose="02020603050405020304" pitchFamily="18" charset="0"/>
                <a:cs typeface="Times New Roman" panose="02020603050405020304" pitchFamily="18" charset="0"/>
              </a:rPr>
              <a:t>uppose</a:t>
            </a:r>
            <a:r>
              <a:rPr sz="2800" dirty="0">
                <a:latin typeface="Times New Roman" panose="02020603050405020304" pitchFamily="18" charset="0"/>
                <a:cs typeface="Times New Roman" panose="02020603050405020304" pitchFamily="18" charset="0"/>
              </a:rPr>
              <a:t>d</a:t>
            </a:r>
            <a:r>
              <a:rPr sz="2800" spc="75" dirty="0">
                <a:latin typeface="Times New Roman" panose="02020603050405020304" pitchFamily="18" charset="0"/>
                <a:cs typeface="Times New Roman" panose="02020603050405020304" pitchFamily="18" charset="0"/>
              </a:rPr>
              <a:t> </a:t>
            </a:r>
            <a:r>
              <a:rPr sz="2800" spc="-10" dirty="0">
                <a:latin typeface="Times New Roman" panose="02020603050405020304" pitchFamily="18" charset="0"/>
                <a:cs typeface="Times New Roman" panose="02020603050405020304" pitchFamily="18" charset="0"/>
              </a:rPr>
              <a:t>to</a:t>
            </a:r>
            <a:r>
              <a:rPr sz="2800" spc="50" dirty="0">
                <a:latin typeface="Times New Roman" panose="02020603050405020304" pitchFamily="18" charset="0"/>
                <a:cs typeface="Times New Roman" panose="02020603050405020304" pitchFamily="18" charset="0"/>
              </a:rPr>
              <a:t> </a:t>
            </a:r>
            <a:r>
              <a:rPr sz="2800" spc="-5" dirty="0">
                <a:latin typeface="Times New Roman" panose="02020603050405020304" pitchFamily="18" charset="0"/>
                <a:cs typeface="Times New Roman" panose="02020603050405020304" pitchFamily="18" charset="0"/>
              </a:rPr>
              <a:t>d</a:t>
            </a:r>
            <a:r>
              <a:rPr sz="2800" dirty="0">
                <a:latin typeface="Times New Roman" panose="02020603050405020304" pitchFamily="18" charset="0"/>
                <a:cs typeface="Times New Roman" panose="02020603050405020304" pitchFamily="18" charset="0"/>
              </a:rPr>
              <a:t>o</a:t>
            </a:r>
            <a:r>
              <a:rPr sz="2800" spc="70" dirty="0">
                <a:latin typeface="Times New Roman" panose="02020603050405020304" pitchFamily="18" charset="0"/>
                <a:cs typeface="Times New Roman" panose="02020603050405020304" pitchFamily="18" charset="0"/>
              </a:rPr>
              <a:t> </a:t>
            </a:r>
            <a:r>
              <a:rPr sz="2800" spc="-5" dirty="0">
                <a:latin typeface="Times New Roman" panose="02020603050405020304" pitchFamily="18" charset="0"/>
                <a:cs typeface="Times New Roman" panose="02020603050405020304" pitchFamily="18" charset="0"/>
              </a:rPr>
              <a:t>in gene</a:t>
            </a:r>
            <a:r>
              <a:rPr sz="2800" dirty="0">
                <a:latin typeface="Times New Roman" panose="02020603050405020304" pitchFamily="18" charset="0"/>
                <a:cs typeface="Times New Roman" panose="02020603050405020304" pitchFamily="18" charset="0"/>
              </a:rPr>
              <a:t>r</a:t>
            </a:r>
            <a:r>
              <a:rPr sz="2800" spc="-5" dirty="0">
                <a:latin typeface="Times New Roman" panose="02020603050405020304" pitchFamily="18" charset="0"/>
                <a:cs typeface="Times New Roman" panose="02020603050405020304" pitchFamily="18" charset="0"/>
              </a:rPr>
              <a:t>al</a:t>
            </a:r>
            <a:endParaRPr sz="2800" dirty="0">
              <a:latin typeface="Times New Roman" panose="02020603050405020304" pitchFamily="18" charset="0"/>
              <a:cs typeface="Times New Roman" panose="02020603050405020304" pitchFamily="18" charset="0"/>
            </a:endParaRPr>
          </a:p>
          <a:p>
            <a:pPr marL="750570" lvl="1" indent="-280670" algn="just">
              <a:lnSpc>
                <a:spcPts val="2855"/>
              </a:lnSpc>
              <a:spcBef>
                <a:spcPts val="20"/>
              </a:spcBef>
              <a:buClr>
                <a:srgbClr val="9898CC"/>
              </a:buClr>
              <a:buSzPct val="79166"/>
              <a:buFont typeface="Wingdings"/>
              <a:buChar char=""/>
              <a:tabLst>
                <a:tab pos="751205" algn="l"/>
              </a:tabLst>
            </a:pPr>
            <a:r>
              <a:rPr sz="2800" dirty="0">
                <a:latin typeface="Times New Roman" panose="02020603050405020304" pitchFamily="18" charset="0"/>
                <a:cs typeface="Times New Roman" panose="02020603050405020304" pitchFamily="18" charset="0"/>
              </a:rPr>
              <a:t>E</a:t>
            </a:r>
            <a:r>
              <a:rPr sz="2800" spc="-15" dirty="0">
                <a:latin typeface="Times New Roman" panose="02020603050405020304" pitchFamily="18" charset="0"/>
                <a:cs typeface="Times New Roman" panose="02020603050405020304" pitchFamily="18" charset="0"/>
              </a:rPr>
              <a:t>x</a:t>
            </a:r>
            <a:r>
              <a:rPr sz="2800" spc="-5" dirty="0">
                <a:latin typeface="Times New Roman" panose="02020603050405020304" pitchFamily="18" charset="0"/>
                <a:cs typeface="Times New Roman" panose="02020603050405020304" pitchFamily="18" charset="0"/>
              </a:rPr>
              <a:t>plan</a:t>
            </a:r>
            <a:r>
              <a:rPr sz="2800" spc="-10" dirty="0">
                <a:latin typeface="Times New Roman" panose="02020603050405020304" pitchFamily="18" charset="0"/>
                <a:cs typeface="Times New Roman" panose="02020603050405020304" pitchFamily="18" charset="0"/>
              </a:rPr>
              <a:t>a</a:t>
            </a:r>
            <a:r>
              <a:rPr sz="2800" dirty="0">
                <a:latin typeface="Times New Roman" panose="02020603050405020304" pitchFamily="18" charset="0"/>
                <a:cs typeface="Times New Roman" panose="02020603050405020304" pitchFamily="18" charset="0"/>
              </a:rPr>
              <a:t>tion</a:t>
            </a:r>
            <a:r>
              <a:rPr sz="2800" spc="30" dirty="0">
                <a:latin typeface="Times New Roman" panose="02020603050405020304" pitchFamily="18" charset="0"/>
                <a:cs typeface="Times New Roman" panose="02020603050405020304" pitchFamily="18" charset="0"/>
              </a:rPr>
              <a:t> </a:t>
            </a:r>
            <a:r>
              <a:rPr sz="2800" spc="-5" dirty="0">
                <a:latin typeface="Times New Roman" panose="02020603050405020304" pitchFamily="18" charset="0"/>
                <a:cs typeface="Times New Roman" panose="02020603050405020304" pitchFamily="18" charset="0"/>
              </a:rPr>
              <a:t>o</a:t>
            </a:r>
            <a:r>
              <a:rPr sz="2800" dirty="0">
                <a:latin typeface="Times New Roman" panose="02020603050405020304" pitchFamily="18" charset="0"/>
                <a:cs typeface="Times New Roman" panose="02020603050405020304" pitchFamily="18" charset="0"/>
              </a:rPr>
              <a:t>f</a:t>
            </a:r>
            <a:r>
              <a:rPr sz="2800" spc="60" dirty="0">
                <a:latin typeface="Times New Roman" panose="02020603050405020304" pitchFamily="18" charset="0"/>
                <a:cs typeface="Times New Roman" panose="02020603050405020304" pitchFamily="18" charset="0"/>
              </a:rPr>
              <a:t> </a:t>
            </a:r>
            <a:r>
              <a:rPr sz="2800" spc="-5" dirty="0">
                <a:solidFill>
                  <a:srgbClr val="FF0000"/>
                </a:solidFill>
                <a:latin typeface="Times New Roman" panose="02020603050405020304" pitchFamily="18" charset="0"/>
                <a:cs typeface="Times New Roman" panose="02020603050405020304" pitchFamily="18" charset="0"/>
              </a:rPr>
              <a:t>ho</a:t>
            </a:r>
            <a:r>
              <a:rPr sz="2800" dirty="0">
                <a:solidFill>
                  <a:srgbClr val="FF0000"/>
                </a:solidFill>
                <a:latin typeface="Times New Roman" panose="02020603050405020304" pitchFamily="18" charset="0"/>
                <a:cs typeface="Times New Roman" panose="02020603050405020304" pitchFamily="18" charset="0"/>
              </a:rPr>
              <a:t>w</a:t>
            </a:r>
            <a:r>
              <a:rPr sz="2800" spc="70" dirty="0">
                <a:solidFill>
                  <a:srgbClr val="000098"/>
                </a:solidFill>
                <a:latin typeface="Times New Roman" panose="02020603050405020304" pitchFamily="18" charset="0"/>
                <a:cs typeface="Times New Roman" panose="02020603050405020304" pitchFamily="18" charset="0"/>
              </a:rPr>
              <a:t> </a:t>
            </a:r>
            <a:r>
              <a:rPr sz="2800" dirty="0">
                <a:latin typeface="Times New Roman" panose="02020603050405020304" pitchFamily="18" charset="0"/>
                <a:cs typeface="Times New Roman" panose="02020603050405020304" pitchFamily="18" charset="0"/>
              </a:rPr>
              <a:t>connections</a:t>
            </a:r>
            <a:r>
              <a:rPr sz="2800" spc="5" dirty="0">
                <a:latin typeface="Times New Roman" panose="02020603050405020304" pitchFamily="18" charset="0"/>
                <a:cs typeface="Times New Roman" panose="02020603050405020304" pitchFamily="18" charset="0"/>
              </a:rPr>
              <a:t> </a:t>
            </a:r>
            <a:r>
              <a:rPr sz="2800" spc="-5" dirty="0">
                <a:latin typeface="Times New Roman" panose="02020603050405020304" pitchFamily="18" charset="0"/>
                <a:cs typeface="Times New Roman" panose="02020603050405020304" pitchFamily="18" charset="0"/>
              </a:rPr>
              <a:t>ar</a:t>
            </a:r>
            <a:r>
              <a:rPr sz="2800" dirty="0">
                <a:latin typeface="Times New Roman" panose="02020603050405020304" pitchFamily="18" charset="0"/>
                <a:cs typeface="Times New Roman" panose="02020603050405020304" pitchFamily="18" charset="0"/>
              </a:rPr>
              <a:t>e</a:t>
            </a:r>
            <a:r>
              <a:rPr sz="2800" spc="75" dirty="0">
                <a:latin typeface="Times New Roman" panose="02020603050405020304" pitchFamily="18" charset="0"/>
                <a:cs typeface="Times New Roman" panose="02020603050405020304" pitchFamily="18" charset="0"/>
              </a:rPr>
              <a:t> </a:t>
            </a:r>
            <a:r>
              <a:rPr sz="2800" dirty="0">
                <a:latin typeface="Times New Roman" panose="02020603050405020304" pitchFamily="18" charset="0"/>
                <a:cs typeface="Times New Roman" panose="02020603050405020304" pitchFamily="18" charset="0"/>
              </a:rPr>
              <a:t>meant</a:t>
            </a:r>
            <a:r>
              <a:rPr sz="2800" spc="50" dirty="0">
                <a:latin typeface="Times New Roman" panose="02020603050405020304" pitchFamily="18" charset="0"/>
                <a:cs typeface="Times New Roman" panose="02020603050405020304" pitchFamily="18" charset="0"/>
              </a:rPr>
              <a:t> </a:t>
            </a:r>
            <a:r>
              <a:rPr sz="2800" spc="5" dirty="0">
                <a:latin typeface="Times New Roman" panose="02020603050405020304" pitchFamily="18" charset="0"/>
                <a:cs typeface="Times New Roman" panose="02020603050405020304" pitchFamily="18" charset="0"/>
              </a:rPr>
              <a:t>t</a:t>
            </a:r>
            <a:r>
              <a:rPr sz="2800" dirty="0">
                <a:latin typeface="Times New Roman" panose="02020603050405020304" pitchFamily="18" charset="0"/>
                <a:cs typeface="Times New Roman" panose="02020603050405020304" pitchFamily="18" charset="0"/>
              </a:rPr>
              <a:t>o</a:t>
            </a:r>
            <a:r>
              <a:rPr sz="2800" spc="25" dirty="0">
                <a:latin typeface="Times New Roman" panose="02020603050405020304" pitchFamily="18" charset="0"/>
                <a:cs typeface="Times New Roman" panose="02020603050405020304" pitchFamily="18" charset="0"/>
              </a:rPr>
              <a:t> </a:t>
            </a:r>
            <a:r>
              <a:rPr sz="2800" spc="-5" dirty="0">
                <a:latin typeface="Times New Roman" panose="02020603050405020304" pitchFamily="18" charset="0"/>
                <a:cs typeface="Times New Roman" panose="02020603050405020304" pitchFamily="18" charset="0"/>
              </a:rPr>
              <a:t>work</a:t>
            </a:r>
            <a:endParaRPr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010396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bject 11"/>
          <p:cNvSpPr txBox="1">
            <a:spLocks noGrp="1"/>
          </p:cNvSpPr>
          <p:nvPr>
            <p:ph type="title"/>
          </p:nvPr>
        </p:nvSpPr>
        <p:spPr>
          <a:xfrm>
            <a:off x="1364674" y="433038"/>
            <a:ext cx="10245437" cy="498598"/>
          </a:xfrm>
          <a:prstGeom prst="rect">
            <a:avLst/>
          </a:prstGeom>
        </p:spPr>
        <p:txBody>
          <a:bodyPr vert="horz" wrap="square" lIns="0" tIns="0" rIns="0" bIns="0" rtlCol="0" anchor="ctr">
            <a:spAutoFit/>
          </a:bodyPr>
          <a:lstStyle/>
          <a:p>
            <a:pPr marL="504965" indent="-504965" algn="ctr">
              <a:spcBef>
                <a:spcPts val="500"/>
              </a:spcBef>
              <a:buClr>
                <a:schemeClr val="tx1"/>
              </a:buClr>
              <a:buSzPct val="68000"/>
              <a:buFont typeface="Wingdings 3"/>
              <a:buChar char=""/>
              <a:defRPr/>
            </a:pPr>
            <a:r>
              <a:rPr sz="3600" b="1" u="sng" dirty="0">
                <a:cs typeface="Arial" charset="0"/>
              </a:rPr>
              <a:t>Benefits of Styles</a:t>
            </a:r>
          </a:p>
        </p:txBody>
      </p:sp>
      <p:sp>
        <p:nvSpPr>
          <p:cNvPr id="12" name="object 12"/>
          <p:cNvSpPr txBox="1"/>
          <p:nvPr/>
        </p:nvSpPr>
        <p:spPr>
          <a:xfrm>
            <a:off x="1080655" y="1591831"/>
            <a:ext cx="10529456" cy="4897431"/>
          </a:xfrm>
          <a:prstGeom prst="rect">
            <a:avLst/>
          </a:prstGeom>
        </p:spPr>
        <p:txBody>
          <a:bodyPr vert="horz" wrap="square" lIns="0" tIns="0" rIns="0" bIns="0" rtlCol="0">
            <a:spAutoFit/>
          </a:bodyPr>
          <a:lstStyle/>
          <a:p>
            <a:pPr marL="355600" indent="-342900" algn="just">
              <a:buClr>
                <a:srgbClr val="00007C"/>
              </a:buClr>
              <a:buSzPct val="75000"/>
              <a:buFont typeface="Wingdings"/>
              <a:buChar char=""/>
              <a:tabLst>
                <a:tab pos="356235" algn="l"/>
              </a:tabLst>
            </a:pPr>
            <a:r>
              <a:rPr sz="2600" spc="5" dirty="0">
                <a:solidFill>
                  <a:srgbClr val="FF0000"/>
                </a:solidFill>
                <a:latin typeface="Times New Roman" panose="02020603050405020304" pitchFamily="18" charset="0"/>
                <a:cs typeface="Times New Roman" panose="02020603050405020304" pitchFamily="18" charset="0"/>
              </a:rPr>
              <a:t>D</a:t>
            </a:r>
            <a:r>
              <a:rPr sz="2600" spc="-5" dirty="0">
                <a:solidFill>
                  <a:srgbClr val="FF0000"/>
                </a:solidFill>
                <a:latin typeface="Times New Roman" panose="02020603050405020304" pitchFamily="18" charset="0"/>
                <a:cs typeface="Times New Roman" panose="02020603050405020304" pitchFamily="18" charset="0"/>
              </a:rPr>
              <a:t>e</a:t>
            </a:r>
            <a:r>
              <a:rPr sz="2600" spc="10" dirty="0">
                <a:solidFill>
                  <a:srgbClr val="FF0000"/>
                </a:solidFill>
                <a:latin typeface="Times New Roman" panose="02020603050405020304" pitchFamily="18" charset="0"/>
                <a:cs typeface="Times New Roman" panose="02020603050405020304" pitchFamily="18" charset="0"/>
              </a:rPr>
              <a:t>s</a:t>
            </a:r>
            <a:r>
              <a:rPr sz="2600" spc="-5" dirty="0">
                <a:solidFill>
                  <a:srgbClr val="FF0000"/>
                </a:solidFill>
                <a:latin typeface="Times New Roman" panose="02020603050405020304" pitchFamily="18" charset="0"/>
                <a:cs typeface="Times New Roman" panose="02020603050405020304" pitchFamily="18" charset="0"/>
              </a:rPr>
              <a:t>ig</a:t>
            </a:r>
            <a:r>
              <a:rPr sz="2600" dirty="0">
                <a:solidFill>
                  <a:srgbClr val="FF0000"/>
                </a:solidFill>
                <a:latin typeface="Times New Roman" panose="02020603050405020304" pitchFamily="18" charset="0"/>
                <a:cs typeface="Times New Roman" panose="02020603050405020304" pitchFamily="18" charset="0"/>
              </a:rPr>
              <a:t>n</a:t>
            </a:r>
            <a:r>
              <a:rPr sz="2600" spc="25" dirty="0">
                <a:solidFill>
                  <a:srgbClr val="FF0000"/>
                </a:solidFill>
                <a:latin typeface="Times New Roman" panose="02020603050405020304" pitchFamily="18" charset="0"/>
                <a:cs typeface="Times New Roman" panose="02020603050405020304" pitchFamily="18" charset="0"/>
              </a:rPr>
              <a:t> </a:t>
            </a:r>
            <a:r>
              <a:rPr sz="2600" spc="5" dirty="0">
                <a:solidFill>
                  <a:srgbClr val="FF0000"/>
                </a:solidFill>
                <a:latin typeface="Times New Roman" panose="02020603050405020304" pitchFamily="18" charset="0"/>
                <a:cs typeface="Times New Roman" panose="02020603050405020304" pitchFamily="18" charset="0"/>
              </a:rPr>
              <a:t>r</a:t>
            </a:r>
            <a:r>
              <a:rPr sz="2600" spc="-5" dirty="0">
                <a:solidFill>
                  <a:srgbClr val="FF0000"/>
                </a:solidFill>
                <a:latin typeface="Times New Roman" panose="02020603050405020304" pitchFamily="18" charset="0"/>
                <a:cs typeface="Times New Roman" panose="02020603050405020304" pitchFamily="18" charset="0"/>
              </a:rPr>
              <a:t>e</a:t>
            </a:r>
            <a:r>
              <a:rPr sz="2600" spc="5" dirty="0">
                <a:solidFill>
                  <a:srgbClr val="FF0000"/>
                </a:solidFill>
                <a:latin typeface="Times New Roman" panose="02020603050405020304" pitchFamily="18" charset="0"/>
                <a:cs typeface="Times New Roman" panose="02020603050405020304" pitchFamily="18" charset="0"/>
              </a:rPr>
              <a:t>us</a:t>
            </a:r>
            <a:r>
              <a:rPr sz="2600" dirty="0">
                <a:solidFill>
                  <a:srgbClr val="FF0000"/>
                </a:solidFill>
                <a:latin typeface="Times New Roman" panose="02020603050405020304" pitchFamily="18" charset="0"/>
                <a:cs typeface="Times New Roman" panose="02020603050405020304" pitchFamily="18" charset="0"/>
              </a:rPr>
              <a:t>e</a:t>
            </a:r>
          </a:p>
          <a:p>
            <a:pPr marL="756285" lvl="1" indent="-286385" algn="just">
              <a:buClr>
                <a:srgbClr val="9898CC"/>
              </a:buClr>
              <a:buSzPct val="80000"/>
              <a:buFont typeface="Wingdings"/>
              <a:buChar char=""/>
              <a:tabLst>
                <a:tab pos="756920" algn="l"/>
              </a:tabLst>
            </a:pPr>
            <a:r>
              <a:rPr sz="2600" spc="5" dirty="0">
                <a:latin typeface="Times New Roman" panose="02020603050405020304" pitchFamily="18" charset="0"/>
                <a:cs typeface="Times New Roman" panose="02020603050405020304" pitchFamily="18" charset="0"/>
              </a:rPr>
              <a:t>w</a:t>
            </a:r>
            <a:r>
              <a:rPr sz="2600" spc="-5" dirty="0">
                <a:latin typeface="Times New Roman" panose="02020603050405020304" pitchFamily="18" charset="0"/>
                <a:cs typeface="Times New Roman" panose="02020603050405020304" pitchFamily="18" charset="0"/>
              </a:rPr>
              <a:t>ell</a:t>
            </a:r>
            <a:r>
              <a:rPr sz="2600" dirty="0">
                <a:latin typeface="Times New Roman" panose="02020603050405020304" pitchFamily="18" charset="0"/>
                <a:cs typeface="Times New Roman" panose="02020603050405020304" pitchFamily="18" charset="0"/>
              </a:rPr>
              <a:t>-</a:t>
            </a:r>
            <a:r>
              <a:rPr sz="2600" spc="-5" dirty="0">
                <a:latin typeface="Times New Roman" panose="02020603050405020304" pitchFamily="18" charset="0"/>
                <a:cs typeface="Times New Roman" panose="02020603050405020304" pitchFamily="18" charset="0"/>
              </a:rPr>
              <a:t>und</a:t>
            </a:r>
            <a:r>
              <a:rPr sz="2600" spc="-10" dirty="0">
                <a:latin typeface="Times New Roman" panose="02020603050405020304" pitchFamily="18" charset="0"/>
                <a:cs typeface="Times New Roman" panose="02020603050405020304" pitchFamily="18" charset="0"/>
              </a:rPr>
              <a:t>e</a:t>
            </a:r>
            <a:r>
              <a:rPr sz="2600" dirty="0">
                <a:latin typeface="Times New Roman" panose="02020603050405020304" pitchFamily="18" charset="0"/>
                <a:cs typeface="Times New Roman" panose="02020603050405020304" pitchFamily="18" charset="0"/>
              </a:rPr>
              <a:t>r</a:t>
            </a:r>
            <a:r>
              <a:rPr sz="2600" spc="-10" dirty="0">
                <a:latin typeface="Times New Roman" panose="02020603050405020304" pitchFamily="18" charset="0"/>
                <a:cs typeface="Times New Roman" panose="02020603050405020304" pitchFamily="18" charset="0"/>
              </a:rPr>
              <a:t>s</a:t>
            </a:r>
            <a:r>
              <a:rPr sz="2600" spc="-15" dirty="0">
                <a:latin typeface="Times New Roman" panose="02020603050405020304" pitchFamily="18" charset="0"/>
                <a:cs typeface="Times New Roman" panose="02020603050405020304" pitchFamily="18" charset="0"/>
              </a:rPr>
              <a:t>t</a:t>
            </a:r>
            <a:r>
              <a:rPr sz="2600" spc="-10" dirty="0">
                <a:latin typeface="Times New Roman" panose="02020603050405020304" pitchFamily="18" charset="0"/>
                <a:cs typeface="Times New Roman" panose="02020603050405020304" pitchFamily="18" charset="0"/>
              </a:rPr>
              <a:t>o</a:t>
            </a:r>
            <a:r>
              <a:rPr sz="2600" spc="-5" dirty="0">
                <a:latin typeface="Times New Roman" panose="02020603050405020304" pitchFamily="18" charset="0"/>
                <a:cs typeface="Times New Roman" panose="02020603050405020304" pitchFamily="18" charset="0"/>
              </a:rPr>
              <a:t>o</a:t>
            </a:r>
            <a:r>
              <a:rPr sz="2600" dirty="0">
                <a:latin typeface="Times New Roman" panose="02020603050405020304" pitchFamily="18" charset="0"/>
                <a:cs typeface="Times New Roman" panose="02020603050405020304" pitchFamily="18" charset="0"/>
              </a:rPr>
              <a:t>d </a:t>
            </a:r>
            <a:r>
              <a:rPr sz="2600" spc="5" dirty="0">
                <a:latin typeface="Times New Roman" panose="02020603050405020304" pitchFamily="18" charset="0"/>
                <a:cs typeface="Times New Roman" panose="02020603050405020304" pitchFamily="18" charset="0"/>
              </a:rPr>
              <a:t>s</a:t>
            </a:r>
            <a:r>
              <a:rPr sz="2600" spc="-5" dirty="0">
                <a:latin typeface="Times New Roman" panose="02020603050405020304" pitchFamily="18" charset="0"/>
                <a:cs typeface="Times New Roman" panose="02020603050405020304" pitchFamily="18" charset="0"/>
              </a:rPr>
              <a:t>ol</a:t>
            </a:r>
            <a:r>
              <a:rPr sz="2600" spc="5" dirty="0">
                <a:latin typeface="Times New Roman" panose="02020603050405020304" pitchFamily="18" charset="0"/>
                <a:cs typeface="Times New Roman" panose="02020603050405020304" pitchFamily="18" charset="0"/>
              </a:rPr>
              <a:t>u</a:t>
            </a:r>
            <a:r>
              <a:rPr sz="2600" dirty="0">
                <a:latin typeface="Times New Roman" panose="02020603050405020304" pitchFamily="18" charset="0"/>
                <a:cs typeface="Times New Roman" panose="02020603050405020304" pitchFamily="18" charset="0"/>
              </a:rPr>
              <a:t>tio</a:t>
            </a:r>
            <a:r>
              <a:rPr sz="2600" spc="-10" dirty="0">
                <a:latin typeface="Times New Roman" panose="02020603050405020304" pitchFamily="18" charset="0"/>
                <a:cs typeface="Times New Roman" panose="02020603050405020304" pitchFamily="18" charset="0"/>
              </a:rPr>
              <a:t>n</a:t>
            </a:r>
            <a:r>
              <a:rPr sz="2600" dirty="0">
                <a:latin typeface="Times New Roman" panose="02020603050405020304" pitchFamily="18" charset="0"/>
                <a:cs typeface="Times New Roman" panose="02020603050405020304" pitchFamily="18" charset="0"/>
              </a:rPr>
              <a:t>s</a:t>
            </a:r>
            <a:r>
              <a:rPr sz="2600" spc="-40" dirty="0">
                <a:latin typeface="Times New Roman" panose="02020603050405020304" pitchFamily="18" charset="0"/>
                <a:cs typeface="Times New Roman" panose="02020603050405020304" pitchFamily="18" charset="0"/>
              </a:rPr>
              <a:t> </a:t>
            </a:r>
            <a:r>
              <a:rPr sz="2600" spc="-5" dirty="0">
                <a:latin typeface="Times New Roman" panose="02020603050405020304" pitchFamily="18" charset="0"/>
                <a:cs typeface="Times New Roman" panose="02020603050405020304" pitchFamily="18" charset="0"/>
              </a:rPr>
              <a:t>a</a:t>
            </a:r>
            <a:r>
              <a:rPr sz="2600" spc="5" dirty="0">
                <a:latin typeface="Times New Roman" panose="02020603050405020304" pitchFamily="18" charset="0"/>
                <a:cs typeface="Times New Roman" panose="02020603050405020304" pitchFamily="18" charset="0"/>
              </a:rPr>
              <a:t>p</a:t>
            </a:r>
            <a:r>
              <a:rPr sz="2600" spc="-5" dirty="0">
                <a:latin typeface="Times New Roman" panose="02020603050405020304" pitchFamily="18" charset="0"/>
                <a:cs typeface="Times New Roman" panose="02020603050405020304" pitchFamily="18" charset="0"/>
              </a:rPr>
              <a:t>pli</a:t>
            </a:r>
            <a:r>
              <a:rPr sz="2600" dirty="0">
                <a:latin typeface="Times New Roman" panose="02020603050405020304" pitchFamily="18" charset="0"/>
                <a:cs typeface="Times New Roman" panose="02020603050405020304" pitchFamily="18" charset="0"/>
              </a:rPr>
              <a:t>ed</a:t>
            </a:r>
            <a:r>
              <a:rPr sz="2600" spc="50" dirty="0">
                <a:latin typeface="Times New Roman" panose="02020603050405020304" pitchFamily="18" charset="0"/>
                <a:cs typeface="Times New Roman" panose="02020603050405020304" pitchFamily="18" charset="0"/>
              </a:rPr>
              <a:t> </a:t>
            </a:r>
            <a:r>
              <a:rPr sz="2600" dirty="0">
                <a:latin typeface="Times New Roman" panose="02020603050405020304" pitchFamily="18" charset="0"/>
                <a:cs typeface="Times New Roman" panose="02020603050405020304" pitchFamily="18" charset="0"/>
              </a:rPr>
              <a:t>to</a:t>
            </a:r>
            <a:r>
              <a:rPr sz="2600" spc="20" dirty="0">
                <a:latin typeface="Times New Roman" panose="02020603050405020304" pitchFamily="18" charset="0"/>
                <a:cs typeface="Times New Roman" panose="02020603050405020304" pitchFamily="18" charset="0"/>
              </a:rPr>
              <a:t> </a:t>
            </a:r>
            <a:r>
              <a:rPr sz="2600" dirty="0">
                <a:latin typeface="Times New Roman" panose="02020603050405020304" pitchFamily="18" charset="0"/>
                <a:cs typeface="Times New Roman" panose="02020603050405020304" pitchFamily="18" charset="0"/>
              </a:rPr>
              <a:t>new</a:t>
            </a:r>
            <a:r>
              <a:rPr sz="2600" spc="50" dirty="0">
                <a:latin typeface="Times New Roman" panose="02020603050405020304" pitchFamily="18" charset="0"/>
                <a:cs typeface="Times New Roman" panose="02020603050405020304" pitchFamily="18" charset="0"/>
              </a:rPr>
              <a:t> </a:t>
            </a:r>
            <a:r>
              <a:rPr sz="2600" spc="-5" dirty="0">
                <a:latin typeface="Times New Roman" panose="02020603050405020304" pitchFamily="18" charset="0"/>
                <a:cs typeface="Times New Roman" panose="02020603050405020304" pitchFamily="18" charset="0"/>
              </a:rPr>
              <a:t>p</a:t>
            </a:r>
            <a:r>
              <a:rPr sz="2600" spc="10" dirty="0">
                <a:latin typeface="Times New Roman" panose="02020603050405020304" pitchFamily="18" charset="0"/>
                <a:cs typeface="Times New Roman" panose="02020603050405020304" pitchFamily="18" charset="0"/>
              </a:rPr>
              <a:t>r</a:t>
            </a:r>
            <a:r>
              <a:rPr sz="2600" spc="-5" dirty="0">
                <a:latin typeface="Times New Roman" panose="02020603050405020304" pitchFamily="18" charset="0"/>
                <a:cs typeface="Times New Roman" panose="02020603050405020304" pitchFamily="18" charset="0"/>
              </a:rPr>
              <a:t>o</a:t>
            </a:r>
            <a:r>
              <a:rPr sz="2600" spc="5" dirty="0">
                <a:latin typeface="Times New Roman" panose="02020603050405020304" pitchFamily="18" charset="0"/>
                <a:cs typeface="Times New Roman" panose="02020603050405020304" pitchFamily="18" charset="0"/>
              </a:rPr>
              <a:t>b</a:t>
            </a:r>
            <a:r>
              <a:rPr sz="2600" spc="-5" dirty="0">
                <a:latin typeface="Times New Roman" panose="02020603050405020304" pitchFamily="18" charset="0"/>
                <a:cs typeface="Times New Roman" panose="02020603050405020304" pitchFamily="18" charset="0"/>
              </a:rPr>
              <a:t>lems</a:t>
            </a:r>
            <a:endParaRPr sz="2600" dirty="0">
              <a:latin typeface="Times New Roman" panose="02020603050405020304" pitchFamily="18" charset="0"/>
              <a:cs typeface="Times New Roman" panose="02020603050405020304" pitchFamily="18" charset="0"/>
            </a:endParaRPr>
          </a:p>
          <a:p>
            <a:pPr marL="355600" indent="-342900" algn="just">
              <a:spcBef>
                <a:spcPts val="805"/>
              </a:spcBef>
              <a:buClr>
                <a:srgbClr val="00007C"/>
              </a:buClr>
              <a:buSzPct val="75000"/>
              <a:buFont typeface="Wingdings"/>
              <a:buChar char=""/>
              <a:tabLst>
                <a:tab pos="356235" algn="l"/>
              </a:tabLst>
            </a:pPr>
            <a:r>
              <a:rPr sz="2600" spc="5" dirty="0">
                <a:solidFill>
                  <a:srgbClr val="FF0000"/>
                </a:solidFill>
                <a:latin typeface="Times New Roman" panose="02020603050405020304" pitchFamily="18" charset="0"/>
                <a:cs typeface="Times New Roman" panose="02020603050405020304" pitchFamily="18" charset="0"/>
              </a:rPr>
              <a:t>C</a:t>
            </a:r>
            <a:r>
              <a:rPr sz="2600" spc="-5" dirty="0">
                <a:solidFill>
                  <a:srgbClr val="FF0000"/>
                </a:solidFill>
                <a:latin typeface="Times New Roman" panose="02020603050405020304" pitchFamily="18" charset="0"/>
                <a:cs typeface="Times New Roman" panose="02020603050405020304" pitchFamily="18" charset="0"/>
              </a:rPr>
              <a:t>o</a:t>
            </a:r>
            <a:r>
              <a:rPr sz="2600" spc="5" dirty="0">
                <a:solidFill>
                  <a:srgbClr val="FF0000"/>
                </a:solidFill>
                <a:latin typeface="Times New Roman" panose="02020603050405020304" pitchFamily="18" charset="0"/>
                <a:cs typeface="Times New Roman" panose="02020603050405020304" pitchFamily="18" charset="0"/>
              </a:rPr>
              <a:t>d</a:t>
            </a:r>
            <a:r>
              <a:rPr sz="2600" dirty="0">
                <a:solidFill>
                  <a:srgbClr val="FF0000"/>
                </a:solidFill>
                <a:latin typeface="Times New Roman" panose="02020603050405020304" pitchFamily="18" charset="0"/>
                <a:cs typeface="Times New Roman" panose="02020603050405020304" pitchFamily="18" charset="0"/>
              </a:rPr>
              <a:t>e</a:t>
            </a:r>
            <a:r>
              <a:rPr sz="2600" spc="25" dirty="0">
                <a:solidFill>
                  <a:srgbClr val="FF0000"/>
                </a:solidFill>
                <a:latin typeface="Times New Roman" panose="02020603050405020304" pitchFamily="18" charset="0"/>
                <a:cs typeface="Times New Roman" panose="02020603050405020304" pitchFamily="18" charset="0"/>
              </a:rPr>
              <a:t> </a:t>
            </a:r>
            <a:r>
              <a:rPr sz="2600" spc="5" dirty="0">
                <a:solidFill>
                  <a:srgbClr val="FF0000"/>
                </a:solidFill>
                <a:latin typeface="Times New Roman" panose="02020603050405020304" pitchFamily="18" charset="0"/>
                <a:cs typeface="Times New Roman" panose="02020603050405020304" pitchFamily="18" charset="0"/>
              </a:rPr>
              <a:t>r</a:t>
            </a:r>
            <a:r>
              <a:rPr sz="2600" spc="-5" dirty="0">
                <a:solidFill>
                  <a:srgbClr val="FF0000"/>
                </a:solidFill>
                <a:latin typeface="Times New Roman" panose="02020603050405020304" pitchFamily="18" charset="0"/>
                <a:cs typeface="Times New Roman" panose="02020603050405020304" pitchFamily="18" charset="0"/>
              </a:rPr>
              <a:t>e</a:t>
            </a:r>
            <a:r>
              <a:rPr sz="2600" spc="5" dirty="0">
                <a:solidFill>
                  <a:srgbClr val="FF0000"/>
                </a:solidFill>
                <a:latin typeface="Times New Roman" panose="02020603050405020304" pitchFamily="18" charset="0"/>
                <a:cs typeface="Times New Roman" panose="02020603050405020304" pitchFamily="18" charset="0"/>
              </a:rPr>
              <a:t>us</a:t>
            </a:r>
            <a:r>
              <a:rPr sz="2600" dirty="0">
                <a:solidFill>
                  <a:srgbClr val="FF0000"/>
                </a:solidFill>
                <a:latin typeface="Times New Roman" panose="02020603050405020304" pitchFamily="18" charset="0"/>
                <a:cs typeface="Times New Roman" panose="02020603050405020304" pitchFamily="18" charset="0"/>
              </a:rPr>
              <a:t>e</a:t>
            </a:r>
          </a:p>
          <a:p>
            <a:pPr marL="756285" lvl="1" indent="-286385" algn="just">
              <a:buClr>
                <a:srgbClr val="9898CC"/>
              </a:buClr>
              <a:buSzPct val="80000"/>
              <a:buFont typeface="Wingdings"/>
              <a:buChar char=""/>
              <a:tabLst>
                <a:tab pos="756920" algn="l"/>
              </a:tabLst>
            </a:pPr>
            <a:r>
              <a:rPr sz="2600" spc="5" dirty="0">
                <a:latin typeface="Times New Roman" panose="02020603050405020304" pitchFamily="18" charset="0"/>
                <a:cs typeface="Times New Roman" panose="02020603050405020304" pitchFamily="18" charset="0"/>
              </a:rPr>
              <a:t>s</a:t>
            </a:r>
            <a:r>
              <a:rPr sz="2600" spc="-5" dirty="0">
                <a:latin typeface="Times New Roman" panose="02020603050405020304" pitchFamily="18" charset="0"/>
                <a:cs typeface="Times New Roman" panose="02020603050405020304" pitchFamily="18" charset="0"/>
              </a:rPr>
              <a:t>h</a:t>
            </a:r>
            <a:r>
              <a:rPr sz="2600" spc="5" dirty="0">
                <a:latin typeface="Times New Roman" panose="02020603050405020304" pitchFamily="18" charset="0"/>
                <a:cs typeface="Times New Roman" panose="02020603050405020304" pitchFamily="18" charset="0"/>
              </a:rPr>
              <a:t>ar</a:t>
            </a:r>
            <a:r>
              <a:rPr sz="2600" spc="-5" dirty="0">
                <a:latin typeface="Times New Roman" panose="02020603050405020304" pitchFamily="18" charset="0"/>
                <a:cs typeface="Times New Roman" panose="02020603050405020304" pitchFamily="18" charset="0"/>
              </a:rPr>
              <a:t>e</a:t>
            </a:r>
            <a:r>
              <a:rPr sz="2600" dirty="0">
                <a:latin typeface="Times New Roman" panose="02020603050405020304" pitchFamily="18" charset="0"/>
                <a:cs typeface="Times New Roman" panose="02020603050405020304" pitchFamily="18" charset="0"/>
              </a:rPr>
              <a:t>d</a:t>
            </a:r>
            <a:r>
              <a:rPr sz="2600" spc="15" dirty="0">
                <a:latin typeface="Times New Roman" panose="02020603050405020304" pitchFamily="18" charset="0"/>
                <a:cs typeface="Times New Roman" panose="02020603050405020304" pitchFamily="18" charset="0"/>
              </a:rPr>
              <a:t> </a:t>
            </a:r>
            <a:r>
              <a:rPr sz="2600" spc="-5" dirty="0">
                <a:latin typeface="Times New Roman" panose="02020603050405020304" pitchFamily="18" charset="0"/>
                <a:cs typeface="Times New Roman" panose="02020603050405020304" pitchFamily="18" charset="0"/>
              </a:rPr>
              <a:t>impl</a:t>
            </a:r>
            <a:r>
              <a:rPr sz="2600" spc="5" dirty="0">
                <a:latin typeface="Times New Roman" panose="02020603050405020304" pitchFamily="18" charset="0"/>
                <a:cs typeface="Times New Roman" panose="02020603050405020304" pitchFamily="18" charset="0"/>
              </a:rPr>
              <a:t>e</a:t>
            </a:r>
            <a:r>
              <a:rPr sz="2600" dirty="0">
                <a:latin typeface="Times New Roman" panose="02020603050405020304" pitchFamily="18" charset="0"/>
                <a:cs typeface="Times New Roman" panose="02020603050405020304" pitchFamily="18" charset="0"/>
              </a:rPr>
              <a:t>men</a:t>
            </a:r>
            <a:r>
              <a:rPr sz="2600" spc="-20" dirty="0">
                <a:latin typeface="Times New Roman" panose="02020603050405020304" pitchFamily="18" charset="0"/>
                <a:cs typeface="Times New Roman" panose="02020603050405020304" pitchFamily="18" charset="0"/>
              </a:rPr>
              <a:t>t</a:t>
            </a:r>
            <a:r>
              <a:rPr sz="2600" spc="-5" dirty="0">
                <a:latin typeface="Times New Roman" panose="02020603050405020304" pitchFamily="18" charset="0"/>
                <a:cs typeface="Times New Roman" panose="02020603050405020304" pitchFamily="18" charset="0"/>
              </a:rPr>
              <a:t>a</a:t>
            </a:r>
            <a:r>
              <a:rPr sz="2600" spc="-10" dirty="0">
                <a:latin typeface="Times New Roman" panose="02020603050405020304" pitchFamily="18" charset="0"/>
                <a:cs typeface="Times New Roman" panose="02020603050405020304" pitchFamily="18" charset="0"/>
              </a:rPr>
              <a:t>t</a:t>
            </a:r>
            <a:r>
              <a:rPr sz="2600" spc="-5" dirty="0">
                <a:latin typeface="Times New Roman" panose="02020603050405020304" pitchFamily="18" charset="0"/>
                <a:cs typeface="Times New Roman" panose="02020603050405020304" pitchFamily="18" charset="0"/>
              </a:rPr>
              <a:t>i</a:t>
            </a:r>
            <a:r>
              <a:rPr sz="2600" spc="-10" dirty="0">
                <a:latin typeface="Times New Roman" panose="02020603050405020304" pitchFamily="18" charset="0"/>
                <a:cs typeface="Times New Roman" panose="02020603050405020304" pitchFamily="18" charset="0"/>
              </a:rPr>
              <a:t>o</a:t>
            </a:r>
            <a:r>
              <a:rPr sz="2600" spc="-5" dirty="0">
                <a:latin typeface="Times New Roman" panose="02020603050405020304" pitchFamily="18" charset="0"/>
                <a:cs typeface="Times New Roman" panose="02020603050405020304" pitchFamily="18" charset="0"/>
              </a:rPr>
              <a:t>n</a:t>
            </a:r>
            <a:r>
              <a:rPr sz="2600" dirty="0">
                <a:latin typeface="Times New Roman" panose="02020603050405020304" pitchFamily="18" charset="0"/>
                <a:cs typeface="Times New Roman" panose="02020603050405020304" pitchFamily="18" charset="0"/>
              </a:rPr>
              <a:t>s</a:t>
            </a:r>
            <a:r>
              <a:rPr sz="2600" spc="-20" dirty="0">
                <a:latin typeface="Times New Roman" panose="02020603050405020304" pitchFamily="18" charset="0"/>
                <a:cs typeface="Times New Roman" panose="02020603050405020304" pitchFamily="18" charset="0"/>
              </a:rPr>
              <a:t> </a:t>
            </a:r>
            <a:r>
              <a:rPr sz="2600" spc="-5" dirty="0">
                <a:latin typeface="Times New Roman" panose="02020603050405020304" pitchFamily="18" charset="0"/>
                <a:cs typeface="Times New Roman" panose="02020603050405020304" pitchFamily="18" charset="0"/>
              </a:rPr>
              <a:t>o</a:t>
            </a:r>
            <a:r>
              <a:rPr sz="2600" dirty="0">
                <a:latin typeface="Times New Roman" panose="02020603050405020304" pitchFamily="18" charset="0"/>
                <a:cs typeface="Times New Roman" panose="02020603050405020304" pitchFamily="18" charset="0"/>
              </a:rPr>
              <a:t>f</a:t>
            </a:r>
            <a:r>
              <a:rPr sz="2600" spc="40" dirty="0">
                <a:latin typeface="Times New Roman" panose="02020603050405020304" pitchFamily="18" charset="0"/>
                <a:cs typeface="Times New Roman" panose="02020603050405020304" pitchFamily="18" charset="0"/>
              </a:rPr>
              <a:t> </a:t>
            </a:r>
            <a:r>
              <a:rPr sz="2600" spc="-5" dirty="0">
                <a:latin typeface="Times New Roman" panose="02020603050405020304" pitchFamily="18" charset="0"/>
                <a:cs typeface="Times New Roman" panose="02020603050405020304" pitchFamily="18" charset="0"/>
              </a:rPr>
              <a:t>inva</a:t>
            </a:r>
            <a:r>
              <a:rPr sz="2600" spc="5" dirty="0">
                <a:latin typeface="Times New Roman" panose="02020603050405020304" pitchFamily="18" charset="0"/>
                <a:cs typeface="Times New Roman" panose="02020603050405020304" pitchFamily="18" charset="0"/>
              </a:rPr>
              <a:t>r</a:t>
            </a:r>
            <a:r>
              <a:rPr sz="2600" spc="-5" dirty="0">
                <a:latin typeface="Times New Roman" panose="02020603050405020304" pitchFamily="18" charset="0"/>
                <a:cs typeface="Times New Roman" panose="02020603050405020304" pitchFamily="18" charset="0"/>
              </a:rPr>
              <a:t>ia</a:t>
            </a:r>
            <a:r>
              <a:rPr sz="2600" spc="5" dirty="0">
                <a:latin typeface="Times New Roman" panose="02020603050405020304" pitchFamily="18" charset="0"/>
                <a:cs typeface="Times New Roman" panose="02020603050405020304" pitchFamily="18" charset="0"/>
              </a:rPr>
              <a:t>n</a:t>
            </a:r>
            <a:r>
              <a:rPr sz="2600" dirty="0">
                <a:latin typeface="Times New Roman" panose="02020603050405020304" pitchFamily="18" charset="0"/>
                <a:cs typeface="Times New Roman" panose="02020603050405020304" pitchFamily="18" charset="0"/>
              </a:rPr>
              <a:t>t</a:t>
            </a:r>
            <a:r>
              <a:rPr sz="2600" spc="20" dirty="0">
                <a:latin typeface="Times New Roman" panose="02020603050405020304" pitchFamily="18" charset="0"/>
                <a:cs typeface="Times New Roman" panose="02020603050405020304" pitchFamily="18" charset="0"/>
              </a:rPr>
              <a:t> </a:t>
            </a:r>
            <a:r>
              <a:rPr sz="2600" spc="-5" dirty="0">
                <a:latin typeface="Times New Roman" panose="02020603050405020304" pitchFamily="18" charset="0"/>
                <a:cs typeface="Times New Roman" panose="02020603050405020304" pitchFamily="18" charset="0"/>
              </a:rPr>
              <a:t>a</a:t>
            </a:r>
            <a:r>
              <a:rPr sz="2600" spc="10" dirty="0">
                <a:latin typeface="Times New Roman" panose="02020603050405020304" pitchFamily="18" charset="0"/>
                <a:cs typeface="Times New Roman" panose="02020603050405020304" pitchFamily="18" charset="0"/>
              </a:rPr>
              <a:t>s</a:t>
            </a:r>
            <a:r>
              <a:rPr sz="2600" spc="-5" dirty="0">
                <a:latin typeface="Times New Roman" panose="02020603050405020304" pitchFamily="18" charset="0"/>
                <a:cs typeface="Times New Roman" panose="02020603050405020304" pitchFamily="18" charset="0"/>
              </a:rPr>
              <a:t>p</a:t>
            </a:r>
            <a:r>
              <a:rPr sz="2600" spc="5" dirty="0">
                <a:latin typeface="Times New Roman" panose="02020603050405020304" pitchFamily="18" charset="0"/>
                <a:cs typeface="Times New Roman" panose="02020603050405020304" pitchFamily="18" charset="0"/>
              </a:rPr>
              <a:t>e</a:t>
            </a:r>
            <a:r>
              <a:rPr sz="2600" dirty="0">
                <a:latin typeface="Times New Roman" panose="02020603050405020304" pitchFamily="18" charset="0"/>
                <a:cs typeface="Times New Roman" panose="02020603050405020304" pitchFamily="18" charset="0"/>
              </a:rPr>
              <a:t>c</a:t>
            </a:r>
            <a:r>
              <a:rPr sz="2600" spc="-20" dirty="0">
                <a:latin typeface="Times New Roman" panose="02020603050405020304" pitchFamily="18" charset="0"/>
                <a:cs typeface="Times New Roman" panose="02020603050405020304" pitchFamily="18" charset="0"/>
              </a:rPr>
              <a:t>t</a:t>
            </a:r>
            <a:r>
              <a:rPr sz="2600" dirty="0">
                <a:latin typeface="Times New Roman" panose="02020603050405020304" pitchFamily="18" charset="0"/>
                <a:cs typeface="Times New Roman" panose="02020603050405020304" pitchFamily="18" charset="0"/>
              </a:rPr>
              <a:t>s </a:t>
            </a:r>
            <a:r>
              <a:rPr sz="2600" spc="-5" dirty="0">
                <a:latin typeface="Times New Roman" panose="02020603050405020304" pitchFamily="18" charset="0"/>
                <a:cs typeface="Times New Roman" panose="02020603050405020304" pitchFamily="18" charset="0"/>
              </a:rPr>
              <a:t>o</a:t>
            </a:r>
            <a:r>
              <a:rPr sz="2600" dirty="0">
                <a:latin typeface="Times New Roman" panose="02020603050405020304" pitchFamily="18" charset="0"/>
                <a:cs typeface="Times New Roman" panose="02020603050405020304" pitchFamily="18" charset="0"/>
              </a:rPr>
              <a:t>f</a:t>
            </a:r>
            <a:r>
              <a:rPr sz="2600" spc="40" dirty="0">
                <a:latin typeface="Times New Roman" panose="02020603050405020304" pitchFamily="18" charset="0"/>
                <a:cs typeface="Times New Roman" panose="02020603050405020304" pitchFamily="18" charset="0"/>
              </a:rPr>
              <a:t> </a:t>
            </a:r>
            <a:r>
              <a:rPr sz="2600" dirty="0">
                <a:latin typeface="Times New Roman" panose="02020603050405020304" pitchFamily="18" charset="0"/>
                <a:cs typeface="Times New Roman" panose="02020603050405020304" pitchFamily="18" charset="0"/>
              </a:rPr>
              <a:t>a</a:t>
            </a:r>
            <a:r>
              <a:rPr sz="2600" spc="35" dirty="0">
                <a:latin typeface="Times New Roman" panose="02020603050405020304" pitchFamily="18" charset="0"/>
                <a:cs typeface="Times New Roman" panose="02020603050405020304" pitchFamily="18" charset="0"/>
              </a:rPr>
              <a:t> </a:t>
            </a:r>
            <a:r>
              <a:rPr sz="2600" spc="5" dirty="0">
                <a:latin typeface="Times New Roman" panose="02020603050405020304" pitchFamily="18" charset="0"/>
                <a:cs typeface="Times New Roman" panose="02020603050405020304" pitchFamily="18" charset="0"/>
              </a:rPr>
              <a:t>s</a:t>
            </a:r>
            <a:r>
              <a:rPr sz="2600" dirty="0">
                <a:latin typeface="Times New Roman" panose="02020603050405020304" pitchFamily="18" charset="0"/>
                <a:cs typeface="Times New Roman" panose="02020603050405020304" pitchFamily="18" charset="0"/>
              </a:rPr>
              <a:t>t</a:t>
            </a:r>
            <a:r>
              <a:rPr sz="2600" spc="-10" dirty="0">
                <a:latin typeface="Times New Roman" panose="02020603050405020304" pitchFamily="18" charset="0"/>
                <a:cs typeface="Times New Roman" panose="02020603050405020304" pitchFamily="18" charset="0"/>
              </a:rPr>
              <a:t>y</a:t>
            </a:r>
            <a:r>
              <a:rPr sz="2600" spc="-5" dirty="0">
                <a:latin typeface="Times New Roman" panose="02020603050405020304" pitchFamily="18" charset="0"/>
                <a:cs typeface="Times New Roman" panose="02020603050405020304" pitchFamily="18" charset="0"/>
              </a:rPr>
              <a:t>le</a:t>
            </a:r>
            <a:endParaRPr sz="2600" dirty="0">
              <a:latin typeface="Times New Roman" panose="02020603050405020304" pitchFamily="18" charset="0"/>
              <a:cs typeface="Times New Roman" panose="02020603050405020304" pitchFamily="18" charset="0"/>
            </a:endParaRPr>
          </a:p>
          <a:p>
            <a:pPr marL="355600" indent="-342900" algn="just">
              <a:spcBef>
                <a:spcPts val="795"/>
              </a:spcBef>
              <a:buClr>
                <a:srgbClr val="00007C"/>
              </a:buClr>
              <a:buSzPct val="75000"/>
              <a:buFont typeface="Wingdings"/>
              <a:buChar char=""/>
              <a:tabLst>
                <a:tab pos="356235" algn="l"/>
              </a:tabLst>
            </a:pPr>
            <a:r>
              <a:rPr sz="2600" spc="-5" dirty="0">
                <a:solidFill>
                  <a:srgbClr val="FF0000"/>
                </a:solidFill>
                <a:latin typeface="Times New Roman" panose="02020603050405020304" pitchFamily="18" charset="0"/>
                <a:cs typeface="Times New Roman" panose="02020603050405020304" pitchFamily="18" charset="0"/>
              </a:rPr>
              <a:t>U</a:t>
            </a:r>
            <a:r>
              <a:rPr sz="2600" spc="5" dirty="0">
                <a:solidFill>
                  <a:srgbClr val="FF0000"/>
                </a:solidFill>
                <a:latin typeface="Times New Roman" panose="02020603050405020304" pitchFamily="18" charset="0"/>
                <a:cs typeface="Times New Roman" panose="02020603050405020304" pitchFamily="18" charset="0"/>
              </a:rPr>
              <a:t>n</a:t>
            </a:r>
            <a:r>
              <a:rPr sz="2600" spc="-5" dirty="0">
                <a:solidFill>
                  <a:srgbClr val="FF0000"/>
                </a:solidFill>
                <a:latin typeface="Times New Roman" panose="02020603050405020304" pitchFamily="18" charset="0"/>
                <a:cs typeface="Times New Roman" panose="02020603050405020304" pitchFamily="18" charset="0"/>
              </a:rPr>
              <a:t>ders</a:t>
            </a:r>
            <a:r>
              <a:rPr sz="2600" spc="-20" dirty="0">
                <a:solidFill>
                  <a:srgbClr val="FF0000"/>
                </a:solidFill>
                <a:latin typeface="Times New Roman" panose="02020603050405020304" pitchFamily="18" charset="0"/>
                <a:cs typeface="Times New Roman" panose="02020603050405020304" pitchFamily="18" charset="0"/>
              </a:rPr>
              <a:t>t</a:t>
            </a:r>
            <a:r>
              <a:rPr sz="2600" spc="-5" dirty="0">
                <a:solidFill>
                  <a:srgbClr val="FF0000"/>
                </a:solidFill>
                <a:latin typeface="Times New Roman" panose="02020603050405020304" pitchFamily="18" charset="0"/>
                <a:cs typeface="Times New Roman" panose="02020603050405020304" pitchFamily="18" charset="0"/>
              </a:rPr>
              <a:t>a</a:t>
            </a:r>
            <a:r>
              <a:rPr sz="2600" spc="-10" dirty="0">
                <a:solidFill>
                  <a:srgbClr val="FF0000"/>
                </a:solidFill>
                <a:latin typeface="Times New Roman" panose="02020603050405020304" pitchFamily="18" charset="0"/>
                <a:cs typeface="Times New Roman" panose="02020603050405020304" pitchFamily="18" charset="0"/>
              </a:rPr>
              <a:t>n</a:t>
            </a:r>
            <a:r>
              <a:rPr sz="2600" spc="-15" dirty="0">
                <a:solidFill>
                  <a:srgbClr val="FF0000"/>
                </a:solidFill>
                <a:latin typeface="Times New Roman" panose="02020603050405020304" pitchFamily="18" charset="0"/>
                <a:cs typeface="Times New Roman" panose="02020603050405020304" pitchFamily="18" charset="0"/>
              </a:rPr>
              <a:t>d</a:t>
            </a:r>
            <a:r>
              <a:rPr sz="2600" spc="-5" dirty="0">
                <a:solidFill>
                  <a:srgbClr val="FF0000"/>
                </a:solidFill>
                <a:latin typeface="Times New Roman" panose="02020603050405020304" pitchFamily="18" charset="0"/>
                <a:cs typeface="Times New Roman" panose="02020603050405020304" pitchFamily="18" charset="0"/>
              </a:rPr>
              <a:t>a</a:t>
            </a:r>
            <a:r>
              <a:rPr sz="2600" spc="-10" dirty="0">
                <a:solidFill>
                  <a:srgbClr val="FF0000"/>
                </a:solidFill>
                <a:latin typeface="Times New Roman" panose="02020603050405020304" pitchFamily="18" charset="0"/>
                <a:cs typeface="Times New Roman" panose="02020603050405020304" pitchFamily="18" charset="0"/>
              </a:rPr>
              <a:t>b</a:t>
            </a:r>
            <a:r>
              <a:rPr sz="2600" spc="-5" dirty="0">
                <a:solidFill>
                  <a:srgbClr val="FF0000"/>
                </a:solidFill>
                <a:latin typeface="Times New Roman" panose="02020603050405020304" pitchFamily="18" charset="0"/>
                <a:cs typeface="Times New Roman" panose="02020603050405020304" pitchFamily="18" charset="0"/>
              </a:rPr>
              <a:t>ili</a:t>
            </a:r>
            <a:r>
              <a:rPr sz="2600" spc="-20" dirty="0">
                <a:solidFill>
                  <a:srgbClr val="FF0000"/>
                </a:solidFill>
                <a:latin typeface="Times New Roman" panose="02020603050405020304" pitchFamily="18" charset="0"/>
                <a:cs typeface="Times New Roman" panose="02020603050405020304" pitchFamily="18" charset="0"/>
              </a:rPr>
              <a:t>t</a:t>
            </a:r>
            <a:r>
              <a:rPr sz="2600" dirty="0">
                <a:solidFill>
                  <a:srgbClr val="FF0000"/>
                </a:solidFill>
                <a:latin typeface="Times New Roman" panose="02020603050405020304" pitchFamily="18" charset="0"/>
                <a:cs typeface="Times New Roman" panose="02020603050405020304" pitchFamily="18" charset="0"/>
              </a:rPr>
              <a:t>y</a:t>
            </a:r>
            <a:r>
              <a:rPr sz="2600" spc="-20" dirty="0">
                <a:solidFill>
                  <a:srgbClr val="FF0000"/>
                </a:solidFill>
                <a:latin typeface="Times New Roman" panose="02020603050405020304" pitchFamily="18" charset="0"/>
                <a:cs typeface="Times New Roman" panose="02020603050405020304" pitchFamily="18" charset="0"/>
              </a:rPr>
              <a:t> </a:t>
            </a:r>
            <a:r>
              <a:rPr sz="2600" spc="-5" dirty="0">
                <a:solidFill>
                  <a:srgbClr val="FF0000"/>
                </a:solidFill>
                <a:latin typeface="Times New Roman" panose="02020603050405020304" pitchFamily="18" charset="0"/>
                <a:cs typeface="Times New Roman" panose="02020603050405020304" pitchFamily="18" charset="0"/>
              </a:rPr>
              <a:t>o</a:t>
            </a:r>
            <a:r>
              <a:rPr sz="2600" dirty="0">
                <a:solidFill>
                  <a:srgbClr val="FF0000"/>
                </a:solidFill>
                <a:latin typeface="Times New Roman" panose="02020603050405020304" pitchFamily="18" charset="0"/>
                <a:cs typeface="Times New Roman" panose="02020603050405020304" pitchFamily="18" charset="0"/>
              </a:rPr>
              <a:t>f</a:t>
            </a:r>
            <a:r>
              <a:rPr sz="2600" spc="35" dirty="0">
                <a:solidFill>
                  <a:srgbClr val="FF0000"/>
                </a:solidFill>
                <a:latin typeface="Times New Roman" panose="02020603050405020304" pitchFamily="18" charset="0"/>
                <a:cs typeface="Times New Roman" panose="02020603050405020304" pitchFamily="18" charset="0"/>
              </a:rPr>
              <a:t> </a:t>
            </a:r>
            <a:r>
              <a:rPr sz="2600" spc="5" dirty="0">
                <a:solidFill>
                  <a:srgbClr val="FF0000"/>
                </a:solidFill>
                <a:latin typeface="Times New Roman" panose="02020603050405020304" pitchFamily="18" charset="0"/>
                <a:cs typeface="Times New Roman" panose="02020603050405020304" pitchFamily="18" charset="0"/>
              </a:rPr>
              <a:t>sys</a:t>
            </a:r>
            <a:r>
              <a:rPr sz="2600" spc="-20" dirty="0">
                <a:solidFill>
                  <a:srgbClr val="FF0000"/>
                </a:solidFill>
                <a:latin typeface="Times New Roman" panose="02020603050405020304" pitchFamily="18" charset="0"/>
                <a:cs typeface="Times New Roman" panose="02020603050405020304" pitchFamily="18" charset="0"/>
              </a:rPr>
              <a:t>t</a:t>
            </a:r>
            <a:r>
              <a:rPr sz="2600" spc="-5" dirty="0">
                <a:solidFill>
                  <a:srgbClr val="FF0000"/>
                </a:solidFill>
                <a:latin typeface="Times New Roman" panose="02020603050405020304" pitchFamily="18" charset="0"/>
                <a:cs typeface="Times New Roman" panose="02020603050405020304" pitchFamily="18" charset="0"/>
              </a:rPr>
              <a:t>e</a:t>
            </a:r>
            <a:r>
              <a:rPr sz="2600" dirty="0">
                <a:solidFill>
                  <a:srgbClr val="FF0000"/>
                </a:solidFill>
                <a:latin typeface="Times New Roman" panose="02020603050405020304" pitchFamily="18" charset="0"/>
                <a:cs typeface="Times New Roman" panose="02020603050405020304" pitchFamily="18" charset="0"/>
              </a:rPr>
              <a:t>m</a:t>
            </a:r>
            <a:r>
              <a:rPr sz="2600" spc="-20" dirty="0">
                <a:solidFill>
                  <a:srgbClr val="FF0000"/>
                </a:solidFill>
                <a:latin typeface="Times New Roman" panose="02020603050405020304" pitchFamily="18" charset="0"/>
                <a:cs typeface="Times New Roman" panose="02020603050405020304" pitchFamily="18" charset="0"/>
              </a:rPr>
              <a:t> </a:t>
            </a:r>
            <a:r>
              <a:rPr sz="2600" spc="-5" dirty="0">
                <a:solidFill>
                  <a:srgbClr val="FF0000"/>
                </a:solidFill>
                <a:latin typeface="Times New Roman" panose="02020603050405020304" pitchFamily="18" charset="0"/>
                <a:cs typeface="Times New Roman" panose="02020603050405020304" pitchFamily="18" charset="0"/>
              </a:rPr>
              <a:t>o</a:t>
            </a:r>
            <a:r>
              <a:rPr sz="2600" spc="5" dirty="0">
                <a:solidFill>
                  <a:srgbClr val="FF0000"/>
                </a:solidFill>
                <a:latin typeface="Times New Roman" panose="02020603050405020304" pitchFamily="18" charset="0"/>
                <a:cs typeface="Times New Roman" panose="02020603050405020304" pitchFamily="18" charset="0"/>
              </a:rPr>
              <a:t>r</a:t>
            </a:r>
            <a:r>
              <a:rPr sz="2600" spc="-5" dirty="0">
                <a:solidFill>
                  <a:srgbClr val="FF0000"/>
                </a:solidFill>
                <a:latin typeface="Times New Roman" panose="02020603050405020304" pitchFamily="18" charset="0"/>
                <a:cs typeface="Times New Roman" panose="02020603050405020304" pitchFamily="18" charset="0"/>
              </a:rPr>
              <a:t>gani</a:t>
            </a:r>
            <a:r>
              <a:rPr sz="2600" spc="-10" dirty="0">
                <a:solidFill>
                  <a:srgbClr val="FF0000"/>
                </a:solidFill>
                <a:latin typeface="Times New Roman" panose="02020603050405020304" pitchFamily="18" charset="0"/>
                <a:cs typeface="Times New Roman" panose="02020603050405020304" pitchFamily="18" charset="0"/>
              </a:rPr>
              <a:t>z</a:t>
            </a:r>
            <a:r>
              <a:rPr sz="2600" spc="-15" dirty="0">
                <a:solidFill>
                  <a:srgbClr val="FF0000"/>
                </a:solidFill>
                <a:latin typeface="Times New Roman" panose="02020603050405020304" pitchFamily="18" charset="0"/>
                <a:cs typeface="Times New Roman" panose="02020603050405020304" pitchFamily="18" charset="0"/>
              </a:rPr>
              <a:t>a</a:t>
            </a:r>
            <a:r>
              <a:rPr sz="2600" dirty="0">
                <a:solidFill>
                  <a:srgbClr val="FF0000"/>
                </a:solidFill>
                <a:latin typeface="Times New Roman" panose="02020603050405020304" pitchFamily="18" charset="0"/>
                <a:cs typeface="Times New Roman" panose="02020603050405020304" pitchFamily="18" charset="0"/>
              </a:rPr>
              <a:t>ti</a:t>
            </a:r>
            <a:r>
              <a:rPr sz="2600" spc="-15" dirty="0">
                <a:solidFill>
                  <a:srgbClr val="FF0000"/>
                </a:solidFill>
                <a:latin typeface="Times New Roman" panose="02020603050405020304" pitchFamily="18" charset="0"/>
                <a:cs typeface="Times New Roman" panose="02020603050405020304" pitchFamily="18" charset="0"/>
              </a:rPr>
              <a:t>o</a:t>
            </a:r>
            <a:r>
              <a:rPr sz="2600" dirty="0">
                <a:solidFill>
                  <a:srgbClr val="FF0000"/>
                </a:solidFill>
                <a:latin typeface="Times New Roman" panose="02020603050405020304" pitchFamily="18" charset="0"/>
                <a:cs typeface="Times New Roman" panose="02020603050405020304" pitchFamily="18" charset="0"/>
              </a:rPr>
              <a:t>n</a:t>
            </a:r>
          </a:p>
          <a:p>
            <a:pPr marL="756285" lvl="1" indent="-286385" algn="just">
              <a:buClr>
                <a:srgbClr val="9898CC"/>
              </a:buClr>
              <a:buSzPct val="80000"/>
              <a:buFont typeface="Wingdings"/>
              <a:buChar char=""/>
              <a:tabLst>
                <a:tab pos="756920" algn="l"/>
              </a:tabLst>
            </a:pPr>
            <a:r>
              <a:rPr sz="2600" dirty="0">
                <a:latin typeface="Times New Roman" panose="02020603050405020304" pitchFamily="18" charset="0"/>
                <a:cs typeface="Times New Roman" panose="02020603050405020304" pitchFamily="18" charset="0"/>
              </a:rPr>
              <a:t>a</a:t>
            </a:r>
            <a:r>
              <a:rPr sz="2600" spc="55" dirty="0">
                <a:latin typeface="Times New Roman" panose="02020603050405020304" pitchFamily="18" charset="0"/>
                <a:cs typeface="Times New Roman" panose="02020603050405020304" pitchFamily="18" charset="0"/>
              </a:rPr>
              <a:t> </a:t>
            </a:r>
            <a:r>
              <a:rPr sz="2600" spc="-5" dirty="0">
                <a:latin typeface="Times New Roman" panose="02020603050405020304" pitchFamily="18" charset="0"/>
                <a:cs typeface="Times New Roman" panose="02020603050405020304" pitchFamily="18" charset="0"/>
              </a:rPr>
              <a:t>p</a:t>
            </a:r>
            <a:r>
              <a:rPr sz="2600" spc="5" dirty="0">
                <a:latin typeface="Times New Roman" panose="02020603050405020304" pitchFamily="18" charset="0"/>
                <a:cs typeface="Times New Roman" panose="02020603050405020304" pitchFamily="18" charset="0"/>
              </a:rPr>
              <a:t>hr</a:t>
            </a:r>
            <a:r>
              <a:rPr sz="2600" spc="-5" dirty="0">
                <a:latin typeface="Times New Roman" panose="02020603050405020304" pitchFamily="18" charset="0"/>
                <a:cs typeface="Times New Roman" panose="02020603050405020304" pitchFamily="18" charset="0"/>
              </a:rPr>
              <a:t>a</a:t>
            </a:r>
            <a:r>
              <a:rPr sz="2600" spc="10" dirty="0">
                <a:latin typeface="Times New Roman" panose="02020603050405020304" pitchFamily="18" charset="0"/>
                <a:cs typeface="Times New Roman" panose="02020603050405020304" pitchFamily="18" charset="0"/>
              </a:rPr>
              <a:t>s</a:t>
            </a:r>
            <a:r>
              <a:rPr sz="2600" dirty="0">
                <a:latin typeface="Times New Roman" panose="02020603050405020304" pitchFamily="18" charset="0"/>
                <a:cs typeface="Times New Roman" panose="02020603050405020304" pitchFamily="18" charset="0"/>
              </a:rPr>
              <a:t>e</a:t>
            </a:r>
            <a:r>
              <a:rPr sz="2600" spc="20" dirty="0">
                <a:latin typeface="Times New Roman" panose="02020603050405020304" pitchFamily="18" charset="0"/>
                <a:cs typeface="Times New Roman" panose="02020603050405020304" pitchFamily="18" charset="0"/>
              </a:rPr>
              <a:t> </a:t>
            </a:r>
            <a:r>
              <a:rPr sz="2600" spc="5" dirty="0">
                <a:latin typeface="Times New Roman" panose="02020603050405020304" pitchFamily="18" charset="0"/>
                <a:cs typeface="Times New Roman" panose="02020603050405020304" pitchFamily="18" charset="0"/>
              </a:rPr>
              <a:t>s</a:t>
            </a:r>
            <a:r>
              <a:rPr sz="2600" spc="-5" dirty="0">
                <a:latin typeface="Times New Roman" panose="02020603050405020304" pitchFamily="18" charset="0"/>
                <a:cs typeface="Times New Roman" panose="02020603050405020304" pitchFamily="18" charset="0"/>
              </a:rPr>
              <a:t>u</a:t>
            </a:r>
            <a:r>
              <a:rPr sz="2600" spc="10" dirty="0">
                <a:latin typeface="Times New Roman" panose="02020603050405020304" pitchFamily="18" charset="0"/>
                <a:cs typeface="Times New Roman" panose="02020603050405020304" pitchFamily="18" charset="0"/>
              </a:rPr>
              <a:t>c</a:t>
            </a:r>
            <a:r>
              <a:rPr sz="2600" dirty="0">
                <a:latin typeface="Times New Roman" panose="02020603050405020304" pitchFamily="18" charset="0"/>
                <a:cs typeface="Times New Roman" panose="02020603050405020304" pitchFamily="18" charset="0"/>
              </a:rPr>
              <a:t>h</a:t>
            </a:r>
            <a:r>
              <a:rPr sz="2600" spc="30" dirty="0">
                <a:latin typeface="Times New Roman" panose="02020603050405020304" pitchFamily="18" charset="0"/>
                <a:cs typeface="Times New Roman" panose="02020603050405020304" pitchFamily="18" charset="0"/>
              </a:rPr>
              <a:t> </a:t>
            </a:r>
            <a:r>
              <a:rPr sz="2600" spc="-5" dirty="0">
                <a:latin typeface="Times New Roman" panose="02020603050405020304" pitchFamily="18" charset="0"/>
                <a:cs typeface="Times New Roman" panose="02020603050405020304" pitchFamily="18" charset="0"/>
              </a:rPr>
              <a:t>a</a:t>
            </a:r>
            <a:r>
              <a:rPr sz="2600" dirty="0">
                <a:latin typeface="Times New Roman" panose="02020603050405020304" pitchFamily="18" charset="0"/>
                <a:cs typeface="Times New Roman" panose="02020603050405020304" pitchFamily="18" charset="0"/>
              </a:rPr>
              <a:t>s</a:t>
            </a:r>
            <a:r>
              <a:rPr sz="2600" spc="25" dirty="0">
                <a:latin typeface="Times New Roman" panose="02020603050405020304" pitchFamily="18" charset="0"/>
                <a:cs typeface="Times New Roman" panose="02020603050405020304" pitchFamily="18" charset="0"/>
              </a:rPr>
              <a:t> </a:t>
            </a:r>
            <a:r>
              <a:rPr sz="2600" spc="40" dirty="0">
                <a:latin typeface="Times New Roman" panose="02020603050405020304" pitchFamily="18" charset="0"/>
                <a:cs typeface="Times New Roman" panose="02020603050405020304" pitchFamily="18" charset="0"/>
              </a:rPr>
              <a:t>“c</a:t>
            </a:r>
            <a:r>
              <a:rPr sz="2600" spc="35" dirty="0">
                <a:latin typeface="Times New Roman" panose="02020603050405020304" pitchFamily="18" charset="0"/>
                <a:cs typeface="Times New Roman" panose="02020603050405020304" pitchFamily="18" charset="0"/>
              </a:rPr>
              <a:t>lien</a:t>
            </a:r>
            <a:r>
              <a:rPr sz="2600" spc="25" dirty="0">
                <a:latin typeface="Times New Roman" panose="02020603050405020304" pitchFamily="18" charset="0"/>
                <a:cs typeface="Times New Roman" panose="02020603050405020304" pitchFamily="18" charset="0"/>
              </a:rPr>
              <a:t>t</a:t>
            </a:r>
            <a:r>
              <a:rPr sz="2600" spc="40" dirty="0">
                <a:latin typeface="Times New Roman" panose="02020603050405020304" pitchFamily="18" charset="0"/>
                <a:cs typeface="Times New Roman" panose="02020603050405020304" pitchFamily="18" charset="0"/>
              </a:rPr>
              <a:t>-s</a:t>
            </a:r>
            <a:r>
              <a:rPr sz="2600" spc="35" dirty="0">
                <a:latin typeface="Times New Roman" panose="02020603050405020304" pitchFamily="18" charset="0"/>
                <a:cs typeface="Times New Roman" panose="02020603050405020304" pitchFamily="18" charset="0"/>
              </a:rPr>
              <a:t>e</a:t>
            </a:r>
            <a:r>
              <a:rPr sz="2600" spc="40" dirty="0">
                <a:latin typeface="Times New Roman" panose="02020603050405020304" pitchFamily="18" charset="0"/>
                <a:cs typeface="Times New Roman" panose="02020603050405020304" pitchFamily="18" charset="0"/>
              </a:rPr>
              <a:t>r</a:t>
            </a:r>
            <a:r>
              <a:rPr sz="2600" spc="30" dirty="0">
                <a:latin typeface="Times New Roman" panose="02020603050405020304" pitchFamily="18" charset="0"/>
                <a:cs typeface="Times New Roman" panose="02020603050405020304" pitchFamily="18" charset="0"/>
              </a:rPr>
              <a:t>v</a:t>
            </a:r>
            <a:r>
              <a:rPr sz="2600" spc="35" dirty="0">
                <a:latin typeface="Times New Roman" panose="02020603050405020304" pitchFamily="18" charset="0"/>
                <a:cs typeface="Times New Roman" panose="02020603050405020304" pitchFamily="18" charset="0"/>
              </a:rPr>
              <a:t>e</a:t>
            </a:r>
            <a:r>
              <a:rPr sz="2600" spc="40" dirty="0">
                <a:latin typeface="Times New Roman" panose="02020603050405020304" pitchFamily="18" charset="0"/>
                <a:cs typeface="Times New Roman" panose="02020603050405020304" pitchFamily="18" charset="0"/>
              </a:rPr>
              <a:t>r</a:t>
            </a:r>
            <a:r>
              <a:rPr sz="2600" dirty="0">
                <a:latin typeface="Times New Roman" panose="02020603050405020304" pitchFamily="18" charset="0"/>
                <a:cs typeface="Times New Roman" panose="02020603050405020304" pitchFamily="18" charset="0"/>
              </a:rPr>
              <a:t>”</a:t>
            </a:r>
            <a:r>
              <a:rPr sz="2600" spc="60" dirty="0">
                <a:latin typeface="Times New Roman" panose="02020603050405020304" pitchFamily="18" charset="0"/>
                <a:cs typeface="Times New Roman" panose="02020603050405020304" pitchFamily="18" charset="0"/>
              </a:rPr>
              <a:t> </a:t>
            </a:r>
            <a:r>
              <a:rPr sz="2600" spc="5" dirty="0">
                <a:latin typeface="Times New Roman" panose="02020603050405020304" pitchFamily="18" charset="0"/>
                <a:cs typeface="Times New Roman" panose="02020603050405020304" pitchFamily="18" charset="0"/>
              </a:rPr>
              <a:t>c</a:t>
            </a:r>
            <a:r>
              <a:rPr sz="2600" spc="-5" dirty="0">
                <a:latin typeface="Times New Roman" panose="02020603050405020304" pitchFamily="18" charset="0"/>
                <a:cs typeface="Times New Roman" panose="02020603050405020304" pitchFamily="18" charset="0"/>
              </a:rPr>
              <a:t>o</a:t>
            </a:r>
            <a:r>
              <a:rPr sz="2600" spc="5" dirty="0">
                <a:latin typeface="Times New Roman" panose="02020603050405020304" pitchFamily="18" charset="0"/>
                <a:cs typeface="Times New Roman" panose="02020603050405020304" pitchFamily="18" charset="0"/>
              </a:rPr>
              <a:t>n</a:t>
            </a:r>
            <a:r>
              <a:rPr sz="2600" dirty="0">
                <a:latin typeface="Times New Roman" panose="02020603050405020304" pitchFamily="18" charset="0"/>
                <a:cs typeface="Times New Roman" panose="02020603050405020304" pitchFamily="18" charset="0"/>
              </a:rPr>
              <a:t>veys</a:t>
            </a:r>
            <a:r>
              <a:rPr sz="2600" spc="45" dirty="0">
                <a:latin typeface="Times New Roman" panose="02020603050405020304" pitchFamily="18" charset="0"/>
                <a:cs typeface="Times New Roman" panose="02020603050405020304" pitchFamily="18" charset="0"/>
              </a:rPr>
              <a:t> </a:t>
            </a:r>
            <a:r>
              <a:rPr sz="2600" dirty="0">
                <a:latin typeface="Times New Roman" panose="02020603050405020304" pitchFamily="18" charset="0"/>
                <a:cs typeface="Times New Roman" panose="02020603050405020304" pitchFamily="18" charset="0"/>
              </a:rPr>
              <a:t>a</a:t>
            </a:r>
            <a:r>
              <a:rPr sz="2600" spc="45" dirty="0">
                <a:latin typeface="Times New Roman" panose="02020603050405020304" pitchFamily="18" charset="0"/>
                <a:cs typeface="Times New Roman" panose="02020603050405020304" pitchFamily="18" charset="0"/>
              </a:rPr>
              <a:t> </a:t>
            </a:r>
            <a:r>
              <a:rPr sz="2600" spc="-5" dirty="0">
                <a:latin typeface="Times New Roman" panose="02020603050405020304" pitchFamily="18" charset="0"/>
                <a:cs typeface="Times New Roman" panose="02020603050405020304" pitchFamily="18" charset="0"/>
              </a:rPr>
              <a:t>lo</a:t>
            </a:r>
            <a:r>
              <a:rPr sz="2600" dirty="0">
                <a:latin typeface="Times New Roman" panose="02020603050405020304" pitchFamily="18" charset="0"/>
                <a:cs typeface="Times New Roman" panose="02020603050405020304" pitchFamily="18" charset="0"/>
              </a:rPr>
              <a:t>t</a:t>
            </a:r>
            <a:r>
              <a:rPr sz="2600" spc="55" dirty="0">
                <a:latin typeface="Times New Roman" panose="02020603050405020304" pitchFamily="18" charset="0"/>
                <a:cs typeface="Times New Roman" panose="02020603050405020304" pitchFamily="18" charset="0"/>
              </a:rPr>
              <a:t> </a:t>
            </a:r>
            <a:r>
              <a:rPr sz="2600" spc="-5" dirty="0">
                <a:latin typeface="Times New Roman" panose="02020603050405020304" pitchFamily="18" charset="0"/>
                <a:cs typeface="Times New Roman" panose="02020603050405020304" pitchFamily="18" charset="0"/>
              </a:rPr>
              <a:t>o</a:t>
            </a:r>
            <a:r>
              <a:rPr sz="2600" dirty="0">
                <a:latin typeface="Times New Roman" panose="02020603050405020304" pitchFamily="18" charset="0"/>
                <a:cs typeface="Times New Roman" panose="02020603050405020304" pitchFamily="18" charset="0"/>
              </a:rPr>
              <a:t>f</a:t>
            </a:r>
            <a:r>
              <a:rPr sz="2600" spc="-50" dirty="0">
                <a:latin typeface="Times New Roman" panose="02020603050405020304" pitchFamily="18" charset="0"/>
                <a:cs typeface="Times New Roman" panose="02020603050405020304" pitchFamily="18" charset="0"/>
              </a:rPr>
              <a:t> </a:t>
            </a:r>
            <a:r>
              <a:rPr sz="2600" spc="-5" dirty="0">
                <a:latin typeface="Times New Roman" panose="02020603050405020304" pitchFamily="18" charset="0"/>
                <a:cs typeface="Times New Roman" panose="02020603050405020304" pitchFamily="18" charset="0"/>
              </a:rPr>
              <a:t>info</a:t>
            </a:r>
            <a:r>
              <a:rPr sz="2600" spc="10" dirty="0">
                <a:latin typeface="Times New Roman" panose="02020603050405020304" pitchFamily="18" charset="0"/>
                <a:cs typeface="Times New Roman" panose="02020603050405020304" pitchFamily="18" charset="0"/>
              </a:rPr>
              <a:t>r</a:t>
            </a:r>
            <a:r>
              <a:rPr sz="2600" spc="-10" dirty="0">
                <a:latin typeface="Times New Roman" panose="02020603050405020304" pitchFamily="18" charset="0"/>
                <a:cs typeface="Times New Roman" panose="02020603050405020304" pitchFamily="18" charset="0"/>
              </a:rPr>
              <a:t>ma</a:t>
            </a:r>
            <a:r>
              <a:rPr sz="2600" dirty="0">
                <a:latin typeface="Times New Roman" panose="02020603050405020304" pitchFamily="18" charset="0"/>
                <a:cs typeface="Times New Roman" panose="02020603050405020304" pitchFamily="18" charset="0"/>
              </a:rPr>
              <a:t>ti</a:t>
            </a:r>
            <a:r>
              <a:rPr sz="2600" spc="-15" dirty="0">
                <a:latin typeface="Times New Roman" panose="02020603050405020304" pitchFamily="18" charset="0"/>
                <a:cs typeface="Times New Roman" panose="02020603050405020304" pitchFamily="18" charset="0"/>
              </a:rPr>
              <a:t>o</a:t>
            </a:r>
            <a:r>
              <a:rPr sz="2600" dirty="0">
                <a:latin typeface="Times New Roman" panose="02020603050405020304" pitchFamily="18" charset="0"/>
                <a:cs typeface="Times New Roman" panose="02020603050405020304" pitchFamily="18" charset="0"/>
              </a:rPr>
              <a:t>n</a:t>
            </a:r>
          </a:p>
          <a:p>
            <a:pPr marL="355600" indent="-342900" algn="just">
              <a:spcBef>
                <a:spcPts val="900"/>
              </a:spcBef>
              <a:buClr>
                <a:srgbClr val="00007C"/>
              </a:buClr>
              <a:buSzPct val="75000"/>
              <a:buFont typeface="Wingdings"/>
              <a:buChar char=""/>
              <a:tabLst>
                <a:tab pos="356235" algn="l"/>
              </a:tabLst>
            </a:pPr>
            <a:r>
              <a:rPr sz="2600" dirty="0">
                <a:solidFill>
                  <a:srgbClr val="FF0000"/>
                </a:solidFill>
                <a:latin typeface="Times New Roman" panose="02020603050405020304" pitchFamily="18" charset="0"/>
                <a:cs typeface="Times New Roman" panose="02020603050405020304" pitchFamily="18" charset="0"/>
              </a:rPr>
              <a:t>Inter</a:t>
            </a:r>
            <a:r>
              <a:rPr sz="2600" spc="-15" dirty="0">
                <a:solidFill>
                  <a:srgbClr val="FF0000"/>
                </a:solidFill>
                <a:latin typeface="Times New Roman" panose="02020603050405020304" pitchFamily="18" charset="0"/>
                <a:cs typeface="Times New Roman" panose="02020603050405020304" pitchFamily="18" charset="0"/>
              </a:rPr>
              <a:t>o</a:t>
            </a:r>
            <a:r>
              <a:rPr sz="2600" spc="-5" dirty="0">
                <a:solidFill>
                  <a:srgbClr val="FF0000"/>
                </a:solidFill>
                <a:latin typeface="Times New Roman" panose="02020603050405020304" pitchFamily="18" charset="0"/>
                <a:cs typeface="Times New Roman" panose="02020603050405020304" pitchFamily="18" charset="0"/>
              </a:rPr>
              <a:t>pe</a:t>
            </a:r>
            <a:r>
              <a:rPr sz="2600" spc="-10" dirty="0">
                <a:solidFill>
                  <a:srgbClr val="FF0000"/>
                </a:solidFill>
                <a:latin typeface="Times New Roman" panose="02020603050405020304" pitchFamily="18" charset="0"/>
                <a:cs typeface="Times New Roman" panose="02020603050405020304" pitchFamily="18" charset="0"/>
              </a:rPr>
              <a:t>rab</a:t>
            </a:r>
            <a:r>
              <a:rPr sz="2600" spc="-5" dirty="0">
                <a:solidFill>
                  <a:srgbClr val="FF0000"/>
                </a:solidFill>
                <a:latin typeface="Times New Roman" panose="02020603050405020304" pitchFamily="18" charset="0"/>
                <a:cs typeface="Times New Roman" panose="02020603050405020304" pitchFamily="18" charset="0"/>
              </a:rPr>
              <a:t>ility</a:t>
            </a:r>
            <a:endParaRPr sz="2600" dirty="0">
              <a:solidFill>
                <a:srgbClr val="FF0000"/>
              </a:solidFill>
              <a:latin typeface="Times New Roman" panose="02020603050405020304" pitchFamily="18" charset="0"/>
              <a:cs typeface="Times New Roman" panose="02020603050405020304" pitchFamily="18" charset="0"/>
            </a:endParaRPr>
          </a:p>
          <a:p>
            <a:pPr marL="750570" lvl="1" indent="-280670" algn="just">
              <a:buClr>
                <a:srgbClr val="9898CC"/>
              </a:buClr>
              <a:buSzPct val="80000"/>
              <a:buFont typeface="Wingdings"/>
              <a:buChar char=""/>
              <a:tabLst>
                <a:tab pos="751205" algn="l"/>
              </a:tabLst>
            </a:pPr>
            <a:r>
              <a:rPr sz="2600" spc="5" dirty="0">
                <a:latin typeface="Times New Roman" panose="02020603050405020304" pitchFamily="18" charset="0"/>
                <a:cs typeface="Times New Roman" panose="02020603050405020304" pitchFamily="18" charset="0"/>
              </a:rPr>
              <a:t>s</a:t>
            </a:r>
            <a:r>
              <a:rPr sz="2600" spc="-5" dirty="0">
                <a:latin typeface="Times New Roman" panose="02020603050405020304" pitchFamily="18" charset="0"/>
                <a:cs typeface="Times New Roman" panose="02020603050405020304" pitchFamily="18" charset="0"/>
              </a:rPr>
              <a:t>u</a:t>
            </a:r>
            <a:r>
              <a:rPr sz="2600" spc="5" dirty="0">
                <a:latin typeface="Times New Roman" panose="02020603050405020304" pitchFamily="18" charset="0"/>
                <a:cs typeface="Times New Roman" panose="02020603050405020304" pitchFamily="18" charset="0"/>
              </a:rPr>
              <a:t>p</a:t>
            </a:r>
            <a:r>
              <a:rPr sz="2600" spc="-5" dirty="0">
                <a:latin typeface="Times New Roman" panose="02020603050405020304" pitchFamily="18" charset="0"/>
                <a:cs typeface="Times New Roman" panose="02020603050405020304" pitchFamily="18" charset="0"/>
              </a:rPr>
              <a:t>po</a:t>
            </a:r>
            <a:r>
              <a:rPr sz="2600" spc="-10" dirty="0">
                <a:latin typeface="Times New Roman" panose="02020603050405020304" pitchFamily="18" charset="0"/>
                <a:cs typeface="Times New Roman" panose="02020603050405020304" pitchFamily="18" charset="0"/>
              </a:rPr>
              <a:t>r</a:t>
            </a:r>
            <a:r>
              <a:rPr sz="2600" spc="-15" dirty="0">
                <a:latin typeface="Times New Roman" panose="02020603050405020304" pitchFamily="18" charset="0"/>
                <a:cs typeface="Times New Roman" panose="02020603050405020304" pitchFamily="18" charset="0"/>
              </a:rPr>
              <a:t>t</a:t>
            </a:r>
            <a:r>
              <a:rPr sz="2600" spc="-5" dirty="0">
                <a:latin typeface="Times New Roman" panose="02020603050405020304" pitchFamily="18" charset="0"/>
                <a:cs typeface="Times New Roman" panose="02020603050405020304" pitchFamily="18" charset="0"/>
              </a:rPr>
              <a:t>e</a:t>
            </a:r>
            <a:r>
              <a:rPr sz="2600" dirty="0">
                <a:latin typeface="Times New Roman" panose="02020603050405020304" pitchFamily="18" charset="0"/>
                <a:cs typeface="Times New Roman" panose="02020603050405020304" pitchFamily="18" charset="0"/>
              </a:rPr>
              <a:t>d</a:t>
            </a:r>
            <a:r>
              <a:rPr sz="2600" spc="-20" dirty="0">
                <a:latin typeface="Times New Roman" panose="02020603050405020304" pitchFamily="18" charset="0"/>
                <a:cs typeface="Times New Roman" panose="02020603050405020304" pitchFamily="18" charset="0"/>
              </a:rPr>
              <a:t> </a:t>
            </a:r>
            <a:r>
              <a:rPr sz="2600" spc="-5" dirty="0">
                <a:latin typeface="Times New Roman" panose="02020603050405020304" pitchFamily="18" charset="0"/>
                <a:cs typeface="Times New Roman" panose="02020603050405020304" pitchFamily="18" charset="0"/>
              </a:rPr>
              <a:t>b</a:t>
            </a:r>
            <a:r>
              <a:rPr sz="2600" dirty="0">
                <a:latin typeface="Times New Roman" panose="02020603050405020304" pitchFamily="18" charset="0"/>
                <a:cs typeface="Times New Roman" panose="02020603050405020304" pitchFamily="18" charset="0"/>
              </a:rPr>
              <a:t>y</a:t>
            </a:r>
            <a:r>
              <a:rPr sz="2600" spc="45" dirty="0">
                <a:latin typeface="Times New Roman" panose="02020603050405020304" pitchFamily="18" charset="0"/>
                <a:cs typeface="Times New Roman" panose="02020603050405020304" pitchFamily="18" charset="0"/>
              </a:rPr>
              <a:t> </a:t>
            </a:r>
            <a:r>
              <a:rPr sz="2600" spc="5" dirty="0">
                <a:latin typeface="Times New Roman" panose="02020603050405020304" pitchFamily="18" charset="0"/>
                <a:cs typeface="Times New Roman" panose="02020603050405020304" pitchFamily="18" charset="0"/>
              </a:rPr>
              <a:t>s</a:t>
            </a:r>
            <a:r>
              <a:rPr sz="2600" dirty="0">
                <a:latin typeface="Times New Roman" panose="02020603050405020304" pitchFamily="18" charset="0"/>
                <a:cs typeface="Times New Roman" panose="02020603050405020304" pitchFamily="18" charset="0"/>
              </a:rPr>
              <a:t>t</a:t>
            </a:r>
            <a:r>
              <a:rPr sz="2600" spc="-10" dirty="0">
                <a:latin typeface="Times New Roman" panose="02020603050405020304" pitchFamily="18" charset="0"/>
                <a:cs typeface="Times New Roman" panose="02020603050405020304" pitchFamily="18" charset="0"/>
              </a:rPr>
              <a:t>y</a:t>
            </a:r>
            <a:r>
              <a:rPr sz="2600" spc="-5" dirty="0">
                <a:latin typeface="Times New Roman" panose="02020603050405020304" pitchFamily="18" charset="0"/>
                <a:cs typeface="Times New Roman" panose="02020603050405020304" pitchFamily="18" charset="0"/>
              </a:rPr>
              <a:t>l</a:t>
            </a:r>
            <a:r>
              <a:rPr sz="2600" dirty="0">
                <a:latin typeface="Times New Roman" panose="02020603050405020304" pitchFamily="18" charset="0"/>
                <a:cs typeface="Times New Roman" panose="02020603050405020304" pitchFamily="18" charset="0"/>
              </a:rPr>
              <a:t>e</a:t>
            </a:r>
            <a:r>
              <a:rPr sz="2600" spc="20" dirty="0">
                <a:latin typeface="Times New Roman" panose="02020603050405020304" pitchFamily="18" charset="0"/>
                <a:cs typeface="Times New Roman" panose="02020603050405020304" pitchFamily="18" charset="0"/>
              </a:rPr>
              <a:t> </a:t>
            </a:r>
            <a:r>
              <a:rPr sz="2600" spc="5" dirty="0">
                <a:latin typeface="Times New Roman" panose="02020603050405020304" pitchFamily="18" charset="0"/>
                <a:cs typeface="Times New Roman" panose="02020603050405020304" pitchFamily="18" charset="0"/>
              </a:rPr>
              <a:t>s</a:t>
            </a:r>
            <a:r>
              <a:rPr sz="2600" dirty="0">
                <a:latin typeface="Times New Roman" panose="02020603050405020304" pitchFamily="18" charset="0"/>
                <a:cs typeface="Times New Roman" panose="02020603050405020304" pitchFamily="18" charset="0"/>
              </a:rPr>
              <a:t>tand</a:t>
            </a:r>
            <a:r>
              <a:rPr sz="2600" spc="-15" dirty="0">
                <a:latin typeface="Times New Roman" panose="02020603050405020304" pitchFamily="18" charset="0"/>
                <a:cs typeface="Times New Roman" panose="02020603050405020304" pitchFamily="18" charset="0"/>
              </a:rPr>
              <a:t>a</a:t>
            </a:r>
            <a:r>
              <a:rPr sz="2600" dirty="0">
                <a:latin typeface="Times New Roman" panose="02020603050405020304" pitchFamily="18" charset="0"/>
                <a:cs typeface="Times New Roman" panose="02020603050405020304" pitchFamily="18" charset="0"/>
              </a:rPr>
              <a:t>r</a:t>
            </a:r>
            <a:r>
              <a:rPr sz="2600" spc="-15" dirty="0">
                <a:latin typeface="Times New Roman" panose="02020603050405020304" pitchFamily="18" charset="0"/>
                <a:cs typeface="Times New Roman" panose="02020603050405020304" pitchFamily="18" charset="0"/>
              </a:rPr>
              <a:t>d</a:t>
            </a:r>
            <a:r>
              <a:rPr sz="2600" spc="-5" dirty="0">
                <a:latin typeface="Times New Roman" panose="02020603050405020304" pitchFamily="18" charset="0"/>
                <a:cs typeface="Times New Roman" panose="02020603050405020304" pitchFamily="18" charset="0"/>
              </a:rPr>
              <a:t>iza</a:t>
            </a:r>
            <a:r>
              <a:rPr sz="2600" spc="-15" dirty="0">
                <a:latin typeface="Times New Roman" panose="02020603050405020304" pitchFamily="18" charset="0"/>
                <a:cs typeface="Times New Roman" panose="02020603050405020304" pitchFamily="18" charset="0"/>
              </a:rPr>
              <a:t>t</a:t>
            </a:r>
            <a:r>
              <a:rPr sz="2600" spc="-5" dirty="0">
                <a:latin typeface="Times New Roman" panose="02020603050405020304" pitchFamily="18" charset="0"/>
                <a:cs typeface="Times New Roman" panose="02020603050405020304" pitchFamily="18" charset="0"/>
              </a:rPr>
              <a:t>i</a:t>
            </a:r>
            <a:r>
              <a:rPr sz="2600" spc="-10" dirty="0">
                <a:latin typeface="Times New Roman" panose="02020603050405020304" pitchFamily="18" charset="0"/>
                <a:cs typeface="Times New Roman" panose="02020603050405020304" pitchFamily="18" charset="0"/>
              </a:rPr>
              <a:t>o</a:t>
            </a:r>
            <a:r>
              <a:rPr sz="2600" dirty="0">
                <a:latin typeface="Times New Roman" panose="02020603050405020304" pitchFamily="18" charset="0"/>
                <a:cs typeface="Times New Roman" panose="02020603050405020304" pitchFamily="18" charset="0"/>
              </a:rPr>
              <a:t>n</a:t>
            </a:r>
          </a:p>
          <a:p>
            <a:pPr marL="750570" lvl="1" indent="-280670" algn="just">
              <a:lnSpc>
                <a:spcPts val="2155"/>
              </a:lnSpc>
              <a:buClr>
                <a:srgbClr val="9898CC"/>
              </a:buClr>
              <a:buSzPct val="80000"/>
              <a:buFont typeface="Wingdings"/>
              <a:buChar char=""/>
              <a:tabLst>
                <a:tab pos="751205" algn="l"/>
              </a:tabLst>
            </a:pPr>
            <a:r>
              <a:rPr sz="2600" spc="5" dirty="0">
                <a:latin typeface="Times New Roman" panose="02020603050405020304" pitchFamily="18" charset="0"/>
                <a:cs typeface="Times New Roman" panose="02020603050405020304" pitchFamily="18" charset="0"/>
              </a:rPr>
              <a:t>c</a:t>
            </a:r>
            <a:r>
              <a:rPr sz="2600" spc="-5" dirty="0">
                <a:latin typeface="Times New Roman" panose="02020603050405020304" pitchFamily="18" charset="0"/>
                <a:cs typeface="Times New Roman" panose="02020603050405020304" pitchFamily="18" charset="0"/>
              </a:rPr>
              <a:t>ompo</a:t>
            </a:r>
            <a:r>
              <a:rPr sz="2600" spc="-15" dirty="0">
                <a:latin typeface="Times New Roman" panose="02020603050405020304" pitchFamily="18" charset="0"/>
                <a:cs typeface="Times New Roman" panose="02020603050405020304" pitchFamily="18" charset="0"/>
              </a:rPr>
              <a:t>ne</a:t>
            </a:r>
            <a:r>
              <a:rPr sz="2600" spc="-5" dirty="0">
                <a:latin typeface="Times New Roman" panose="02020603050405020304" pitchFamily="18" charset="0"/>
                <a:cs typeface="Times New Roman" panose="02020603050405020304" pitchFamily="18" charset="0"/>
              </a:rPr>
              <a:t>n</a:t>
            </a:r>
            <a:r>
              <a:rPr sz="2600" spc="-15" dirty="0">
                <a:latin typeface="Times New Roman" panose="02020603050405020304" pitchFamily="18" charset="0"/>
                <a:cs typeface="Times New Roman" panose="02020603050405020304" pitchFamily="18" charset="0"/>
              </a:rPr>
              <a:t>t</a:t>
            </a:r>
            <a:r>
              <a:rPr sz="2600" dirty="0">
                <a:latin typeface="Times New Roman" panose="02020603050405020304" pitchFamily="18" charset="0"/>
                <a:cs typeface="Times New Roman" panose="02020603050405020304" pitchFamily="18" charset="0"/>
              </a:rPr>
              <a:t>s</a:t>
            </a:r>
            <a:r>
              <a:rPr sz="2600" spc="-10" dirty="0">
                <a:latin typeface="Times New Roman" panose="02020603050405020304" pitchFamily="18" charset="0"/>
                <a:cs typeface="Times New Roman" panose="02020603050405020304" pitchFamily="18" charset="0"/>
              </a:rPr>
              <a:t> </a:t>
            </a:r>
            <a:r>
              <a:rPr sz="2600" spc="5" dirty="0">
                <a:latin typeface="Times New Roman" panose="02020603050405020304" pitchFamily="18" charset="0"/>
                <a:cs typeface="Times New Roman" panose="02020603050405020304" pitchFamily="18" charset="0"/>
              </a:rPr>
              <a:t>c</a:t>
            </a:r>
            <a:r>
              <a:rPr sz="2600" spc="-5" dirty="0">
                <a:latin typeface="Times New Roman" panose="02020603050405020304" pitchFamily="18" charset="0"/>
                <a:cs typeface="Times New Roman" panose="02020603050405020304" pitchFamily="18" charset="0"/>
              </a:rPr>
              <a:t>a</a:t>
            </a:r>
            <a:r>
              <a:rPr sz="2600" dirty="0">
                <a:latin typeface="Times New Roman" panose="02020603050405020304" pitchFamily="18" charset="0"/>
                <a:cs typeface="Times New Roman" panose="02020603050405020304" pitchFamily="18" charset="0"/>
              </a:rPr>
              <a:t>n</a:t>
            </a:r>
            <a:r>
              <a:rPr sz="2600" spc="35" dirty="0">
                <a:latin typeface="Times New Roman" panose="02020603050405020304" pitchFamily="18" charset="0"/>
                <a:cs typeface="Times New Roman" panose="02020603050405020304" pitchFamily="18" charset="0"/>
              </a:rPr>
              <a:t> </a:t>
            </a:r>
            <a:r>
              <a:rPr sz="2600" spc="-5" dirty="0">
                <a:latin typeface="Times New Roman" panose="02020603050405020304" pitchFamily="18" charset="0"/>
                <a:cs typeface="Times New Roman" panose="02020603050405020304" pitchFamily="18" charset="0"/>
              </a:rPr>
              <a:t>b</a:t>
            </a:r>
            <a:r>
              <a:rPr sz="2600" dirty="0">
                <a:latin typeface="Times New Roman" panose="02020603050405020304" pitchFamily="18" charset="0"/>
                <a:cs typeface="Times New Roman" panose="02020603050405020304" pitchFamily="18" charset="0"/>
              </a:rPr>
              <a:t>e</a:t>
            </a:r>
            <a:r>
              <a:rPr sz="2600" spc="30" dirty="0">
                <a:latin typeface="Times New Roman" panose="02020603050405020304" pitchFamily="18" charset="0"/>
                <a:cs typeface="Times New Roman" panose="02020603050405020304" pitchFamily="18" charset="0"/>
              </a:rPr>
              <a:t> </a:t>
            </a:r>
            <a:r>
              <a:rPr sz="2600" spc="-5" dirty="0">
                <a:latin typeface="Times New Roman" panose="02020603050405020304" pitchFamily="18" charset="0"/>
                <a:cs typeface="Times New Roman" panose="02020603050405020304" pitchFamily="18" charset="0"/>
              </a:rPr>
              <a:t>ind</a:t>
            </a:r>
            <a:r>
              <a:rPr sz="2600" spc="5" dirty="0">
                <a:latin typeface="Times New Roman" panose="02020603050405020304" pitchFamily="18" charset="0"/>
                <a:cs typeface="Times New Roman" panose="02020603050405020304" pitchFamily="18" charset="0"/>
              </a:rPr>
              <a:t>e</a:t>
            </a:r>
            <a:r>
              <a:rPr sz="2600" spc="-5" dirty="0">
                <a:latin typeface="Times New Roman" panose="02020603050405020304" pitchFamily="18" charset="0"/>
                <a:cs typeface="Times New Roman" panose="02020603050405020304" pitchFamily="18" charset="0"/>
              </a:rPr>
              <a:t>pend</a:t>
            </a:r>
            <a:r>
              <a:rPr sz="2600" spc="-15" dirty="0">
                <a:latin typeface="Times New Roman" panose="02020603050405020304" pitchFamily="18" charset="0"/>
                <a:cs typeface="Times New Roman" panose="02020603050405020304" pitchFamily="18" charset="0"/>
              </a:rPr>
              <a:t>en</a:t>
            </a:r>
            <a:r>
              <a:rPr sz="2600" dirty="0">
                <a:latin typeface="Times New Roman" panose="02020603050405020304" pitchFamily="18" charset="0"/>
                <a:cs typeface="Times New Roman" panose="02020603050405020304" pitchFamily="18" charset="0"/>
              </a:rPr>
              <a:t>tly</a:t>
            </a:r>
            <a:r>
              <a:rPr sz="2600" spc="-30" dirty="0">
                <a:latin typeface="Times New Roman" panose="02020603050405020304" pitchFamily="18" charset="0"/>
                <a:cs typeface="Times New Roman" panose="02020603050405020304" pitchFamily="18" charset="0"/>
              </a:rPr>
              <a:t> </a:t>
            </a:r>
            <a:r>
              <a:rPr sz="2600" spc="-5" dirty="0">
                <a:latin typeface="Times New Roman" panose="02020603050405020304" pitchFamily="18" charset="0"/>
                <a:cs typeface="Times New Roman" panose="02020603050405020304" pitchFamily="18" charset="0"/>
              </a:rPr>
              <a:t>develo</a:t>
            </a:r>
            <a:r>
              <a:rPr sz="2600" spc="5" dirty="0">
                <a:latin typeface="Times New Roman" panose="02020603050405020304" pitchFamily="18" charset="0"/>
                <a:cs typeface="Times New Roman" panose="02020603050405020304" pitchFamily="18" charset="0"/>
              </a:rPr>
              <a:t>p</a:t>
            </a:r>
            <a:r>
              <a:rPr sz="2600" spc="-5" dirty="0">
                <a:latin typeface="Times New Roman" panose="02020603050405020304" pitchFamily="18" charset="0"/>
                <a:cs typeface="Times New Roman" panose="02020603050405020304" pitchFamily="18" charset="0"/>
              </a:rPr>
              <a:t>e</a:t>
            </a:r>
            <a:r>
              <a:rPr sz="2600" dirty="0">
                <a:latin typeface="Times New Roman" panose="02020603050405020304" pitchFamily="18" charset="0"/>
                <a:cs typeface="Times New Roman" panose="02020603050405020304" pitchFamily="18" charset="0"/>
              </a:rPr>
              <a:t>d</a:t>
            </a:r>
            <a:r>
              <a:rPr sz="2600" spc="30" dirty="0">
                <a:latin typeface="Times New Roman" panose="02020603050405020304" pitchFamily="18" charset="0"/>
                <a:cs typeface="Times New Roman" panose="02020603050405020304" pitchFamily="18" charset="0"/>
              </a:rPr>
              <a:t> </a:t>
            </a:r>
            <a:r>
              <a:rPr sz="2600" spc="-5" dirty="0">
                <a:latin typeface="Times New Roman" panose="02020603050405020304" pitchFamily="18" charset="0"/>
                <a:cs typeface="Times New Roman" panose="02020603050405020304" pitchFamily="18" charset="0"/>
              </a:rPr>
              <a:t>wit</a:t>
            </a:r>
            <a:r>
              <a:rPr sz="2600" dirty="0">
                <a:latin typeface="Times New Roman" panose="02020603050405020304" pitchFamily="18" charset="0"/>
                <a:cs typeface="Times New Roman" panose="02020603050405020304" pitchFamily="18" charset="0"/>
              </a:rPr>
              <a:t>h</a:t>
            </a:r>
            <a:r>
              <a:rPr sz="2600" spc="10" dirty="0">
                <a:latin typeface="Times New Roman" panose="02020603050405020304" pitchFamily="18" charset="0"/>
                <a:cs typeface="Times New Roman" panose="02020603050405020304" pitchFamily="18" charset="0"/>
              </a:rPr>
              <a:t> </a:t>
            </a:r>
            <a:r>
              <a:rPr sz="2600" dirty="0">
                <a:latin typeface="Times New Roman" panose="02020603050405020304" pitchFamily="18" charset="0"/>
                <a:cs typeface="Times New Roman" panose="02020603050405020304" pitchFamily="18" charset="0"/>
              </a:rPr>
              <a:t>a</a:t>
            </a:r>
            <a:r>
              <a:rPr sz="2600" spc="50" dirty="0">
                <a:latin typeface="Times New Roman" panose="02020603050405020304" pitchFamily="18" charset="0"/>
                <a:cs typeface="Times New Roman" panose="02020603050405020304" pitchFamily="18" charset="0"/>
              </a:rPr>
              <a:t> </a:t>
            </a:r>
            <a:r>
              <a:rPr sz="2600" spc="-5" dirty="0">
                <a:latin typeface="Times New Roman" panose="02020603050405020304" pitchFamily="18" charset="0"/>
                <a:cs typeface="Times New Roman" panose="02020603050405020304" pitchFamily="18" charset="0"/>
              </a:rPr>
              <a:t>pa</a:t>
            </a:r>
            <a:r>
              <a:rPr sz="2600" spc="10" dirty="0">
                <a:latin typeface="Times New Roman" panose="02020603050405020304" pitchFamily="18" charset="0"/>
                <a:cs typeface="Times New Roman" panose="02020603050405020304" pitchFamily="18" charset="0"/>
              </a:rPr>
              <a:t>r</a:t>
            </a:r>
            <a:r>
              <a:rPr sz="2600" dirty="0">
                <a:latin typeface="Times New Roman" panose="02020603050405020304" pitchFamily="18" charset="0"/>
                <a:cs typeface="Times New Roman" panose="02020603050405020304" pitchFamily="18" charset="0"/>
              </a:rPr>
              <a:t>ti</a:t>
            </a:r>
            <a:r>
              <a:rPr sz="2600" spc="-15" dirty="0">
                <a:latin typeface="Times New Roman" panose="02020603050405020304" pitchFamily="18" charset="0"/>
                <a:cs typeface="Times New Roman" panose="02020603050405020304" pitchFamily="18" charset="0"/>
              </a:rPr>
              <a:t>cu</a:t>
            </a:r>
            <a:r>
              <a:rPr sz="2600" spc="-5" dirty="0">
                <a:latin typeface="Times New Roman" panose="02020603050405020304" pitchFamily="18" charset="0"/>
                <a:cs typeface="Times New Roman" panose="02020603050405020304" pitchFamily="18" charset="0"/>
              </a:rPr>
              <a:t>l</a:t>
            </a:r>
            <a:r>
              <a:rPr sz="2600" spc="-15" dirty="0">
                <a:latin typeface="Times New Roman" panose="02020603050405020304" pitchFamily="18" charset="0"/>
                <a:cs typeface="Times New Roman" panose="02020603050405020304" pitchFamily="18" charset="0"/>
              </a:rPr>
              <a:t>a</a:t>
            </a:r>
            <a:r>
              <a:rPr sz="2600" dirty="0">
                <a:latin typeface="Times New Roman" panose="02020603050405020304" pitchFamily="18" charset="0"/>
                <a:cs typeface="Times New Roman" panose="02020603050405020304" pitchFamily="18" charset="0"/>
              </a:rPr>
              <a:t>r</a:t>
            </a:r>
          </a:p>
          <a:p>
            <a:pPr marL="750570" algn="just">
              <a:lnSpc>
                <a:spcPts val="2155"/>
              </a:lnSpc>
            </a:pPr>
            <a:r>
              <a:rPr sz="2600" spc="5" dirty="0">
                <a:latin typeface="Times New Roman" panose="02020603050405020304" pitchFamily="18" charset="0"/>
                <a:cs typeface="Times New Roman" panose="02020603050405020304" pitchFamily="18" charset="0"/>
              </a:rPr>
              <a:t>s</a:t>
            </a:r>
            <a:r>
              <a:rPr sz="2600" dirty="0">
                <a:latin typeface="Times New Roman" panose="02020603050405020304" pitchFamily="18" charset="0"/>
                <a:cs typeface="Times New Roman" panose="02020603050405020304" pitchFamily="18" charset="0"/>
              </a:rPr>
              <a:t>t</a:t>
            </a:r>
            <a:r>
              <a:rPr sz="2600" spc="-10" dirty="0">
                <a:latin typeface="Times New Roman" panose="02020603050405020304" pitchFamily="18" charset="0"/>
                <a:cs typeface="Times New Roman" panose="02020603050405020304" pitchFamily="18" charset="0"/>
              </a:rPr>
              <a:t>y</a:t>
            </a:r>
            <a:r>
              <a:rPr sz="2600" spc="-5" dirty="0">
                <a:latin typeface="Times New Roman" panose="02020603050405020304" pitchFamily="18" charset="0"/>
                <a:cs typeface="Times New Roman" panose="02020603050405020304" pitchFamily="18" charset="0"/>
              </a:rPr>
              <a:t>l</a:t>
            </a:r>
            <a:r>
              <a:rPr sz="2600" dirty="0">
                <a:latin typeface="Times New Roman" panose="02020603050405020304" pitchFamily="18" charset="0"/>
                <a:cs typeface="Times New Roman" panose="02020603050405020304" pitchFamily="18" charset="0"/>
              </a:rPr>
              <a:t>e</a:t>
            </a:r>
            <a:r>
              <a:rPr sz="2600" spc="10" dirty="0">
                <a:latin typeface="Times New Roman" panose="02020603050405020304" pitchFamily="18" charset="0"/>
                <a:cs typeface="Times New Roman" panose="02020603050405020304" pitchFamily="18" charset="0"/>
              </a:rPr>
              <a:t> </a:t>
            </a:r>
            <a:r>
              <a:rPr sz="2600" spc="-5" dirty="0">
                <a:latin typeface="Times New Roman" panose="02020603050405020304" pitchFamily="18" charset="0"/>
                <a:cs typeface="Times New Roman" panose="02020603050405020304" pitchFamily="18" charset="0"/>
              </a:rPr>
              <a:t>i</a:t>
            </a:r>
            <a:r>
              <a:rPr sz="2600" dirty="0">
                <a:latin typeface="Times New Roman" panose="02020603050405020304" pitchFamily="18" charset="0"/>
                <a:cs typeface="Times New Roman" panose="02020603050405020304" pitchFamily="18" charset="0"/>
              </a:rPr>
              <a:t>n</a:t>
            </a:r>
            <a:r>
              <a:rPr sz="2600" spc="55" dirty="0">
                <a:latin typeface="Times New Roman" panose="02020603050405020304" pitchFamily="18" charset="0"/>
                <a:cs typeface="Times New Roman" panose="02020603050405020304" pitchFamily="18" charset="0"/>
              </a:rPr>
              <a:t> </a:t>
            </a:r>
            <a:r>
              <a:rPr sz="2600" dirty="0">
                <a:latin typeface="Times New Roman" panose="02020603050405020304" pitchFamily="18" charset="0"/>
                <a:cs typeface="Times New Roman" panose="02020603050405020304" pitchFamily="18" charset="0"/>
              </a:rPr>
              <a:t>mind</a:t>
            </a:r>
          </a:p>
          <a:p>
            <a:pPr marL="355600" indent="-342900" algn="just">
              <a:spcBef>
                <a:spcPts val="790"/>
              </a:spcBef>
              <a:buClr>
                <a:srgbClr val="00007C"/>
              </a:buClr>
              <a:buSzPct val="75000"/>
              <a:buFont typeface="Wingdings"/>
              <a:buChar char=""/>
              <a:tabLst>
                <a:tab pos="356235" algn="l"/>
              </a:tabLst>
            </a:pPr>
            <a:r>
              <a:rPr sz="2600" spc="-40" dirty="0">
                <a:solidFill>
                  <a:srgbClr val="FF0000"/>
                </a:solidFill>
                <a:latin typeface="Times New Roman" panose="02020603050405020304" pitchFamily="18" charset="0"/>
                <a:cs typeface="Times New Roman" panose="02020603050405020304" pitchFamily="18" charset="0"/>
              </a:rPr>
              <a:t>V</a:t>
            </a:r>
            <a:r>
              <a:rPr sz="2600" spc="-5" dirty="0">
                <a:solidFill>
                  <a:srgbClr val="FF0000"/>
                </a:solidFill>
                <a:latin typeface="Times New Roman" panose="02020603050405020304" pitchFamily="18" charset="0"/>
                <a:cs typeface="Times New Roman" panose="02020603050405020304" pitchFamily="18" charset="0"/>
              </a:rPr>
              <a:t>i</a:t>
            </a:r>
            <a:r>
              <a:rPr sz="2600" spc="5" dirty="0">
                <a:solidFill>
                  <a:srgbClr val="FF0000"/>
                </a:solidFill>
                <a:latin typeface="Times New Roman" panose="02020603050405020304" pitchFamily="18" charset="0"/>
                <a:cs typeface="Times New Roman" panose="02020603050405020304" pitchFamily="18" charset="0"/>
              </a:rPr>
              <a:t>s</a:t>
            </a:r>
            <a:r>
              <a:rPr sz="2600" spc="-5" dirty="0">
                <a:solidFill>
                  <a:srgbClr val="FF0000"/>
                </a:solidFill>
                <a:latin typeface="Times New Roman" panose="02020603050405020304" pitchFamily="18" charset="0"/>
                <a:cs typeface="Times New Roman" panose="02020603050405020304" pitchFamily="18" charset="0"/>
              </a:rPr>
              <a:t>u</a:t>
            </a:r>
            <a:r>
              <a:rPr sz="2600" spc="5" dirty="0">
                <a:solidFill>
                  <a:srgbClr val="FF0000"/>
                </a:solidFill>
                <a:latin typeface="Times New Roman" panose="02020603050405020304" pitchFamily="18" charset="0"/>
                <a:cs typeface="Times New Roman" panose="02020603050405020304" pitchFamily="18" charset="0"/>
              </a:rPr>
              <a:t>a</a:t>
            </a:r>
            <a:r>
              <a:rPr sz="2600" spc="-5" dirty="0">
                <a:solidFill>
                  <a:srgbClr val="FF0000"/>
                </a:solidFill>
                <a:latin typeface="Times New Roman" panose="02020603050405020304" pitchFamily="18" charset="0"/>
                <a:cs typeface="Times New Roman" panose="02020603050405020304" pitchFamily="18" charset="0"/>
              </a:rPr>
              <a:t>li</a:t>
            </a:r>
            <a:r>
              <a:rPr sz="2600" dirty="0">
                <a:solidFill>
                  <a:srgbClr val="FF0000"/>
                </a:solidFill>
                <a:latin typeface="Times New Roman" panose="02020603050405020304" pitchFamily="18" charset="0"/>
                <a:cs typeface="Times New Roman" panose="02020603050405020304" pitchFamily="18" charset="0"/>
              </a:rPr>
              <a:t>z</a:t>
            </a:r>
            <a:r>
              <a:rPr sz="2600" spc="-10" dirty="0">
                <a:solidFill>
                  <a:srgbClr val="FF0000"/>
                </a:solidFill>
                <a:latin typeface="Times New Roman" panose="02020603050405020304" pitchFamily="18" charset="0"/>
                <a:cs typeface="Times New Roman" panose="02020603050405020304" pitchFamily="18" charset="0"/>
              </a:rPr>
              <a:t>a</a:t>
            </a:r>
            <a:r>
              <a:rPr sz="2600" spc="-15" dirty="0">
                <a:solidFill>
                  <a:srgbClr val="FF0000"/>
                </a:solidFill>
                <a:latin typeface="Times New Roman" panose="02020603050405020304" pitchFamily="18" charset="0"/>
                <a:cs typeface="Times New Roman" panose="02020603050405020304" pitchFamily="18" charset="0"/>
              </a:rPr>
              <a:t>t</a:t>
            </a:r>
            <a:r>
              <a:rPr sz="2600" spc="-5" dirty="0">
                <a:solidFill>
                  <a:srgbClr val="FF0000"/>
                </a:solidFill>
                <a:latin typeface="Times New Roman" panose="02020603050405020304" pitchFamily="18" charset="0"/>
                <a:cs typeface="Times New Roman" panose="02020603050405020304" pitchFamily="18" charset="0"/>
              </a:rPr>
              <a:t>ions</a:t>
            </a:r>
            <a:endParaRPr sz="2600" dirty="0">
              <a:solidFill>
                <a:srgbClr val="FF0000"/>
              </a:solidFill>
              <a:latin typeface="Times New Roman" panose="02020603050405020304" pitchFamily="18" charset="0"/>
              <a:cs typeface="Times New Roman" panose="02020603050405020304" pitchFamily="18" charset="0"/>
            </a:endParaRPr>
          </a:p>
          <a:p>
            <a:pPr marL="756285" lvl="1" indent="-286385" algn="just">
              <a:lnSpc>
                <a:spcPts val="2380"/>
              </a:lnSpc>
              <a:buClr>
                <a:srgbClr val="9898CC"/>
              </a:buClr>
              <a:buSzPct val="80000"/>
              <a:buFont typeface="Wingdings"/>
              <a:buChar char=""/>
              <a:tabLst>
                <a:tab pos="756920" algn="l"/>
              </a:tabLst>
            </a:pPr>
            <a:r>
              <a:rPr sz="2600" spc="5" dirty="0">
                <a:latin typeface="Times New Roman" panose="02020603050405020304" pitchFamily="18" charset="0"/>
                <a:cs typeface="Times New Roman" panose="02020603050405020304" pitchFamily="18" charset="0"/>
              </a:rPr>
              <a:t>s</a:t>
            </a:r>
            <a:r>
              <a:rPr sz="2600" dirty="0">
                <a:latin typeface="Times New Roman" panose="02020603050405020304" pitchFamily="18" charset="0"/>
                <a:cs typeface="Times New Roman" panose="02020603050405020304" pitchFamily="18" charset="0"/>
              </a:rPr>
              <a:t>t</a:t>
            </a:r>
            <a:r>
              <a:rPr sz="2600" spc="-10" dirty="0">
                <a:latin typeface="Times New Roman" panose="02020603050405020304" pitchFamily="18" charset="0"/>
                <a:cs typeface="Times New Roman" panose="02020603050405020304" pitchFamily="18" charset="0"/>
              </a:rPr>
              <a:t>y</a:t>
            </a:r>
            <a:r>
              <a:rPr sz="2600" spc="-5" dirty="0">
                <a:latin typeface="Times New Roman" panose="02020603050405020304" pitchFamily="18" charset="0"/>
                <a:cs typeface="Times New Roman" panose="02020603050405020304" pitchFamily="18" charset="0"/>
              </a:rPr>
              <a:t>le</a:t>
            </a:r>
            <a:r>
              <a:rPr sz="2600" spc="-10" dirty="0">
                <a:latin typeface="Times New Roman" panose="02020603050405020304" pitchFamily="18" charset="0"/>
                <a:cs typeface="Times New Roman" panose="02020603050405020304" pitchFamily="18" charset="0"/>
              </a:rPr>
              <a:t>-</a:t>
            </a:r>
            <a:r>
              <a:rPr sz="2600" dirty="0">
                <a:latin typeface="Times New Roman" panose="02020603050405020304" pitchFamily="18" charset="0"/>
                <a:cs typeface="Times New Roman" panose="02020603050405020304" pitchFamily="18" charset="0"/>
              </a:rPr>
              <a:t>sp</a:t>
            </a:r>
            <a:r>
              <a:rPr sz="2600" spc="-10" dirty="0">
                <a:latin typeface="Times New Roman" panose="02020603050405020304" pitchFamily="18" charset="0"/>
                <a:cs typeface="Times New Roman" panose="02020603050405020304" pitchFamily="18" charset="0"/>
              </a:rPr>
              <a:t>e</a:t>
            </a:r>
            <a:r>
              <a:rPr sz="2600" dirty="0">
                <a:latin typeface="Times New Roman" panose="02020603050405020304" pitchFamily="18" charset="0"/>
                <a:cs typeface="Times New Roman" panose="02020603050405020304" pitchFamily="18" charset="0"/>
              </a:rPr>
              <a:t>ci</a:t>
            </a:r>
            <a:r>
              <a:rPr sz="2600" spc="-20" dirty="0">
                <a:latin typeface="Times New Roman" panose="02020603050405020304" pitchFamily="18" charset="0"/>
                <a:cs typeface="Times New Roman" panose="02020603050405020304" pitchFamily="18" charset="0"/>
              </a:rPr>
              <a:t>f</a:t>
            </a:r>
            <a:r>
              <a:rPr sz="2600" spc="-5" dirty="0">
                <a:latin typeface="Times New Roman" panose="02020603050405020304" pitchFamily="18" charset="0"/>
                <a:cs typeface="Times New Roman" panose="02020603050405020304" pitchFamily="18" charset="0"/>
              </a:rPr>
              <a:t>i</a:t>
            </a:r>
            <a:r>
              <a:rPr sz="2600" dirty="0">
                <a:latin typeface="Times New Roman" panose="02020603050405020304" pitchFamily="18" charset="0"/>
                <a:cs typeface="Times New Roman" panose="02020603050405020304" pitchFamily="18" charset="0"/>
              </a:rPr>
              <a:t>c</a:t>
            </a:r>
            <a:r>
              <a:rPr sz="2600" spc="10" dirty="0">
                <a:latin typeface="Times New Roman" panose="02020603050405020304" pitchFamily="18" charset="0"/>
                <a:cs typeface="Times New Roman" panose="02020603050405020304" pitchFamily="18" charset="0"/>
              </a:rPr>
              <a:t> </a:t>
            </a:r>
            <a:r>
              <a:rPr sz="2600" spc="-5" dirty="0">
                <a:latin typeface="Times New Roman" panose="02020603050405020304" pitchFamily="18" charset="0"/>
                <a:cs typeface="Times New Roman" panose="02020603050405020304" pitchFamily="18" charset="0"/>
              </a:rPr>
              <a:t>d</a:t>
            </a:r>
            <a:r>
              <a:rPr sz="2600" spc="5" dirty="0">
                <a:latin typeface="Times New Roman" panose="02020603050405020304" pitchFamily="18" charset="0"/>
                <a:cs typeface="Times New Roman" panose="02020603050405020304" pitchFamily="18" charset="0"/>
              </a:rPr>
              <a:t>e</a:t>
            </a:r>
            <a:r>
              <a:rPr sz="2600" spc="-5" dirty="0">
                <a:latin typeface="Times New Roman" panose="02020603050405020304" pitchFamily="18" charset="0"/>
                <a:cs typeface="Times New Roman" panose="02020603050405020304" pitchFamily="18" charset="0"/>
              </a:rPr>
              <a:t>pi</a:t>
            </a:r>
            <a:r>
              <a:rPr sz="2600" spc="10" dirty="0">
                <a:latin typeface="Times New Roman" panose="02020603050405020304" pitchFamily="18" charset="0"/>
                <a:cs typeface="Times New Roman" panose="02020603050405020304" pitchFamily="18" charset="0"/>
              </a:rPr>
              <a:t>c</a:t>
            </a:r>
            <a:r>
              <a:rPr sz="2600" spc="-15" dirty="0">
                <a:latin typeface="Times New Roman" panose="02020603050405020304" pitchFamily="18" charset="0"/>
                <a:cs typeface="Times New Roman" panose="02020603050405020304" pitchFamily="18" charset="0"/>
              </a:rPr>
              <a:t>t</a:t>
            </a:r>
            <a:r>
              <a:rPr sz="2600" spc="-5" dirty="0">
                <a:latin typeface="Times New Roman" panose="02020603050405020304" pitchFamily="18" charset="0"/>
                <a:cs typeface="Times New Roman" panose="02020603050405020304" pitchFamily="18" charset="0"/>
              </a:rPr>
              <a:t>i</a:t>
            </a:r>
            <a:r>
              <a:rPr sz="2600" spc="-10" dirty="0">
                <a:latin typeface="Times New Roman" panose="02020603050405020304" pitchFamily="18" charset="0"/>
                <a:cs typeface="Times New Roman" panose="02020603050405020304" pitchFamily="18" charset="0"/>
              </a:rPr>
              <a:t>o</a:t>
            </a:r>
            <a:r>
              <a:rPr sz="2600" spc="-5" dirty="0">
                <a:latin typeface="Times New Roman" panose="02020603050405020304" pitchFamily="18" charset="0"/>
                <a:cs typeface="Times New Roman" panose="02020603050405020304" pitchFamily="18" charset="0"/>
              </a:rPr>
              <a:t>n</a:t>
            </a:r>
            <a:r>
              <a:rPr sz="2600" dirty="0">
                <a:latin typeface="Times New Roman" panose="02020603050405020304" pitchFamily="18" charset="0"/>
                <a:cs typeface="Times New Roman" panose="02020603050405020304" pitchFamily="18" charset="0"/>
              </a:rPr>
              <a:t>s</a:t>
            </a:r>
            <a:r>
              <a:rPr sz="2600" spc="5" dirty="0">
                <a:latin typeface="Times New Roman" panose="02020603050405020304" pitchFamily="18" charset="0"/>
                <a:cs typeface="Times New Roman" panose="02020603050405020304" pitchFamily="18" charset="0"/>
              </a:rPr>
              <a:t> </a:t>
            </a:r>
            <a:r>
              <a:rPr sz="2600" dirty="0">
                <a:latin typeface="Times New Roman" panose="02020603050405020304" pitchFamily="18" charset="0"/>
                <a:cs typeface="Times New Roman" panose="02020603050405020304" pitchFamily="18" charset="0"/>
              </a:rPr>
              <a:t>mat</a:t>
            </a:r>
            <a:r>
              <a:rPr sz="2600" spc="5" dirty="0">
                <a:latin typeface="Times New Roman" panose="02020603050405020304" pitchFamily="18" charset="0"/>
                <a:cs typeface="Times New Roman" panose="02020603050405020304" pitchFamily="18" charset="0"/>
              </a:rPr>
              <a:t>c</a:t>
            </a:r>
            <a:r>
              <a:rPr sz="2600" spc="-10" dirty="0">
                <a:latin typeface="Times New Roman" panose="02020603050405020304" pitchFamily="18" charset="0"/>
                <a:cs typeface="Times New Roman" panose="02020603050405020304" pitchFamily="18" charset="0"/>
              </a:rPr>
              <a:t>h</a:t>
            </a:r>
            <a:r>
              <a:rPr sz="2600" spc="-5" dirty="0">
                <a:latin typeface="Times New Roman" panose="02020603050405020304" pitchFamily="18" charset="0"/>
                <a:cs typeface="Times New Roman" panose="02020603050405020304" pitchFamily="18" charset="0"/>
              </a:rPr>
              <a:t>i</a:t>
            </a:r>
            <a:r>
              <a:rPr sz="2600" spc="-10" dirty="0">
                <a:latin typeface="Times New Roman" panose="02020603050405020304" pitchFamily="18" charset="0"/>
                <a:cs typeface="Times New Roman" panose="02020603050405020304" pitchFamily="18" charset="0"/>
              </a:rPr>
              <a:t>n</a:t>
            </a:r>
            <a:r>
              <a:rPr sz="2600" dirty="0">
                <a:latin typeface="Times New Roman" panose="02020603050405020304" pitchFamily="18" charset="0"/>
                <a:cs typeface="Times New Roman" panose="02020603050405020304" pitchFamily="18" charset="0"/>
              </a:rPr>
              <a:t>g</a:t>
            </a:r>
            <a:r>
              <a:rPr sz="2600" spc="-35" dirty="0">
                <a:latin typeface="Times New Roman" panose="02020603050405020304" pitchFamily="18" charset="0"/>
                <a:cs typeface="Times New Roman" panose="02020603050405020304" pitchFamily="18" charset="0"/>
              </a:rPr>
              <a:t> </a:t>
            </a:r>
            <a:r>
              <a:rPr sz="2600" spc="60" dirty="0">
                <a:latin typeface="Times New Roman" panose="02020603050405020304" pitchFamily="18" charset="0"/>
                <a:cs typeface="Times New Roman" panose="02020603050405020304" pitchFamily="18" charset="0"/>
              </a:rPr>
              <a:t>engine</a:t>
            </a:r>
            <a:r>
              <a:rPr sz="2600" spc="50" dirty="0">
                <a:latin typeface="Times New Roman" panose="02020603050405020304" pitchFamily="18" charset="0"/>
                <a:cs typeface="Times New Roman" panose="02020603050405020304" pitchFamily="18" charset="0"/>
              </a:rPr>
              <a:t>ers</a:t>
            </a:r>
            <a:r>
              <a:rPr sz="2600" dirty="0">
                <a:latin typeface="Times New Roman" panose="02020603050405020304" pitchFamily="18" charset="0"/>
                <a:cs typeface="Times New Roman" panose="02020603050405020304" pitchFamily="18" charset="0"/>
              </a:rPr>
              <a:t>’</a:t>
            </a:r>
            <a:r>
              <a:rPr sz="2600" spc="-5" dirty="0">
                <a:latin typeface="Times New Roman" panose="02020603050405020304" pitchFamily="18" charset="0"/>
                <a:cs typeface="Times New Roman" panose="02020603050405020304" pitchFamily="18" charset="0"/>
              </a:rPr>
              <a:t> </a:t>
            </a:r>
            <a:r>
              <a:rPr sz="2600" dirty="0">
                <a:latin typeface="Times New Roman" panose="02020603050405020304" pitchFamily="18" charset="0"/>
                <a:cs typeface="Times New Roman" panose="02020603050405020304" pitchFamily="18" charset="0"/>
              </a:rPr>
              <a:t>me</a:t>
            </a:r>
            <a:r>
              <a:rPr sz="2600" spc="5" dirty="0">
                <a:latin typeface="Times New Roman" panose="02020603050405020304" pitchFamily="18" charset="0"/>
                <a:cs typeface="Times New Roman" panose="02020603050405020304" pitchFamily="18" charset="0"/>
              </a:rPr>
              <a:t>n</a:t>
            </a:r>
            <a:r>
              <a:rPr sz="2600" dirty="0">
                <a:latin typeface="Times New Roman" panose="02020603050405020304" pitchFamily="18" charset="0"/>
                <a:cs typeface="Times New Roman" panose="02020603050405020304" pitchFamily="18" charset="0"/>
              </a:rPr>
              <a:t>t</a:t>
            </a:r>
            <a:r>
              <a:rPr sz="2600" spc="-15" dirty="0">
                <a:latin typeface="Times New Roman" panose="02020603050405020304" pitchFamily="18" charset="0"/>
                <a:cs typeface="Times New Roman" panose="02020603050405020304" pitchFamily="18" charset="0"/>
              </a:rPr>
              <a:t>a</a:t>
            </a:r>
            <a:r>
              <a:rPr sz="2600" dirty="0">
                <a:latin typeface="Times New Roman" panose="02020603050405020304" pitchFamily="18" charset="0"/>
                <a:cs typeface="Times New Roman" panose="02020603050405020304" pitchFamily="18" charset="0"/>
              </a:rPr>
              <a:t>l</a:t>
            </a:r>
            <a:r>
              <a:rPr sz="2600" spc="-10" dirty="0">
                <a:latin typeface="Times New Roman" panose="02020603050405020304" pitchFamily="18" charset="0"/>
                <a:cs typeface="Times New Roman" panose="02020603050405020304" pitchFamily="18" charset="0"/>
              </a:rPr>
              <a:t> </a:t>
            </a:r>
            <a:r>
              <a:rPr sz="2600" dirty="0">
                <a:latin typeface="Times New Roman" panose="02020603050405020304" pitchFamily="18" charset="0"/>
                <a:cs typeface="Times New Roman" panose="02020603050405020304" pitchFamily="18" charset="0"/>
              </a:rPr>
              <a:t>mo</a:t>
            </a:r>
            <a:r>
              <a:rPr sz="2600" spc="5" dirty="0">
                <a:latin typeface="Times New Roman" panose="02020603050405020304" pitchFamily="18" charset="0"/>
                <a:cs typeface="Times New Roman" panose="02020603050405020304" pitchFamily="18" charset="0"/>
              </a:rPr>
              <a:t>d</a:t>
            </a:r>
            <a:r>
              <a:rPr sz="2600" spc="-5" dirty="0">
                <a:latin typeface="Times New Roman" panose="02020603050405020304" pitchFamily="18" charset="0"/>
                <a:cs typeface="Times New Roman" panose="02020603050405020304" pitchFamily="18" charset="0"/>
              </a:rPr>
              <a:t>els</a:t>
            </a:r>
            <a:endParaRPr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163138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bject 11"/>
          <p:cNvSpPr txBox="1">
            <a:spLocks noGrp="1"/>
          </p:cNvSpPr>
          <p:nvPr>
            <p:ph type="title"/>
          </p:nvPr>
        </p:nvSpPr>
        <p:spPr>
          <a:xfrm>
            <a:off x="3082637" y="446893"/>
            <a:ext cx="10245437" cy="498598"/>
          </a:xfrm>
          <a:prstGeom prst="rect">
            <a:avLst/>
          </a:prstGeom>
        </p:spPr>
        <p:txBody>
          <a:bodyPr vert="horz" wrap="square" lIns="0" tIns="0" rIns="0" bIns="0" rtlCol="0" anchor="ctr">
            <a:spAutoFit/>
          </a:bodyPr>
          <a:lstStyle/>
          <a:p>
            <a:pPr marL="504965" indent="-504965">
              <a:spcBef>
                <a:spcPts val="500"/>
              </a:spcBef>
              <a:buClr>
                <a:schemeClr val="tx1"/>
              </a:buClr>
              <a:buSzPct val="68000"/>
              <a:buFont typeface="Wingdings 3"/>
              <a:buChar char=""/>
              <a:defRPr/>
            </a:pPr>
            <a:r>
              <a:rPr sz="3600" b="1" u="sng" dirty="0">
                <a:cs typeface="Arial" charset="0"/>
              </a:rPr>
              <a:t>Some Architectural Styles</a:t>
            </a:r>
          </a:p>
        </p:txBody>
      </p:sp>
      <p:sp>
        <p:nvSpPr>
          <p:cNvPr id="12" name="object 12"/>
          <p:cNvSpPr txBox="1"/>
          <p:nvPr/>
        </p:nvSpPr>
        <p:spPr>
          <a:xfrm>
            <a:off x="1655617" y="1653447"/>
            <a:ext cx="10245437" cy="4652556"/>
          </a:xfrm>
          <a:prstGeom prst="rect">
            <a:avLst/>
          </a:prstGeom>
        </p:spPr>
        <p:txBody>
          <a:bodyPr vert="horz" wrap="square" lIns="0" tIns="0" rIns="0" bIns="0" rtlCol="0">
            <a:spAutoFit/>
          </a:bodyPr>
          <a:lstStyle/>
          <a:p>
            <a:pPr marL="355600" indent="-342900">
              <a:buClr>
                <a:srgbClr val="00007C"/>
              </a:buClr>
              <a:buSzPct val="75000"/>
              <a:buFont typeface="Wingdings"/>
              <a:buChar char=""/>
              <a:tabLst>
                <a:tab pos="356235" algn="l"/>
              </a:tabLst>
            </a:pPr>
            <a:r>
              <a:rPr sz="2400" spc="-5" dirty="0">
                <a:latin typeface="Times New Roman" panose="02020603050405020304" pitchFamily="18" charset="0"/>
                <a:cs typeface="Times New Roman" panose="02020603050405020304" pitchFamily="18" charset="0"/>
              </a:rPr>
              <a:t>Learnin</a:t>
            </a:r>
            <a:r>
              <a:rPr sz="2400" dirty="0">
                <a:latin typeface="Times New Roman" panose="02020603050405020304" pitchFamily="18" charset="0"/>
                <a:cs typeface="Times New Roman" panose="02020603050405020304" pitchFamily="18" charset="0"/>
              </a:rPr>
              <a:t>g</a:t>
            </a:r>
            <a:r>
              <a:rPr sz="2400" spc="75"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the</a:t>
            </a:r>
            <a:r>
              <a:rPr sz="2400" spc="50"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follow</a:t>
            </a:r>
            <a:r>
              <a:rPr sz="2400" spc="-15" dirty="0">
                <a:latin typeface="Times New Roman" panose="02020603050405020304" pitchFamily="18" charset="0"/>
                <a:cs typeface="Times New Roman" panose="02020603050405020304" pitchFamily="18" charset="0"/>
              </a:rPr>
              <a:t>i</a:t>
            </a:r>
            <a:r>
              <a:rPr sz="2400" spc="-5" dirty="0">
                <a:latin typeface="Times New Roman" panose="02020603050405020304" pitchFamily="18" charset="0"/>
                <a:cs typeface="Times New Roman" panose="02020603050405020304" pitchFamily="18" charset="0"/>
              </a:rPr>
              <a:t>n</a:t>
            </a:r>
            <a:r>
              <a:rPr sz="2400" dirty="0">
                <a:latin typeface="Times New Roman" panose="02020603050405020304" pitchFamily="18" charset="0"/>
                <a:cs typeface="Times New Roman" panose="02020603050405020304" pitchFamily="18" charset="0"/>
              </a:rPr>
              <a:t>g</a:t>
            </a:r>
            <a:r>
              <a:rPr sz="2400" spc="25" dirty="0">
                <a:latin typeface="Times New Roman" panose="02020603050405020304" pitchFamily="18" charset="0"/>
                <a:cs typeface="Times New Roman" panose="02020603050405020304" pitchFamily="18" charset="0"/>
              </a:rPr>
              <a:t> </a:t>
            </a:r>
            <a:r>
              <a:rPr sz="2400" spc="-5" dirty="0">
                <a:solidFill>
                  <a:srgbClr val="FF0000"/>
                </a:solidFill>
                <a:latin typeface="Times New Roman" panose="02020603050405020304" pitchFamily="18" charset="0"/>
                <a:cs typeface="Times New Roman" panose="02020603050405020304" pitchFamily="18" charset="0"/>
              </a:rPr>
              <a:t>domain/plat</a:t>
            </a:r>
            <a:r>
              <a:rPr sz="2400" spc="10" dirty="0">
                <a:solidFill>
                  <a:srgbClr val="FF0000"/>
                </a:solidFill>
                <a:latin typeface="Times New Roman" panose="02020603050405020304" pitchFamily="18" charset="0"/>
                <a:cs typeface="Times New Roman" panose="02020603050405020304" pitchFamily="18" charset="0"/>
              </a:rPr>
              <a:t>f</a:t>
            </a:r>
            <a:r>
              <a:rPr sz="2400" spc="-5" dirty="0">
                <a:solidFill>
                  <a:srgbClr val="FF0000"/>
                </a:solidFill>
                <a:latin typeface="Times New Roman" panose="02020603050405020304" pitchFamily="18" charset="0"/>
                <a:cs typeface="Times New Roman" panose="02020603050405020304" pitchFamily="18" charset="0"/>
              </a:rPr>
              <a:t>or</a:t>
            </a:r>
            <a:r>
              <a:rPr sz="2400" spc="-35" dirty="0">
                <a:solidFill>
                  <a:srgbClr val="FF0000"/>
                </a:solidFill>
                <a:latin typeface="Times New Roman" panose="02020603050405020304" pitchFamily="18" charset="0"/>
                <a:cs typeface="Times New Roman" panose="02020603050405020304" pitchFamily="18" charset="0"/>
              </a:rPr>
              <a:t>m</a:t>
            </a:r>
            <a:r>
              <a:rPr sz="2400" spc="-10" dirty="0">
                <a:solidFill>
                  <a:srgbClr val="FF0000"/>
                </a:solidFill>
                <a:latin typeface="Times New Roman" panose="02020603050405020304" pitchFamily="18" charset="0"/>
                <a:cs typeface="Times New Roman" panose="02020603050405020304" pitchFamily="18" charset="0"/>
              </a:rPr>
              <a:t>-</a:t>
            </a:r>
            <a:r>
              <a:rPr sz="2400" spc="-5" dirty="0">
                <a:solidFill>
                  <a:srgbClr val="FF0000"/>
                </a:solidFill>
                <a:latin typeface="Times New Roman" panose="02020603050405020304" pitchFamily="18" charset="0"/>
                <a:cs typeface="Times New Roman" panose="02020603050405020304" pitchFamily="18" charset="0"/>
              </a:rPr>
              <a:t>inde</a:t>
            </a:r>
            <a:r>
              <a:rPr sz="2400" spc="-10" dirty="0">
                <a:solidFill>
                  <a:srgbClr val="FF0000"/>
                </a:solidFill>
                <a:latin typeface="Times New Roman" panose="02020603050405020304" pitchFamily="18" charset="0"/>
                <a:cs typeface="Times New Roman" panose="02020603050405020304" pitchFamily="18" charset="0"/>
              </a:rPr>
              <a:t>p</a:t>
            </a:r>
            <a:r>
              <a:rPr sz="2400" spc="-5" dirty="0">
                <a:solidFill>
                  <a:srgbClr val="FF0000"/>
                </a:solidFill>
                <a:latin typeface="Times New Roman" panose="02020603050405020304" pitchFamily="18" charset="0"/>
                <a:cs typeface="Times New Roman" panose="02020603050405020304" pitchFamily="18" charset="0"/>
              </a:rPr>
              <a:t>enden</a:t>
            </a:r>
            <a:r>
              <a:rPr sz="2400" dirty="0">
                <a:solidFill>
                  <a:srgbClr val="FF0000"/>
                </a:solidFill>
                <a:latin typeface="Times New Roman" panose="02020603050405020304" pitchFamily="18" charset="0"/>
                <a:cs typeface="Times New Roman" panose="02020603050405020304" pitchFamily="18" charset="0"/>
              </a:rPr>
              <a:t>t</a:t>
            </a:r>
            <a:r>
              <a:rPr sz="2400" spc="80" dirty="0">
                <a:solidFill>
                  <a:srgbClr val="FF0000"/>
                </a:solidFill>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s</a:t>
            </a:r>
            <a:r>
              <a:rPr sz="2400" spc="5" dirty="0">
                <a:latin typeface="Times New Roman" panose="02020603050405020304" pitchFamily="18" charset="0"/>
                <a:cs typeface="Times New Roman" panose="02020603050405020304" pitchFamily="18" charset="0"/>
              </a:rPr>
              <a:t>t</a:t>
            </a:r>
            <a:r>
              <a:rPr sz="2400" dirty="0">
                <a:latin typeface="Times New Roman" panose="02020603050405020304" pitchFamily="18" charset="0"/>
                <a:cs typeface="Times New Roman" panose="02020603050405020304" pitchFamily="18" charset="0"/>
              </a:rPr>
              <a:t>yles:</a:t>
            </a:r>
          </a:p>
          <a:p>
            <a:pPr marL="756285" lvl="1" indent="-286385">
              <a:buClr>
                <a:srgbClr val="9898CC"/>
              </a:buClr>
              <a:buSzPct val="80000"/>
              <a:buFont typeface="Wingdings"/>
              <a:buChar char=""/>
              <a:tabLst>
                <a:tab pos="756920" algn="l"/>
              </a:tabLst>
            </a:pPr>
            <a:r>
              <a:rPr sz="2400" dirty="0">
                <a:latin typeface="Times New Roman" panose="02020603050405020304" pitchFamily="18" charset="0"/>
                <a:cs typeface="Times New Roman" panose="02020603050405020304" pitchFamily="18" charset="0"/>
              </a:rPr>
              <a:t>Pipes</a:t>
            </a:r>
            <a:r>
              <a:rPr sz="2400" spc="65"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an</a:t>
            </a:r>
            <a:r>
              <a:rPr sz="2400" dirty="0">
                <a:latin typeface="Times New Roman" panose="02020603050405020304" pitchFamily="18" charset="0"/>
                <a:cs typeface="Times New Roman" panose="02020603050405020304" pitchFamily="18" charset="0"/>
              </a:rPr>
              <a:t>d</a:t>
            </a:r>
            <a:r>
              <a:rPr sz="2400" spc="20"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Filters</a:t>
            </a:r>
          </a:p>
          <a:p>
            <a:pPr marL="756285" lvl="1" indent="-286385">
              <a:spcBef>
                <a:spcPts val="405"/>
              </a:spcBef>
              <a:buClr>
                <a:srgbClr val="9898CC"/>
              </a:buClr>
              <a:buSzPct val="80000"/>
              <a:buFont typeface="Wingdings"/>
              <a:buChar char=""/>
              <a:tabLst>
                <a:tab pos="756920" algn="l"/>
              </a:tabLst>
            </a:pPr>
            <a:r>
              <a:rPr sz="2400" dirty="0">
                <a:latin typeface="Times New Roman" panose="02020603050405020304" pitchFamily="18" charset="0"/>
                <a:cs typeface="Times New Roman" panose="02020603050405020304" pitchFamily="18" charset="0"/>
              </a:rPr>
              <a:t>2-</a:t>
            </a:r>
            <a:r>
              <a:rPr sz="2400" spc="-70" dirty="0">
                <a:latin typeface="Times New Roman" panose="02020603050405020304" pitchFamily="18" charset="0"/>
                <a:cs typeface="Times New Roman" panose="02020603050405020304" pitchFamily="18" charset="0"/>
              </a:rPr>
              <a:t>T</a:t>
            </a:r>
            <a:r>
              <a:rPr sz="2400" spc="-5" dirty="0">
                <a:latin typeface="Times New Roman" panose="02020603050405020304" pitchFamily="18" charset="0"/>
                <a:cs typeface="Times New Roman" panose="02020603050405020304" pitchFamily="18" charset="0"/>
              </a:rPr>
              <a:t>ier</a:t>
            </a:r>
            <a:r>
              <a:rPr sz="2400" spc="-10" dirty="0">
                <a:latin typeface="Times New Roman" panose="02020603050405020304" pitchFamily="18" charset="0"/>
                <a:cs typeface="Times New Roman" panose="02020603050405020304" pitchFamily="18" charset="0"/>
              </a:rPr>
              <a:t>e</a:t>
            </a:r>
            <a:r>
              <a:rPr sz="2400" dirty="0">
                <a:latin typeface="Times New Roman" panose="02020603050405020304" pitchFamily="18" charset="0"/>
                <a:cs typeface="Times New Roman" panose="02020603050405020304" pitchFamily="18" charset="0"/>
              </a:rPr>
              <a:t>d</a:t>
            </a:r>
            <a:r>
              <a:rPr sz="2400" spc="-5"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(C</a:t>
            </a:r>
            <a:r>
              <a:rPr sz="2400" spc="-5" dirty="0">
                <a:latin typeface="Times New Roman" panose="02020603050405020304" pitchFamily="18" charset="0"/>
                <a:cs typeface="Times New Roman" panose="02020603050405020304" pitchFamily="18" charset="0"/>
              </a:rPr>
              <a:t>lie</a:t>
            </a:r>
            <a:r>
              <a:rPr sz="2400" dirty="0">
                <a:latin typeface="Times New Roman" panose="02020603050405020304" pitchFamily="18" charset="0"/>
                <a:cs typeface="Times New Roman" panose="02020603050405020304" pitchFamily="18" charset="0"/>
              </a:rPr>
              <a:t>nt</a:t>
            </a:r>
            <a:r>
              <a:rPr sz="2400" spc="-20" dirty="0">
                <a:latin typeface="Times New Roman" panose="02020603050405020304" pitchFamily="18" charset="0"/>
                <a:cs typeface="Times New Roman" panose="02020603050405020304" pitchFamily="18" charset="0"/>
              </a:rPr>
              <a:t>/</a:t>
            </a:r>
            <a:r>
              <a:rPr sz="2400" dirty="0">
                <a:latin typeface="Times New Roman" panose="02020603050405020304" pitchFamily="18" charset="0"/>
                <a:cs typeface="Times New Roman" panose="02020603050405020304" pitchFamily="18" charset="0"/>
              </a:rPr>
              <a:t>S</a:t>
            </a:r>
            <a:r>
              <a:rPr sz="2400" spc="-15" dirty="0">
                <a:latin typeface="Times New Roman" panose="02020603050405020304" pitchFamily="18" charset="0"/>
                <a:cs typeface="Times New Roman" panose="02020603050405020304" pitchFamily="18" charset="0"/>
              </a:rPr>
              <a:t>e</a:t>
            </a:r>
            <a:r>
              <a:rPr sz="2400" dirty="0">
                <a:latin typeface="Times New Roman" panose="02020603050405020304" pitchFamily="18" charset="0"/>
                <a:cs typeface="Times New Roman" panose="02020603050405020304" pitchFamily="18" charset="0"/>
              </a:rPr>
              <a:t>r</a:t>
            </a:r>
            <a:r>
              <a:rPr sz="2400" spc="-10" dirty="0">
                <a:latin typeface="Times New Roman" panose="02020603050405020304" pitchFamily="18" charset="0"/>
                <a:cs typeface="Times New Roman" panose="02020603050405020304" pitchFamily="18" charset="0"/>
              </a:rPr>
              <a:t>ve</a:t>
            </a:r>
            <a:r>
              <a:rPr sz="2400" dirty="0">
                <a:latin typeface="Times New Roman" panose="02020603050405020304" pitchFamily="18" charset="0"/>
                <a:cs typeface="Times New Roman" panose="02020603050405020304" pitchFamily="18" charset="0"/>
              </a:rPr>
              <a:t>r)</a:t>
            </a:r>
          </a:p>
          <a:p>
            <a:pPr marL="756285" lvl="1" indent="-286385">
              <a:spcBef>
                <a:spcPts val="495"/>
              </a:spcBef>
              <a:buClr>
                <a:srgbClr val="9898CC"/>
              </a:buClr>
              <a:buSzPct val="80000"/>
              <a:buFont typeface="Wingdings"/>
              <a:buChar char=""/>
              <a:tabLst>
                <a:tab pos="756920" algn="l"/>
              </a:tabLst>
            </a:pPr>
            <a:r>
              <a:rPr sz="2400" dirty="0">
                <a:latin typeface="Times New Roman" panose="02020603050405020304" pitchFamily="18" charset="0"/>
                <a:cs typeface="Times New Roman" panose="02020603050405020304" pitchFamily="18" charset="0"/>
              </a:rPr>
              <a:t>N-</a:t>
            </a:r>
            <a:r>
              <a:rPr sz="2400" spc="-75" dirty="0">
                <a:latin typeface="Times New Roman" panose="02020603050405020304" pitchFamily="18" charset="0"/>
                <a:cs typeface="Times New Roman" panose="02020603050405020304" pitchFamily="18" charset="0"/>
              </a:rPr>
              <a:t>T</a:t>
            </a:r>
            <a:r>
              <a:rPr sz="2400" spc="-5" dirty="0">
                <a:latin typeface="Times New Roman" panose="02020603050405020304" pitchFamily="18" charset="0"/>
                <a:cs typeface="Times New Roman" panose="02020603050405020304" pitchFamily="18" charset="0"/>
              </a:rPr>
              <a:t>ier</a:t>
            </a:r>
            <a:r>
              <a:rPr sz="2400" spc="-15" dirty="0">
                <a:latin typeface="Times New Roman" panose="02020603050405020304" pitchFamily="18" charset="0"/>
                <a:cs typeface="Times New Roman" panose="02020603050405020304" pitchFamily="18" charset="0"/>
              </a:rPr>
              <a:t>e</a:t>
            </a:r>
            <a:r>
              <a:rPr sz="2400" dirty="0">
                <a:latin typeface="Times New Roman" panose="02020603050405020304" pitchFamily="18" charset="0"/>
                <a:cs typeface="Times New Roman" panose="02020603050405020304" pitchFamily="18" charset="0"/>
              </a:rPr>
              <a:t>d</a:t>
            </a:r>
          </a:p>
          <a:p>
            <a:pPr marL="756285" lvl="1" indent="-286385">
              <a:spcBef>
                <a:spcPts val="505"/>
              </a:spcBef>
              <a:buClr>
                <a:srgbClr val="9898CC"/>
              </a:buClr>
              <a:buSzPct val="80000"/>
              <a:buFont typeface="Wingdings"/>
              <a:buChar char=""/>
              <a:tabLst>
                <a:tab pos="756920" algn="l"/>
              </a:tabLst>
            </a:pPr>
            <a:r>
              <a:rPr sz="2400" spc="-5" dirty="0">
                <a:latin typeface="Times New Roman" panose="02020603050405020304" pitchFamily="18" charset="0"/>
                <a:cs typeface="Times New Roman" panose="02020603050405020304" pitchFamily="18" charset="0"/>
              </a:rPr>
              <a:t>L</a:t>
            </a:r>
            <a:r>
              <a:rPr sz="2400" spc="5" dirty="0">
                <a:latin typeface="Times New Roman" panose="02020603050405020304" pitchFamily="18" charset="0"/>
                <a:cs typeface="Times New Roman" panose="02020603050405020304" pitchFamily="18" charset="0"/>
              </a:rPr>
              <a:t>a</a:t>
            </a:r>
            <a:r>
              <a:rPr sz="2400" dirty="0">
                <a:latin typeface="Times New Roman" panose="02020603050405020304" pitchFamily="18" charset="0"/>
                <a:cs typeface="Times New Roman" panose="02020603050405020304" pitchFamily="18" charset="0"/>
              </a:rPr>
              <a:t>ye</a:t>
            </a:r>
            <a:r>
              <a:rPr sz="2400" spc="5" dirty="0">
                <a:latin typeface="Times New Roman" panose="02020603050405020304" pitchFamily="18" charset="0"/>
                <a:cs typeface="Times New Roman" panose="02020603050405020304" pitchFamily="18" charset="0"/>
              </a:rPr>
              <a:t>r</a:t>
            </a:r>
            <a:r>
              <a:rPr sz="2400" spc="-5" dirty="0">
                <a:latin typeface="Times New Roman" panose="02020603050405020304" pitchFamily="18" charset="0"/>
                <a:cs typeface="Times New Roman" panose="02020603050405020304" pitchFamily="18" charset="0"/>
              </a:rPr>
              <a:t>ed</a:t>
            </a:r>
            <a:endParaRPr sz="2400" dirty="0">
              <a:latin typeface="Times New Roman" panose="02020603050405020304" pitchFamily="18" charset="0"/>
              <a:cs typeface="Times New Roman" panose="02020603050405020304" pitchFamily="18" charset="0"/>
            </a:endParaRPr>
          </a:p>
          <a:p>
            <a:pPr marL="756285" lvl="1" indent="-286385">
              <a:spcBef>
                <a:spcPts val="505"/>
              </a:spcBef>
              <a:buClr>
                <a:srgbClr val="9898CC"/>
              </a:buClr>
              <a:buSzPct val="80000"/>
              <a:buFont typeface="Wingdings"/>
              <a:buChar char=""/>
              <a:tabLst>
                <a:tab pos="756920" algn="l"/>
              </a:tabLst>
            </a:pPr>
            <a:r>
              <a:rPr sz="2400" dirty="0">
                <a:latin typeface="Times New Roman" panose="02020603050405020304" pitchFamily="18" charset="0"/>
                <a:cs typeface="Times New Roman" panose="02020603050405020304" pitchFamily="18" charset="0"/>
              </a:rPr>
              <a:t>Bla</a:t>
            </a:r>
            <a:r>
              <a:rPr sz="2400" spc="5" dirty="0">
                <a:latin typeface="Times New Roman" panose="02020603050405020304" pitchFamily="18" charset="0"/>
                <a:cs typeface="Times New Roman" panose="02020603050405020304" pitchFamily="18" charset="0"/>
              </a:rPr>
              <a:t>ck</a:t>
            </a:r>
            <a:r>
              <a:rPr sz="2400" spc="-5" dirty="0">
                <a:latin typeface="Times New Roman" panose="02020603050405020304" pitchFamily="18" charset="0"/>
                <a:cs typeface="Times New Roman" panose="02020603050405020304" pitchFamily="18" charset="0"/>
              </a:rPr>
              <a:t>b</a:t>
            </a:r>
            <a:r>
              <a:rPr sz="2400" spc="5" dirty="0">
                <a:latin typeface="Times New Roman" panose="02020603050405020304" pitchFamily="18" charset="0"/>
                <a:cs typeface="Times New Roman" panose="02020603050405020304" pitchFamily="18" charset="0"/>
              </a:rPr>
              <a:t>o</a:t>
            </a:r>
            <a:r>
              <a:rPr sz="2400" spc="-5" dirty="0">
                <a:latin typeface="Times New Roman" panose="02020603050405020304" pitchFamily="18" charset="0"/>
                <a:cs typeface="Times New Roman" panose="02020603050405020304" pitchFamily="18" charset="0"/>
              </a:rPr>
              <a:t>a</a:t>
            </a:r>
            <a:r>
              <a:rPr sz="2400" spc="10" dirty="0">
                <a:latin typeface="Times New Roman" panose="02020603050405020304" pitchFamily="18" charset="0"/>
                <a:cs typeface="Times New Roman" panose="02020603050405020304" pitchFamily="18" charset="0"/>
              </a:rPr>
              <a:t>r</a:t>
            </a:r>
            <a:r>
              <a:rPr sz="2400" dirty="0">
                <a:latin typeface="Times New Roman" panose="02020603050405020304" pitchFamily="18" charset="0"/>
                <a:cs typeface="Times New Roman" panose="02020603050405020304" pitchFamily="18" charset="0"/>
              </a:rPr>
              <a:t>d</a:t>
            </a:r>
          </a:p>
          <a:p>
            <a:pPr marL="756285" lvl="1" indent="-286385">
              <a:spcBef>
                <a:spcPts val="490"/>
              </a:spcBef>
              <a:buClr>
                <a:srgbClr val="9898CC"/>
              </a:buClr>
              <a:buSzPct val="80000"/>
              <a:buFont typeface="Wingdings"/>
              <a:buChar char=""/>
              <a:tabLst>
                <a:tab pos="756920" algn="l"/>
              </a:tabLst>
            </a:pPr>
            <a:r>
              <a:rPr sz="2400" dirty="0">
                <a:latin typeface="Times New Roman" panose="02020603050405020304" pitchFamily="18" charset="0"/>
                <a:cs typeface="Times New Roman" panose="02020603050405020304" pitchFamily="18" charset="0"/>
              </a:rPr>
              <a:t>Mo</a:t>
            </a:r>
            <a:r>
              <a:rPr sz="2400" spc="5" dirty="0">
                <a:latin typeface="Times New Roman" panose="02020603050405020304" pitchFamily="18" charset="0"/>
                <a:cs typeface="Times New Roman" panose="02020603050405020304" pitchFamily="18" charset="0"/>
              </a:rPr>
              <a:t>d</a:t>
            </a:r>
            <a:r>
              <a:rPr sz="2400" spc="-5" dirty="0">
                <a:latin typeface="Times New Roman" panose="02020603050405020304" pitchFamily="18" charset="0"/>
                <a:cs typeface="Times New Roman" panose="02020603050405020304" pitchFamily="18" charset="0"/>
              </a:rPr>
              <a:t>e</a:t>
            </a:r>
            <a:r>
              <a:rPr sz="2400" dirty="0">
                <a:latin typeface="Times New Roman" panose="02020603050405020304" pitchFamily="18" charset="0"/>
                <a:cs typeface="Times New Roman" panose="02020603050405020304" pitchFamily="18" charset="0"/>
              </a:rPr>
              <a:t>l</a:t>
            </a:r>
            <a:r>
              <a:rPr sz="2400" spc="45" dirty="0">
                <a:latin typeface="Times New Roman" panose="02020603050405020304" pitchFamily="18" charset="0"/>
                <a:cs typeface="Times New Roman" panose="02020603050405020304" pitchFamily="18" charset="0"/>
              </a:rPr>
              <a:t> </a:t>
            </a:r>
            <a:r>
              <a:rPr sz="2400" spc="-40" dirty="0">
                <a:latin typeface="Times New Roman" panose="02020603050405020304" pitchFamily="18" charset="0"/>
                <a:cs typeface="Times New Roman" panose="02020603050405020304" pitchFamily="18" charset="0"/>
              </a:rPr>
              <a:t>V</a:t>
            </a:r>
            <a:r>
              <a:rPr sz="2400" spc="-5" dirty="0">
                <a:latin typeface="Times New Roman" panose="02020603050405020304" pitchFamily="18" charset="0"/>
                <a:cs typeface="Times New Roman" panose="02020603050405020304" pitchFamily="18" charset="0"/>
              </a:rPr>
              <a:t>ie</a:t>
            </a:r>
            <a:r>
              <a:rPr sz="2400" dirty="0">
                <a:latin typeface="Times New Roman" panose="02020603050405020304" pitchFamily="18" charset="0"/>
                <a:cs typeface="Times New Roman" panose="02020603050405020304" pitchFamily="18" charset="0"/>
              </a:rPr>
              <a:t>w</a:t>
            </a:r>
            <a:r>
              <a:rPr sz="2400" spc="45"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C</a:t>
            </a:r>
            <a:r>
              <a:rPr sz="2400" spc="-5" dirty="0">
                <a:latin typeface="Times New Roman" panose="02020603050405020304" pitchFamily="18" charset="0"/>
                <a:cs typeface="Times New Roman" panose="02020603050405020304" pitchFamily="18" charset="0"/>
              </a:rPr>
              <a:t>o</a:t>
            </a:r>
            <a:r>
              <a:rPr sz="2400" spc="5" dirty="0">
                <a:latin typeface="Times New Roman" panose="02020603050405020304" pitchFamily="18" charset="0"/>
                <a:cs typeface="Times New Roman" panose="02020603050405020304" pitchFamily="18" charset="0"/>
              </a:rPr>
              <a:t>n</a:t>
            </a:r>
            <a:r>
              <a:rPr sz="2400" dirty="0">
                <a:latin typeface="Times New Roman" panose="02020603050405020304" pitchFamily="18" charset="0"/>
                <a:cs typeface="Times New Roman" panose="02020603050405020304" pitchFamily="18" charset="0"/>
              </a:rPr>
              <a:t>troll</a:t>
            </a:r>
            <a:r>
              <a:rPr sz="2400" spc="-20" dirty="0">
                <a:latin typeface="Times New Roman" panose="02020603050405020304" pitchFamily="18" charset="0"/>
                <a:cs typeface="Times New Roman" panose="02020603050405020304" pitchFamily="18" charset="0"/>
              </a:rPr>
              <a:t>e</a:t>
            </a:r>
            <a:r>
              <a:rPr sz="2400" dirty="0">
                <a:latin typeface="Times New Roman" panose="02020603050405020304" pitchFamily="18" charset="0"/>
                <a:cs typeface="Times New Roman" panose="02020603050405020304" pitchFamily="18" charset="0"/>
              </a:rPr>
              <a:t>r</a:t>
            </a:r>
            <a:r>
              <a:rPr sz="2400" spc="-20"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a:t>
            </a:r>
            <a:r>
              <a:rPr sz="2400" dirty="0">
                <a:latin typeface="Times New Roman" panose="02020603050405020304" pitchFamily="18" charset="0"/>
                <a:cs typeface="Times New Roman" panose="02020603050405020304" pitchFamily="18" charset="0"/>
              </a:rPr>
              <a:t>MVC)</a:t>
            </a:r>
          </a:p>
          <a:p>
            <a:pPr marL="756285" lvl="1" indent="-286385">
              <a:spcBef>
                <a:spcPts val="505"/>
              </a:spcBef>
              <a:buClr>
                <a:srgbClr val="9898CC"/>
              </a:buClr>
              <a:buSzPct val="80000"/>
              <a:buFont typeface="Wingdings"/>
              <a:buChar char=""/>
              <a:tabLst>
                <a:tab pos="756920" algn="l"/>
              </a:tabLst>
            </a:pPr>
            <a:r>
              <a:rPr sz="2400" dirty="0">
                <a:latin typeface="Times New Roman" panose="02020603050405020304" pitchFamily="18" charset="0"/>
                <a:cs typeface="Times New Roman" panose="02020603050405020304" pitchFamily="18" charset="0"/>
              </a:rPr>
              <a:t>Obje</a:t>
            </a:r>
            <a:r>
              <a:rPr sz="2400" spc="5" dirty="0">
                <a:latin typeface="Times New Roman" panose="02020603050405020304" pitchFamily="18" charset="0"/>
                <a:cs typeface="Times New Roman" panose="02020603050405020304" pitchFamily="18" charset="0"/>
              </a:rPr>
              <a:t>c</a:t>
            </a:r>
            <a:r>
              <a:rPr sz="2400" dirty="0">
                <a:latin typeface="Times New Roman" panose="02020603050405020304" pitchFamily="18" charset="0"/>
                <a:cs typeface="Times New Roman" panose="02020603050405020304" pitchFamily="18" charset="0"/>
              </a:rPr>
              <a:t>t</a:t>
            </a:r>
            <a:r>
              <a:rPr sz="2400" spc="25"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O</a:t>
            </a:r>
            <a:r>
              <a:rPr sz="2400" spc="5" dirty="0">
                <a:latin typeface="Times New Roman" panose="02020603050405020304" pitchFamily="18" charset="0"/>
                <a:cs typeface="Times New Roman" panose="02020603050405020304" pitchFamily="18" charset="0"/>
              </a:rPr>
              <a:t>r</a:t>
            </a:r>
            <a:r>
              <a:rPr sz="2400" spc="-5" dirty="0">
                <a:latin typeface="Times New Roman" panose="02020603050405020304" pitchFamily="18" charset="0"/>
                <a:cs typeface="Times New Roman" panose="02020603050405020304" pitchFamily="18" charset="0"/>
              </a:rPr>
              <a:t>iente</a:t>
            </a:r>
            <a:r>
              <a:rPr sz="2400" dirty="0">
                <a:latin typeface="Times New Roman" panose="02020603050405020304" pitchFamily="18" charset="0"/>
                <a:cs typeface="Times New Roman" panose="02020603050405020304" pitchFamily="18" charset="0"/>
              </a:rPr>
              <a:t>d</a:t>
            </a:r>
            <a:r>
              <a:rPr sz="2400" spc="20"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S</a:t>
            </a:r>
            <a:r>
              <a:rPr sz="2400" spc="-10" dirty="0">
                <a:latin typeface="Times New Roman" panose="02020603050405020304" pitchFamily="18" charset="0"/>
                <a:cs typeface="Times New Roman" panose="02020603050405020304" pitchFamily="18" charset="0"/>
              </a:rPr>
              <a:t>t</a:t>
            </a:r>
            <a:r>
              <a:rPr sz="2400" dirty="0">
                <a:latin typeface="Times New Roman" panose="02020603050405020304" pitchFamily="18" charset="0"/>
                <a:cs typeface="Times New Roman" panose="02020603050405020304" pitchFamily="18" charset="0"/>
              </a:rPr>
              <a:t>y</a:t>
            </a:r>
            <a:r>
              <a:rPr sz="2400" spc="-10" dirty="0">
                <a:latin typeface="Times New Roman" panose="02020603050405020304" pitchFamily="18" charset="0"/>
                <a:cs typeface="Times New Roman" panose="02020603050405020304" pitchFamily="18" charset="0"/>
              </a:rPr>
              <a:t>l</a:t>
            </a:r>
            <a:r>
              <a:rPr sz="2400" dirty="0">
                <a:latin typeface="Times New Roman" panose="02020603050405020304" pitchFamily="18" charset="0"/>
                <a:cs typeface="Times New Roman" panose="02020603050405020304" pitchFamily="18" charset="0"/>
              </a:rPr>
              <a:t>e</a:t>
            </a:r>
            <a:endParaRPr lang="en-US" sz="2400" dirty="0">
              <a:latin typeface="Times New Roman" panose="02020603050405020304" pitchFamily="18" charset="0"/>
              <a:cs typeface="Times New Roman" panose="02020603050405020304" pitchFamily="18" charset="0"/>
            </a:endParaRPr>
          </a:p>
          <a:p>
            <a:pPr marL="756285" lvl="1" indent="-286385">
              <a:spcBef>
                <a:spcPts val="505"/>
              </a:spcBef>
              <a:buClr>
                <a:srgbClr val="9898CC"/>
              </a:buClr>
              <a:buSzPct val="80000"/>
              <a:buFont typeface="Wingdings"/>
              <a:buChar char=""/>
              <a:tabLst>
                <a:tab pos="756920" algn="l"/>
              </a:tabLst>
            </a:pPr>
            <a:r>
              <a:rPr lang="en-US" sz="2400" dirty="0">
                <a:latin typeface="Times New Roman" panose="02020603050405020304" pitchFamily="18" charset="0"/>
                <a:cs typeface="Times New Roman" panose="02020603050405020304" pitchFamily="18" charset="0"/>
              </a:rPr>
              <a:t>Heterogeneous Styles</a:t>
            </a:r>
            <a:endParaRPr sz="2400" dirty="0">
              <a:latin typeface="Times New Roman" panose="02020603050405020304" pitchFamily="18" charset="0"/>
              <a:cs typeface="Times New Roman" panose="02020603050405020304" pitchFamily="18" charset="0"/>
            </a:endParaRPr>
          </a:p>
          <a:p>
            <a:pPr marL="355600" indent="-342900">
              <a:spcBef>
                <a:spcPts val="1235"/>
              </a:spcBef>
              <a:buClr>
                <a:srgbClr val="00007C"/>
              </a:buClr>
              <a:buSzPct val="75000"/>
              <a:buFont typeface="Wingdings"/>
              <a:buChar char=""/>
              <a:tabLst>
                <a:tab pos="356235" algn="l"/>
              </a:tabLst>
            </a:pPr>
            <a:r>
              <a:rPr sz="2400" dirty="0">
                <a:latin typeface="Times New Roman" panose="02020603050405020304" pitchFamily="18" charset="0"/>
                <a:cs typeface="Times New Roman" panose="02020603050405020304" pitchFamily="18" charset="0"/>
              </a:rPr>
              <a:t>Pipes</a:t>
            </a:r>
            <a:r>
              <a:rPr sz="2400" spc="80"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an</a:t>
            </a:r>
            <a:r>
              <a:rPr sz="2400" dirty="0">
                <a:latin typeface="Times New Roman" panose="02020603050405020304" pitchFamily="18" charset="0"/>
                <a:cs typeface="Times New Roman" panose="02020603050405020304" pitchFamily="18" charset="0"/>
              </a:rPr>
              <a:t>d</a:t>
            </a:r>
            <a:r>
              <a:rPr sz="2400" spc="65"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fil</a:t>
            </a:r>
            <a:r>
              <a:rPr sz="2400" spc="5" dirty="0">
                <a:latin typeface="Times New Roman" panose="02020603050405020304" pitchFamily="18" charset="0"/>
                <a:cs typeface="Times New Roman" panose="02020603050405020304" pitchFamily="18" charset="0"/>
              </a:rPr>
              <a:t>t</a:t>
            </a:r>
            <a:r>
              <a:rPr sz="2400" spc="-5" dirty="0">
                <a:latin typeface="Times New Roman" panose="02020603050405020304" pitchFamily="18" charset="0"/>
                <a:cs typeface="Times New Roman" panose="02020603050405020304" pitchFamily="18" charset="0"/>
              </a:rPr>
              <a:t>er</a:t>
            </a:r>
            <a:r>
              <a:rPr sz="2400" dirty="0">
                <a:latin typeface="Times New Roman" panose="02020603050405020304" pitchFamily="18" charset="0"/>
                <a:cs typeface="Times New Roman" panose="02020603050405020304" pitchFamily="18" charset="0"/>
              </a:rPr>
              <a:t>s</a:t>
            </a:r>
            <a:r>
              <a:rPr sz="2400" spc="20"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wer</a:t>
            </a:r>
            <a:r>
              <a:rPr sz="2400" dirty="0">
                <a:latin typeface="Times New Roman" panose="02020603050405020304" pitchFamily="18" charset="0"/>
                <a:cs typeface="Times New Roman" panose="02020603050405020304" pitchFamily="18" charset="0"/>
              </a:rPr>
              <a:t>e</a:t>
            </a:r>
            <a:r>
              <a:rPr sz="2400" spc="55"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easy</a:t>
            </a:r>
            <a:endParaRPr sz="2400" dirty="0">
              <a:latin typeface="Times New Roman" panose="02020603050405020304" pitchFamily="18" charset="0"/>
              <a:cs typeface="Times New Roman" panose="02020603050405020304" pitchFamily="18" charset="0"/>
            </a:endParaRPr>
          </a:p>
          <a:p>
            <a:pPr marL="355600" indent="-342900">
              <a:buClr>
                <a:srgbClr val="00007C"/>
              </a:buClr>
              <a:buSzPct val="75000"/>
              <a:buFont typeface="Wingdings"/>
              <a:buChar char=""/>
              <a:tabLst>
                <a:tab pos="356235" algn="l"/>
              </a:tabLst>
            </a:pPr>
            <a:r>
              <a:rPr sz="2400" dirty="0">
                <a:latin typeface="Times New Roman" panose="02020603050405020304" pitchFamily="18" charset="0"/>
                <a:cs typeface="Times New Roman" panose="02020603050405020304" pitchFamily="18" charset="0"/>
              </a:rPr>
              <a:t>The</a:t>
            </a:r>
            <a:r>
              <a:rPr sz="2400" spc="35"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re</a:t>
            </a:r>
            <a:r>
              <a:rPr sz="2400" spc="5" dirty="0">
                <a:latin typeface="Times New Roman" panose="02020603050405020304" pitchFamily="18" charset="0"/>
                <a:cs typeface="Times New Roman" panose="02020603050405020304" pitchFamily="18" charset="0"/>
              </a:rPr>
              <a:t>s</a:t>
            </a:r>
            <a:r>
              <a:rPr sz="2400" spc="-10" dirty="0">
                <a:latin typeface="Times New Roman" panose="02020603050405020304" pitchFamily="18" charset="0"/>
                <a:cs typeface="Times New Roman" panose="02020603050405020304" pitchFamily="18" charset="0"/>
              </a:rPr>
              <a:t>t</a:t>
            </a:r>
            <a:r>
              <a:rPr sz="2400" spc="65"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r</a:t>
            </a:r>
            <a:r>
              <a:rPr sz="2400" spc="-5" dirty="0">
                <a:latin typeface="Times New Roman" panose="02020603050405020304" pitchFamily="18" charset="0"/>
                <a:cs typeface="Times New Roman" panose="02020603050405020304" pitchFamily="18" charset="0"/>
              </a:rPr>
              <a:t>equir</a:t>
            </a:r>
            <a:r>
              <a:rPr sz="2400" dirty="0">
                <a:latin typeface="Times New Roman" panose="02020603050405020304" pitchFamily="18" charset="0"/>
                <a:cs typeface="Times New Roman" panose="02020603050405020304" pitchFamily="18" charset="0"/>
              </a:rPr>
              <a:t>e</a:t>
            </a:r>
            <a:r>
              <a:rPr sz="2400" spc="90"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a</a:t>
            </a:r>
            <a:r>
              <a:rPr sz="2400" spc="70"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deepe</a:t>
            </a:r>
            <a:r>
              <a:rPr sz="2400" dirty="0">
                <a:latin typeface="Times New Roman" panose="02020603050405020304" pitchFamily="18" charset="0"/>
                <a:cs typeface="Times New Roman" panose="02020603050405020304" pitchFamily="18" charset="0"/>
              </a:rPr>
              <a:t>r</a:t>
            </a:r>
            <a:r>
              <a:rPr sz="2400" spc="55"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unde</a:t>
            </a:r>
            <a:r>
              <a:rPr sz="2400" dirty="0">
                <a:latin typeface="Times New Roman" panose="02020603050405020304" pitchFamily="18" charset="0"/>
                <a:cs typeface="Times New Roman" panose="02020603050405020304" pitchFamily="18" charset="0"/>
              </a:rPr>
              <a:t>r</a:t>
            </a:r>
            <a:r>
              <a:rPr sz="2400" spc="-15" dirty="0">
                <a:latin typeface="Times New Roman" panose="02020603050405020304" pitchFamily="18" charset="0"/>
                <a:cs typeface="Times New Roman" panose="02020603050405020304" pitchFamily="18" charset="0"/>
              </a:rPr>
              <a:t>s</a:t>
            </a:r>
            <a:r>
              <a:rPr sz="2400" spc="-5" dirty="0">
                <a:latin typeface="Times New Roman" panose="02020603050405020304" pitchFamily="18" charset="0"/>
                <a:cs typeface="Times New Roman" panose="02020603050405020304" pitchFamily="18" charset="0"/>
              </a:rPr>
              <a:t>tandin</a:t>
            </a:r>
            <a:r>
              <a:rPr sz="2400" dirty="0">
                <a:latin typeface="Times New Roman" panose="02020603050405020304" pitchFamily="18" charset="0"/>
                <a:cs typeface="Times New Roman" panose="02020603050405020304" pitchFamily="18" charset="0"/>
              </a:rPr>
              <a:t>g</a:t>
            </a:r>
            <a:r>
              <a:rPr sz="2400" spc="10" dirty="0">
                <a:latin typeface="Times New Roman" panose="02020603050405020304" pitchFamily="18" charset="0"/>
                <a:cs typeface="Times New Roman" panose="02020603050405020304" pitchFamily="18" charset="0"/>
              </a:rPr>
              <a:t> </a:t>
            </a:r>
            <a:r>
              <a:rPr sz="2400" spc="-20" dirty="0">
                <a:latin typeface="Times New Roman" panose="02020603050405020304" pitchFamily="18" charset="0"/>
                <a:cs typeface="Times New Roman" panose="02020603050405020304" pitchFamily="18" charset="0"/>
              </a:rPr>
              <a:t>o</a:t>
            </a:r>
            <a:r>
              <a:rPr sz="2400" spc="-10" dirty="0">
                <a:latin typeface="Times New Roman" panose="02020603050405020304" pitchFamily="18" charset="0"/>
                <a:cs typeface="Times New Roman" panose="02020603050405020304" pitchFamily="18" charset="0"/>
              </a:rPr>
              <a:t>f</a:t>
            </a:r>
            <a:r>
              <a:rPr sz="2400" spc="60"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connec</a:t>
            </a:r>
            <a:r>
              <a:rPr sz="2400" spc="5" dirty="0">
                <a:latin typeface="Times New Roman" panose="02020603050405020304" pitchFamily="18" charset="0"/>
                <a:cs typeface="Times New Roman" panose="02020603050405020304" pitchFamily="18" charset="0"/>
              </a:rPr>
              <a:t>t</a:t>
            </a:r>
            <a:r>
              <a:rPr sz="2400" spc="-5" dirty="0">
                <a:latin typeface="Times New Roman" panose="02020603050405020304" pitchFamily="18" charset="0"/>
                <a:cs typeface="Times New Roman" panose="02020603050405020304" pitchFamily="18" charset="0"/>
              </a:rPr>
              <a:t>ions</a:t>
            </a:r>
            <a:endParaRPr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337570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91490" y="1499567"/>
            <a:ext cx="11000510" cy="1082348"/>
          </a:xfrm>
          <a:prstGeom prst="rect">
            <a:avLst/>
          </a:prstGeom>
        </p:spPr>
        <p:txBody>
          <a:bodyPr vert="horz" wrap="square" lIns="0" tIns="0" rIns="0" bIns="0" rtlCol="0">
            <a:spAutoFit/>
          </a:bodyPr>
          <a:lstStyle/>
          <a:p>
            <a:pPr marL="299085" marR="751205" indent="-286385">
              <a:buFont typeface="MS Gothic"/>
              <a:buChar char="➢"/>
              <a:tabLst>
                <a:tab pos="299720" algn="l"/>
              </a:tabLst>
            </a:pPr>
            <a:r>
              <a:rPr sz="2200" spc="-5" dirty="0">
                <a:latin typeface="Times New Roman" panose="02020603050405020304" pitchFamily="18" charset="0"/>
                <a:cs typeface="Times New Roman" panose="02020603050405020304" pitchFamily="18" charset="0"/>
              </a:rPr>
              <a:t>Th</a:t>
            </a:r>
            <a:r>
              <a:rPr sz="2200" dirty="0">
                <a:latin typeface="Times New Roman" panose="02020603050405020304" pitchFamily="18" charset="0"/>
                <a:cs typeface="Times New Roman" panose="02020603050405020304" pitchFamily="18" charset="0"/>
              </a:rPr>
              <a:t>e</a:t>
            </a:r>
            <a:r>
              <a:rPr sz="2200" spc="10" dirty="0">
                <a:latin typeface="Times New Roman" panose="02020603050405020304" pitchFamily="18" charset="0"/>
                <a:cs typeface="Times New Roman" panose="02020603050405020304" pitchFamily="18" charset="0"/>
              </a:rPr>
              <a:t> </a:t>
            </a:r>
            <a:r>
              <a:rPr sz="2200" spc="-5" dirty="0">
                <a:latin typeface="Times New Roman" panose="02020603050405020304" pitchFamily="18" charset="0"/>
                <a:cs typeface="Times New Roman" panose="02020603050405020304" pitchFamily="18" charset="0"/>
              </a:rPr>
              <a:t>p</a:t>
            </a:r>
            <a:r>
              <a:rPr sz="2200" spc="-10" dirty="0">
                <a:latin typeface="Times New Roman" panose="02020603050405020304" pitchFamily="18" charset="0"/>
                <a:cs typeface="Times New Roman" panose="02020603050405020304" pitchFamily="18" charset="0"/>
              </a:rPr>
              <a:t>i</a:t>
            </a:r>
            <a:r>
              <a:rPr sz="2200" spc="-5" dirty="0">
                <a:latin typeface="Times New Roman" panose="02020603050405020304" pitchFamily="18" charset="0"/>
                <a:cs typeface="Times New Roman" panose="02020603050405020304" pitchFamily="18" charset="0"/>
              </a:rPr>
              <a:t>p</a:t>
            </a:r>
            <a:r>
              <a:rPr sz="2200" spc="-10" dirty="0">
                <a:latin typeface="Times New Roman" panose="02020603050405020304" pitchFamily="18" charset="0"/>
                <a:cs typeface="Times New Roman" panose="02020603050405020304" pitchFamily="18" charset="0"/>
              </a:rPr>
              <a:t>e</a:t>
            </a:r>
            <a:r>
              <a:rPr sz="2200" dirty="0">
                <a:latin typeface="Times New Roman" panose="02020603050405020304" pitchFamily="18" charset="0"/>
                <a:cs typeface="Times New Roman" panose="02020603050405020304" pitchFamily="18" charset="0"/>
              </a:rPr>
              <a:t>-</a:t>
            </a:r>
            <a:r>
              <a:rPr sz="2200" spc="-5" dirty="0">
                <a:latin typeface="Times New Roman" panose="02020603050405020304" pitchFamily="18" charset="0"/>
                <a:cs typeface="Times New Roman" panose="02020603050405020304" pitchFamily="18" charset="0"/>
              </a:rPr>
              <a:t>and</a:t>
            </a:r>
            <a:r>
              <a:rPr sz="2200" dirty="0">
                <a:latin typeface="Times New Roman" panose="02020603050405020304" pitchFamily="18" charset="0"/>
                <a:cs typeface="Times New Roman" panose="02020603050405020304" pitchFamily="18" charset="0"/>
              </a:rPr>
              <a:t>-filter</a:t>
            </a:r>
            <a:r>
              <a:rPr sz="2200" spc="-5" dirty="0">
                <a:latin typeface="Times New Roman" panose="02020603050405020304" pitchFamily="18" charset="0"/>
                <a:cs typeface="Times New Roman" panose="02020603050405020304" pitchFamily="18" charset="0"/>
              </a:rPr>
              <a:t> arc</a:t>
            </a:r>
            <a:r>
              <a:rPr sz="2200" spc="-10" dirty="0">
                <a:latin typeface="Times New Roman" panose="02020603050405020304" pitchFamily="18" charset="0"/>
                <a:cs typeface="Times New Roman" panose="02020603050405020304" pitchFamily="18" charset="0"/>
              </a:rPr>
              <a:t>h</a:t>
            </a:r>
            <a:r>
              <a:rPr sz="2200" spc="-5" dirty="0">
                <a:latin typeface="Times New Roman" panose="02020603050405020304" pitchFamily="18" charset="0"/>
                <a:cs typeface="Times New Roman" panose="02020603050405020304" pitchFamily="18" charset="0"/>
              </a:rPr>
              <a:t>itectu</a:t>
            </a:r>
            <a:r>
              <a:rPr sz="2200" spc="-15" dirty="0">
                <a:latin typeface="Times New Roman" panose="02020603050405020304" pitchFamily="18" charset="0"/>
                <a:cs typeface="Times New Roman" panose="02020603050405020304" pitchFamily="18" charset="0"/>
              </a:rPr>
              <a:t>r</a:t>
            </a:r>
            <a:r>
              <a:rPr sz="2200" spc="-5" dirty="0">
                <a:latin typeface="Times New Roman" panose="02020603050405020304" pitchFamily="18" charset="0"/>
                <a:cs typeface="Times New Roman" panose="02020603050405020304" pitchFamily="18" charset="0"/>
              </a:rPr>
              <a:t>a</a:t>
            </a:r>
            <a:r>
              <a:rPr sz="2200" dirty="0">
                <a:latin typeface="Times New Roman" panose="02020603050405020304" pitchFamily="18" charset="0"/>
                <a:cs typeface="Times New Roman" panose="02020603050405020304" pitchFamily="18" charset="0"/>
              </a:rPr>
              <a:t>l</a:t>
            </a:r>
            <a:r>
              <a:rPr sz="2200" spc="5" dirty="0">
                <a:latin typeface="Times New Roman" panose="02020603050405020304" pitchFamily="18" charset="0"/>
                <a:cs typeface="Times New Roman" panose="02020603050405020304" pitchFamily="18" charset="0"/>
              </a:rPr>
              <a:t> </a:t>
            </a:r>
            <a:r>
              <a:rPr sz="2200" spc="-10" dirty="0">
                <a:latin typeface="Times New Roman" panose="02020603050405020304" pitchFamily="18" charset="0"/>
                <a:cs typeface="Times New Roman" panose="02020603050405020304" pitchFamily="18" charset="0"/>
              </a:rPr>
              <a:t>st</a:t>
            </a:r>
            <a:r>
              <a:rPr sz="2200" spc="-30" dirty="0">
                <a:latin typeface="Times New Roman" panose="02020603050405020304" pitchFamily="18" charset="0"/>
                <a:cs typeface="Times New Roman" panose="02020603050405020304" pitchFamily="18" charset="0"/>
              </a:rPr>
              <a:t>y</a:t>
            </a:r>
            <a:r>
              <a:rPr sz="2200" spc="-5" dirty="0">
                <a:latin typeface="Times New Roman" panose="02020603050405020304" pitchFamily="18" charset="0"/>
                <a:cs typeface="Times New Roman" panose="02020603050405020304" pitchFamily="18" charset="0"/>
              </a:rPr>
              <a:t>l</a:t>
            </a:r>
            <a:r>
              <a:rPr sz="2200" dirty="0">
                <a:latin typeface="Times New Roman" panose="02020603050405020304" pitchFamily="18" charset="0"/>
                <a:cs typeface="Times New Roman" panose="02020603050405020304" pitchFamily="18" charset="0"/>
              </a:rPr>
              <a:t>e</a:t>
            </a:r>
            <a:r>
              <a:rPr sz="2200" spc="30" dirty="0">
                <a:latin typeface="Times New Roman" panose="02020603050405020304" pitchFamily="18" charset="0"/>
                <a:cs typeface="Times New Roman" panose="02020603050405020304" pitchFamily="18" charset="0"/>
              </a:rPr>
              <a:t> </a:t>
            </a:r>
            <a:r>
              <a:rPr sz="2200" spc="-5" dirty="0">
                <a:latin typeface="Times New Roman" panose="02020603050405020304" pitchFamily="18" charset="0"/>
                <a:cs typeface="Times New Roman" panose="02020603050405020304" pitchFamily="18" charset="0"/>
              </a:rPr>
              <a:t>h</a:t>
            </a:r>
            <a:r>
              <a:rPr sz="2200" spc="-10" dirty="0">
                <a:latin typeface="Times New Roman" panose="02020603050405020304" pitchFamily="18" charset="0"/>
                <a:cs typeface="Times New Roman" panose="02020603050405020304" pitchFamily="18" charset="0"/>
              </a:rPr>
              <a:t>a</a:t>
            </a:r>
            <a:r>
              <a:rPr sz="2200" dirty="0">
                <a:latin typeface="Times New Roman" panose="02020603050405020304" pitchFamily="18" charset="0"/>
                <a:cs typeface="Times New Roman" panose="02020603050405020304" pitchFamily="18" charset="0"/>
              </a:rPr>
              <a:t>s</a:t>
            </a:r>
            <a:r>
              <a:rPr sz="2200" spc="40" dirty="0">
                <a:latin typeface="Times New Roman" panose="02020603050405020304" pitchFamily="18" charset="0"/>
                <a:cs typeface="Times New Roman" panose="02020603050405020304" pitchFamily="18" charset="0"/>
              </a:rPr>
              <a:t> </a:t>
            </a:r>
            <a:r>
              <a:rPr sz="2200" spc="-5" dirty="0">
                <a:latin typeface="Times New Roman" panose="02020603050405020304" pitchFamily="18" charset="0"/>
                <a:cs typeface="Times New Roman" panose="02020603050405020304" pitchFamily="18" charset="0"/>
              </a:rPr>
              <a:t>o</a:t>
            </a:r>
            <a:r>
              <a:rPr sz="2200" spc="-10" dirty="0">
                <a:latin typeface="Times New Roman" panose="02020603050405020304" pitchFamily="18" charset="0"/>
                <a:cs typeface="Times New Roman" panose="02020603050405020304" pitchFamily="18" charset="0"/>
              </a:rPr>
              <a:t>n</a:t>
            </a:r>
            <a:r>
              <a:rPr sz="2200" spc="-5" dirty="0">
                <a:latin typeface="Times New Roman" panose="02020603050405020304" pitchFamily="18" charset="0"/>
                <a:cs typeface="Times New Roman" panose="02020603050405020304" pitchFamily="18" charset="0"/>
              </a:rPr>
              <a:t>l</a:t>
            </a:r>
            <a:r>
              <a:rPr sz="2200" dirty="0">
                <a:latin typeface="Times New Roman" panose="02020603050405020304" pitchFamily="18" charset="0"/>
                <a:cs typeface="Times New Roman" panose="02020603050405020304" pitchFamily="18" charset="0"/>
              </a:rPr>
              <a:t>y</a:t>
            </a:r>
            <a:r>
              <a:rPr sz="2200" spc="20" dirty="0">
                <a:latin typeface="Times New Roman" panose="02020603050405020304" pitchFamily="18" charset="0"/>
                <a:cs typeface="Times New Roman" panose="02020603050405020304" pitchFamily="18" charset="0"/>
              </a:rPr>
              <a:t> </a:t>
            </a:r>
            <a:r>
              <a:rPr sz="2200" spc="-5" dirty="0">
                <a:latin typeface="Times New Roman" panose="02020603050405020304" pitchFamily="18" charset="0"/>
                <a:cs typeface="Times New Roman" panose="02020603050405020304" pitchFamily="18" charset="0"/>
              </a:rPr>
              <a:t>o</a:t>
            </a:r>
            <a:r>
              <a:rPr sz="2200" spc="-10" dirty="0">
                <a:latin typeface="Times New Roman" panose="02020603050405020304" pitchFamily="18" charset="0"/>
                <a:cs typeface="Times New Roman" panose="02020603050405020304" pitchFamily="18" charset="0"/>
              </a:rPr>
              <a:t>n</a:t>
            </a:r>
            <a:r>
              <a:rPr sz="2200" dirty="0">
                <a:latin typeface="Times New Roman" panose="02020603050405020304" pitchFamily="18" charset="0"/>
                <a:cs typeface="Times New Roman" panose="02020603050405020304" pitchFamily="18" charset="0"/>
              </a:rPr>
              <a:t>e com</a:t>
            </a:r>
            <a:r>
              <a:rPr sz="2200" spc="-10" dirty="0">
                <a:latin typeface="Times New Roman" panose="02020603050405020304" pitchFamily="18" charset="0"/>
                <a:cs typeface="Times New Roman" panose="02020603050405020304" pitchFamily="18" charset="0"/>
              </a:rPr>
              <a:t>p</a:t>
            </a:r>
            <a:r>
              <a:rPr sz="2200" spc="-5" dirty="0">
                <a:latin typeface="Times New Roman" panose="02020603050405020304" pitchFamily="18" charset="0"/>
                <a:cs typeface="Times New Roman" panose="02020603050405020304" pitchFamily="18" charset="0"/>
              </a:rPr>
              <a:t>o</a:t>
            </a:r>
            <a:r>
              <a:rPr sz="2200" spc="-10" dirty="0">
                <a:latin typeface="Times New Roman" panose="02020603050405020304" pitchFamily="18" charset="0"/>
                <a:cs typeface="Times New Roman" panose="02020603050405020304" pitchFamily="18" charset="0"/>
              </a:rPr>
              <a:t>n</a:t>
            </a:r>
            <a:r>
              <a:rPr sz="2200" spc="-5" dirty="0">
                <a:latin typeface="Times New Roman" panose="02020603050405020304" pitchFamily="18" charset="0"/>
                <a:cs typeface="Times New Roman" panose="02020603050405020304" pitchFamily="18" charset="0"/>
              </a:rPr>
              <a:t>e</a:t>
            </a:r>
            <a:r>
              <a:rPr sz="2200" spc="-10" dirty="0">
                <a:latin typeface="Times New Roman" panose="02020603050405020304" pitchFamily="18" charset="0"/>
                <a:cs typeface="Times New Roman" panose="02020603050405020304" pitchFamily="18" charset="0"/>
              </a:rPr>
              <a:t>n</a:t>
            </a:r>
            <a:r>
              <a:rPr sz="2200" spc="-5" dirty="0">
                <a:latin typeface="Times New Roman" panose="02020603050405020304" pitchFamily="18" charset="0"/>
                <a:cs typeface="Times New Roman" panose="02020603050405020304" pitchFamily="18" charset="0"/>
              </a:rPr>
              <a:t>t</a:t>
            </a:r>
            <a:r>
              <a:rPr sz="2200" spc="20" dirty="0">
                <a:latin typeface="Times New Roman" panose="02020603050405020304" pitchFamily="18" charset="0"/>
                <a:cs typeface="Times New Roman" panose="02020603050405020304" pitchFamily="18" charset="0"/>
              </a:rPr>
              <a:t> </a:t>
            </a:r>
            <a:r>
              <a:rPr sz="2200" spc="-5" dirty="0">
                <a:latin typeface="Times New Roman" panose="02020603050405020304" pitchFamily="18" charset="0"/>
                <a:cs typeface="Times New Roman" panose="02020603050405020304" pitchFamily="18" charset="0"/>
              </a:rPr>
              <a:t>a</a:t>
            </a:r>
            <a:r>
              <a:rPr sz="2200" spc="-10" dirty="0">
                <a:latin typeface="Times New Roman" panose="02020603050405020304" pitchFamily="18" charset="0"/>
                <a:cs typeface="Times New Roman" panose="02020603050405020304" pitchFamily="18" charset="0"/>
              </a:rPr>
              <a:t>n</a:t>
            </a:r>
            <a:r>
              <a:rPr sz="2200" dirty="0">
                <a:latin typeface="Times New Roman" panose="02020603050405020304" pitchFamily="18" charset="0"/>
                <a:cs typeface="Times New Roman" panose="02020603050405020304" pitchFamily="18" charset="0"/>
              </a:rPr>
              <a:t>d</a:t>
            </a:r>
            <a:r>
              <a:rPr sz="2200" spc="35" dirty="0">
                <a:latin typeface="Times New Roman" panose="02020603050405020304" pitchFamily="18" charset="0"/>
                <a:cs typeface="Times New Roman" panose="02020603050405020304" pitchFamily="18" charset="0"/>
              </a:rPr>
              <a:t> </a:t>
            </a:r>
            <a:r>
              <a:rPr sz="2200" spc="-5" dirty="0">
                <a:latin typeface="Times New Roman" panose="02020603050405020304" pitchFamily="18" charset="0"/>
                <a:cs typeface="Times New Roman" panose="02020603050405020304" pitchFamily="18" charset="0"/>
              </a:rPr>
              <a:t>o</a:t>
            </a:r>
            <a:r>
              <a:rPr sz="2200" spc="-10" dirty="0">
                <a:latin typeface="Times New Roman" panose="02020603050405020304" pitchFamily="18" charset="0"/>
                <a:cs typeface="Times New Roman" panose="02020603050405020304" pitchFamily="18" charset="0"/>
              </a:rPr>
              <a:t>n</a:t>
            </a:r>
            <a:r>
              <a:rPr sz="2200" dirty="0">
                <a:latin typeface="Times New Roman" panose="02020603050405020304" pitchFamily="18" charset="0"/>
                <a:cs typeface="Times New Roman" panose="02020603050405020304" pitchFamily="18" charset="0"/>
              </a:rPr>
              <a:t>e</a:t>
            </a:r>
            <a:r>
              <a:rPr sz="2200" spc="35" dirty="0">
                <a:latin typeface="Times New Roman" panose="02020603050405020304" pitchFamily="18" charset="0"/>
                <a:cs typeface="Times New Roman" panose="02020603050405020304" pitchFamily="18" charset="0"/>
              </a:rPr>
              <a:t> </a:t>
            </a:r>
            <a:r>
              <a:rPr sz="2200" dirty="0">
                <a:latin typeface="Times New Roman" panose="02020603050405020304" pitchFamily="18" charset="0"/>
                <a:cs typeface="Times New Roman" panose="02020603050405020304" pitchFamily="18" charset="0"/>
              </a:rPr>
              <a:t>co</a:t>
            </a:r>
            <a:r>
              <a:rPr sz="2200" spc="-10" dirty="0">
                <a:latin typeface="Times New Roman" panose="02020603050405020304" pitchFamily="18" charset="0"/>
                <a:cs typeface="Times New Roman" panose="02020603050405020304" pitchFamily="18" charset="0"/>
              </a:rPr>
              <a:t>n</a:t>
            </a:r>
            <a:r>
              <a:rPr sz="2200" spc="-5" dirty="0">
                <a:latin typeface="Times New Roman" panose="02020603050405020304" pitchFamily="18" charset="0"/>
                <a:cs typeface="Times New Roman" panose="02020603050405020304" pitchFamily="18" charset="0"/>
              </a:rPr>
              <a:t>n</a:t>
            </a:r>
            <a:r>
              <a:rPr sz="2200" spc="-10" dirty="0">
                <a:latin typeface="Times New Roman" panose="02020603050405020304" pitchFamily="18" charset="0"/>
                <a:cs typeface="Times New Roman" panose="02020603050405020304" pitchFamily="18" charset="0"/>
              </a:rPr>
              <a:t>ector</a:t>
            </a:r>
            <a:r>
              <a:rPr sz="2200" spc="15" dirty="0">
                <a:latin typeface="Times New Roman" panose="02020603050405020304" pitchFamily="18" charset="0"/>
                <a:cs typeface="Times New Roman" panose="02020603050405020304" pitchFamily="18" charset="0"/>
              </a:rPr>
              <a:t> </a:t>
            </a:r>
            <a:r>
              <a:rPr sz="2200" spc="-5" dirty="0">
                <a:latin typeface="Times New Roman" panose="02020603050405020304" pitchFamily="18" charset="0"/>
                <a:cs typeface="Times New Roman" panose="02020603050405020304" pitchFamily="18" charset="0"/>
              </a:rPr>
              <a:t>t</a:t>
            </a:r>
            <a:r>
              <a:rPr sz="2200" spc="-30" dirty="0">
                <a:latin typeface="Times New Roman" panose="02020603050405020304" pitchFamily="18" charset="0"/>
                <a:cs typeface="Times New Roman" panose="02020603050405020304" pitchFamily="18" charset="0"/>
              </a:rPr>
              <a:t>y</a:t>
            </a:r>
            <a:r>
              <a:rPr sz="2200" spc="-5" dirty="0">
                <a:latin typeface="Times New Roman" panose="02020603050405020304" pitchFamily="18" charset="0"/>
                <a:cs typeface="Times New Roman" panose="02020603050405020304" pitchFamily="18" charset="0"/>
              </a:rPr>
              <a:t>p</a:t>
            </a:r>
            <a:r>
              <a:rPr sz="2200" spc="-10" dirty="0">
                <a:latin typeface="Times New Roman" panose="02020603050405020304" pitchFamily="18" charset="0"/>
                <a:cs typeface="Times New Roman" panose="02020603050405020304" pitchFamily="18" charset="0"/>
              </a:rPr>
              <a:t>e</a:t>
            </a:r>
            <a:r>
              <a:rPr sz="2200" spc="-5" dirty="0">
                <a:latin typeface="Times New Roman" panose="02020603050405020304" pitchFamily="18" charset="0"/>
                <a:cs typeface="Times New Roman" panose="02020603050405020304" pitchFamily="18" charset="0"/>
              </a:rPr>
              <a:t>.</a:t>
            </a:r>
            <a:endParaRPr sz="2200" dirty="0">
              <a:latin typeface="Times New Roman" panose="02020603050405020304" pitchFamily="18" charset="0"/>
              <a:cs typeface="Times New Roman" panose="02020603050405020304" pitchFamily="18" charset="0"/>
            </a:endParaRPr>
          </a:p>
          <a:p>
            <a:pPr marL="299085" indent="-286385">
              <a:spcBef>
                <a:spcPts val="505"/>
              </a:spcBef>
              <a:buFont typeface="MS Gothic"/>
              <a:buChar char="➢"/>
              <a:tabLst>
                <a:tab pos="299720" algn="l"/>
              </a:tabLst>
            </a:pPr>
            <a:r>
              <a:rPr sz="2200" spc="-5" dirty="0">
                <a:latin typeface="Times New Roman" panose="02020603050405020304" pitchFamily="18" charset="0"/>
                <a:cs typeface="Times New Roman" panose="02020603050405020304" pitchFamily="18" charset="0"/>
              </a:rPr>
              <a:t>Th</a:t>
            </a:r>
            <a:r>
              <a:rPr sz="2200" dirty="0">
                <a:latin typeface="Times New Roman" panose="02020603050405020304" pitchFamily="18" charset="0"/>
                <a:cs typeface="Times New Roman" panose="02020603050405020304" pitchFamily="18" charset="0"/>
              </a:rPr>
              <a:t>e</a:t>
            </a:r>
            <a:r>
              <a:rPr sz="2200" spc="5" dirty="0">
                <a:latin typeface="Times New Roman" panose="02020603050405020304" pitchFamily="18" charset="0"/>
                <a:cs typeface="Times New Roman" panose="02020603050405020304" pitchFamily="18" charset="0"/>
              </a:rPr>
              <a:t> </a:t>
            </a:r>
            <a:r>
              <a:rPr sz="2200" dirty="0">
                <a:latin typeface="Times New Roman" panose="02020603050405020304" pitchFamily="18" charset="0"/>
                <a:cs typeface="Times New Roman" panose="02020603050405020304" pitchFamily="18" charset="0"/>
              </a:rPr>
              <a:t>com</a:t>
            </a:r>
            <a:r>
              <a:rPr sz="2200" spc="-10" dirty="0">
                <a:latin typeface="Times New Roman" panose="02020603050405020304" pitchFamily="18" charset="0"/>
                <a:cs typeface="Times New Roman" panose="02020603050405020304" pitchFamily="18" charset="0"/>
              </a:rPr>
              <a:t>p</a:t>
            </a:r>
            <a:r>
              <a:rPr sz="2200" spc="-5" dirty="0">
                <a:latin typeface="Times New Roman" panose="02020603050405020304" pitchFamily="18" charset="0"/>
                <a:cs typeface="Times New Roman" panose="02020603050405020304" pitchFamily="18" charset="0"/>
              </a:rPr>
              <a:t>o</a:t>
            </a:r>
            <a:r>
              <a:rPr sz="2200" spc="-10" dirty="0">
                <a:latin typeface="Times New Roman" panose="02020603050405020304" pitchFamily="18" charset="0"/>
                <a:cs typeface="Times New Roman" panose="02020603050405020304" pitchFamily="18" charset="0"/>
              </a:rPr>
              <a:t>n</a:t>
            </a:r>
            <a:r>
              <a:rPr sz="2200" spc="-5" dirty="0">
                <a:latin typeface="Times New Roman" panose="02020603050405020304" pitchFamily="18" charset="0"/>
                <a:cs typeface="Times New Roman" panose="02020603050405020304" pitchFamily="18" charset="0"/>
              </a:rPr>
              <a:t>e</a:t>
            </a:r>
            <a:r>
              <a:rPr sz="2200" spc="-10" dirty="0">
                <a:latin typeface="Times New Roman" panose="02020603050405020304" pitchFamily="18" charset="0"/>
                <a:cs typeface="Times New Roman" panose="02020603050405020304" pitchFamily="18" charset="0"/>
              </a:rPr>
              <a:t>n</a:t>
            </a:r>
            <a:r>
              <a:rPr sz="2200" spc="-5" dirty="0">
                <a:latin typeface="Times New Roman" panose="02020603050405020304" pitchFamily="18" charset="0"/>
                <a:cs typeface="Times New Roman" panose="02020603050405020304" pitchFamily="18" charset="0"/>
              </a:rPr>
              <a:t>t</a:t>
            </a:r>
            <a:r>
              <a:rPr sz="2200" spc="30" dirty="0">
                <a:latin typeface="Times New Roman" panose="02020603050405020304" pitchFamily="18" charset="0"/>
                <a:cs typeface="Times New Roman" panose="02020603050405020304" pitchFamily="18" charset="0"/>
              </a:rPr>
              <a:t> </a:t>
            </a:r>
            <a:r>
              <a:rPr sz="2200" spc="-5" dirty="0">
                <a:latin typeface="Times New Roman" panose="02020603050405020304" pitchFamily="18" charset="0"/>
                <a:cs typeface="Times New Roman" panose="02020603050405020304" pitchFamily="18" charset="0"/>
              </a:rPr>
              <a:t>t</a:t>
            </a:r>
            <a:r>
              <a:rPr sz="2200" spc="-30" dirty="0">
                <a:latin typeface="Times New Roman" panose="02020603050405020304" pitchFamily="18" charset="0"/>
                <a:cs typeface="Times New Roman" panose="02020603050405020304" pitchFamily="18" charset="0"/>
              </a:rPr>
              <a:t>y</a:t>
            </a:r>
            <a:r>
              <a:rPr sz="2200" spc="-5" dirty="0">
                <a:latin typeface="Times New Roman" panose="02020603050405020304" pitchFamily="18" charset="0"/>
                <a:cs typeface="Times New Roman" panose="02020603050405020304" pitchFamily="18" charset="0"/>
              </a:rPr>
              <a:t>p</a:t>
            </a:r>
            <a:r>
              <a:rPr sz="2200" dirty="0">
                <a:latin typeface="Times New Roman" panose="02020603050405020304" pitchFamily="18" charset="0"/>
                <a:cs typeface="Times New Roman" panose="02020603050405020304" pitchFamily="18" charset="0"/>
              </a:rPr>
              <a:t>e</a:t>
            </a:r>
            <a:r>
              <a:rPr sz="2200" spc="30" dirty="0">
                <a:latin typeface="Times New Roman" panose="02020603050405020304" pitchFamily="18" charset="0"/>
                <a:cs typeface="Times New Roman" panose="02020603050405020304" pitchFamily="18" charset="0"/>
              </a:rPr>
              <a:t> </a:t>
            </a:r>
            <a:r>
              <a:rPr sz="2200" spc="-5" dirty="0">
                <a:latin typeface="Times New Roman" panose="02020603050405020304" pitchFamily="18" charset="0"/>
                <a:cs typeface="Times New Roman" panose="02020603050405020304" pitchFamily="18" charset="0"/>
              </a:rPr>
              <a:t>i</a:t>
            </a:r>
            <a:r>
              <a:rPr sz="2200" dirty="0">
                <a:latin typeface="Times New Roman" panose="02020603050405020304" pitchFamily="18" charset="0"/>
                <a:cs typeface="Times New Roman" panose="02020603050405020304" pitchFamily="18" charset="0"/>
              </a:rPr>
              <a:t>s</a:t>
            </a:r>
            <a:r>
              <a:rPr sz="2200" spc="35" dirty="0">
                <a:latin typeface="Times New Roman" panose="02020603050405020304" pitchFamily="18" charset="0"/>
                <a:cs typeface="Times New Roman" panose="02020603050405020304" pitchFamily="18" charset="0"/>
              </a:rPr>
              <a:t> </a:t>
            </a:r>
            <a:r>
              <a:rPr sz="2200" dirty="0">
                <a:latin typeface="Times New Roman" panose="02020603050405020304" pitchFamily="18" charset="0"/>
                <a:cs typeface="Times New Roman" panose="02020603050405020304" pitchFamily="18" charset="0"/>
              </a:rPr>
              <a:t>the</a:t>
            </a:r>
            <a:r>
              <a:rPr sz="2200" spc="35" dirty="0">
                <a:latin typeface="Times New Roman" panose="02020603050405020304" pitchFamily="18" charset="0"/>
                <a:cs typeface="Times New Roman" panose="02020603050405020304" pitchFamily="18" charset="0"/>
              </a:rPr>
              <a:t> </a:t>
            </a:r>
            <a:r>
              <a:rPr sz="2200" dirty="0">
                <a:latin typeface="Times New Roman" panose="02020603050405020304" pitchFamily="18" charset="0"/>
                <a:cs typeface="Times New Roman" panose="02020603050405020304" pitchFamily="18" charset="0"/>
              </a:rPr>
              <a:t>filter</a:t>
            </a:r>
            <a:r>
              <a:rPr sz="2200" spc="10" dirty="0">
                <a:latin typeface="Times New Roman" panose="02020603050405020304" pitchFamily="18" charset="0"/>
                <a:cs typeface="Times New Roman" panose="02020603050405020304" pitchFamily="18" charset="0"/>
              </a:rPr>
              <a:t> </a:t>
            </a:r>
            <a:r>
              <a:rPr sz="2200" spc="-5" dirty="0">
                <a:latin typeface="Times New Roman" panose="02020603050405020304" pitchFamily="18" charset="0"/>
                <a:cs typeface="Times New Roman" panose="02020603050405020304" pitchFamily="18" charset="0"/>
              </a:rPr>
              <a:t>a</a:t>
            </a:r>
            <a:r>
              <a:rPr sz="2200" spc="-10" dirty="0">
                <a:latin typeface="Times New Roman" panose="02020603050405020304" pitchFamily="18" charset="0"/>
                <a:cs typeface="Times New Roman" panose="02020603050405020304" pitchFamily="18" charset="0"/>
              </a:rPr>
              <a:t>n</a:t>
            </a:r>
            <a:r>
              <a:rPr sz="2200" dirty="0">
                <a:latin typeface="Times New Roman" panose="02020603050405020304" pitchFamily="18" charset="0"/>
                <a:cs typeface="Times New Roman" panose="02020603050405020304" pitchFamily="18" charset="0"/>
              </a:rPr>
              <a:t>d</a:t>
            </a:r>
            <a:r>
              <a:rPr sz="2200" spc="35" dirty="0">
                <a:latin typeface="Times New Roman" panose="02020603050405020304" pitchFamily="18" charset="0"/>
                <a:cs typeface="Times New Roman" panose="02020603050405020304" pitchFamily="18" charset="0"/>
              </a:rPr>
              <a:t> </a:t>
            </a:r>
            <a:r>
              <a:rPr sz="2200" dirty="0">
                <a:latin typeface="Times New Roman" panose="02020603050405020304" pitchFamily="18" charset="0"/>
                <a:cs typeface="Times New Roman" panose="02020603050405020304" pitchFamily="18" charset="0"/>
              </a:rPr>
              <a:t>the</a:t>
            </a:r>
            <a:r>
              <a:rPr sz="2200" spc="20" dirty="0">
                <a:latin typeface="Times New Roman" panose="02020603050405020304" pitchFamily="18" charset="0"/>
                <a:cs typeface="Times New Roman" panose="02020603050405020304" pitchFamily="18" charset="0"/>
              </a:rPr>
              <a:t> </a:t>
            </a:r>
            <a:r>
              <a:rPr sz="2200" dirty="0">
                <a:latin typeface="Times New Roman" panose="02020603050405020304" pitchFamily="18" charset="0"/>
                <a:cs typeface="Times New Roman" panose="02020603050405020304" pitchFamily="18" charset="0"/>
              </a:rPr>
              <a:t>co</a:t>
            </a:r>
            <a:r>
              <a:rPr sz="2200" spc="-10" dirty="0">
                <a:latin typeface="Times New Roman" panose="02020603050405020304" pitchFamily="18" charset="0"/>
                <a:cs typeface="Times New Roman" panose="02020603050405020304" pitchFamily="18" charset="0"/>
              </a:rPr>
              <a:t>n</a:t>
            </a:r>
            <a:r>
              <a:rPr sz="2200" spc="-5" dirty="0">
                <a:latin typeface="Times New Roman" panose="02020603050405020304" pitchFamily="18" charset="0"/>
                <a:cs typeface="Times New Roman" panose="02020603050405020304" pitchFamily="18" charset="0"/>
              </a:rPr>
              <a:t>n</a:t>
            </a:r>
            <a:r>
              <a:rPr sz="2200" spc="-10" dirty="0">
                <a:latin typeface="Times New Roman" panose="02020603050405020304" pitchFamily="18" charset="0"/>
                <a:cs typeface="Times New Roman" panose="02020603050405020304" pitchFamily="18" charset="0"/>
              </a:rPr>
              <a:t>ector</a:t>
            </a:r>
            <a:r>
              <a:rPr sz="2200" spc="15" dirty="0">
                <a:latin typeface="Times New Roman" panose="02020603050405020304" pitchFamily="18" charset="0"/>
                <a:cs typeface="Times New Roman" panose="02020603050405020304" pitchFamily="18" charset="0"/>
              </a:rPr>
              <a:t> </a:t>
            </a:r>
            <a:r>
              <a:rPr sz="2200" spc="-5" dirty="0">
                <a:latin typeface="Times New Roman" panose="02020603050405020304" pitchFamily="18" charset="0"/>
                <a:cs typeface="Times New Roman" panose="02020603050405020304" pitchFamily="18" charset="0"/>
              </a:rPr>
              <a:t>t</a:t>
            </a:r>
            <a:r>
              <a:rPr sz="2200" spc="-30" dirty="0">
                <a:latin typeface="Times New Roman" panose="02020603050405020304" pitchFamily="18" charset="0"/>
                <a:cs typeface="Times New Roman" panose="02020603050405020304" pitchFamily="18" charset="0"/>
              </a:rPr>
              <a:t>y</a:t>
            </a:r>
            <a:r>
              <a:rPr sz="2200" spc="-5" dirty="0">
                <a:latin typeface="Times New Roman" panose="02020603050405020304" pitchFamily="18" charset="0"/>
                <a:cs typeface="Times New Roman" panose="02020603050405020304" pitchFamily="18" charset="0"/>
              </a:rPr>
              <a:t>p</a:t>
            </a:r>
            <a:r>
              <a:rPr sz="2200" dirty="0">
                <a:latin typeface="Times New Roman" panose="02020603050405020304" pitchFamily="18" charset="0"/>
                <a:cs typeface="Times New Roman" panose="02020603050405020304" pitchFamily="18" charset="0"/>
              </a:rPr>
              <a:t>e</a:t>
            </a:r>
            <a:r>
              <a:rPr sz="2200" spc="40" dirty="0">
                <a:latin typeface="Times New Roman" panose="02020603050405020304" pitchFamily="18" charset="0"/>
                <a:cs typeface="Times New Roman" panose="02020603050405020304" pitchFamily="18" charset="0"/>
              </a:rPr>
              <a:t> </a:t>
            </a:r>
            <a:r>
              <a:rPr sz="2200" spc="-5" dirty="0">
                <a:latin typeface="Times New Roman" panose="02020603050405020304" pitchFamily="18" charset="0"/>
                <a:cs typeface="Times New Roman" panose="02020603050405020304" pitchFamily="18" charset="0"/>
              </a:rPr>
              <a:t>is</a:t>
            </a:r>
            <a:r>
              <a:rPr lang="en-US" sz="2200" spc="-5"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the</a:t>
            </a:r>
            <a:r>
              <a:rPr lang="en-US" sz="2200" spc="15" dirty="0">
                <a:latin typeface="Times New Roman" panose="02020603050405020304" pitchFamily="18" charset="0"/>
                <a:cs typeface="Times New Roman" panose="02020603050405020304" pitchFamily="18" charset="0"/>
              </a:rPr>
              <a:t> </a:t>
            </a:r>
            <a:r>
              <a:rPr lang="en-US" sz="2200" spc="-10" dirty="0">
                <a:latin typeface="Times New Roman" panose="02020603050405020304" pitchFamily="18" charset="0"/>
                <a:cs typeface="Times New Roman" panose="02020603050405020304" pitchFamily="18" charset="0"/>
              </a:rPr>
              <a:t>p</a:t>
            </a:r>
            <a:r>
              <a:rPr lang="en-US" sz="2200" spc="-5" dirty="0">
                <a:latin typeface="Times New Roman" panose="02020603050405020304" pitchFamily="18" charset="0"/>
                <a:cs typeface="Times New Roman" panose="02020603050405020304" pitchFamily="18" charset="0"/>
              </a:rPr>
              <a:t>i</a:t>
            </a:r>
            <a:r>
              <a:rPr lang="en-US" sz="2200" spc="-15" dirty="0">
                <a:latin typeface="Times New Roman" panose="02020603050405020304" pitchFamily="18" charset="0"/>
                <a:cs typeface="Times New Roman" panose="02020603050405020304" pitchFamily="18" charset="0"/>
              </a:rPr>
              <a:t>p</a:t>
            </a:r>
            <a:r>
              <a:rPr lang="en-US" sz="2200" spc="-10" dirty="0">
                <a:latin typeface="Times New Roman" panose="02020603050405020304" pitchFamily="18" charset="0"/>
                <a:cs typeface="Times New Roman" panose="02020603050405020304" pitchFamily="18" charset="0"/>
              </a:rPr>
              <a:t>e</a:t>
            </a:r>
            <a:r>
              <a:rPr lang="en-US" sz="2200" dirty="0">
                <a:latin typeface="Times New Roman" panose="02020603050405020304" pitchFamily="18" charset="0"/>
                <a:cs typeface="Times New Roman" panose="02020603050405020304" pitchFamily="18" charset="0"/>
              </a:rPr>
              <a:t>.</a:t>
            </a:r>
          </a:p>
          <a:p>
            <a:pPr marL="299085" indent="-286385">
              <a:spcBef>
                <a:spcPts val="505"/>
              </a:spcBef>
              <a:buFont typeface="MS Gothic"/>
              <a:buChar char="➢"/>
              <a:tabLst>
                <a:tab pos="299720" algn="l"/>
              </a:tabLst>
            </a:pPr>
            <a:endParaRPr dirty="0">
              <a:latin typeface="Arial"/>
              <a:cs typeface="Arial"/>
            </a:endParaRPr>
          </a:p>
        </p:txBody>
      </p:sp>
      <p:sp>
        <p:nvSpPr>
          <p:cNvPr id="3" name="object 3"/>
          <p:cNvSpPr/>
          <p:nvPr/>
        </p:nvSpPr>
        <p:spPr>
          <a:xfrm>
            <a:off x="3333049" y="2581915"/>
            <a:ext cx="5525902" cy="4152534"/>
          </a:xfrm>
          <a:prstGeom prst="rect">
            <a:avLst/>
          </a:prstGeom>
          <a:blipFill>
            <a:blip r:embed="rId3" cstate="print"/>
            <a:stretch>
              <a:fillRect/>
            </a:stretch>
          </a:blipFill>
        </p:spPr>
        <p:txBody>
          <a:bodyPr wrap="square" lIns="0" tIns="0" rIns="0" bIns="0" rtlCol="0"/>
          <a:lstStyle/>
          <a:p>
            <a:endParaRPr/>
          </a:p>
        </p:txBody>
      </p:sp>
      <p:sp>
        <p:nvSpPr>
          <p:cNvPr id="4" name="object 4"/>
          <p:cNvSpPr txBox="1"/>
          <p:nvPr/>
        </p:nvSpPr>
        <p:spPr>
          <a:xfrm>
            <a:off x="3333049" y="580567"/>
            <a:ext cx="6210300" cy="498598"/>
          </a:xfrm>
          <a:prstGeom prst="rect">
            <a:avLst/>
          </a:prstGeom>
        </p:spPr>
        <p:txBody>
          <a:bodyPr vert="horz" wrap="square" lIns="0" tIns="0" rIns="0" bIns="0" rtlCol="0">
            <a:spAutoFit/>
          </a:bodyPr>
          <a:lstStyle/>
          <a:p>
            <a:pPr marL="504965" lvl="1" indent="-504965">
              <a:lnSpc>
                <a:spcPct val="90000"/>
              </a:lnSpc>
              <a:spcBef>
                <a:spcPts val="500"/>
              </a:spcBef>
              <a:buClr>
                <a:schemeClr val="tx1"/>
              </a:buClr>
              <a:buSzPct val="68000"/>
              <a:buFont typeface="Wingdings 3"/>
              <a:buChar char=""/>
              <a:tabLst>
                <a:tab pos="756920" algn="l"/>
              </a:tabLst>
              <a:defRPr/>
            </a:pPr>
            <a:r>
              <a:rPr sz="3600" b="1" u="sng" dirty="0">
                <a:latin typeface="Times New Roman" panose="02020603050405020304" pitchFamily="18" charset="0"/>
                <a:ea typeface="+mj-ea"/>
                <a:cs typeface="Arial" charset="0"/>
              </a:rPr>
              <a:t>Style 1: Pipes and Filters</a:t>
            </a:r>
          </a:p>
        </p:txBody>
      </p:sp>
    </p:spTree>
    <p:extLst>
      <p:ext uri="{BB962C8B-B14F-4D97-AF65-F5344CB8AC3E}">
        <p14:creationId xmlns:p14="http://schemas.microsoft.com/office/powerpoint/2010/main" val="18168377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2071689" y="1"/>
            <a:ext cx="139700" cy="135255"/>
          </a:xfrm>
          <a:custGeom>
            <a:avLst/>
            <a:gdLst/>
            <a:ahLst/>
            <a:cxnLst/>
            <a:rect l="l" t="t" r="r" b="b"/>
            <a:pathLst>
              <a:path w="139700" h="135255">
                <a:moveTo>
                  <a:pt x="0" y="134933"/>
                </a:moveTo>
                <a:lnTo>
                  <a:pt x="139695" y="134933"/>
                </a:lnTo>
                <a:lnTo>
                  <a:pt x="139695" y="59"/>
                </a:lnTo>
                <a:lnTo>
                  <a:pt x="0" y="59"/>
                </a:lnTo>
                <a:lnTo>
                  <a:pt x="0" y="134933"/>
                </a:lnTo>
              </a:path>
            </a:pathLst>
          </a:custGeom>
          <a:solidFill>
            <a:srgbClr val="D6D6EB"/>
          </a:solidFill>
        </p:spPr>
        <p:txBody>
          <a:bodyPr wrap="square" lIns="0" tIns="0" rIns="0" bIns="0" rtlCol="0"/>
          <a:lstStyle/>
          <a:p>
            <a:endParaRPr/>
          </a:p>
        </p:txBody>
      </p:sp>
      <p:sp>
        <p:nvSpPr>
          <p:cNvPr id="8" name="object 8"/>
          <p:cNvSpPr/>
          <p:nvPr/>
        </p:nvSpPr>
        <p:spPr>
          <a:xfrm>
            <a:off x="1655767" y="136451"/>
            <a:ext cx="141605" cy="138430"/>
          </a:xfrm>
          <a:custGeom>
            <a:avLst/>
            <a:gdLst/>
            <a:ahLst/>
            <a:cxnLst/>
            <a:rect l="l" t="t" r="r" b="b"/>
            <a:pathLst>
              <a:path w="141604" h="138429">
                <a:moveTo>
                  <a:pt x="0" y="138112"/>
                </a:moveTo>
                <a:lnTo>
                  <a:pt x="141279" y="138112"/>
                </a:lnTo>
                <a:lnTo>
                  <a:pt x="141279" y="0"/>
                </a:lnTo>
                <a:lnTo>
                  <a:pt x="0" y="0"/>
                </a:lnTo>
                <a:lnTo>
                  <a:pt x="0" y="138112"/>
                </a:lnTo>
                <a:close/>
              </a:path>
            </a:pathLst>
          </a:custGeom>
          <a:solidFill>
            <a:srgbClr val="00178F"/>
          </a:solidFill>
        </p:spPr>
        <p:txBody>
          <a:bodyPr wrap="square" lIns="0" tIns="0" rIns="0" bIns="0" rtlCol="0"/>
          <a:lstStyle/>
          <a:p>
            <a:endParaRPr/>
          </a:p>
        </p:txBody>
      </p:sp>
      <p:sp>
        <p:nvSpPr>
          <p:cNvPr id="9" name="object 9"/>
          <p:cNvSpPr/>
          <p:nvPr/>
        </p:nvSpPr>
        <p:spPr>
          <a:xfrm>
            <a:off x="1933575" y="271447"/>
            <a:ext cx="138430" cy="138430"/>
          </a:xfrm>
          <a:custGeom>
            <a:avLst/>
            <a:gdLst/>
            <a:ahLst/>
            <a:cxnLst/>
            <a:rect l="l" t="t" r="r" b="b"/>
            <a:pathLst>
              <a:path w="138429" h="138429">
                <a:moveTo>
                  <a:pt x="0" y="138112"/>
                </a:moveTo>
                <a:lnTo>
                  <a:pt x="138112" y="138112"/>
                </a:lnTo>
                <a:lnTo>
                  <a:pt x="138112" y="0"/>
                </a:lnTo>
                <a:lnTo>
                  <a:pt x="0" y="0"/>
                </a:lnTo>
                <a:lnTo>
                  <a:pt x="0" y="138112"/>
                </a:lnTo>
                <a:close/>
              </a:path>
            </a:pathLst>
          </a:custGeom>
          <a:solidFill>
            <a:srgbClr val="A8ABD6"/>
          </a:solidFill>
        </p:spPr>
        <p:txBody>
          <a:bodyPr wrap="square" lIns="0" tIns="0" rIns="0" bIns="0" rtlCol="0"/>
          <a:lstStyle/>
          <a:p>
            <a:endParaRPr/>
          </a:p>
        </p:txBody>
      </p:sp>
      <p:sp>
        <p:nvSpPr>
          <p:cNvPr id="10" name="object 10"/>
          <p:cNvSpPr/>
          <p:nvPr/>
        </p:nvSpPr>
        <p:spPr>
          <a:xfrm>
            <a:off x="1798642" y="409582"/>
            <a:ext cx="136525" cy="136525"/>
          </a:xfrm>
          <a:custGeom>
            <a:avLst/>
            <a:gdLst/>
            <a:ahLst/>
            <a:cxnLst/>
            <a:rect l="l" t="t" r="r" b="b"/>
            <a:pathLst>
              <a:path w="136525" h="136525">
                <a:moveTo>
                  <a:pt x="0" y="136529"/>
                </a:moveTo>
                <a:lnTo>
                  <a:pt x="136517" y="136529"/>
                </a:lnTo>
                <a:lnTo>
                  <a:pt x="136517" y="0"/>
                </a:lnTo>
                <a:lnTo>
                  <a:pt x="0" y="0"/>
                </a:lnTo>
                <a:lnTo>
                  <a:pt x="0" y="136529"/>
                </a:lnTo>
                <a:close/>
              </a:path>
            </a:pathLst>
          </a:custGeom>
          <a:solidFill>
            <a:srgbClr val="A8ABD6"/>
          </a:solidFill>
        </p:spPr>
        <p:txBody>
          <a:bodyPr wrap="square" lIns="0" tIns="0" rIns="0" bIns="0" rtlCol="0"/>
          <a:lstStyle/>
          <a:p>
            <a:endParaRPr/>
          </a:p>
        </p:txBody>
      </p:sp>
      <p:sp>
        <p:nvSpPr>
          <p:cNvPr id="11" name="object 11"/>
          <p:cNvSpPr txBox="1"/>
          <p:nvPr/>
        </p:nvSpPr>
        <p:spPr>
          <a:xfrm>
            <a:off x="3140254" y="512344"/>
            <a:ext cx="6210300" cy="498598"/>
          </a:xfrm>
          <a:prstGeom prst="rect">
            <a:avLst/>
          </a:prstGeom>
        </p:spPr>
        <p:txBody>
          <a:bodyPr vert="horz" wrap="square" lIns="0" tIns="0" rIns="0" bIns="0" rtlCol="0">
            <a:spAutoFit/>
          </a:bodyPr>
          <a:lstStyle/>
          <a:p>
            <a:pPr marL="504965" lvl="1" indent="-504965">
              <a:lnSpc>
                <a:spcPct val="90000"/>
              </a:lnSpc>
              <a:spcBef>
                <a:spcPts val="500"/>
              </a:spcBef>
              <a:buClr>
                <a:schemeClr val="tx1"/>
              </a:buClr>
              <a:buSzPct val="68000"/>
              <a:buFont typeface="Wingdings 3"/>
              <a:buChar char=""/>
              <a:tabLst>
                <a:tab pos="756920" algn="l"/>
              </a:tabLst>
              <a:defRPr/>
            </a:pPr>
            <a:r>
              <a:rPr sz="3600" b="1" u="sng" dirty="0">
                <a:latin typeface="Times New Roman" panose="02020603050405020304" pitchFamily="18" charset="0"/>
                <a:ea typeface="+mj-ea"/>
                <a:cs typeface="Arial" charset="0"/>
              </a:rPr>
              <a:t>Style 1: Pipes and Filters</a:t>
            </a:r>
          </a:p>
        </p:txBody>
      </p:sp>
      <p:sp>
        <p:nvSpPr>
          <p:cNvPr id="12" name="object 12"/>
          <p:cNvSpPr txBox="1"/>
          <p:nvPr/>
        </p:nvSpPr>
        <p:spPr>
          <a:xfrm>
            <a:off x="1321718" y="1569138"/>
            <a:ext cx="10537773" cy="3734227"/>
          </a:xfrm>
          <a:prstGeom prst="rect">
            <a:avLst/>
          </a:prstGeom>
        </p:spPr>
        <p:txBody>
          <a:bodyPr vert="horz" wrap="square" lIns="0" tIns="0" rIns="0" bIns="0" rtlCol="0">
            <a:spAutoFit/>
          </a:bodyPr>
          <a:lstStyle/>
          <a:p>
            <a:pPr marL="355600" indent="-342900" algn="just">
              <a:lnSpc>
                <a:spcPts val="2150"/>
              </a:lnSpc>
              <a:buClr>
                <a:srgbClr val="00007C"/>
              </a:buClr>
              <a:buSzPct val="75000"/>
              <a:buFont typeface="Wingdings"/>
              <a:buChar char=""/>
              <a:tabLst>
                <a:tab pos="355600" algn="l"/>
              </a:tabLst>
            </a:pPr>
            <a:r>
              <a:rPr b="1" spc="-5" dirty="0">
                <a:solidFill>
                  <a:srgbClr val="FF0000"/>
                </a:solidFill>
                <a:latin typeface="Times New Roman" panose="02020603050405020304" pitchFamily="18" charset="0"/>
                <a:cs typeface="Times New Roman" panose="02020603050405020304" pitchFamily="18" charset="0"/>
              </a:rPr>
              <a:t>C</a:t>
            </a:r>
            <a:r>
              <a:rPr b="1" spc="-15" dirty="0">
                <a:solidFill>
                  <a:srgbClr val="FF0000"/>
                </a:solidFill>
                <a:latin typeface="Times New Roman" panose="02020603050405020304" pitchFamily="18" charset="0"/>
                <a:cs typeface="Times New Roman" panose="02020603050405020304" pitchFamily="18" charset="0"/>
              </a:rPr>
              <a:t>om</a:t>
            </a:r>
            <a:r>
              <a:rPr b="1" spc="-10" dirty="0">
                <a:solidFill>
                  <a:srgbClr val="FF0000"/>
                </a:solidFill>
                <a:latin typeface="Times New Roman" panose="02020603050405020304" pitchFamily="18" charset="0"/>
                <a:cs typeface="Times New Roman" panose="02020603050405020304" pitchFamily="18" charset="0"/>
              </a:rPr>
              <a:t>ponen</a:t>
            </a:r>
            <a:r>
              <a:rPr b="1" dirty="0">
                <a:solidFill>
                  <a:srgbClr val="FF0000"/>
                </a:solidFill>
                <a:latin typeface="Times New Roman" panose="02020603050405020304" pitchFamily="18" charset="0"/>
                <a:cs typeface="Times New Roman" panose="02020603050405020304" pitchFamily="18" charset="0"/>
              </a:rPr>
              <a:t>ts</a:t>
            </a:r>
            <a:r>
              <a:rPr b="1" spc="25" dirty="0">
                <a:solidFill>
                  <a:srgbClr val="FF0000"/>
                </a:solidFill>
                <a:latin typeface="Times New Roman" panose="02020603050405020304" pitchFamily="18" charset="0"/>
                <a:cs typeface="Times New Roman" panose="02020603050405020304" pitchFamily="18" charset="0"/>
              </a:rPr>
              <a:t> </a:t>
            </a:r>
            <a:r>
              <a:rPr b="1" spc="-10" dirty="0">
                <a:solidFill>
                  <a:srgbClr val="FF0000"/>
                </a:solidFill>
                <a:latin typeface="Times New Roman" panose="02020603050405020304" pitchFamily="18" charset="0"/>
                <a:cs typeface="Times New Roman" panose="02020603050405020304" pitchFamily="18" charset="0"/>
              </a:rPr>
              <a:t>a</a:t>
            </a:r>
            <a:r>
              <a:rPr b="1" dirty="0">
                <a:solidFill>
                  <a:srgbClr val="FF0000"/>
                </a:solidFill>
                <a:latin typeface="Times New Roman" panose="02020603050405020304" pitchFamily="18" charset="0"/>
                <a:cs typeface="Times New Roman" panose="02020603050405020304" pitchFamily="18" charset="0"/>
              </a:rPr>
              <a:t>re</a:t>
            </a:r>
            <a:r>
              <a:rPr b="1" spc="45" dirty="0">
                <a:solidFill>
                  <a:srgbClr val="FF0000"/>
                </a:solidFill>
                <a:latin typeface="Times New Roman" panose="02020603050405020304" pitchFamily="18" charset="0"/>
                <a:cs typeface="Times New Roman" panose="02020603050405020304" pitchFamily="18" charset="0"/>
              </a:rPr>
              <a:t> </a:t>
            </a:r>
            <a:r>
              <a:rPr b="1" dirty="0">
                <a:solidFill>
                  <a:srgbClr val="FF0000"/>
                </a:solidFill>
                <a:latin typeface="Times New Roman" panose="02020603050405020304" pitchFamily="18" charset="0"/>
                <a:cs typeface="Times New Roman" panose="02020603050405020304" pitchFamily="18" charset="0"/>
              </a:rPr>
              <a:t>filt</a:t>
            </a:r>
            <a:r>
              <a:rPr b="1" spc="-15" dirty="0">
                <a:solidFill>
                  <a:srgbClr val="FF0000"/>
                </a:solidFill>
                <a:latin typeface="Times New Roman" panose="02020603050405020304" pitchFamily="18" charset="0"/>
                <a:cs typeface="Times New Roman" panose="02020603050405020304" pitchFamily="18" charset="0"/>
              </a:rPr>
              <a:t>e</a:t>
            </a:r>
            <a:r>
              <a:rPr b="1" dirty="0">
                <a:solidFill>
                  <a:srgbClr val="FF0000"/>
                </a:solidFill>
                <a:latin typeface="Times New Roman" panose="02020603050405020304" pitchFamily="18" charset="0"/>
                <a:cs typeface="Times New Roman" panose="02020603050405020304" pitchFamily="18" charset="0"/>
              </a:rPr>
              <a:t>rs</a:t>
            </a:r>
          </a:p>
          <a:p>
            <a:pPr marL="756285" lvl="1" indent="-286385" algn="just">
              <a:lnSpc>
                <a:spcPts val="1900"/>
              </a:lnSpc>
              <a:buClr>
                <a:srgbClr val="9898CC"/>
              </a:buClr>
              <a:buSzPct val="78125"/>
              <a:buFont typeface="Wingdings"/>
              <a:buChar char=""/>
              <a:tabLst>
                <a:tab pos="756920" algn="l"/>
              </a:tabLst>
            </a:pPr>
            <a:r>
              <a:rPr spc="-10" dirty="0">
                <a:latin typeface="Times New Roman" panose="02020603050405020304" pitchFamily="18" charset="0"/>
                <a:cs typeface="Times New Roman" panose="02020603050405020304" pitchFamily="18" charset="0"/>
              </a:rPr>
              <a:t>transform</a:t>
            </a:r>
            <a:r>
              <a:rPr spc="30" dirty="0">
                <a:latin typeface="Times New Roman" panose="02020603050405020304" pitchFamily="18" charset="0"/>
                <a:cs typeface="Times New Roman" panose="02020603050405020304" pitchFamily="18" charset="0"/>
              </a:rPr>
              <a:t> </a:t>
            </a:r>
            <a:r>
              <a:rPr spc="-5" dirty="0">
                <a:latin typeface="Times New Roman" panose="02020603050405020304" pitchFamily="18" charset="0"/>
                <a:cs typeface="Times New Roman" panose="02020603050405020304" pitchFamily="18" charset="0"/>
              </a:rPr>
              <a:t>i</a:t>
            </a:r>
            <a:r>
              <a:rPr spc="-15" dirty="0">
                <a:latin typeface="Times New Roman" panose="02020603050405020304" pitchFamily="18" charset="0"/>
                <a:cs typeface="Times New Roman" panose="02020603050405020304" pitchFamily="18" charset="0"/>
              </a:rPr>
              <a:t>npu</a:t>
            </a:r>
            <a:r>
              <a:rPr spc="-5" dirty="0">
                <a:latin typeface="Times New Roman" panose="02020603050405020304" pitchFamily="18" charset="0"/>
                <a:cs typeface="Times New Roman" panose="02020603050405020304" pitchFamily="18" charset="0"/>
              </a:rPr>
              <a:t>t</a:t>
            </a:r>
            <a:r>
              <a:rPr spc="40" dirty="0">
                <a:latin typeface="Times New Roman" panose="02020603050405020304" pitchFamily="18" charset="0"/>
                <a:cs typeface="Times New Roman" panose="02020603050405020304" pitchFamily="18" charset="0"/>
              </a:rPr>
              <a:t> </a:t>
            </a:r>
            <a:r>
              <a:rPr spc="-15" dirty="0">
                <a:latin typeface="Times New Roman" panose="02020603050405020304" pitchFamily="18" charset="0"/>
                <a:cs typeface="Times New Roman" panose="02020603050405020304" pitchFamily="18" charset="0"/>
              </a:rPr>
              <a:t>me</a:t>
            </a:r>
            <a:r>
              <a:rPr spc="-10" dirty="0">
                <a:latin typeface="Times New Roman" panose="02020603050405020304" pitchFamily="18" charset="0"/>
                <a:cs typeface="Times New Roman" panose="02020603050405020304" pitchFamily="18" charset="0"/>
              </a:rPr>
              <a:t>ss</a:t>
            </a:r>
            <a:r>
              <a:rPr spc="-15" dirty="0">
                <a:latin typeface="Times New Roman" panose="02020603050405020304" pitchFamily="18" charset="0"/>
                <a:cs typeface="Times New Roman" panose="02020603050405020304" pitchFamily="18" charset="0"/>
              </a:rPr>
              <a:t>age</a:t>
            </a:r>
            <a:r>
              <a:rPr spc="-10" dirty="0">
                <a:latin typeface="Times New Roman" panose="02020603050405020304" pitchFamily="18" charset="0"/>
                <a:cs typeface="Times New Roman" panose="02020603050405020304" pitchFamily="18" charset="0"/>
              </a:rPr>
              <a:t>s</a:t>
            </a:r>
            <a:r>
              <a:rPr spc="55" dirty="0">
                <a:latin typeface="Times New Roman" panose="02020603050405020304" pitchFamily="18" charset="0"/>
                <a:cs typeface="Times New Roman" panose="02020603050405020304" pitchFamily="18" charset="0"/>
              </a:rPr>
              <a:t> </a:t>
            </a:r>
            <a:r>
              <a:rPr spc="-5" dirty="0">
                <a:latin typeface="Times New Roman" panose="02020603050405020304" pitchFamily="18" charset="0"/>
                <a:cs typeface="Times New Roman" panose="02020603050405020304" pitchFamily="18" charset="0"/>
              </a:rPr>
              <a:t>i</a:t>
            </a:r>
            <a:r>
              <a:rPr spc="-15" dirty="0">
                <a:latin typeface="Times New Roman" panose="02020603050405020304" pitchFamily="18" charset="0"/>
                <a:cs typeface="Times New Roman" panose="02020603050405020304" pitchFamily="18" charset="0"/>
              </a:rPr>
              <a:t>nt</a:t>
            </a:r>
            <a:r>
              <a:rPr spc="-10" dirty="0">
                <a:latin typeface="Times New Roman" panose="02020603050405020304" pitchFamily="18" charset="0"/>
                <a:cs typeface="Times New Roman" panose="02020603050405020304" pitchFamily="18" charset="0"/>
              </a:rPr>
              <a:t>o</a:t>
            </a:r>
            <a:r>
              <a:rPr spc="20" dirty="0">
                <a:latin typeface="Times New Roman" panose="02020603050405020304" pitchFamily="18" charset="0"/>
                <a:cs typeface="Times New Roman" panose="02020603050405020304" pitchFamily="18" charset="0"/>
              </a:rPr>
              <a:t> </a:t>
            </a:r>
            <a:r>
              <a:rPr spc="-15" dirty="0">
                <a:latin typeface="Times New Roman" panose="02020603050405020304" pitchFamily="18" charset="0"/>
                <a:cs typeface="Times New Roman" panose="02020603050405020304" pitchFamily="18" charset="0"/>
              </a:rPr>
              <a:t>outpu</a:t>
            </a:r>
            <a:r>
              <a:rPr spc="-5" dirty="0">
                <a:latin typeface="Times New Roman" panose="02020603050405020304" pitchFamily="18" charset="0"/>
                <a:cs typeface="Times New Roman" panose="02020603050405020304" pitchFamily="18" charset="0"/>
              </a:rPr>
              <a:t>t</a:t>
            </a:r>
            <a:r>
              <a:rPr spc="10" dirty="0">
                <a:latin typeface="Times New Roman" panose="02020603050405020304" pitchFamily="18" charset="0"/>
                <a:cs typeface="Times New Roman" panose="02020603050405020304" pitchFamily="18" charset="0"/>
              </a:rPr>
              <a:t> </a:t>
            </a:r>
            <a:r>
              <a:rPr spc="-15" dirty="0">
                <a:latin typeface="Times New Roman" panose="02020603050405020304" pitchFamily="18" charset="0"/>
                <a:cs typeface="Times New Roman" panose="02020603050405020304" pitchFamily="18" charset="0"/>
              </a:rPr>
              <a:t>me</a:t>
            </a:r>
            <a:r>
              <a:rPr spc="-5" dirty="0">
                <a:latin typeface="Times New Roman" panose="02020603050405020304" pitchFamily="18" charset="0"/>
                <a:cs typeface="Times New Roman" panose="02020603050405020304" pitchFamily="18" charset="0"/>
              </a:rPr>
              <a:t>s</a:t>
            </a:r>
            <a:r>
              <a:rPr spc="-10" dirty="0">
                <a:latin typeface="Times New Roman" panose="02020603050405020304" pitchFamily="18" charset="0"/>
                <a:cs typeface="Times New Roman" panose="02020603050405020304" pitchFamily="18" charset="0"/>
              </a:rPr>
              <a:t>s</a:t>
            </a:r>
            <a:r>
              <a:rPr spc="-15" dirty="0">
                <a:latin typeface="Times New Roman" panose="02020603050405020304" pitchFamily="18" charset="0"/>
                <a:cs typeface="Times New Roman" panose="02020603050405020304" pitchFamily="18" charset="0"/>
              </a:rPr>
              <a:t>ages</a:t>
            </a:r>
            <a:endParaRPr dirty="0">
              <a:latin typeface="Times New Roman" panose="02020603050405020304" pitchFamily="18" charset="0"/>
              <a:cs typeface="Times New Roman" panose="02020603050405020304" pitchFamily="18" charset="0"/>
            </a:endParaRPr>
          </a:p>
          <a:p>
            <a:pPr marL="756285" lvl="1" indent="-286385" algn="just">
              <a:lnSpc>
                <a:spcPts val="1900"/>
              </a:lnSpc>
              <a:buClr>
                <a:srgbClr val="9898CC"/>
              </a:buClr>
              <a:buSzPct val="78125"/>
              <a:buFont typeface="Wingdings"/>
              <a:buChar char=""/>
              <a:tabLst>
                <a:tab pos="756920" algn="l"/>
              </a:tabLst>
            </a:pPr>
            <a:r>
              <a:rPr spc="-15" dirty="0">
                <a:latin typeface="Times New Roman" panose="02020603050405020304" pitchFamily="18" charset="0"/>
                <a:cs typeface="Times New Roman" panose="02020603050405020304" pitchFamily="18" charset="0"/>
              </a:rPr>
              <a:t>A</a:t>
            </a:r>
            <a:r>
              <a:rPr dirty="0">
                <a:latin typeface="Times New Roman" panose="02020603050405020304" pitchFamily="18" charset="0"/>
                <a:cs typeface="Times New Roman" panose="02020603050405020304" pitchFamily="18" charset="0"/>
              </a:rPr>
              <a:t>l</a:t>
            </a:r>
            <a:r>
              <a:rPr spc="-5" dirty="0">
                <a:latin typeface="Times New Roman" panose="02020603050405020304" pitchFamily="18" charset="0"/>
                <a:cs typeface="Times New Roman" panose="02020603050405020304" pitchFamily="18" charset="0"/>
              </a:rPr>
              <a:t>l</a:t>
            </a:r>
            <a:r>
              <a:rPr spc="25" dirty="0">
                <a:latin typeface="Times New Roman" panose="02020603050405020304" pitchFamily="18" charset="0"/>
                <a:cs typeface="Times New Roman" panose="02020603050405020304" pitchFamily="18" charset="0"/>
              </a:rPr>
              <a:t> </a:t>
            </a:r>
            <a:r>
              <a:rPr spc="-10" dirty="0">
                <a:latin typeface="Times New Roman" panose="02020603050405020304" pitchFamily="18" charset="0"/>
                <a:cs typeface="Times New Roman" panose="02020603050405020304" pitchFamily="18" charset="0"/>
              </a:rPr>
              <a:t>c</a:t>
            </a:r>
            <a:r>
              <a:rPr spc="-15" dirty="0">
                <a:latin typeface="Times New Roman" panose="02020603050405020304" pitchFamily="18" charset="0"/>
                <a:cs typeface="Times New Roman" panose="02020603050405020304" pitchFamily="18" charset="0"/>
              </a:rPr>
              <a:t>ompo</a:t>
            </a:r>
            <a:r>
              <a:rPr spc="-10" dirty="0">
                <a:latin typeface="Times New Roman" panose="02020603050405020304" pitchFamily="18" charset="0"/>
                <a:cs typeface="Times New Roman" panose="02020603050405020304" pitchFamily="18" charset="0"/>
              </a:rPr>
              <a:t>n</a:t>
            </a:r>
            <a:r>
              <a:rPr spc="-15" dirty="0">
                <a:latin typeface="Times New Roman" panose="02020603050405020304" pitchFamily="18" charset="0"/>
                <a:cs typeface="Times New Roman" panose="02020603050405020304" pitchFamily="18" charset="0"/>
              </a:rPr>
              <a:t>ent</a:t>
            </a:r>
            <a:r>
              <a:rPr spc="-10" dirty="0">
                <a:latin typeface="Times New Roman" panose="02020603050405020304" pitchFamily="18" charset="0"/>
                <a:cs typeface="Times New Roman" panose="02020603050405020304" pitchFamily="18" charset="0"/>
              </a:rPr>
              <a:t>s</a:t>
            </a:r>
            <a:r>
              <a:rPr spc="5" dirty="0">
                <a:latin typeface="Times New Roman" panose="02020603050405020304" pitchFamily="18" charset="0"/>
                <a:cs typeface="Times New Roman" panose="02020603050405020304" pitchFamily="18" charset="0"/>
              </a:rPr>
              <a:t> </a:t>
            </a:r>
            <a:r>
              <a:rPr spc="-15" dirty="0">
                <a:latin typeface="Times New Roman" panose="02020603050405020304" pitchFamily="18" charset="0"/>
                <a:cs typeface="Times New Roman" panose="02020603050405020304" pitchFamily="18" charset="0"/>
              </a:rPr>
              <a:t>o</a:t>
            </a:r>
            <a:r>
              <a:rPr spc="-5" dirty="0">
                <a:latin typeface="Times New Roman" panose="02020603050405020304" pitchFamily="18" charset="0"/>
                <a:cs typeface="Times New Roman" panose="02020603050405020304" pitchFamily="18" charset="0"/>
              </a:rPr>
              <a:t>f</a:t>
            </a:r>
            <a:r>
              <a:rPr spc="55" dirty="0">
                <a:latin typeface="Times New Roman" panose="02020603050405020304" pitchFamily="18" charset="0"/>
                <a:cs typeface="Times New Roman" panose="02020603050405020304" pitchFamily="18" charset="0"/>
              </a:rPr>
              <a:t> </a:t>
            </a:r>
            <a:r>
              <a:rPr spc="-10" dirty="0">
                <a:latin typeface="Times New Roman" panose="02020603050405020304" pitchFamily="18" charset="0"/>
                <a:cs typeface="Times New Roman" panose="02020603050405020304" pitchFamily="18" charset="0"/>
              </a:rPr>
              <a:t>a</a:t>
            </a:r>
            <a:r>
              <a:rPr spc="50" dirty="0">
                <a:latin typeface="Times New Roman" panose="02020603050405020304" pitchFamily="18" charset="0"/>
                <a:cs typeface="Times New Roman" panose="02020603050405020304" pitchFamily="18" charset="0"/>
              </a:rPr>
              <a:t> </a:t>
            </a:r>
            <a:r>
              <a:rPr spc="-15" dirty="0">
                <a:latin typeface="Times New Roman" panose="02020603050405020304" pitchFamily="18" charset="0"/>
                <a:cs typeface="Times New Roman" panose="02020603050405020304" pitchFamily="18" charset="0"/>
              </a:rPr>
              <a:t>p</a:t>
            </a:r>
            <a:r>
              <a:rPr spc="-5" dirty="0">
                <a:latin typeface="Times New Roman" panose="02020603050405020304" pitchFamily="18" charset="0"/>
                <a:cs typeface="Times New Roman" panose="02020603050405020304" pitchFamily="18" charset="0"/>
              </a:rPr>
              <a:t>i</a:t>
            </a:r>
            <a:r>
              <a:rPr spc="-15" dirty="0">
                <a:latin typeface="Times New Roman" panose="02020603050405020304" pitchFamily="18" charset="0"/>
                <a:cs typeface="Times New Roman" panose="02020603050405020304" pitchFamily="18" charset="0"/>
              </a:rPr>
              <a:t>p</a:t>
            </a:r>
            <a:r>
              <a:rPr spc="-10" dirty="0">
                <a:latin typeface="Times New Roman" panose="02020603050405020304" pitchFamily="18" charset="0"/>
                <a:cs typeface="Times New Roman" panose="02020603050405020304" pitchFamily="18" charset="0"/>
              </a:rPr>
              <a:t>e</a:t>
            </a:r>
            <a:r>
              <a:rPr spc="30" dirty="0">
                <a:latin typeface="Times New Roman" panose="02020603050405020304" pitchFamily="18" charset="0"/>
                <a:cs typeface="Times New Roman" panose="02020603050405020304" pitchFamily="18" charset="0"/>
              </a:rPr>
              <a:t> </a:t>
            </a:r>
            <a:r>
              <a:rPr spc="-15" dirty="0">
                <a:latin typeface="Times New Roman" panose="02020603050405020304" pitchFamily="18" charset="0"/>
                <a:cs typeface="Times New Roman" panose="02020603050405020304" pitchFamily="18" charset="0"/>
              </a:rPr>
              <a:t>an</a:t>
            </a:r>
            <a:r>
              <a:rPr spc="-10" dirty="0">
                <a:latin typeface="Times New Roman" panose="02020603050405020304" pitchFamily="18" charset="0"/>
                <a:cs typeface="Times New Roman" panose="02020603050405020304" pitchFamily="18" charset="0"/>
              </a:rPr>
              <a:t>d</a:t>
            </a:r>
            <a:r>
              <a:rPr spc="65" dirty="0">
                <a:latin typeface="Times New Roman" panose="02020603050405020304" pitchFamily="18" charset="0"/>
                <a:cs typeface="Times New Roman" panose="02020603050405020304" pitchFamily="18" charset="0"/>
              </a:rPr>
              <a:t> </a:t>
            </a:r>
            <a:r>
              <a:rPr spc="-5" dirty="0">
                <a:latin typeface="Times New Roman" panose="02020603050405020304" pitchFamily="18" charset="0"/>
                <a:cs typeface="Times New Roman" panose="02020603050405020304" pitchFamily="18" charset="0"/>
              </a:rPr>
              <a:t>filter</a:t>
            </a:r>
            <a:r>
              <a:rPr dirty="0">
                <a:latin typeface="Times New Roman" panose="02020603050405020304" pitchFamily="18" charset="0"/>
                <a:cs typeface="Times New Roman" panose="02020603050405020304" pitchFamily="18" charset="0"/>
              </a:rPr>
              <a:t> </a:t>
            </a:r>
            <a:r>
              <a:rPr spc="-15" dirty="0">
                <a:latin typeface="Times New Roman" panose="02020603050405020304" pitchFamily="18" charset="0"/>
                <a:cs typeface="Times New Roman" panose="02020603050405020304" pitchFamily="18" charset="0"/>
              </a:rPr>
              <a:t>arch</a:t>
            </a:r>
            <a:r>
              <a:rPr dirty="0">
                <a:latin typeface="Times New Roman" panose="02020603050405020304" pitchFamily="18" charset="0"/>
                <a:cs typeface="Times New Roman" panose="02020603050405020304" pitchFamily="18" charset="0"/>
              </a:rPr>
              <a:t>i</a:t>
            </a:r>
            <a:r>
              <a:rPr spc="-10" dirty="0">
                <a:latin typeface="Times New Roman" panose="02020603050405020304" pitchFamily="18" charset="0"/>
                <a:cs typeface="Times New Roman" panose="02020603050405020304" pitchFamily="18" charset="0"/>
              </a:rPr>
              <a:t>tect</a:t>
            </a:r>
            <a:r>
              <a:rPr spc="-25" dirty="0">
                <a:latin typeface="Times New Roman" panose="02020603050405020304" pitchFamily="18" charset="0"/>
                <a:cs typeface="Times New Roman" panose="02020603050405020304" pitchFamily="18" charset="0"/>
              </a:rPr>
              <a:t>u</a:t>
            </a:r>
            <a:r>
              <a:rPr spc="-10" dirty="0">
                <a:latin typeface="Times New Roman" panose="02020603050405020304" pitchFamily="18" charset="0"/>
                <a:cs typeface="Times New Roman" panose="02020603050405020304" pitchFamily="18" charset="0"/>
              </a:rPr>
              <a:t>re</a:t>
            </a:r>
            <a:r>
              <a:rPr spc="10" dirty="0">
                <a:latin typeface="Times New Roman" panose="02020603050405020304" pitchFamily="18" charset="0"/>
                <a:cs typeface="Times New Roman" panose="02020603050405020304" pitchFamily="18" charset="0"/>
              </a:rPr>
              <a:t> </a:t>
            </a:r>
            <a:r>
              <a:rPr spc="-15" dirty="0">
                <a:latin typeface="Times New Roman" panose="02020603050405020304" pitchFamily="18" charset="0"/>
                <a:cs typeface="Times New Roman" panose="02020603050405020304" pitchFamily="18" charset="0"/>
              </a:rPr>
              <a:t>u</a:t>
            </a:r>
            <a:r>
              <a:rPr spc="-10" dirty="0">
                <a:latin typeface="Times New Roman" panose="02020603050405020304" pitchFamily="18" charset="0"/>
                <a:cs typeface="Times New Roman" panose="02020603050405020304" pitchFamily="18" charset="0"/>
              </a:rPr>
              <a:t>se</a:t>
            </a:r>
            <a:r>
              <a:rPr spc="45" dirty="0">
                <a:latin typeface="Times New Roman" panose="02020603050405020304" pitchFamily="18" charset="0"/>
                <a:cs typeface="Times New Roman" panose="02020603050405020304" pitchFamily="18" charset="0"/>
              </a:rPr>
              <a:t> </a:t>
            </a:r>
            <a:r>
              <a:rPr spc="-10" dirty="0">
                <a:latin typeface="Times New Roman" panose="02020603050405020304" pitchFamily="18" charset="0"/>
                <a:cs typeface="Times New Roman" panose="02020603050405020304" pitchFamily="18" charset="0"/>
              </a:rPr>
              <a:t>the</a:t>
            </a:r>
            <a:r>
              <a:rPr spc="40" dirty="0">
                <a:latin typeface="Times New Roman" panose="02020603050405020304" pitchFamily="18" charset="0"/>
                <a:cs typeface="Times New Roman" panose="02020603050405020304" pitchFamily="18" charset="0"/>
              </a:rPr>
              <a:t> </a:t>
            </a:r>
            <a:r>
              <a:rPr b="1" spc="-20" dirty="0">
                <a:solidFill>
                  <a:srgbClr val="FF0000"/>
                </a:solidFill>
                <a:latin typeface="Times New Roman" panose="02020603050405020304" pitchFamily="18" charset="0"/>
                <a:cs typeface="Times New Roman" panose="02020603050405020304" pitchFamily="18" charset="0"/>
              </a:rPr>
              <a:t>sam</a:t>
            </a:r>
            <a:r>
              <a:rPr b="1" spc="-10" dirty="0">
                <a:solidFill>
                  <a:srgbClr val="FF0000"/>
                </a:solidFill>
                <a:latin typeface="Times New Roman" panose="02020603050405020304" pitchFamily="18" charset="0"/>
                <a:cs typeface="Times New Roman" panose="02020603050405020304" pitchFamily="18" charset="0"/>
              </a:rPr>
              <a:t>e</a:t>
            </a:r>
            <a:r>
              <a:rPr b="1" spc="90" dirty="0">
                <a:solidFill>
                  <a:srgbClr val="FF0000"/>
                </a:solidFill>
                <a:latin typeface="Times New Roman" panose="02020603050405020304" pitchFamily="18" charset="0"/>
                <a:cs typeface="Times New Roman" panose="02020603050405020304" pitchFamily="18" charset="0"/>
              </a:rPr>
              <a:t> </a:t>
            </a:r>
            <a:r>
              <a:rPr b="1" spc="-10" dirty="0">
                <a:solidFill>
                  <a:srgbClr val="FF0000"/>
                </a:solidFill>
                <a:latin typeface="Times New Roman" panose="02020603050405020304" pitchFamily="18" charset="0"/>
                <a:cs typeface="Times New Roman" panose="02020603050405020304" pitchFamily="18" charset="0"/>
              </a:rPr>
              <a:t>in</a:t>
            </a:r>
            <a:r>
              <a:rPr b="1" spc="-20" dirty="0">
                <a:solidFill>
                  <a:srgbClr val="FF0000"/>
                </a:solidFill>
                <a:latin typeface="Times New Roman" panose="02020603050405020304" pitchFamily="18" charset="0"/>
                <a:cs typeface="Times New Roman" panose="02020603050405020304" pitchFamily="18" charset="0"/>
              </a:rPr>
              <a:t>t</a:t>
            </a:r>
            <a:r>
              <a:rPr b="1" spc="-15" dirty="0">
                <a:solidFill>
                  <a:srgbClr val="FF0000"/>
                </a:solidFill>
                <a:latin typeface="Times New Roman" panose="02020603050405020304" pitchFamily="18" charset="0"/>
                <a:cs typeface="Times New Roman" panose="02020603050405020304" pitchFamily="18" charset="0"/>
              </a:rPr>
              <a:t>erface</a:t>
            </a:r>
            <a:endParaRPr dirty="0">
              <a:latin typeface="Times New Roman" panose="02020603050405020304" pitchFamily="18" charset="0"/>
              <a:cs typeface="Times New Roman" panose="02020603050405020304" pitchFamily="18" charset="0"/>
            </a:endParaRPr>
          </a:p>
          <a:p>
            <a:pPr marL="756285" lvl="1" indent="-286385" algn="just">
              <a:lnSpc>
                <a:spcPts val="1900"/>
              </a:lnSpc>
              <a:buClr>
                <a:srgbClr val="9898CC"/>
              </a:buClr>
              <a:buSzPct val="78125"/>
              <a:buFont typeface="Wingdings"/>
              <a:buChar char=""/>
              <a:tabLst>
                <a:tab pos="756920" algn="l"/>
              </a:tabLst>
            </a:pPr>
            <a:r>
              <a:rPr spc="-10" dirty="0">
                <a:latin typeface="Times New Roman" panose="02020603050405020304" pitchFamily="18" charset="0"/>
                <a:cs typeface="Times New Roman" panose="02020603050405020304" pitchFamily="18" charset="0"/>
              </a:rPr>
              <a:t>Input</a:t>
            </a:r>
            <a:r>
              <a:rPr spc="30" dirty="0">
                <a:latin typeface="Times New Roman" panose="02020603050405020304" pitchFamily="18" charset="0"/>
                <a:cs typeface="Times New Roman" panose="02020603050405020304" pitchFamily="18" charset="0"/>
              </a:rPr>
              <a:t> </a:t>
            </a:r>
            <a:r>
              <a:rPr spc="-10" dirty="0">
                <a:latin typeface="Times New Roman" panose="02020603050405020304" pitchFamily="18" charset="0"/>
                <a:cs typeface="Times New Roman" panose="02020603050405020304" pitchFamily="18" charset="0"/>
              </a:rPr>
              <a:t>through</a:t>
            </a:r>
            <a:r>
              <a:rPr spc="15" dirty="0">
                <a:latin typeface="Times New Roman" panose="02020603050405020304" pitchFamily="18" charset="0"/>
                <a:cs typeface="Times New Roman" panose="02020603050405020304" pitchFamily="18" charset="0"/>
              </a:rPr>
              <a:t> </a:t>
            </a:r>
            <a:r>
              <a:rPr spc="-15" dirty="0">
                <a:latin typeface="Times New Roman" panose="02020603050405020304" pitchFamily="18" charset="0"/>
                <a:cs typeface="Times New Roman" panose="02020603050405020304" pitchFamily="18" charset="0"/>
              </a:rPr>
              <a:t>prov</a:t>
            </a:r>
            <a:r>
              <a:rPr dirty="0">
                <a:latin typeface="Times New Roman" panose="02020603050405020304" pitchFamily="18" charset="0"/>
                <a:cs typeface="Times New Roman" panose="02020603050405020304" pitchFamily="18" charset="0"/>
              </a:rPr>
              <a:t>i</a:t>
            </a:r>
            <a:r>
              <a:rPr spc="-15" dirty="0">
                <a:latin typeface="Times New Roman" panose="02020603050405020304" pitchFamily="18" charset="0"/>
                <a:cs typeface="Times New Roman" panose="02020603050405020304" pitchFamily="18" charset="0"/>
              </a:rPr>
              <a:t>de</a:t>
            </a:r>
            <a:r>
              <a:rPr spc="-10" dirty="0">
                <a:latin typeface="Times New Roman" panose="02020603050405020304" pitchFamily="18" charset="0"/>
                <a:cs typeface="Times New Roman" panose="02020603050405020304" pitchFamily="18" charset="0"/>
              </a:rPr>
              <a:t>d</a:t>
            </a:r>
            <a:r>
              <a:rPr spc="45" dirty="0">
                <a:latin typeface="Times New Roman" panose="02020603050405020304" pitchFamily="18" charset="0"/>
                <a:cs typeface="Times New Roman" panose="02020603050405020304" pitchFamily="18" charset="0"/>
              </a:rPr>
              <a:t> </a:t>
            </a:r>
            <a:r>
              <a:rPr spc="-5" dirty="0">
                <a:latin typeface="Times New Roman" panose="02020603050405020304" pitchFamily="18" charset="0"/>
                <a:cs typeface="Times New Roman" panose="02020603050405020304" pitchFamily="18" charset="0"/>
              </a:rPr>
              <a:t>i</a:t>
            </a:r>
            <a:r>
              <a:rPr spc="-15" dirty="0">
                <a:latin typeface="Times New Roman" panose="02020603050405020304" pitchFamily="18" charset="0"/>
                <a:cs typeface="Times New Roman" panose="02020603050405020304" pitchFamily="18" charset="0"/>
              </a:rPr>
              <a:t>nterfa</a:t>
            </a:r>
            <a:r>
              <a:rPr spc="-10" dirty="0">
                <a:latin typeface="Times New Roman" panose="02020603050405020304" pitchFamily="18" charset="0"/>
                <a:cs typeface="Times New Roman" panose="02020603050405020304" pitchFamily="18" charset="0"/>
              </a:rPr>
              <a:t>ce</a:t>
            </a:r>
            <a:endParaRPr dirty="0">
              <a:latin typeface="Times New Roman" panose="02020603050405020304" pitchFamily="18" charset="0"/>
              <a:cs typeface="Times New Roman" panose="02020603050405020304" pitchFamily="18" charset="0"/>
            </a:endParaRPr>
          </a:p>
          <a:p>
            <a:pPr marL="756285" lvl="1" indent="-286385" algn="just">
              <a:lnSpc>
                <a:spcPts val="1910"/>
              </a:lnSpc>
              <a:buClr>
                <a:srgbClr val="9898CC"/>
              </a:buClr>
              <a:buSzPct val="78125"/>
              <a:buFont typeface="Wingdings"/>
              <a:buChar char=""/>
              <a:tabLst>
                <a:tab pos="756920" algn="l"/>
              </a:tabLst>
            </a:pPr>
            <a:r>
              <a:rPr spc="-25" dirty="0">
                <a:latin typeface="Times New Roman" panose="02020603050405020304" pitchFamily="18" charset="0"/>
                <a:cs typeface="Times New Roman" panose="02020603050405020304" pitchFamily="18" charset="0"/>
              </a:rPr>
              <a:t>O</a:t>
            </a:r>
            <a:r>
              <a:rPr spc="-15" dirty="0">
                <a:latin typeface="Times New Roman" panose="02020603050405020304" pitchFamily="18" charset="0"/>
                <a:cs typeface="Times New Roman" panose="02020603050405020304" pitchFamily="18" charset="0"/>
              </a:rPr>
              <a:t>utpu</a:t>
            </a:r>
            <a:r>
              <a:rPr spc="-5" dirty="0">
                <a:latin typeface="Times New Roman" panose="02020603050405020304" pitchFamily="18" charset="0"/>
                <a:cs typeface="Times New Roman" panose="02020603050405020304" pitchFamily="18" charset="0"/>
              </a:rPr>
              <a:t>t</a:t>
            </a:r>
            <a:r>
              <a:rPr spc="45" dirty="0">
                <a:latin typeface="Times New Roman" panose="02020603050405020304" pitchFamily="18" charset="0"/>
                <a:cs typeface="Times New Roman" panose="02020603050405020304" pitchFamily="18" charset="0"/>
              </a:rPr>
              <a:t> </a:t>
            </a:r>
            <a:r>
              <a:rPr spc="-10" dirty="0">
                <a:latin typeface="Times New Roman" panose="02020603050405020304" pitchFamily="18" charset="0"/>
                <a:cs typeface="Times New Roman" panose="02020603050405020304" pitchFamily="18" charset="0"/>
              </a:rPr>
              <a:t>through</a:t>
            </a:r>
            <a:r>
              <a:rPr spc="15" dirty="0">
                <a:latin typeface="Times New Roman" panose="02020603050405020304" pitchFamily="18" charset="0"/>
                <a:cs typeface="Times New Roman" panose="02020603050405020304" pitchFamily="18" charset="0"/>
              </a:rPr>
              <a:t> </a:t>
            </a:r>
            <a:r>
              <a:rPr spc="-10" dirty="0">
                <a:latin typeface="Times New Roman" panose="02020603050405020304" pitchFamily="18" charset="0"/>
                <a:cs typeface="Times New Roman" panose="02020603050405020304" pitchFamily="18" charset="0"/>
              </a:rPr>
              <a:t>required</a:t>
            </a:r>
            <a:r>
              <a:rPr spc="55" dirty="0">
                <a:latin typeface="Times New Roman" panose="02020603050405020304" pitchFamily="18" charset="0"/>
                <a:cs typeface="Times New Roman" panose="02020603050405020304" pitchFamily="18" charset="0"/>
              </a:rPr>
              <a:t> </a:t>
            </a:r>
            <a:r>
              <a:rPr spc="-5" dirty="0">
                <a:latin typeface="Times New Roman" panose="02020603050405020304" pitchFamily="18" charset="0"/>
                <a:cs typeface="Times New Roman" panose="02020603050405020304" pitchFamily="18" charset="0"/>
              </a:rPr>
              <a:t>i</a:t>
            </a:r>
            <a:r>
              <a:rPr spc="-15" dirty="0">
                <a:latin typeface="Times New Roman" panose="02020603050405020304" pitchFamily="18" charset="0"/>
                <a:cs typeface="Times New Roman" panose="02020603050405020304" pitchFamily="18" charset="0"/>
              </a:rPr>
              <a:t>nterfa</a:t>
            </a:r>
            <a:r>
              <a:rPr spc="-10" dirty="0">
                <a:latin typeface="Times New Roman" panose="02020603050405020304" pitchFamily="18" charset="0"/>
                <a:cs typeface="Times New Roman" panose="02020603050405020304" pitchFamily="18" charset="0"/>
              </a:rPr>
              <a:t>ce</a:t>
            </a:r>
            <a:endParaRPr dirty="0">
              <a:latin typeface="Times New Roman" panose="02020603050405020304" pitchFamily="18" charset="0"/>
              <a:cs typeface="Times New Roman" panose="02020603050405020304" pitchFamily="18" charset="0"/>
            </a:endParaRPr>
          </a:p>
          <a:p>
            <a:pPr marL="756285" lvl="1" indent="-286385" algn="just">
              <a:spcBef>
                <a:spcPts val="95"/>
              </a:spcBef>
              <a:buClr>
                <a:srgbClr val="9898CC"/>
              </a:buClr>
              <a:buSzPct val="78125"/>
              <a:buFont typeface="Wingdings"/>
              <a:buChar char=""/>
              <a:tabLst>
                <a:tab pos="756920" algn="l"/>
              </a:tabLst>
            </a:pPr>
            <a:r>
              <a:rPr spc="-20" dirty="0">
                <a:latin typeface="Times New Roman" panose="02020603050405020304" pitchFamily="18" charset="0"/>
                <a:cs typeface="Times New Roman" panose="02020603050405020304" pitchFamily="18" charset="0"/>
              </a:rPr>
              <a:t>U</a:t>
            </a:r>
            <a:r>
              <a:rPr spc="-10" dirty="0">
                <a:latin typeface="Times New Roman" panose="02020603050405020304" pitchFamily="18" charset="0"/>
                <a:cs typeface="Times New Roman" panose="02020603050405020304" pitchFamily="18" charset="0"/>
              </a:rPr>
              <a:t>s</a:t>
            </a:r>
            <a:r>
              <a:rPr spc="-15" dirty="0">
                <a:latin typeface="Times New Roman" panose="02020603050405020304" pitchFamily="18" charset="0"/>
                <a:cs typeface="Times New Roman" panose="02020603050405020304" pitchFamily="18" charset="0"/>
              </a:rPr>
              <a:t>ua</a:t>
            </a:r>
            <a:r>
              <a:rPr spc="-5" dirty="0">
                <a:latin typeface="Times New Roman" panose="02020603050405020304" pitchFamily="18" charset="0"/>
                <a:cs typeface="Times New Roman" panose="02020603050405020304" pitchFamily="18" charset="0"/>
              </a:rPr>
              <a:t>lly</a:t>
            </a:r>
            <a:r>
              <a:rPr spc="30" dirty="0">
                <a:latin typeface="Times New Roman" panose="02020603050405020304" pitchFamily="18" charset="0"/>
                <a:cs typeface="Times New Roman" panose="02020603050405020304" pitchFamily="18" charset="0"/>
              </a:rPr>
              <a:t> </a:t>
            </a:r>
            <a:r>
              <a:rPr spc="-10" dirty="0">
                <a:latin typeface="Times New Roman" panose="02020603050405020304" pitchFamily="18" charset="0"/>
                <a:cs typeface="Times New Roman" panose="02020603050405020304" pitchFamily="18" charset="0"/>
              </a:rPr>
              <a:t>–</a:t>
            </a:r>
            <a:r>
              <a:rPr spc="-5" dirty="0">
                <a:latin typeface="Times New Roman" panose="02020603050405020304" pitchFamily="18" charset="0"/>
                <a:cs typeface="Times New Roman" panose="02020603050405020304" pitchFamily="18" charset="0"/>
              </a:rPr>
              <a:t> </a:t>
            </a:r>
            <a:r>
              <a:rPr spc="-15" dirty="0">
                <a:latin typeface="Times New Roman" panose="02020603050405020304" pitchFamily="18" charset="0"/>
                <a:cs typeface="Times New Roman" panose="02020603050405020304" pitchFamily="18" charset="0"/>
              </a:rPr>
              <a:t>on</a:t>
            </a:r>
            <a:r>
              <a:rPr spc="-10" dirty="0">
                <a:latin typeface="Times New Roman" panose="02020603050405020304" pitchFamily="18" charset="0"/>
                <a:cs typeface="Times New Roman" panose="02020603050405020304" pitchFamily="18" charset="0"/>
              </a:rPr>
              <a:t>e</a:t>
            </a:r>
            <a:r>
              <a:rPr spc="55" dirty="0">
                <a:latin typeface="Times New Roman" panose="02020603050405020304" pitchFamily="18" charset="0"/>
                <a:cs typeface="Times New Roman" panose="02020603050405020304" pitchFamily="18" charset="0"/>
              </a:rPr>
              <a:t> </a:t>
            </a:r>
            <a:r>
              <a:rPr spc="-15" dirty="0">
                <a:latin typeface="Times New Roman" panose="02020603050405020304" pitchFamily="18" charset="0"/>
                <a:cs typeface="Times New Roman" panose="02020603050405020304" pitchFamily="18" charset="0"/>
              </a:rPr>
              <a:t>prov</a:t>
            </a:r>
            <a:r>
              <a:rPr dirty="0">
                <a:latin typeface="Times New Roman" panose="02020603050405020304" pitchFamily="18" charset="0"/>
                <a:cs typeface="Times New Roman" panose="02020603050405020304" pitchFamily="18" charset="0"/>
              </a:rPr>
              <a:t>i</a:t>
            </a:r>
            <a:r>
              <a:rPr spc="-15" dirty="0">
                <a:latin typeface="Times New Roman" panose="02020603050405020304" pitchFamily="18" charset="0"/>
                <a:cs typeface="Times New Roman" panose="02020603050405020304" pitchFamily="18" charset="0"/>
              </a:rPr>
              <a:t>de</a:t>
            </a:r>
            <a:r>
              <a:rPr spc="-10" dirty="0">
                <a:latin typeface="Times New Roman" panose="02020603050405020304" pitchFamily="18" charset="0"/>
                <a:cs typeface="Times New Roman" panose="02020603050405020304" pitchFamily="18" charset="0"/>
              </a:rPr>
              <a:t>d</a:t>
            </a:r>
            <a:r>
              <a:rPr spc="50" dirty="0">
                <a:latin typeface="Times New Roman" panose="02020603050405020304" pitchFamily="18" charset="0"/>
                <a:cs typeface="Times New Roman" panose="02020603050405020304" pitchFamily="18" charset="0"/>
              </a:rPr>
              <a:t> </a:t>
            </a:r>
            <a:r>
              <a:rPr spc="-10" dirty="0">
                <a:latin typeface="Times New Roman" panose="02020603050405020304" pitchFamily="18" charset="0"/>
                <a:cs typeface="Times New Roman" panose="02020603050405020304" pitchFamily="18" charset="0"/>
              </a:rPr>
              <a:t>(input)</a:t>
            </a:r>
            <a:r>
              <a:rPr spc="20" dirty="0">
                <a:latin typeface="Times New Roman" panose="02020603050405020304" pitchFamily="18" charset="0"/>
                <a:cs typeface="Times New Roman" panose="02020603050405020304" pitchFamily="18" charset="0"/>
              </a:rPr>
              <a:t> </a:t>
            </a:r>
            <a:r>
              <a:rPr spc="-5" dirty="0">
                <a:latin typeface="Times New Roman" panose="02020603050405020304" pitchFamily="18" charset="0"/>
                <a:cs typeface="Times New Roman" panose="02020603050405020304" pitchFamily="18" charset="0"/>
              </a:rPr>
              <a:t>i</a:t>
            </a:r>
            <a:r>
              <a:rPr spc="-15" dirty="0">
                <a:latin typeface="Times New Roman" panose="02020603050405020304" pitchFamily="18" charset="0"/>
                <a:cs typeface="Times New Roman" panose="02020603050405020304" pitchFamily="18" charset="0"/>
              </a:rPr>
              <a:t>nterfa</a:t>
            </a:r>
            <a:r>
              <a:rPr spc="-10" dirty="0">
                <a:latin typeface="Times New Roman" panose="02020603050405020304" pitchFamily="18" charset="0"/>
                <a:cs typeface="Times New Roman" panose="02020603050405020304" pitchFamily="18" charset="0"/>
              </a:rPr>
              <a:t>ce</a:t>
            </a:r>
            <a:r>
              <a:rPr spc="10" dirty="0">
                <a:latin typeface="Times New Roman" panose="02020603050405020304" pitchFamily="18" charset="0"/>
                <a:cs typeface="Times New Roman" panose="02020603050405020304" pitchFamily="18" charset="0"/>
              </a:rPr>
              <a:t> </a:t>
            </a:r>
            <a:r>
              <a:rPr spc="-10" dirty="0">
                <a:latin typeface="Times New Roman" panose="02020603050405020304" pitchFamily="18" charset="0"/>
                <a:cs typeface="Times New Roman" panose="02020603050405020304" pitchFamily="18" charset="0"/>
              </a:rPr>
              <a:t>and</a:t>
            </a:r>
            <a:r>
              <a:rPr spc="45" dirty="0">
                <a:latin typeface="Times New Roman" panose="02020603050405020304" pitchFamily="18" charset="0"/>
                <a:cs typeface="Times New Roman" panose="02020603050405020304" pitchFamily="18" charset="0"/>
              </a:rPr>
              <a:t> </a:t>
            </a:r>
            <a:r>
              <a:rPr spc="-10" dirty="0">
                <a:latin typeface="Times New Roman" panose="02020603050405020304" pitchFamily="18" charset="0"/>
                <a:cs typeface="Times New Roman" panose="02020603050405020304" pitchFamily="18" charset="0"/>
              </a:rPr>
              <a:t>one</a:t>
            </a:r>
            <a:r>
              <a:rPr spc="50" dirty="0">
                <a:latin typeface="Times New Roman" panose="02020603050405020304" pitchFamily="18" charset="0"/>
                <a:cs typeface="Times New Roman" panose="02020603050405020304" pitchFamily="18" charset="0"/>
              </a:rPr>
              <a:t> </a:t>
            </a:r>
            <a:r>
              <a:rPr spc="-10" dirty="0">
                <a:latin typeface="Times New Roman" panose="02020603050405020304" pitchFamily="18" charset="0"/>
                <a:cs typeface="Times New Roman" panose="02020603050405020304" pitchFamily="18" charset="0"/>
              </a:rPr>
              <a:t>required</a:t>
            </a:r>
            <a:r>
              <a:rPr spc="55" dirty="0">
                <a:latin typeface="Times New Roman" panose="02020603050405020304" pitchFamily="18" charset="0"/>
                <a:cs typeface="Times New Roman" panose="02020603050405020304" pitchFamily="18" charset="0"/>
              </a:rPr>
              <a:t> </a:t>
            </a:r>
            <a:r>
              <a:rPr spc="-10" dirty="0">
                <a:latin typeface="Times New Roman" panose="02020603050405020304" pitchFamily="18" charset="0"/>
                <a:cs typeface="Times New Roman" panose="02020603050405020304" pitchFamily="18" charset="0"/>
              </a:rPr>
              <a:t>(output)</a:t>
            </a:r>
            <a:r>
              <a:rPr spc="50" dirty="0">
                <a:latin typeface="Times New Roman" panose="02020603050405020304" pitchFamily="18" charset="0"/>
                <a:cs typeface="Times New Roman" panose="02020603050405020304" pitchFamily="18" charset="0"/>
              </a:rPr>
              <a:t> </a:t>
            </a:r>
            <a:r>
              <a:rPr spc="-5" dirty="0">
                <a:latin typeface="Times New Roman" panose="02020603050405020304" pitchFamily="18" charset="0"/>
                <a:cs typeface="Times New Roman" panose="02020603050405020304" pitchFamily="18" charset="0"/>
              </a:rPr>
              <a:t>i</a:t>
            </a:r>
            <a:r>
              <a:rPr spc="-15" dirty="0">
                <a:latin typeface="Times New Roman" panose="02020603050405020304" pitchFamily="18" charset="0"/>
                <a:cs typeface="Times New Roman" panose="02020603050405020304" pitchFamily="18" charset="0"/>
              </a:rPr>
              <a:t>nterfa</a:t>
            </a:r>
            <a:r>
              <a:rPr spc="-10" dirty="0">
                <a:latin typeface="Times New Roman" panose="02020603050405020304" pitchFamily="18" charset="0"/>
                <a:cs typeface="Times New Roman" panose="02020603050405020304" pitchFamily="18" charset="0"/>
              </a:rPr>
              <a:t>ce</a:t>
            </a:r>
            <a:endParaRPr dirty="0">
              <a:latin typeface="Times New Roman" panose="02020603050405020304" pitchFamily="18" charset="0"/>
              <a:cs typeface="Times New Roman" panose="02020603050405020304" pitchFamily="18" charset="0"/>
            </a:endParaRPr>
          </a:p>
          <a:p>
            <a:pPr marL="355600" indent="-342900" algn="just">
              <a:lnSpc>
                <a:spcPts val="2160"/>
              </a:lnSpc>
              <a:spcBef>
                <a:spcPts val="905"/>
              </a:spcBef>
              <a:buClr>
                <a:srgbClr val="00007C"/>
              </a:buClr>
              <a:buSzPct val="75000"/>
              <a:buFont typeface="Wingdings"/>
              <a:buChar char=""/>
              <a:tabLst>
                <a:tab pos="355600" algn="l"/>
              </a:tabLst>
            </a:pPr>
            <a:r>
              <a:rPr b="1" spc="-5" dirty="0">
                <a:solidFill>
                  <a:srgbClr val="FF0000"/>
                </a:solidFill>
                <a:latin typeface="Times New Roman" panose="02020603050405020304" pitchFamily="18" charset="0"/>
                <a:cs typeface="Times New Roman" panose="02020603050405020304" pitchFamily="18" charset="0"/>
              </a:rPr>
              <a:t>C</a:t>
            </a:r>
            <a:r>
              <a:rPr b="1" spc="-15" dirty="0">
                <a:solidFill>
                  <a:srgbClr val="FF0000"/>
                </a:solidFill>
                <a:latin typeface="Times New Roman" panose="02020603050405020304" pitchFamily="18" charset="0"/>
                <a:cs typeface="Times New Roman" panose="02020603050405020304" pitchFamily="18" charset="0"/>
              </a:rPr>
              <a:t>o</a:t>
            </a:r>
            <a:r>
              <a:rPr b="1" spc="-10" dirty="0">
                <a:solidFill>
                  <a:srgbClr val="FF0000"/>
                </a:solidFill>
                <a:latin typeface="Times New Roman" panose="02020603050405020304" pitchFamily="18" charset="0"/>
                <a:cs typeface="Times New Roman" panose="02020603050405020304" pitchFamily="18" charset="0"/>
              </a:rPr>
              <a:t>nne</a:t>
            </a:r>
            <a:r>
              <a:rPr b="1" dirty="0">
                <a:solidFill>
                  <a:srgbClr val="FF0000"/>
                </a:solidFill>
                <a:latin typeface="Times New Roman" panose="02020603050405020304" pitchFamily="18" charset="0"/>
                <a:cs typeface="Times New Roman" panose="02020603050405020304" pitchFamily="18" charset="0"/>
              </a:rPr>
              <a:t>ctors</a:t>
            </a:r>
            <a:r>
              <a:rPr b="1" spc="10" dirty="0">
                <a:solidFill>
                  <a:srgbClr val="FF0000"/>
                </a:solidFill>
                <a:latin typeface="Times New Roman" panose="02020603050405020304" pitchFamily="18" charset="0"/>
                <a:cs typeface="Times New Roman" panose="02020603050405020304" pitchFamily="18" charset="0"/>
              </a:rPr>
              <a:t> </a:t>
            </a:r>
            <a:r>
              <a:rPr b="1" spc="-10" dirty="0">
                <a:solidFill>
                  <a:srgbClr val="FF0000"/>
                </a:solidFill>
                <a:latin typeface="Times New Roman" panose="02020603050405020304" pitchFamily="18" charset="0"/>
                <a:cs typeface="Times New Roman" panose="02020603050405020304" pitchFamily="18" charset="0"/>
              </a:rPr>
              <a:t>a</a:t>
            </a:r>
            <a:r>
              <a:rPr b="1" dirty="0">
                <a:solidFill>
                  <a:srgbClr val="FF0000"/>
                </a:solidFill>
                <a:latin typeface="Times New Roman" panose="02020603050405020304" pitchFamily="18" charset="0"/>
                <a:cs typeface="Times New Roman" panose="02020603050405020304" pitchFamily="18" charset="0"/>
              </a:rPr>
              <a:t>re</a:t>
            </a:r>
            <a:r>
              <a:rPr b="1" spc="45" dirty="0">
                <a:solidFill>
                  <a:srgbClr val="FF0000"/>
                </a:solidFill>
                <a:latin typeface="Times New Roman" panose="02020603050405020304" pitchFamily="18" charset="0"/>
                <a:cs typeface="Times New Roman" panose="02020603050405020304" pitchFamily="18" charset="0"/>
              </a:rPr>
              <a:t> </a:t>
            </a:r>
            <a:r>
              <a:rPr b="1" spc="-10" dirty="0">
                <a:solidFill>
                  <a:srgbClr val="FF0000"/>
                </a:solidFill>
                <a:latin typeface="Times New Roman" panose="02020603050405020304" pitchFamily="18" charset="0"/>
                <a:cs typeface="Times New Roman" panose="02020603050405020304" pitchFamily="18" charset="0"/>
              </a:rPr>
              <a:t>p</a:t>
            </a:r>
            <a:r>
              <a:rPr b="1" spc="-5" dirty="0">
                <a:solidFill>
                  <a:srgbClr val="FF0000"/>
                </a:solidFill>
                <a:latin typeface="Times New Roman" panose="02020603050405020304" pitchFamily="18" charset="0"/>
                <a:cs typeface="Times New Roman" panose="02020603050405020304" pitchFamily="18" charset="0"/>
              </a:rPr>
              <a:t>i</a:t>
            </a:r>
            <a:r>
              <a:rPr b="1" spc="-15" dirty="0">
                <a:solidFill>
                  <a:srgbClr val="FF0000"/>
                </a:solidFill>
                <a:latin typeface="Times New Roman" panose="02020603050405020304" pitchFamily="18" charset="0"/>
                <a:cs typeface="Times New Roman" panose="02020603050405020304" pitchFamily="18" charset="0"/>
              </a:rPr>
              <a:t>p</a:t>
            </a:r>
            <a:r>
              <a:rPr b="1" spc="-10" dirty="0">
                <a:solidFill>
                  <a:srgbClr val="FF0000"/>
                </a:solidFill>
                <a:latin typeface="Times New Roman" panose="02020603050405020304" pitchFamily="18" charset="0"/>
                <a:cs typeface="Times New Roman" panose="02020603050405020304" pitchFamily="18" charset="0"/>
              </a:rPr>
              <a:t>e</a:t>
            </a:r>
            <a:r>
              <a:rPr b="1" dirty="0">
                <a:solidFill>
                  <a:srgbClr val="FF0000"/>
                </a:solidFill>
                <a:latin typeface="Times New Roman" panose="02020603050405020304" pitchFamily="18" charset="0"/>
                <a:cs typeface="Times New Roman" panose="02020603050405020304" pitchFamily="18" charset="0"/>
              </a:rPr>
              <a:t>s</a:t>
            </a:r>
          </a:p>
          <a:p>
            <a:pPr marL="756285" lvl="1" indent="-286385" algn="just">
              <a:lnSpc>
                <a:spcPts val="1920"/>
              </a:lnSpc>
              <a:buClr>
                <a:srgbClr val="9898CC"/>
              </a:buClr>
              <a:buSzPct val="78125"/>
              <a:buFont typeface="Wingdings"/>
              <a:buChar char=""/>
              <a:tabLst>
                <a:tab pos="756920" algn="l"/>
              </a:tabLst>
            </a:pPr>
            <a:r>
              <a:rPr spc="-10" dirty="0">
                <a:latin typeface="Times New Roman" panose="02020603050405020304" pitchFamily="18" charset="0"/>
                <a:cs typeface="Times New Roman" panose="02020603050405020304" pitchFamily="18" charset="0"/>
              </a:rPr>
              <a:t>simp</a:t>
            </a:r>
            <a:r>
              <a:rPr dirty="0">
                <a:latin typeface="Times New Roman" panose="02020603050405020304" pitchFamily="18" charset="0"/>
                <a:cs typeface="Times New Roman" panose="02020603050405020304" pitchFamily="18" charset="0"/>
              </a:rPr>
              <a:t>l</a:t>
            </a:r>
            <a:r>
              <a:rPr spc="-10" dirty="0">
                <a:latin typeface="Times New Roman" panose="02020603050405020304" pitchFamily="18" charset="0"/>
                <a:cs typeface="Times New Roman" panose="02020603050405020304" pitchFamily="18" charset="0"/>
              </a:rPr>
              <a:t>e</a:t>
            </a:r>
            <a:r>
              <a:rPr spc="35" dirty="0">
                <a:latin typeface="Times New Roman" panose="02020603050405020304" pitchFamily="18" charset="0"/>
                <a:cs typeface="Times New Roman" panose="02020603050405020304" pitchFamily="18" charset="0"/>
              </a:rPr>
              <a:t> </a:t>
            </a:r>
            <a:r>
              <a:rPr spc="-10" dirty="0">
                <a:latin typeface="Times New Roman" panose="02020603050405020304" pitchFamily="18" charset="0"/>
                <a:cs typeface="Times New Roman" panose="02020603050405020304" pitchFamily="18" charset="0"/>
              </a:rPr>
              <a:t>conne</a:t>
            </a:r>
            <a:r>
              <a:rPr spc="-5" dirty="0">
                <a:latin typeface="Times New Roman" panose="02020603050405020304" pitchFamily="18" charset="0"/>
                <a:cs typeface="Times New Roman" panose="02020603050405020304" pitchFamily="18" charset="0"/>
              </a:rPr>
              <a:t>c</a:t>
            </a:r>
            <a:r>
              <a:rPr spc="-20" dirty="0">
                <a:latin typeface="Times New Roman" panose="02020603050405020304" pitchFamily="18" charset="0"/>
                <a:cs typeface="Times New Roman" panose="02020603050405020304" pitchFamily="18" charset="0"/>
              </a:rPr>
              <a:t>t</a:t>
            </a:r>
            <a:r>
              <a:rPr spc="-15" dirty="0">
                <a:latin typeface="Times New Roman" panose="02020603050405020304" pitchFamily="18" charset="0"/>
                <a:cs typeface="Times New Roman" panose="02020603050405020304" pitchFamily="18" charset="0"/>
              </a:rPr>
              <a:t>i</a:t>
            </a:r>
            <a:r>
              <a:rPr spc="-10" dirty="0">
                <a:latin typeface="Times New Roman" panose="02020603050405020304" pitchFamily="18" charset="0"/>
                <a:cs typeface="Times New Roman" panose="02020603050405020304" pitchFamily="18" charset="0"/>
              </a:rPr>
              <a:t>o</a:t>
            </a:r>
            <a:r>
              <a:rPr spc="-25" dirty="0">
                <a:latin typeface="Times New Roman" panose="02020603050405020304" pitchFamily="18" charset="0"/>
                <a:cs typeface="Times New Roman" panose="02020603050405020304" pitchFamily="18" charset="0"/>
              </a:rPr>
              <a:t>n</a:t>
            </a:r>
            <a:r>
              <a:rPr spc="-10" dirty="0">
                <a:latin typeface="Times New Roman" panose="02020603050405020304" pitchFamily="18" charset="0"/>
                <a:cs typeface="Times New Roman" panose="02020603050405020304" pitchFamily="18" charset="0"/>
              </a:rPr>
              <a:t>s</a:t>
            </a:r>
            <a:r>
              <a:rPr spc="-35" dirty="0">
                <a:latin typeface="Times New Roman" panose="02020603050405020304" pitchFamily="18" charset="0"/>
                <a:cs typeface="Times New Roman" panose="02020603050405020304" pitchFamily="18" charset="0"/>
              </a:rPr>
              <a:t> </a:t>
            </a:r>
            <a:r>
              <a:rPr spc="-10" dirty="0">
                <a:latin typeface="Times New Roman" panose="02020603050405020304" pitchFamily="18" charset="0"/>
                <a:cs typeface="Times New Roman" panose="02020603050405020304" pitchFamily="18" charset="0"/>
              </a:rPr>
              <a:t>bet</a:t>
            </a:r>
            <a:r>
              <a:rPr spc="-30" dirty="0">
                <a:latin typeface="Times New Roman" panose="02020603050405020304" pitchFamily="18" charset="0"/>
                <a:cs typeface="Times New Roman" panose="02020603050405020304" pitchFamily="18" charset="0"/>
              </a:rPr>
              <a:t>w</a:t>
            </a:r>
            <a:r>
              <a:rPr spc="-10" dirty="0">
                <a:latin typeface="Times New Roman" panose="02020603050405020304" pitchFamily="18" charset="0"/>
                <a:cs typeface="Times New Roman" panose="02020603050405020304" pitchFamily="18" charset="0"/>
              </a:rPr>
              <a:t>een</a:t>
            </a:r>
            <a:r>
              <a:rPr spc="-25" dirty="0">
                <a:latin typeface="Times New Roman" panose="02020603050405020304" pitchFamily="18" charset="0"/>
                <a:cs typeface="Times New Roman" panose="02020603050405020304" pitchFamily="18" charset="0"/>
              </a:rPr>
              <a:t> </a:t>
            </a:r>
            <a:r>
              <a:rPr spc="-10" dirty="0">
                <a:latin typeface="Times New Roman" panose="02020603050405020304" pitchFamily="18" charset="0"/>
                <a:cs typeface="Times New Roman" panose="02020603050405020304" pitchFamily="18" charset="0"/>
              </a:rPr>
              <a:t>filters’</a:t>
            </a:r>
            <a:r>
              <a:rPr spc="-95" dirty="0">
                <a:latin typeface="Times New Roman" panose="02020603050405020304" pitchFamily="18" charset="0"/>
                <a:cs typeface="Times New Roman" panose="02020603050405020304" pitchFamily="18" charset="0"/>
              </a:rPr>
              <a:t> </a:t>
            </a:r>
            <a:r>
              <a:rPr spc="-15" dirty="0">
                <a:latin typeface="Times New Roman" panose="02020603050405020304" pitchFamily="18" charset="0"/>
                <a:cs typeface="Times New Roman" panose="02020603050405020304" pitchFamily="18" charset="0"/>
              </a:rPr>
              <a:t>prov</a:t>
            </a:r>
            <a:r>
              <a:rPr dirty="0">
                <a:latin typeface="Times New Roman" panose="02020603050405020304" pitchFamily="18" charset="0"/>
                <a:cs typeface="Times New Roman" panose="02020603050405020304" pitchFamily="18" charset="0"/>
              </a:rPr>
              <a:t>i</a:t>
            </a:r>
            <a:r>
              <a:rPr spc="-15" dirty="0">
                <a:latin typeface="Times New Roman" panose="02020603050405020304" pitchFamily="18" charset="0"/>
                <a:cs typeface="Times New Roman" panose="02020603050405020304" pitchFamily="18" charset="0"/>
              </a:rPr>
              <a:t>de</a:t>
            </a:r>
            <a:r>
              <a:rPr spc="-10" dirty="0">
                <a:latin typeface="Times New Roman" panose="02020603050405020304" pitchFamily="18" charset="0"/>
                <a:cs typeface="Times New Roman" panose="02020603050405020304" pitchFamily="18" charset="0"/>
              </a:rPr>
              <a:t>d</a:t>
            </a:r>
            <a:r>
              <a:rPr spc="40" dirty="0">
                <a:latin typeface="Times New Roman" panose="02020603050405020304" pitchFamily="18" charset="0"/>
                <a:cs typeface="Times New Roman" panose="02020603050405020304" pitchFamily="18" charset="0"/>
              </a:rPr>
              <a:t> </a:t>
            </a:r>
            <a:r>
              <a:rPr spc="-15" dirty="0">
                <a:latin typeface="Times New Roman" panose="02020603050405020304" pitchFamily="18" charset="0"/>
                <a:cs typeface="Times New Roman" panose="02020603050405020304" pitchFamily="18" charset="0"/>
              </a:rPr>
              <a:t>an</a:t>
            </a:r>
            <a:r>
              <a:rPr spc="-10" dirty="0">
                <a:latin typeface="Times New Roman" panose="02020603050405020304" pitchFamily="18" charset="0"/>
                <a:cs typeface="Times New Roman" panose="02020603050405020304" pitchFamily="18" charset="0"/>
              </a:rPr>
              <a:t>d</a:t>
            </a:r>
            <a:r>
              <a:rPr spc="40" dirty="0">
                <a:latin typeface="Times New Roman" panose="02020603050405020304" pitchFamily="18" charset="0"/>
                <a:cs typeface="Times New Roman" panose="02020603050405020304" pitchFamily="18" charset="0"/>
              </a:rPr>
              <a:t> </a:t>
            </a:r>
            <a:r>
              <a:rPr spc="-10" dirty="0">
                <a:latin typeface="Times New Roman" panose="02020603050405020304" pitchFamily="18" charset="0"/>
                <a:cs typeface="Times New Roman" panose="02020603050405020304" pitchFamily="18" charset="0"/>
              </a:rPr>
              <a:t>requ</a:t>
            </a:r>
            <a:r>
              <a:rPr dirty="0">
                <a:latin typeface="Times New Roman" panose="02020603050405020304" pitchFamily="18" charset="0"/>
                <a:cs typeface="Times New Roman" panose="02020603050405020304" pitchFamily="18" charset="0"/>
              </a:rPr>
              <a:t>i</a:t>
            </a:r>
            <a:r>
              <a:rPr spc="-10" dirty="0">
                <a:latin typeface="Times New Roman" panose="02020603050405020304" pitchFamily="18" charset="0"/>
                <a:cs typeface="Times New Roman" panose="02020603050405020304" pitchFamily="18" charset="0"/>
              </a:rPr>
              <a:t>red</a:t>
            </a:r>
            <a:r>
              <a:rPr spc="80" dirty="0">
                <a:latin typeface="Times New Roman" panose="02020603050405020304" pitchFamily="18" charset="0"/>
                <a:cs typeface="Times New Roman" panose="02020603050405020304" pitchFamily="18" charset="0"/>
              </a:rPr>
              <a:t> </a:t>
            </a:r>
            <a:r>
              <a:rPr spc="-5" dirty="0">
                <a:latin typeface="Times New Roman" panose="02020603050405020304" pitchFamily="18" charset="0"/>
                <a:cs typeface="Times New Roman" panose="02020603050405020304" pitchFamily="18" charset="0"/>
              </a:rPr>
              <a:t>i</a:t>
            </a:r>
            <a:r>
              <a:rPr spc="-15" dirty="0">
                <a:latin typeface="Times New Roman" panose="02020603050405020304" pitchFamily="18" charset="0"/>
                <a:cs typeface="Times New Roman" panose="02020603050405020304" pitchFamily="18" charset="0"/>
              </a:rPr>
              <a:t>nterfa</a:t>
            </a:r>
            <a:r>
              <a:rPr spc="-10" dirty="0">
                <a:latin typeface="Times New Roman" panose="02020603050405020304" pitchFamily="18" charset="0"/>
                <a:cs typeface="Times New Roman" panose="02020603050405020304" pitchFamily="18" charset="0"/>
              </a:rPr>
              <a:t>c</a:t>
            </a:r>
            <a:r>
              <a:rPr spc="-15" dirty="0">
                <a:latin typeface="Times New Roman" panose="02020603050405020304" pitchFamily="18" charset="0"/>
                <a:cs typeface="Times New Roman" panose="02020603050405020304" pitchFamily="18" charset="0"/>
              </a:rPr>
              <a:t>es</a:t>
            </a:r>
            <a:endParaRPr dirty="0">
              <a:latin typeface="Times New Roman" panose="02020603050405020304" pitchFamily="18" charset="0"/>
              <a:cs typeface="Times New Roman" panose="02020603050405020304" pitchFamily="18" charset="0"/>
            </a:endParaRPr>
          </a:p>
          <a:p>
            <a:pPr marL="355600" indent="-342900" algn="just">
              <a:lnSpc>
                <a:spcPts val="2150"/>
              </a:lnSpc>
              <a:spcBef>
                <a:spcPts val="940"/>
              </a:spcBef>
              <a:buClr>
                <a:srgbClr val="00007C"/>
              </a:buClr>
              <a:buSzPct val="75000"/>
              <a:buFont typeface="Wingdings"/>
              <a:buChar char=""/>
              <a:tabLst>
                <a:tab pos="355600" algn="l"/>
              </a:tabLst>
            </a:pPr>
            <a:r>
              <a:rPr b="1" dirty="0">
                <a:solidFill>
                  <a:srgbClr val="FF0000"/>
                </a:solidFill>
                <a:latin typeface="Times New Roman" panose="02020603050405020304" pitchFamily="18" charset="0"/>
                <a:cs typeface="Times New Roman" panose="02020603050405020304" pitchFamily="18" charset="0"/>
              </a:rPr>
              <a:t>Style</a:t>
            </a:r>
            <a:r>
              <a:rPr b="1" spc="10" dirty="0">
                <a:solidFill>
                  <a:srgbClr val="FF0000"/>
                </a:solidFill>
                <a:latin typeface="Times New Roman" panose="02020603050405020304" pitchFamily="18" charset="0"/>
                <a:cs typeface="Times New Roman" panose="02020603050405020304" pitchFamily="18" charset="0"/>
              </a:rPr>
              <a:t> </a:t>
            </a:r>
            <a:r>
              <a:rPr b="1" spc="-5" dirty="0">
                <a:solidFill>
                  <a:srgbClr val="FF0000"/>
                </a:solidFill>
                <a:latin typeface="Times New Roman" panose="02020603050405020304" pitchFamily="18" charset="0"/>
                <a:cs typeface="Times New Roman" panose="02020603050405020304" pitchFamily="18" charset="0"/>
              </a:rPr>
              <a:t>i</a:t>
            </a:r>
            <a:r>
              <a:rPr b="1" spc="-10" dirty="0">
                <a:solidFill>
                  <a:srgbClr val="FF0000"/>
                </a:solidFill>
                <a:latin typeface="Times New Roman" panose="02020603050405020304" pitchFamily="18" charset="0"/>
                <a:cs typeface="Times New Roman" panose="02020603050405020304" pitchFamily="18" charset="0"/>
              </a:rPr>
              <a:t>n</a:t>
            </a:r>
            <a:r>
              <a:rPr b="1" dirty="0">
                <a:solidFill>
                  <a:srgbClr val="FF0000"/>
                </a:solidFill>
                <a:latin typeface="Times New Roman" panose="02020603050405020304" pitchFamily="18" charset="0"/>
                <a:cs typeface="Times New Roman" panose="02020603050405020304" pitchFamily="18" charset="0"/>
              </a:rPr>
              <a:t>var</a:t>
            </a:r>
            <a:r>
              <a:rPr b="1" spc="-10" dirty="0">
                <a:solidFill>
                  <a:srgbClr val="FF0000"/>
                </a:solidFill>
                <a:latin typeface="Times New Roman" panose="02020603050405020304" pitchFamily="18" charset="0"/>
                <a:cs typeface="Times New Roman" panose="02020603050405020304" pitchFamily="18" charset="0"/>
              </a:rPr>
              <a:t>i</a:t>
            </a:r>
            <a:r>
              <a:rPr b="1" spc="-5" dirty="0">
                <a:solidFill>
                  <a:srgbClr val="FF0000"/>
                </a:solidFill>
                <a:latin typeface="Times New Roman" panose="02020603050405020304" pitchFamily="18" charset="0"/>
                <a:cs typeface="Times New Roman" panose="02020603050405020304" pitchFamily="18" charset="0"/>
              </a:rPr>
              <a:t>a</a:t>
            </a:r>
            <a:r>
              <a:rPr b="1" spc="-10" dirty="0">
                <a:solidFill>
                  <a:srgbClr val="FF0000"/>
                </a:solidFill>
                <a:latin typeface="Times New Roman" panose="02020603050405020304" pitchFamily="18" charset="0"/>
                <a:cs typeface="Times New Roman" panose="02020603050405020304" pitchFamily="18" charset="0"/>
              </a:rPr>
              <a:t>nts</a:t>
            </a:r>
            <a:endParaRPr b="1" dirty="0">
              <a:solidFill>
                <a:srgbClr val="FF0000"/>
              </a:solidFill>
              <a:latin typeface="Times New Roman" panose="02020603050405020304" pitchFamily="18" charset="0"/>
              <a:cs typeface="Times New Roman" panose="02020603050405020304" pitchFamily="18" charset="0"/>
            </a:endParaRPr>
          </a:p>
          <a:p>
            <a:pPr marL="756285" lvl="1" indent="-286385" algn="just">
              <a:lnSpc>
                <a:spcPts val="1910"/>
              </a:lnSpc>
              <a:buClr>
                <a:srgbClr val="9898CC"/>
              </a:buClr>
              <a:buSzPct val="78125"/>
              <a:buFont typeface="Wingdings"/>
              <a:buChar char=""/>
              <a:tabLst>
                <a:tab pos="756920" algn="l"/>
              </a:tabLst>
            </a:pPr>
            <a:r>
              <a:rPr spc="-10" dirty="0">
                <a:latin typeface="Times New Roman" panose="02020603050405020304" pitchFamily="18" charset="0"/>
                <a:cs typeface="Times New Roman" panose="02020603050405020304" pitchFamily="18" charset="0"/>
              </a:rPr>
              <a:t>filters</a:t>
            </a:r>
            <a:r>
              <a:rPr spc="10" dirty="0">
                <a:latin typeface="Times New Roman" panose="02020603050405020304" pitchFamily="18" charset="0"/>
                <a:cs typeface="Times New Roman" panose="02020603050405020304" pitchFamily="18" charset="0"/>
              </a:rPr>
              <a:t> </a:t>
            </a:r>
            <a:r>
              <a:rPr spc="-15" dirty="0">
                <a:latin typeface="Times New Roman" panose="02020603050405020304" pitchFamily="18" charset="0"/>
                <a:cs typeface="Times New Roman" panose="02020603050405020304" pitchFamily="18" charset="0"/>
              </a:rPr>
              <a:t>ar</a:t>
            </a:r>
            <a:r>
              <a:rPr spc="-10" dirty="0">
                <a:latin typeface="Times New Roman" panose="02020603050405020304" pitchFamily="18" charset="0"/>
                <a:cs typeface="Times New Roman" panose="02020603050405020304" pitchFamily="18" charset="0"/>
              </a:rPr>
              <a:t>e</a:t>
            </a:r>
            <a:r>
              <a:rPr spc="50" dirty="0">
                <a:latin typeface="Times New Roman" panose="02020603050405020304" pitchFamily="18" charset="0"/>
                <a:cs typeface="Times New Roman" panose="02020603050405020304" pitchFamily="18" charset="0"/>
              </a:rPr>
              <a:t> </a:t>
            </a:r>
            <a:r>
              <a:rPr spc="-5" dirty="0">
                <a:latin typeface="Times New Roman" panose="02020603050405020304" pitchFamily="18" charset="0"/>
                <a:cs typeface="Times New Roman" panose="02020603050405020304" pitchFamily="18" charset="0"/>
              </a:rPr>
              <a:t>i</a:t>
            </a:r>
            <a:r>
              <a:rPr spc="-15" dirty="0">
                <a:latin typeface="Times New Roman" panose="02020603050405020304" pitchFamily="18" charset="0"/>
                <a:cs typeface="Times New Roman" panose="02020603050405020304" pitchFamily="18" charset="0"/>
              </a:rPr>
              <a:t>ndepend</a:t>
            </a:r>
            <a:r>
              <a:rPr spc="-10" dirty="0">
                <a:latin typeface="Times New Roman" panose="02020603050405020304" pitchFamily="18" charset="0"/>
                <a:cs typeface="Times New Roman" panose="02020603050405020304" pitchFamily="18" charset="0"/>
              </a:rPr>
              <a:t>e</a:t>
            </a:r>
            <a:r>
              <a:rPr spc="-15" dirty="0">
                <a:latin typeface="Times New Roman" panose="02020603050405020304" pitchFamily="18" charset="0"/>
                <a:cs typeface="Times New Roman" panose="02020603050405020304" pitchFamily="18" charset="0"/>
              </a:rPr>
              <a:t>nt</a:t>
            </a:r>
            <a:endParaRPr dirty="0">
              <a:latin typeface="Times New Roman" panose="02020603050405020304" pitchFamily="18" charset="0"/>
              <a:cs typeface="Times New Roman" panose="02020603050405020304" pitchFamily="18" charset="0"/>
            </a:endParaRPr>
          </a:p>
          <a:p>
            <a:pPr marL="756285" lvl="1" indent="-286385" algn="just">
              <a:spcBef>
                <a:spcPts val="95"/>
              </a:spcBef>
              <a:buClr>
                <a:srgbClr val="9898CC"/>
              </a:buClr>
              <a:buSzPct val="78125"/>
              <a:buFont typeface="Wingdings"/>
              <a:buChar char=""/>
              <a:tabLst>
                <a:tab pos="756920" algn="l"/>
              </a:tabLst>
            </a:pPr>
            <a:r>
              <a:rPr spc="-10" dirty="0">
                <a:latin typeface="Times New Roman" panose="02020603050405020304" pitchFamily="18" charset="0"/>
                <a:cs typeface="Times New Roman" panose="02020603050405020304" pitchFamily="18" charset="0"/>
              </a:rPr>
              <a:t>a</a:t>
            </a:r>
            <a:r>
              <a:rPr spc="40" dirty="0">
                <a:latin typeface="Times New Roman" panose="02020603050405020304" pitchFamily="18" charset="0"/>
                <a:cs typeface="Times New Roman" panose="02020603050405020304" pitchFamily="18" charset="0"/>
              </a:rPr>
              <a:t> </a:t>
            </a:r>
            <a:r>
              <a:rPr spc="-5" dirty="0">
                <a:latin typeface="Times New Roman" panose="02020603050405020304" pitchFamily="18" charset="0"/>
                <a:cs typeface="Times New Roman" panose="02020603050405020304" pitchFamily="18" charset="0"/>
              </a:rPr>
              <a:t>filter</a:t>
            </a:r>
            <a:r>
              <a:rPr spc="15" dirty="0">
                <a:latin typeface="Times New Roman" panose="02020603050405020304" pitchFamily="18" charset="0"/>
                <a:cs typeface="Times New Roman" panose="02020603050405020304" pitchFamily="18" charset="0"/>
              </a:rPr>
              <a:t> </a:t>
            </a:r>
            <a:r>
              <a:rPr spc="-15" dirty="0">
                <a:latin typeface="Times New Roman" panose="02020603050405020304" pitchFamily="18" charset="0"/>
                <a:cs typeface="Times New Roman" panose="02020603050405020304" pitchFamily="18" charset="0"/>
              </a:rPr>
              <a:t>ha</a:t>
            </a:r>
            <a:r>
              <a:rPr spc="-10" dirty="0">
                <a:latin typeface="Times New Roman" panose="02020603050405020304" pitchFamily="18" charset="0"/>
                <a:cs typeface="Times New Roman" panose="02020603050405020304" pitchFamily="18" charset="0"/>
              </a:rPr>
              <a:t>s</a:t>
            </a:r>
            <a:r>
              <a:rPr spc="50" dirty="0">
                <a:latin typeface="Times New Roman" panose="02020603050405020304" pitchFamily="18" charset="0"/>
                <a:cs typeface="Times New Roman" panose="02020603050405020304" pitchFamily="18" charset="0"/>
              </a:rPr>
              <a:t> </a:t>
            </a:r>
            <a:r>
              <a:rPr spc="-15" dirty="0">
                <a:latin typeface="Times New Roman" panose="02020603050405020304" pitchFamily="18" charset="0"/>
                <a:cs typeface="Times New Roman" panose="02020603050405020304" pitchFamily="18" charset="0"/>
              </a:rPr>
              <a:t>n</a:t>
            </a:r>
            <a:r>
              <a:rPr spc="-10" dirty="0">
                <a:latin typeface="Times New Roman" panose="02020603050405020304" pitchFamily="18" charset="0"/>
                <a:cs typeface="Times New Roman" panose="02020603050405020304" pitchFamily="18" charset="0"/>
              </a:rPr>
              <a:t>o</a:t>
            </a:r>
            <a:r>
              <a:rPr spc="55" dirty="0">
                <a:latin typeface="Times New Roman" panose="02020603050405020304" pitchFamily="18" charset="0"/>
                <a:cs typeface="Times New Roman" panose="02020603050405020304" pitchFamily="18" charset="0"/>
              </a:rPr>
              <a:t> </a:t>
            </a:r>
            <a:r>
              <a:rPr spc="-10" dirty="0">
                <a:latin typeface="Times New Roman" panose="02020603050405020304" pitchFamily="18" charset="0"/>
                <a:cs typeface="Times New Roman" panose="02020603050405020304" pitchFamily="18" charset="0"/>
              </a:rPr>
              <a:t>k</a:t>
            </a:r>
            <a:r>
              <a:rPr spc="-15" dirty="0">
                <a:latin typeface="Times New Roman" panose="02020603050405020304" pitchFamily="18" charset="0"/>
                <a:cs typeface="Times New Roman" panose="02020603050405020304" pitchFamily="18" charset="0"/>
              </a:rPr>
              <a:t>no</a:t>
            </a:r>
            <a:r>
              <a:rPr spc="-30" dirty="0">
                <a:latin typeface="Times New Roman" panose="02020603050405020304" pitchFamily="18" charset="0"/>
                <a:cs typeface="Times New Roman" panose="02020603050405020304" pitchFamily="18" charset="0"/>
              </a:rPr>
              <a:t>w</a:t>
            </a:r>
            <a:r>
              <a:rPr spc="-5" dirty="0">
                <a:latin typeface="Times New Roman" panose="02020603050405020304" pitchFamily="18" charset="0"/>
                <a:cs typeface="Times New Roman" panose="02020603050405020304" pitchFamily="18" charset="0"/>
              </a:rPr>
              <a:t>l</a:t>
            </a:r>
            <a:r>
              <a:rPr spc="-15" dirty="0">
                <a:latin typeface="Times New Roman" panose="02020603050405020304" pitchFamily="18" charset="0"/>
                <a:cs typeface="Times New Roman" panose="02020603050405020304" pitchFamily="18" charset="0"/>
              </a:rPr>
              <a:t>edg</a:t>
            </a:r>
            <a:r>
              <a:rPr spc="-10" dirty="0">
                <a:latin typeface="Times New Roman" panose="02020603050405020304" pitchFamily="18" charset="0"/>
                <a:cs typeface="Times New Roman" panose="02020603050405020304" pitchFamily="18" charset="0"/>
              </a:rPr>
              <a:t>e</a:t>
            </a:r>
            <a:r>
              <a:rPr spc="40" dirty="0">
                <a:latin typeface="Times New Roman" panose="02020603050405020304" pitchFamily="18" charset="0"/>
                <a:cs typeface="Times New Roman" panose="02020603050405020304" pitchFamily="18" charset="0"/>
              </a:rPr>
              <a:t> </a:t>
            </a:r>
            <a:r>
              <a:rPr spc="-15" dirty="0">
                <a:latin typeface="Times New Roman" panose="02020603050405020304" pitchFamily="18" charset="0"/>
                <a:cs typeface="Times New Roman" panose="02020603050405020304" pitchFamily="18" charset="0"/>
              </a:rPr>
              <a:t>o</a:t>
            </a:r>
            <a:r>
              <a:rPr spc="-5" dirty="0">
                <a:latin typeface="Times New Roman" panose="02020603050405020304" pitchFamily="18" charset="0"/>
                <a:cs typeface="Times New Roman" panose="02020603050405020304" pitchFamily="18" charset="0"/>
              </a:rPr>
              <a:t>f</a:t>
            </a:r>
            <a:r>
              <a:rPr spc="55" dirty="0">
                <a:latin typeface="Times New Roman" panose="02020603050405020304" pitchFamily="18" charset="0"/>
                <a:cs typeface="Times New Roman" panose="02020603050405020304" pitchFamily="18" charset="0"/>
              </a:rPr>
              <a:t> </a:t>
            </a:r>
            <a:r>
              <a:rPr spc="-15" dirty="0">
                <a:latin typeface="Times New Roman" panose="02020603050405020304" pitchFamily="18" charset="0"/>
                <a:cs typeface="Times New Roman" panose="02020603050405020304" pitchFamily="18" charset="0"/>
              </a:rPr>
              <a:t>u</a:t>
            </a:r>
            <a:r>
              <a:rPr spc="-5" dirty="0">
                <a:latin typeface="Times New Roman" panose="02020603050405020304" pitchFamily="18" charset="0"/>
                <a:cs typeface="Times New Roman" panose="02020603050405020304" pitchFamily="18" charset="0"/>
              </a:rPr>
              <a:t>p</a:t>
            </a:r>
            <a:r>
              <a:rPr spc="-10" dirty="0">
                <a:latin typeface="Times New Roman" panose="02020603050405020304" pitchFamily="18" charset="0"/>
                <a:cs typeface="Times New Roman" panose="02020603050405020304" pitchFamily="18" charset="0"/>
              </a:rPr>
              <a:t>-</a:t>
            </a:r>
            <a:r>
              <a:rPr spc="50" dirty="0">
                <a:latin typeface="Times New Roman" panose="02020603050405020304" pitchFamily="18" charset="0"/>
                <a:cs typeface="Times New Roman" panose="02020603050405020304" pitchFamily="18" charset="0"/>
              </a:rPr>
              <a:t> </a:t>
            </a:r>
            <a:r>
              <a:rPr spc="-10" dirty="0">
                <a:latin typeface="Times New Roman" panose="02020603050405020304" pitchFamily="18" charset="0"/>
                <a:cs typeface="Times New Roman" panose="02020603050405020304" pitchFamily="18" charset="0"/>
              </a:rPr>
              <a:t>and</a:t>
            </a:r>
            <a:r>
              <a:rPr spc="40" dirty="0">
                <a:latin typeface="Times New Roman" panose="02020603050405020304" pitchFamily="18" charset="0"/>
                <a:cs typeface="Times New Roman" panose="02020603050405020304" pitchFamily="18" charset="0"/>
              </a:rPr>
              <a:t> </a:t>
            </a:r>
            <a:r>
              <a:rPr spc="-15" dirty="0">
                <a:latin typeface="Times New Roman" panose="02020603050405020304" pitchFamily="18" charset="0"/>
                <a:cs typeface="Times New Roman" panose="02020603050405020304" pitchFamily="18" charset="0"/>
              </a:rPr>
              <a:t>do</a:t>
            </a:r>
            <a:r>
              <a:rPr spc="-30" dirty="0">
                <a:latin typeface="Times New Roman" panose="02020603050405020304" pitchFamily="18" charset="0"/>
                <a:cs typeface="Times New Roman" panose="02020603050405020304" pitchFamily="18" charset="0"/>
              </a:rPr>
              <a:t>w</a:t>
            </a:r>
            <a:r>
              <a:rPr spc="-10" dirty="0">
                <a:latin typeface="Times New Roman" panose="02020603050405020304" pitchFamily="18" charset="0"/>
                <a:cs typeface="Times New Roman" panose="02020603050405020304" pitchFamily="18" charset="0"/>
              </a:rPr>
              <a:t>n</a:t>
            </a:r>
            <a:r>
              <a:rPr spc="-15" dirty="0">
                <a:latin typeface="Times New Roman" panose="02020603050405020304" pitchFamily="18" charset="0"/>
                <a:cs typeface="Times New Roman" panose="02020603050405020304" pitchFamily="18" charset="0"/>
              </a:rPr>
              <a:t>-</a:t>
            </a:r>
            <a:r>
              <a:rPr spc="-10" dirty="0">
                <a:latin typeface="Times New Roman" panose="02020603050405020304" pitchFamily="18" charset="0"/>
                <a:cs typeface="Times New Roman" panose="02020603050405020304" pitchFamily="18" charset="0"/>
              </a:rPr>
              <a:t>stream</a:t>
            </a:r>
            <a:r>
              <a:rPr spc="5" dirty="0">
                <a:latin typeface="Times New Roman" panose="02020603050405020304" pitchFamily="18" charset="0"/>
                <a:cs typeface="Times New Roman" panose="02020603050405020304" pitchFamily="18" charset="0"/>
              </a:rPr>
              <a:t> </a:t>
            </a:r>
            <a:r>
              <a:rPr spc="-10" dirty="0">
                <a:latin typeface="Times New Roman" panose="02020603050405020304" pitchFamily="18" charset="0"/>
                <a:cs typeface="Times New Roman" panose="02020603050405020304" pitchFamily="18" charset="0"/>
              </a:rPr>
              <a:t>filters</a:t>
            </a:r>
            <a:endParaRPr dirty="0">
              <a:latin typeface="Times New Roman" panose="02020603050405020304" pitchFamily="18" charset="0"/>
              <a:cs typeface="Times New Roman" panose="02020603050405020304" pitchFamily="18" charset="0"/>
            </a:endParaRPr>
          </a:p>
          <a:p>
            <a:pPr marL="355600" marR="212725" indent="-342900" algn="just">
              <a:lnSpc>
                <a:spcPct val="81300"/>
              </a:lnSpc>
              <a:spcBef>
                <a:spcPts val="1270"/>
              </a:spcBef>
              <a:buClr>
                <a:srgbClr val="00007C"/>
              </a:buClr>
              <a:buSzPct val="75000"/>
              <a:buFont typeface="Wingdings"/>
              <a:buChar char=""/>
              <a:tabLst>
                <a:tab pos="355600" algn="l"/>
              </a:tabLst>
            </a:pPr>
            <a:r>
              <a:rPr b="1" dirty="0">
                <a:solidFill>
                  <a:srgbClr val="FF0000"/>
                </a:solidFill>
                <a:latin typeface="Times New Roman" panose="02020603050405020304" pitchFamily="18" charset="0"/>
                <a:cs typeface="Times New Roman" panose="02020603050405020304" pitchFamily="18" charset="0"/>
              </a:rPr>
              <a:t>E</a:t>
            </a:r>
            <a:r>
              <a:rPr b="1" spc="-10" dirty="0">
                <a:solidFill>
                  <a:srgbClr val="FF0000"/>
                </a:solidFill>
                <a:latin typeface="Times New Roman" panose="02020603050405020304" pitchFamily="18" charset="0"/>
                <a:cs typeface="Times New Roman" panose="02020603050405020304" pitchFamily="18" charset="0"/>
              </a:rPr>
              <a:t>a</a:t>
            </a:r>
            <a:r>
              <a:rPr b="1" dirty="0">
                <a:solidFill>
                  <a:srgbClr val="FF0000"/>
                </a:solidFill>
                <a:latin typeface="Times New Roman" panose="02020603050405020304" pitchFamily="18" charset="0"/>
                <a:cs typeface="Times New Roman" panose="02020603050405020304" pitchFamily="18" charset="0"/>
              </a:rPr>
              <a:t>ch</a:t>
            </a:r>
            <a:r>
              <a:rPr b="1" spc="45" dirty="0">
                <a:solidFill>
                  <a:srgbClr val="FF0000"/>
                </a:solidFill>
                <a:latin typeface="Times New Roman" panose="02020603050405020304" pitchFamily="18" charset="0"/>
                <a:cs typeface="Times New Roman" panose="02020603050405020304" pitchFamily="18" charset="0"/>
              </a:rPr>
              <a:t> </a:t>
            </a:r>
            <a:r>
              <a:rPr b="1" dirty="0">
                <a:solidFill>
                  <a:srgbClr val="FF0000"/>
                </a:solidFill>
                <a:latin typeface="Times New Roman" panose="02020603050405020304" pitchFamily="18" charset="0"/>
                <a:cs typeface="Times New Roman" panose="02020603050405020304" pitchFamily="18" charset="0"/>
              </a:rPr>
              <a:t>filt</a:t>
            </a:r>
            <a:r>
              <a:rPr b="1" spc="-15" dirty="0">
                <a:solidFill>
                  <a:srgbClr val="FF0000"/>
                </a:solidFill>
                <a:latin typeface="Times New Roman" panose="02020603050405020304" pitchFamily="18" charset="0"/>
                <a:cs typeface="Times New Roman" panose="02020603050405020304" pitchFamily="18" charset="0"/>
              </a:rPr>
              <a:t>e</a:t>
            </a:r>
            <a:r>
              <a:rPr b="1" dirty="0">
                <a:solidFill>
                  <a:srgbClr val="FF0000"/>
                </a:solidFill>
                <a:latin typeface="Times New Roman" panose="02020603050405020304" pitchFamily="18" charset="0"/>
                <a:cs typeface="Times New Roman" panose="02020603050405020304" pitchFamily="18" charset="0"/>
              </a:rPr>
              <a:t>r</a:t>
            </a:r>
            <a:r>
              <a:rPr b="1" spc="15" dirty="0">
                <a:solidFill>
                  <a:srgbClr val="FF0000"/>
                </a:solidFill>
                <a:latin typeface="Times New Roman" panose="02020603050405020304" pitchFamily="18" charset="0"/>
                <a:cs typeface="Times New Roman" panose="02020603050405020304" pitchFamily="18" charset="0"/>
              </a:rPr>
              <a:t> </a:t>
            </a:r>
            <a:r>
              <a:rPr b="1" spc="-10" dirty="0">
                <a:solidFill>
                  <a:srgbClr val="FF0000"/>
                </a:solidFill>
                <a:latin typeface="Times New Roman" panose="02020603050405020304" pitchFamily="18" charset="0"/>
                <a:cs typeface="Times New Roman" panose="02020603050405020304" pitchFamily="18" charset="0"/>
              </a:rPr>
              <a:t>e</a:t>
            </a:r>
            <a:r>
              <a:rPr b="1" dirty="0">
                <a:solidFill>
                  <a:srgbClr val="FF0000"/>
                </a:solidFill>
                <a:latin typeface="Times New Roman" panose="02020603050405020304" pitchFamily="18" charset="0"/>
                <a:cs typeface="Times New Roman" panose="02020603050405020304" pitchFamily="18" charset="0"/>
              </a:rPr>
              <a:t>x</a:t>
            </a:r>
            <a:r>
              <a:rPr b="1" spc="-10" dirty="0">
                <a:solidFill>
                  <a:srgbClr val="FF0000"/>
                </a:solidFill>
                <a:latin typeface="Times New Roman" panose="02020603050405020304" pitchFamily="18" charset="0"/>
                <a:cs typeface="Times New Roman" panose="02020603050405020304" pitchFamily="18" charset="0"/>
              </a:rPr>
              <a:t>po</a:t>
            </a:r>
            <a:r>
              <a:rPr b="1" dirty="0">
                <a:solidFill>
                  <a:srgbClr val="FF0000"/>
                </a:solidFill>
                <a:latin typeface="Times New Roman" panose="02020603050405020304" pitchFamily="18" charset="0"/>
                <a:cs typeface="Times New Roman" panose="02020603050405020304" pitchFamily="18" charset="0"/>
              </a:rPr>
              <a:t>s</a:t>
            </a:r>
            <a:r>
              <a:rPr b="1" spc="-10" dirty="0">
                <a:solidFill>
                  <a:srgbClr val="FF0000"/>
                </a:solidFill>
                <a:latin typeface="Times New Roman" panose="02020603050405020304" pitchFamily="18" charset="0"/>
                <a:cs typeface="Times New Roman" panose="02020603050405020304" pitchFamily="18" charset="0"/>
              </a:rPr>
              <a:t>e</a:t>
            </a:r>
            <a:r>
              <a:rPr b="1" dirty="0">
                <a:solidFill>
                  <a:srgbClr val="FF0000"/>
                </a:solidFill>
                <a:latin typeface="Times New Roman" panose="02020603050405020304" pitchFamily="18" charset="0"/>
                <a:cs typeface="Times New Roman" panose="02020603050405020304" pitchFamily="18" charset="0"/>
              </a:rPr>
              <a:t>s</a:t>
            </a:r>
            <a:r>
              <a:rPr b="1" spc="60" dirty="0">
                <a:solidFill>
                  <a:srgbClr val="FF0000"/>
                </a:solidFill>
                <a:latin typeface="Times New Roman" panose="02020603050405020304" pitchFamily="18" charset="0"/>
                <a:cs typeface="Times New Roman" panose="02020603050405020304" pitchFamily="18" charset="0"/>
              </a:rPr>
              <a:t> </a:t>
            </a:r>
            <a:r>
              <a:rPr b="1" dirty="0">
                <a:solidFill>
                  <a:srgbClr val="FF0000"/>
                </a:solidFill>
                <a:latin typeface="Times New Roman" panose="02020603050405020304" pitchFamily="18" charset="0"/>
                <a:cs typeface="Times New Roman" panose="02020603050405020304" pitchFamily="18" charset="0"/>
              </a:rPr>
              <a:t>a</a:t>
            </a:r>
            <a:r>
              <a:rPr b="1" spc="45" dirty="0">
                <a:solidFill>
                  <a:srgbClr val="FF0000"/>
                </a:solidFill>
                <a:latin typeface="Times New Roman" panose="02020603050405020304" pitchFamily="18" charset="0"/>
                <a:cs typeface="Times New Roman" panose="02020603050405020304" pitchFamily="18" charset="0"/>
              </a:rPr>
              <a:t> </a:t>
            </a:r>
            <a:r>
              <a:rPr b="1" dirty="0">
                <a:solidFill>
                  <a:srgbClr val="FF0000"/>
                </a:solidFill>
                <a:latin typeface="Times New Roman" panose="02020603050405020304" pitchFamily="18" charset="0"/>
                <a:cs typeface="Times New Roman" panose="02020603050405020304" pitchFamily="18" charset="0"/>
              </a:rPr>
              <a:t>very</a:t>
            </a:r>
            <a:r>
              <a:rPr b="1" spc="45" dirty="0">
                <a:solidFill>
                  <a:srgbClr val="FF0000"/>
                </a:solidFill>
                <a:latin typeface="Times New Roman" panose="02020603050405020304" pitchFamily="18" charset="0"/>
                <a:cs typeface="Times New Roman" panose="02020603050405020304" pitchFamily="18" charset="0"/>
              </a:rPr>
              <a:t> </a:t>
            </a:r>
            <a:r>
              <a:rPr b="1" dirty="0">
                <a:solidFill>
                  <a:srgbClr val="FF0000"/>
                </a:solidFill>
                <a:latin typeface="Times New Roman" panose="02020603050405020304" pitchFamily="18" charset="0"/>
                <a:cs typeface="Times New Roman" panose="02020603050405020304" pitchFamily="18" charset="0"/>
              </a:rPr>
              <a:t>si</a:t>
            </a:r>
            <a:r>
              <a:rPr b="1" spc="-20" dirty="0">
                <a:solidFill>
                  <a:srgbClr val="FF0000"/>
                </a:solidFill>
                <a:latin typeface="Times New Roman" panose="02020603050405020304" pitchFamily="18" charset="0"/>
                <a:cs typeface="Times New Roman" panose="02020603050405020304" pitchFamily="18" charset="0"/>
              </a:rPr>
              <a:t>m</a:t>
            </a:r>
            <a:r>
              <a:rPr b="1" spc="-10" dirty="0">
                <a:solidFill>
                  <a:srgbClr val="FF0000"/>
                </a:solidFill>
                <a:latin typeface="Times New Roman" panose="02020603050405020304" pitchFamily="18" charset="0"/>
                <a:cs typeface="Times New Roman" panose="02020603050405020304" pitchFamily="18" charset="0"/>
              </a:rPr>
              <a:t>p</a:t>
            </a:r>
            <a:r>
              <a:rPr b="1" spc="-5" dirty="0">
                <a:solidFill>
                  <a:srgbClr val="FF0000"/>
                </a:solidFill>
                <a:latin typeface="Times New Roman" panose="02020603050405020304" pitchFamily="18" charset="0"/>
                <a:cs typeface="Times New Roman" panose="02020603050405020304" pitchFamily="18" charset="0"/>
              </a:rPr>
              <a:t>l</a:t>
            </a:r>
            <a:r>
              <a:rPr b="1" dirty="0">
                <a:solidFill>
                  <a:srgbClr val="FF0000"/>
                </a:solidFill>
                <a:latin typeface="Times New Roman" panose="02020603050405020304" pitchFamily="18" charset="0"/>
                <a:cs typeface="Times New Roman" panose="02020603050405020304" pitchFamily="18" charset="0"/>
              </a:rPr>
              <a:t>e</a:t>
            </a:r>
            <a:r>
              <a:rPr b="1" spc="65" dirty="0">
                <a:solidFill>
                  <a:srgbClr val="FF0000"/>
                </a:solidFill>
                <a:latin typeface="Times New Roman" panose="02020603050405020304" pitchFamily="18" charset="0"/>
                <a:cs typeface="Times New Roman" panose="02020603050405020304" pitchFamily="18" charset="0"/>
              </a:rPr>
              <a:t> </a:t>
            </a:r>
            <a:r>
              <a:rPr b="1" spc="-5" dirty="0">
                <a:solidFill>
                  <a:srgbClr val="FF0000"/>
                </a:solidFill>
                <a:latin typeface="Times New Roman" panose="02020603050405020304" pitchFamily="18" charset="0"/>
                <a:cs typeface="Times New Roman" panose="02020603050405020304" pitchFamily="18" charset="0"/>
              </a:rPr>
              <a:t>i</a:t>
            </a:r>
            <a:r>
              <a:rPr b="1" spc="-15" dirty="0">
                <a:solidFill>
                  <a:srgbClr val="FF0000"/>
                </a:solidFill>
                <a:latin typeface="Times New Roman" panose="02020603050405020304" pitchFamily="18" charset="0"/>
                <a:cs typeface="Times New Roman" panose="02020603050405020304" pitchFamily="18" charset="0"/>
              </a:rPr>
              <a:t>n</a:t>
            </a:r>
            <a:r>
              <a:rPr b="1" dirty="0">
                <a:solidFill>
                  <a:srgbClr val="FF0000"/>
                </a:solidFill>
                <a:latin typeface="Times New Roman" panose="02020603050405020304" pitchFamily="18" charset="0"/>
                <a:cs typeface="Times New Roman" panose="02020603050405020304" pitchFamily="18" charset="0"/>
              </a:rPr>
              <a:t>terf</a:t>
            </a:r>
            <a:r>
              <a:rPr b="1" spc="-10" dirty="0">
                <a:solidFill>
                  <a:srgbClr val="FF0000"/>
                </a:solidFill>
                <a:latin typeface="Times New Roman" panose="02020603050405020304" pitchFamily="18" charset="0"/>
                <a:cs typeface="Times New Roman" panose="02020603050405020304" pitchFamily="18" charset="0"/>
              </a:rPr>
              <a:t>a</a:t>
            </a:r>
            <a:r>
              <a:rPr b="1" dirty="0">
                <a:solidFill>
                  <a:srgbClr val="FF0000"/>
                </a:solidFill>
                <a:latin typeface="Times New Roman" panose="02020603050405020304" pitchFamily="18" charset="0"/>
                <a:cs typeface="Times New Roman" panose="02020603050405020304" pitchFamily="18" charset="0"/>
              </a:rPr>
              <a:t>c</a:t>
            </a:r>
            <a:r>
              <a:rPr b="1" spc="-5" dirty="0">
                <a:solidFill>
                  <a:srgbClr val="FF0000"/>
                </a:solidFill>
                <a:latin typeface="Times New Roman" panose="02020603050405020304" pitchFamily="18" charset="0"/>
                <a:cs typeface="Times New Roman" panose="02020603050405020304" pitchFamily="18" charset="0"/>
              </a:rPr>
              <a:t>e</a:t>
            </a:r>
            <a:r>
              <a:rPr b="1" dirty="0">
                <a:solidFill>
                  <a:srgbClr val="FF0000"/>
                </a:solidFill>
                <a:latin typeface="Times New Roman" panose="02020603050405020304" pitchFamily="18" charset="0"/>
                <a:cs typeface="Times New Roman" panose="02020603050405020304" pitchFamily="18" charset="0"/>
              </a:rPr>
              <a:t>:</a:t>
            </a:r>
            <a:r>
              <a:rPr b="1" spc="5" dirty="0">
                <a:solidFill>
                  <a:srgbClr val="FF0000"/>
                </a:solidFill>
                <a:latin typeface="Times New Roman" panose="02020603050405020304" pitchFamily="18" charset="0"/>
                <a:cs typeface="Times New Roman" panose="02020603050405020304" pitchFamily="18" charset="0"/>
              </a:rPr>
              <a:t> </a:t>
            </a:r>
            <a:r>
              <a:rPr spc="-5" dirty="0">
                <a:latin typeface="Times New Roman" panose="02020603050405020304" pitchFamily="18" charset="0"/>
                <a:cs typeface="Times New Roman" panose="02020603050405020304" pitchFamily="18" charset="0"/>
              </a:rPr>
              <a:t>it</a:t>
            </a:r>
            <a:r>
              <a:rPr spc="40" dirty="0">
                <a:latin typeface="Times New Roman" panose="02020603050405020304" pitchFamily="18" charset="0"/>
                <a:cs typeface="Times New Roman" panose="02020603050405020304" pitchFamily="18" charset="0"/>
              </a:rPr>
              <a:t> </a:t>
            </a:r>
            <a:r>
              <a:rPr spc="-15" dirty="0">
                <a:latin typeface="Times New Roman" panose="02020603050405020304" pitchFamily="18" charset="0"/>
                <a:cs typeface="Times New Roman" panose="02020603050405020304" pitchFamily="18" charset="0"/>
              </a:rPr>
              <a:t>rece</a:t>
            </a:r>
            <a:r>
              <a:rPr dirty="0">
                <a:latin typeface="Times New Roman" panose="02020603050405020304" pitchFamily="18" charset="0"/>
                <a:cs typeface="Times New Roman" panose="02020603050405020304" pitchFamily="18" charset="0"/>
              </a:rPr>
              <a:t>i</a:t>
            </a:r>
            <a:r>
              <a:rPr spc="-10" dirty="0">
                <a:latin typeface="Times New Roman" panose="02020603050405020304" pitchFamily="18" charset="0"/>
                <a:cs typeface="Times New Roman" panose="02020603050405020304" pitchFamily="18" charset="0"/>
              </a:rPr>
              <a:t>v</a:t>
            </a:r>
            <a:r>
              <a:rPr spc="-15" dirty="0">
                <a:latin typeface="Times New Roman" panose="02020603050405020304" pitchFamily="18" charset="0"/>
                <a:cs typeface="Times New Roman" panose="02020603050405020304" pitchFamily="18" charset="0"/>
              </a:rPr>
              <a:t>e</a:t>
            </a:r>
            <a:r>
              <a:rPr spc="-10" dirty="0">
                <a:latin typeface="Times New Roman" panose="02020603050405020304" pitchFamily="18" charset="0"/>
                <a:cs typeface="Times New Roman" panose="02020603050405020304" pitchFamily="18" charset="0"/>
              </a:rPr>
              <a:t>s</a:t>
            </a:r>
            <a:r>
              <a:rPr spc="40" dirty="0">
                <a:latin typeface="Times New Roman" panose="02020603050405020304" pitchFamily="18" charset="0"/>
                <a:cs typeface="Times New Roman" panose="02020603050405020304" pitchFamily="18" charset="0"/>
              </a:rPr>
              <a:t> </a:t>
            </a:r>
            <a:r>
              <a:rPr spc="-15" dirty="0">
                <a:latin typeface="Times New Roman" panose="02020603050405020304" pitchFamily="18" charset="0"/>
                <a:cs typeface="Times New Roman" panose="02020603050405020304" pitchFamily="18" charset="0"/>
              </a:rPr>
              <a:t>me</a:t>
            </a:r>
            <a:r>
              <a:rPr spc="-5" dirty="0">
                <a:latin typeface="Times New Roman" panose="02020603050405020304" pitchFamily="18" charset="0"/>
                <a:cs typeface="Times New Roman" panose="02020603050405020304" pitchFamily="18" charset="0"/>
              </a:rPr>
              <a:t>s</a:t>
            </a:r>
            <a:r>
              <a:rPr spc="-10" dirty="0">
                <a:latin typeface="Times New Roman" panose="02020603050405020304" pitchFamily="18" charset="0"/>
                <a:cs typeface="Times New Roman" panose="02020603050405020304" pitchFamily="18" charset="0"/>
              </a:rPr>
              <a:t>s</a:t>
            </a:r>
            <a:r>
              <a:rPr spc="-15" dirty="0">
                <a:latin typeface="Times New Roman" panose="02020603050405020304" pitchFamily="18" charset="0"/>
                <a:cs typeface="Times New Roman" panose="02020603050405020304" pitchFamily="18" charset="0"/>
              </a:rPr>
              <a:t>age</a:t>
            </a:r>
            <a:r>
              <a:rPr spc="-10" dirty="0">
                <a:latin typeface="Times New Roman" panose="02020603050405020304" pitchFamily="18" charset="0"/>
                <a:cs typeface="Times New Roman" panose="02020603050405020304" pitchFamily="18" charset="0"/>
              </a:rPr>
              <a:t>s</a:t>
            </a:r>
            <a:r>
              <a:rPr spc="35" dirty="0">
                <a:latin typeface="Times New Roman" panose="02020603050405020304" pitchFamily="18" charset="0"/>
                <a:cs typeface="Times New Roman" panose="02020603050405020304" pitchFamily="18" charset="0"/>
              </a:rPr>
              <a:t> </a:t>
            </a:r>
            <a:r>
              <a:rPr spc="-15" dirty="0">
                <a:latin typeface="Times New Roman" panose="02020603050405020304" pitchFamily="18" charset="0"/>
                <a:cs typeface="Times New Roman" panose="02020603050405020304" pitchFamily="18" charset="0"/>
              </a:rPr>
              <a:t>o</a:t>
            </a:r>
            <a:r>
              <a:rPr spc="-10" dirty="0">
                <a:latin typeface="Times New Roman" panose="02020603050405020304" pitchFamily="18" charset="0"/>
                <a:cs typeface="Times New Roman" panose="02020603050405020304" pitchFamily="18" charset="0"/>
              </a:rPr>
              <a:t>n</a:t>
            </a:r>
            <a:r>
              <a:rPr spc="-55" dirty="0">
                <a:latin typeface="Times New Roman" panose="02020603050405020304" pitchFamily="18" charset="0"/>
                <a:cs typeface="Times New Roman" panose="02020603050405020304" pitchFamily="18" charset="0"/>
              </a:rPr>
              <a:t> </a:t>
            </a:r>
            <a:r>
              <a:rPr spc="-10" dirty="0">
                <a:latin typeface="Times New Roman" panose="02020603050405020304" pitchFamily="18" charset="0"/>
                <a:cs typeface="Times New Roman" panose="02020603050405020304" pitchFamily="18" charset="0"/>
              </a:rPr>
              <a:t>the</a:t>
            </a:r>
            <a:r>
              <a:rPr spc="-5" dirty="0">
                <a:latin typeface="Times New Roman" panose="02020603050405020304" pitchFamily="18" charset="0"/>
                <a:cs typeface="Times New Roman" panose="02020603050405020304" pitchFamily="18" charset="0"/>
              </a:rPr>
              <a:t> </a:t>
            </a:r>
            <a:r>
              <a:rPr b="1" spc="-10" dirty="0">
                <a:solidFill>
                  <a:srgbClr val="007F00"/>
                </a:solidFill>
                <a:latin typeface="Times New Roman" panose="02020603050405020304" pitchFamily="18" charset="0"/>
                <a:cs typeface="Times New Roman" panose="02020603050405020304" pitchFamily="18" charset="0"/>
              </a:rPr>
              <a:t>in</a:t>
            </a:r>
            <a:r>
              <a:rPr b="1" spc="-20" dirty="0">
                <a:solidFill>
                  <a:srgbClr val="007F00"/>
                </a:solidFill>
                <a:latin typeface="Times New Roman" panose="02020603050405020304" pitchFamily="18" charset="0"/>
                <a:cs typeface="Times New Roman" panose="02020603050405020304" pitchFamily="18" charset="0"/>
              </a:rPr>
              <a:t>b</a:t>
            </a:r>
            <a:r>
              <a:rPr b="1" spc="-10" dirty="0">
                <a:solidFill>
                  <a:srgbClr val="007F00"/>
                </a:solidFill>
                <a:latin typeface="Times New Roman" panose="02020603050405020304" pitchFamily="18" charset="0"/>
                <a:cs typeface="Times New Roman" panose="02020603050405020304" pitchFamily="18" charset="0"/>
              </a:rPr>
              <a:t>o</a:t>
            </a:r>
            <a:r>
              <a:rPr b="1" spc="-20" dirty="0">
                <a:solidFill>
                  <a:srgbClr val="007F00"/>
                </a:solidFill>
                <a:latin typeface="Times New Roman" panose="02020603050405020304" pitchFamily="18" charset="0"/>
                <a:cs typeface="Times New Roman" panose="02020603050405020304" pitchFamily="18" charset="0"/>
              </a:rPr>
              <a:t>u</a:t>
            </a:r>
            <a:r>
              <a:rPr b="1" spc="-10" dirty="0">
                <a:solidFill>
                  <a:srgbClr val="007F00"/>
                </a:solidFill>
                <a:latin typeface="Times New Roman" panose="02020603050405020304" pitchFamily="18" charset="0"/>
                <a:cs typeface="Times New Roman" panose="02020603050405020304" pitchFamily="18" charset="0"/>
              </a:rPr>
              <a:t>nd</a:t>
            </a:r>
            <a:r>
              <a:rPr b="1" spc="65" dirty="0">
                <a:solidFill>
                  <a:srgbClr val="007F00"/>
                </a:solidFill>
                <a:latin typeface="Times New Roman" panose="02020603050405020304" pitchFamily="18" charset="0"/>
                <a:cs typeface="Times New Roman" panose="02020603050405020304" pitchFamily="18" charset="0"/>
              </a:rPr>
              <a:t> </a:t>
            </a:r>
            <a:r>
              <a:rPr b="1" spc="-10" dirty="0">
                <a:solidFill>
                  <a:srgbClr val="007F00"/>
                </a:solidFill>
                <a:latin typeface="Times New Roman" panose="02020603050405020304" pitchFamily="18" charset="0"/>
                <a:cs typeface="Times New Roman" panose="02020603050405020304" pitchFamily="18" charset="0"/>
              </a:rPr>
              <a:t>pi</a:t>
            </a:r>
            <a:r>
              <a:rPr b="1" spc="-20" dirty="0">
                <a:solidFill>
                  <a:srgbClr val="007F00"/>
                </a:solidFill>
                <a:latin typeface="Times New Roman" panose="02020603050405020304" pitchFamily="18" charset="0"/>
                <a:cs typeface="Times New Roman" panose="02020603050405020304" pitchFamily="18" charset="0"/>
              </a:rPr>
              <a:t>p</a:t>
            </a:r>
            <a:r>
              <a:rPr b="1" spc="-10" dirty="0">
                <a:solidFill>
                  <a:srgbClr val="007F00"/>
                </a:solidFill>
                <a:latin typeface="Times New Roman" panose="02020603050405020304" pitchFamily="18" charset="0"/>
                <a:cs typeface="Times New Roman" panose="02020603050405020304" pitchFamily="18" charset="0"/>
              </a:rPr>
              <a:t>e</a:t>
            </a:r>
            <a:r>
              <a:rPr spc="-5" dirty="0">
                <a:latin typeface="Times New Roman" panose="02020603050405020304" pitchFamily="18" charset="0"/>
                <a:cs typeface="Times New Roman" panose="02020603050405020304" pitchFamily="18" charset="0"/>
              </a:rPr>
              <a:t>,</a:t>
            </a:r>
            <a:r>
              <a:rPr spc="40" dirty="0">
                <a:latin typeface="Times New Roman" panose="02020603050405020304" pitchFamily="18" charset="0"/>
                <a:cs typeface="Times New Roman" panose="02020603050405020304" pitchFamily="18" charset="0"/>
              </a:rPr>
              <a:t> </a:t>
            </a:r>
            <a:r>
              <a:rPr spc="-15" dirty="0">
                <a:latin typeface="Times New Roman" panose="02020603050405020304" pitchFamily="18" charset="0"/>
                <a:cs typeface="Times New Roman" panose="02020603050405020304" pitchFamily="18" charset="0"/>
              </a:rPr>
              <a:t>proce</a:t>
            </a:r>
            <a:r>
              <a:rPr dirty="0">
                <a:latin typeface="Times New Roman" panose="02020603050405020304" pitchFamily="18" charset="0"/>
                <a:cs typeface="Times New Roman" panose="02020603050405020304" pitchFamily="18" charset="0"/>
              </a:rPr>
              <a:t>s</a:t>
            </a:r>
            <a:r>
              <a:rPr spc="-10" dirty="0">
                <a:latin typeface="Times New Roman" panose="02020603050405020304" pitchFamily="18" charset="0"/>
                <a:cs typeface="Times New Roman" panose="02020603050405020304" pitchFamily="18" charset="0"/>
              </a:rPr>
              <a:t>s</a:t>
            </a:r>
            <a:r>
              <a:rPr spc="-15" dirty="0">
                <a:latin typeface="Times New Roman" panose="02020603050405020304" pitchFamily="18" charset="0"/>
                <a:cs typeface="Times New Roman" panose="02020603050405020304" pitchFamily="18" charset="0"/>
              </a:rPr>
              <a:t>e</a:t>
            </a:r>
            <a:r>
              <a:rPr spc="-10" dirty="0">
                <a:latin typeface="Times New Roman" panose="02020603050405020304" pitchFamily="18" charset="0"/>
                <a:cs typeface="Times New Roman" panose="02020603050405020304" pitchFamily="18" charset="0"/>
              </a:rPr>
              <a:t>s</a:t>
            </a:r>
            <a:r>
              <a:rPr spc="50" dirty="0">
                <a:latin typeface="Times New Roman" panose="02020603050405020304" pitchFamily="18" charset="0"/>
                <a:cs typeface="Times New Roman" panose="02020603050405020304" pitchFamily="18" charset="0"/>
              </a:rPr>
              <a:t> </a:t>
            </a:r>
            <a:r>
              <a:rPr spc="-10" dirty="0">
                <a:latin typeface="Times New Roman" panose="02020603050405020304" pitchFamily="18" charset="0"/>
                <a:cs typeface="Times New Roman" panose="02020603050405020304" pitchFamily="18" charset="0"/>
              </a:rPr>
              <a:t>the</a:t>
            </a:r>
            <a:r>
              <a:rPr spc="30" dirty="0">
                <a:latin typeface="Times New Roman" panose="02020603050405020304" pitchFamily="18" charset="0"/>
                <a:cs typeface="Times New Roman" panose="02020603050405020304" pitchFamily="18" charset="0"/>
              </a:rPr>
              <a:t> </a:t>
            </a:r>
            <a:r>
              <a:rPr spc="-15" dirty="0">
                <a:latin typeface="Times New Roman" panose="02020603050405020304" pitchFamily="18" charset="0"/>
                <a:cs typeface="Times New Roman" panose="02020603050405020304" pitchFamily="18" charset="0"/>
              </a:rPr>
              <a:t>me</a:t>
            </a:r>
            <a:r>
              <a:rPr spc="-5" dirty="0">
                <a:latin typeface="Times New Roman" panose="02020603050405020304" pitchFamily="18" charset="0"/>
                <a:cs typeface="Times New Roman" panose="02020603050405020304" pitchFamily="18" charset="0"/>
              </a:rPr>
              <a:t>s</a:t>
            </a:r>
            <a:r>
              <a:rPr spc="-10" dirty="0">
                <a:latin typeface="Times New Roman" panose="02020603050405020304" pitchFamily="18" charset="0"/>
                <a:cs typeface="Times New Roman" panose="02020603050405020304" pitchFamily="18" charset="0"/>
              </a:rPr>
              <a:t>s</a:t>
            </a:r>
            <a:r>
              <a:rPr spc="-15" dirty="0">
                <a:latin typeface="Times New Roman" panose="02020603050405020304" pitchFamily="18" charset="0"/>
                <a:cs typeface="Times New Roman" panose="02020603050405020304" pitchFamily="18" charset="0"/>
              </a:rPr>
              <a:t>age</a:t>
            </a:r>
            <a:r>
              <a:rPr spc="-5" dirty="0">
                <a:latin typeface="Times New Roman" panose="02020603050405020304" pitchFamily="18" charset="0"/>
                <a:cs typeface="Times New Roman" panose="02020603050405020304" pitchFamily="18" charset="0"/>
              </a:rPr>
              <a:t>,</a:t>
            </a:r>
            <a:r>
              <a:rPr spc="55" dirty="0">
                <a:latin typeface="Times New Roman" panose="02020603050405020304" pitchFamily="18" charset="0"/>
                <a:cs typeface="Times New Roman" panose="02020603050405020304" pitchFamily="18" charset="0"/>
              </a:rPr>
              <a:t> </a:t>
            </a:r>
            <a:r>
              <a:rPr spc="-15" dirty="0">
                <a:latin typeface="Times New Roman" panose="02020603050405020304" pitchFamily="18" charset="0"/>
                <a:cs typeface="Times New Roman" panose="02020603050405020304" pitchFamily="18" charset="0"/>
              </a:rPr>
              <a:t>an</a:t>
            </a:r>
            <a:r>
              <a:rPr spc="-10" dirty="0">
                <a:latin typeface="Times New Roman" panose="02020603050405020304" pitchFamily="18" charset="0"/>
                <a:cs typeface="Times New Roman" panose="02020603050405020304" pitchFamily="18" charset="0"/>
              </a:rPr>
              <a:t>d</a:t>
            </a:r>
            <a:r>
              <a:rPr spc="40" dirty="0">
                <a:latin typeface="Times New Roman" panose="02020603050405020304" pitchFamily="18" charset="0"/>
                <a:cs typeface="Times New Roman" panose="02020603050405020304" pitchFamily="18" charset="0"/>
              </a:rPr>
              <a:t> </a:t>
            </a:r>
            <a:r>
              <a:rPr spc="-15" dirty="0">
                <a:latin typeface="Times New Roman" panose="02020603050405020304" pitchFamily="18" charset="0"/>
                <a:cs typeface="Times New Roman" panose="02020603050405020304" pitchFamily="18" charset="0"/>
              </a:rPr>
              <a:t>pub</a:t>
            </a:r>
            <a:r>
              <a:rPr dirty="0">
                <a:latin typeface="Times New Roman" panose="02020603050405020304" pitchFamily="18" charset="0"/>
                <a:cs typeface="Times New Roman" panose="02020603050405020304" pitchFamily="18" charset="0"/>
              </a:rPr>
              <a:t>l</a:t>
            </a:r>
            <a:r>
              <a:rPr spc="-10" dirty="0">
                <a:latin typeface="Times New Roman" panose="02020603050405020304" pitchFamily="18" charset="0"/>
                <a:cs typeface="Times New Roman" panose="02020603050405020304" pitchFamily="18" charset="0"/>
              </a:rPr>
              <a:t>is</a:t>
            </a:r>
            <a:r>
              <a:rPr spc="-15" dirty="0">
                <a:latin typeface="Times New Roman" panose="02020603050405020304" pitchFamily="18" charset="0"/>
                <a:cs typeface="Times New Roman" panose="02020603050405020304" pitchFamily="18" charset="0"/>
              </a:rPr>
              <a:t>he</a:t>
            </a:r>
            <a:r>
              <a:rPr spc="-10" dirty="0">
                <a:latin typeface="Times New Roman" panose="02020603050405020304" pitchFamily="18" charset="0"/>
                <a:cs typeface="Times New Roman" panose="02020603050405020304" pitchFamily="18" charset="0"/>
              </a:rPr>
              <a:t>s</a:t>
            </a:r>
            <a:r>
              <a:rPr spc="35" dirty="0">
                <a:latin typeface="Times New Roman" panose="02020603050405020304" pitchFamily="18" charset="0"/>
                <a:cs typeface="Times New Roman" panose="02020603050405020304" pitchFamily="18" charset="0"/>
              </a:rPr>
              <a:t> </a:t>
            </a:r>
            <a:r>
              <a:rPr spc="-10" dirty="0">
                <a:latin typeface="Times New Roman" panose="02020603050405020304" pitchFamily="18" charset="0"/>
                <a:cs typeface="Times New Roman" panose="02020603050405020304" pitchFamily="18" charset="0"/>
              </a:rPr>
              <a:t>the</a:t>
            </a:r>
            <a:r>
              <a:rPr spc="30" dirty="0">
                <a:latin typeface="Times New Roman" panose="02020603050405020304" pitchFamily="18" charset="0"/>
                <a:cs typeface="Times New Roman" panose="02020603050405020304" pitchFamily="18" charset="0"/>
              </a:rPr>
              <a:t> </a:t>
            </a:r>
            <a:r>
              <a:rPr spc="-10" dirty="0">
                <a:latin typeface="Times New Roman" panose="02020603050405020304" pitchFamily="18" charset="0"/>
                <a:cs typeface="Times New Roman" panose="02020603050405020304" pitchFamily="18" charset="0"/>
              </a:rPr>
              <a:t>resu</a:t>
            </a:r>
            <a:r>
              <a:rPr dirty="0">
                <a:latin typeface="Times New Roman" panose="02020603050405020304" pitchFamily="18" charset="0"/>
                <a:cs typeface="Times New Roman" panose="02020603050405020304" pitchFamily="18" charset="0"/>
              </a:rPr>
              <a:t>l</a:t>
            </a:r>
            <a:r>
              <a:rPr spc="-10" dirty="0">
                <a:latin typeface="Times New Roman" panose="02020603050405020304" pitchFamily="18" charset="0"/>
                <a:cs typeface="Times New Roman" panose="02020603050405020304" pitchFamily="18" charset="0"/>
              </a:rPr>
              <a:t>ts</a:t>
            </a:r>
            <a:r>
              <a:rPr spc="10" dirty="0">
                <a:latin typeface="Times New Roman" panose="02020603050405020304" pitchFamily="18" charset="0"/>
                <a:cs typeface="Times New Roman" panose="02020603050405020304" pitchFamily="18" charset="0"/>
              </a:rPr>
              <a:t> </a:t>
            </a:r>
            <a:r>
              <a:rPr spc="-10" dirty="0">
                <a:latin typeface="Times New Roman" panose="02020603050405020304" pitchFamily="18" charset="0"/>
                <a:cs typeface="Times New Roman" panose="02020603050405020304" pitchFamily="18" charset="0"/>
              </a:rPr>
              <a:t>to</a:t>
            </a:r>
            <a:r>
              <a:rPr spc="40" dirty="0">
                <a:latin typeface="Times New Roman" panose="02020603050405020304" pitchFamily="18" charset="0"/>
                <a:cs typeface="Times New Roman" panose="02020603050405020304" pitchFamily="18" charset="0"/>
              </a:rPr>
              <a:t> </a:t>
            </a:r>
            <a:r>
              <a:rPr spc="-10" dirty="0">
                <a:latin typeface="Times New Roman" panose="02020603050405020304" pitchFamily="18" charset="0"/>
                <a:cs typeface="Times New Roman" panose="02020603050405020304" pitchFamily="18" charset="0"/>
              </a:rPr>
              <a:t>the</a:t>
            </a:r>
            <a:r>
              <a:rPr spc="-5" dirty="0">
                <a:latin typeface="Times New Roman" panose="02020603050405020304" pitchFamily="18" charset="0"/>
                <a:cs typeface="Times New Roman" panose="02020603050405020304" pitchFamily="18" charset="0"/>
              </a:rPr>
              <a:t> </a:t>
            </a:r>
            <a:r>
              <a:rPr b="1" spc="-15" dirty="0">
                <a:solidFill>
                  <a:srgbClr val="007F00"/>
                </a:solidFill>
                <a:latin typeface="Times New Roman" panose="02020603050405020304" pitchFamily="18" charset="0"/>
                <a:cs typeface="Times New Roman" panose="02020603050405020304" pitchFamily="18" charset="0"/>
              </a:rPr>
              <a:t>outboun</a:t>
            </a:r>
            <a:r>
              <a:rPr b="1" spc="-10" dirty="0">
                <a:solidFill>
                  <a:srgbClr val="007F00"/>
                </a:solidFill>
                <a:latin typeface="Times New Roman" panose="02020603050405020304" pitchFamily="18" charset="0"/>
                <a:cs typeface="Times New Roman" panose="02020603050405020304" pitchFamily="18" charset="0"/>
              </a:rPr>
              <a:t>d</a:t>
            </a:r>
            <a:r>
              <a:rPr b="1" spc="30" dirty="0">
                <a:solidFill>
                  <a:srgbClr val="007F00"/>
                </a:solidFill>
                <a:latin typeface="Times New Roman" panose="02020603050405020304" pitchFamily="18" charset="0"/>
                <a:cs typeface="Times New Roman" panose="02020603050405020304" pitchFamily="18" charset="0"/>
              </a:rPr>
              <a:t> </a:t>
            </a:r>
            <a:r>
              <a:rPr b="1" spc="-10" dirty="0">
                <a:solidFill>
                  <a:srgbClr val="007F00"/>
                </a:solidFill>
                <a:latin typeface="Times New Roman" panose="02020603050405020304" pitchFamily="18" charset="0"/>
                <a:cs typeface="Times New Roman" panose="02020603050405020304" pitchFamily="18" charset="0"/>
              </a:rPr>
              <a:t>pi</a:t>
            </a:r>
            <a:r>
              <a:rPr b="1" spc="-20" dirty="0">
                <a:solidFill>
                  <a:srgbClr val="007F00"/>
                </a:solidFill>
                <a:latin typeface="Times New Roman" panose="02020603050405020304" pitchFamily="18" charset="0"/>
                <a:cs typeface="Times New Roman" panose="02020603050405020304" pitchFamily="18" charset="0"/>
              </a:rPr>
              <a:t>p</a:t>
            </a:r>
            <a:r>
              <a:rPr b="1" spc="-10" dirty="0">
                <a:solidFill>
                  <a:srgbClr val="007F00"/>
                </a:solidFill>
                <a:latin typeface="Times New Roman" panose="02020603050405020304" pitchFamily="18" charset="0"/>
                <a:cs typeface="Times New Roman" panose="02020603050405020304" pitchFamily="18" charset="0"/>
              </a:rPr>
              <a:t>e</a:t>
            </a:r>
            <a:r>
              <a:rPr spc="-5" dirty="0">
                <a:latin typeface="Times New Roman" panose="02020603050405020304" pitchFamily="18" charset="0"/>
                <a:cs typeface="Times New Roman" panose="02020603050405020304" pitchFamily="18" charset="0"/>
              </a:rPr>
              <a:t>.</a:t>
            </a:r>
            <a:endParaRPr dirty="0">
              <a:latin typeface="Times New Roman" panose="02020603050405020304" pitchFamily="18" charset="0"/>
              <a:cs typeface="Times New Roman" panose="02020603050405020304" pitchFamily="18" charset="0"/>
            </a:endParaRPr>
          </a:p>
        </p:txBody>
      </p:sp>
      <p:sp>
        <p:nvSpPr>
          <p:cNvPr id="13" name="object 13"/>
          <p:cNvSpPr/>
          <p:nvPr/>
        </p:nvSpPr>
        <p:spPr>
          <a:xfrm>
            <a:off x="2805054" y="5329559"/>
            <a:ext cx="1689735" cy="835660"/>
          </a:xfrm>
          <a:custGeom>
            <a:avLst/>
            <a:gdLst/>
            <a:ahLst/>
            <a:cxnLst/>
            <a:rect l="l" t="t" r="r" b="b"/>
            <a:pathLst>
              <a:path w="1689735" h="835660">
                <a:moveTo>
                  <a:pt x="0" y="835651"/>
                </a:moveTo>
                <a:lnTo>
                  <a:pt x="1689734" y="835651"/>
                </a:lnTo>
                <a:lnTo>
                  <a:pt x="1689734" y="0"/>
                </a:lnTo>
                <a:lnTo>
                  <a:pt x="0" y="0"/>
                </a:lnTo>
                <a:lnTo>
                  <a:pt x="0" y="835651"/>
                </a:lnTo>
                <a:close/>
              </a:path>
            </a:pathLst>
          </a:custGeom>
          <a:ln w="5630">
            <a:solidFill>
              <a:srgbClr val="000000"/>
            </a:solidFill>
          </a:ln>
        </p:spPr>
        <p:txBody>
          <a:bodyPr wrap="square" lIns="0" tIns="0" rIns="0" bIns="0" rtlCol="0"/>
          <a:lstStyle/>
          <a:p>
            <a:endParaRPr/>
          </a:p>
        </p:txBody>
      </p:sp>
      <p:sp>
        <p:nvSpPr>
          <p:cNvPr id="14" name="object 14"/>
          <p:cNvSpPr txBox="1"/>
          <p:nvPr/>
        </p:nvSpPr>
        <p:spPr>
          <a:xfrm>
            <a:off x="3406903" y="5647968"/>
            <a:ext cx="483870" cy="223138"/>
          </a:xfrm>
          <a:prstGeom prst="rect">
            <a:avLst/>
          </a:prstGeom>
        </p:spPr>
        <p:txBody>
          <a:bodyPr vert="horz" wrap="square" lIns="0" tIns="0" rIns="0" bIns="0" rtlCol="0">
            <a:spAutoFit/>
          </a:bodyPr>
          <a:lstStyle/>
          <a:p>
            <a:pPr marL="12700"/>
            <a:r>
              <a:rPr sz="1450" b="1" spc="10" dirty="0">
                <a:latin typeface="Arial"/>
                <a:cs typeface="Arial"/>
              </a:rPr>
              <a:t>Fil</a:t>
            </a:r>
            <a:r>
              <a:rPr sz="1450" b="1" spc="5" dirty="0">
                <a:latin typeface="Arial"/>
                <a:cs typeface="Arial"/>
              </a:rPr>
              <a:t>te</a:t>
            </a:r>
            <a:r>
              <a:rPr sz="1450" b="1" dirty="0">
                <a:latin typeface="Arial"/>
                <a:cs typeface="Arial"/>
              </a:rPr>
              <a:t>r</a:t>
            </a:r>
            <a:endParaRPr sz="1450">
              <a:latin typeface="Arial"/>
              <a:cs typeface="Arial"/>
            </a:endParaRPr>
          </a:p>
        </p:txBody>
      </p:sp>
      <p:sp>
        <p:nvSpPr>
          <p:cNvPr id="15" name="object 15"/>
          <p:cNvSpPr/>
          <p:nvPr/>
        </p:nvSpPr>
        <p:spPr>
          <a:xfrm>
            <a:off x="4177533" y="5433954"/>
            <a:ext cx="211454" cy="208915"/>
          </a:xfrm>
          <a:custGeom>
            <a:avLst/>
            <a:gdLst/>
            <a:ahLst/>
            <a:cxnLst/>
            <a:rect l="l" t="t" r="r" b="b"/>
            <a:pathLst>
              <a:path w="211455" h="208914">
                <a:moveTo>
                  <a:pt x="0" y="208824"/>
                </a:moveTo>
                <a:lnTo>
                  <a:pt x="211073" y="208824"/>
                </a:lnTo>
                <a:lnTo>
                  <a:pt x="211073" y="0"/>
                </a:lnTo>
                <a:lnTo>
                  <a:pt x="0" y="0"/>
                </a:lnTo>
                <a:lnTo>
                  <a:pt x="0" y="41778"/>
                </a:lnTo>
                <a:lnTo>
                  <a:pt x="42172" y="41778"/>
                </a:lnTo>
                <a:lnTo>
                  <a:pt x="42172" y="83557"/>
                </a:lnTo>
                <a:lnTo>
                  <a:pt x="0" y="83557"/>
                </a:lnTo>
                <a:lnTo>
                  <a:pt x="0" y="125348"/>
                </a:lnTo>
                <a:lnTo>
                  <a:pt x="42172" y="125348"/>
                </a:lnTo>
                <a:lnTo>
                  <a:pt x="42172" y="167066"/>
                </a:lnTo>
                <a:lnTo>
                  <a:pt x="0" y="167066"/>
                </a:lnTo>
                <a:lnTo>
                  <a:pt x="0" y="208824"/>
                </a:lnTo>
                <a:close/>
              </a:path>
            </a:pathLst>
          </a:custGeom>
          <a:ln w="5599">
            <a:solidFill>
              <a:srgbClr val="000000"/>
            </a:solidFill>
          </a:ln>
        </p:spPr>
        <p:txBody>
          <a:bodyPr wrap="square" lIns="0" tIns="0" rIns="0" bIns="0" rtlCol="0"/>
          <a:lstStyle/>
          <a:p>
            <a:endParaRPr/>
          </a:p>
        </p:txBody>
      </p:sp>
      <p:sp>
        <p:nvSpPr>
          <p:cNvPr id="16" name="object 16"/>
          <p:cNvSpPr/>
          <p:nvPr/>
        </p:nvSpPr>
        <p:spPr>
          <a:xfrm>
            <a:off x="4135243" y="5559252"/>
            <a:ext cx="84455" cy="41910"/>
          </a:xfrm>
          <a:custGeom>
            <a:avLst/>
            <a:gdLst/>
            <a:ahLst/>
            <a:cxnLst/>
            <a:rect l="l" t="t" r="r" b="b"/>
            <a:pathLst>
              <a:path w="84455" h="41910">
                <a:moveTo>
                  <a:pt x="0" y="41767"/>
                </a:moveTo>
                <a:lnTo>
                  <a:pt x="84462" y="41767"/>
                </a:lnTo>
                <a:lnTo>
                  <a:pt x="84462" y="0"/>
                </a:lnTo>
                <a:lnTo>
                  <a:pt x="0" y="0"/>
                </a:lnTo>
                <a:lnTo>
                  <a:pt x="0" y="41767"/>
                </a:lnTo>
                <a:close/>
              </a:path>
            </a:pathLst>
          </a:custGeom>
          <a:ln w="5580">
            <a:solidFill>
              <a:srgbClr val="000000"/>
            </a:solidFill>
          </a:ln>
        </p:spPr>
        <p:txBody>
          <a:bodyPr wrap="square" lIns="0" tIns="0" rIns="0" bIns="0" rtlCol="0"/>
          <a:lstStyle/>
          <a:p>
            <a:endParaRPr/>
          </a:p>
        </p:txBody>
      </p:sp>
      <p:sp>
        <p:nvSpPr>
          <p:cNvPr id="17" name="object 17"/>
          <p:cNvSpPr/>
          <p:nvPr/>
        </p:nvSpPr>
        <p:spPr>
          <a:xfrm>
            <a:off x="4135243" y="5475755"/>
            <a:ext cx="84455" cy="41910"/>
          </a:xfrm>
          <a:custGeom>
            <a:avLst/>
            <a:gdLst/>
            <a:ahLst/>
            <a:cxnLst/>
            <a:rect l="l" t="t" r="r" b="b"/>
            <a:pathLst>
              <a:path w="84455" h="41910">
                <a:moveTo>
                  <a:pt x="0" y="41755"/>
                </a:moveTo>
                <a:lnTo>
                  <a:pt x="84462" y="41755"/>
                </a:lnTo>
                <a:lnTo>
                  <a:pt x="84462" y="0"/>
                </a:lnTo>
                <a:lnTo>
                  <a:pt x="0" y="0"/>
                </a:lnTo>
                <a:lnTo>
                  <a:pt x="0" y="41755"/>
                </a:lnTo>
                <a:close/>
              </a:path>
            </a:pathLst>
          </a:custGeom>
          <a:ln w="5580">
            <a:solidFill>
              <a:srgbClr val="000000"/>
            </a:solidFill>
          </a:ln>
        </p:spPr>
        <p:txBody>
          <a:bodyPr wrap="square" lIns="0" tIns="0" rIns="0" bIns="0" rtlCol="0"/>
          <a:lstStyle/>
          <a:p>
            <a:endParaRPr/>
          </a:p>
        </p:txBody>
      </p:sp>
      <p:sp>
        <p:nvSpPr>
          <p:cNvPr id="18" name="object 18"/>
          <p:cNvSpPr/>
          <p:nvPr/>
        </p:nvSpPr>
        <p:spPr>
          <a:xfrm>
            <a:off x="2456664" y="5747183"/>
            <a:ext cx="348615" cy="0"/>
          </a:xfrm>
          <a:custGeom>
            <a:avLst/>
            <a:gdLst/>
            <a:ahLst/>
            <a:cxnLst/>
            <a:rect l="l" t="t" r="r" b="b"/>
            <a:pathLst>
              <a:path w="348615">
                <a:moveTo>
                  <a:pt x="348389" y="0"/>
                </a:moveTo>
                <a:lnTo>
                  <a:pt x="0" y="0"/>
                </a:lnTo>
              </a:path>
            </a:pathLst>
          </a:custGeom>
          <a:ln w="5568">
            <a:solidFill>
              <a:srgbClr val="000000"/>
            </a:solidFill>
          </a:ln>
        </p:spPr>
        <p:txBody>
          <a:bodyPr wrap="square" lIns="0" tIns="0" rIns="0" bIns="0" rtlCol="0"/>
          <a:lstStyle/>
          <a:p>
            <a:endParaRPr/>
          </a:p>
        </p:txBody>
      </p:sp>
      <p:sp>
        <p:nvSpPr>
          <p:cNvPr id="19" name="object 19"/>
          <p:cNvSpPr/>
          <p:nvPr/>
        </p:nvSpPr>
        <p:spPr>
          <a:xfrm>
            <a:off x="2306053" y="5671299"/>
            <a:ext cx="153403" cy="151765"/>
          </a:xfrm>
          <a:prstGeom prst="rect">
            <a:avLst/>
          </a:prstGeom>
          <a:blipFill>
            <a:blip r:embed="rId3" cstate="print"/>
            <a:stretch>
              <a:fillRect/>
            </a:stretch>
          </a:blipFill>
        </p:spPr>
        <p:txBody>
          <a:bodyPr wrap="square" lIns="0" tIns="0" rIns="0" bIns="0" rtlCol="0"/>
          <a:lstStyle/>
          <a:p>
            <a:endParaRPr/>
          </a:p>
        </p:txBody>
      </p:sp>
      <p:sp>
        <p:nvSpPr>
          <p:cNvPr id="20" name="object 20"/>
          <p:cNvSpPr txBox="1"/>
          <p:nvPr/>
        </p:nvSpPr>
        <p:spPr>
          <a:xfrm>
            <a:off x="2311400" y="5426988"/>
            <a:ext cx="487680" cy="223138"/>
          </a:xfrm>
          <a:prstGeom prst="rect">
            <a:avLst/>
          </a:prstGeom>
        </p:spPr>
        <p:txBody>
          <a:bodyPr vert="horz" wrap="square" lIns="0" tIns="0" rIns="0" bIns="0" rtlCol="0">
            <a:spAutoFit/>
          </a:bodyPr>
          <a:lstStyle/>
          <a:p>
            <a:pPr marL="12700"/>
            <a:r>
              <a:rPr sz="1450" dirty="0">
                <a:latin typeface="Arial"/>
                <a:cs typeface="Arial"/>
              </a:rPr>
              <a:t>IF</a:t>
            </a:r>
            <a:r>
              <a:rPr sz="1450" spc="-5" dirty="0">
                <a:latin typeface="Arial"/>
                <a:cs typeface="Arial"/>
              </a:rPr>
              <a:t>il</a:t>
            </a:r>
            <a:r>
              <a:rPr sz="1450" spc="5" dirty="0">
                <a:latin typeface="Arial"/>
                <a:cs typeface="Arial"/>
              </a:rPr>
              <a:t>t</a:t>
            </a:r>
            <a:r>
              <a:rPr sz="1450" spc="-5" dirty="0">
                <a:latin typeface="Arial"/>
                <a:cs typeface="Arial"/>
              </a:rPr>
              <a:t>er</a:t>
            </a:r>
            <a:endParaRPr sz="1450">
              <a:latin typeface="Arial"/>
              <a:cs typeface="Arial"/>
            </a:endParaRPr>
          </a:p>
        </p:txBody>
      </p:sp>
      <p:sp>
        <p:nvSpPr>
          <p:cNvPr id="21" name="object 21"/>
          <p:cNvSpPr/>
          <p:nvPr/>
        </p:nvSpPr>
        <p:spPr>
          <a:xfrm>
            <a:off x="4494144" y="5747183"/>
            <a:ext cx="293370" cy="0"/>
          </a:xfrm>
          <a:custGeom>
            <a:avLst/>
            <a:gdLst/>
            <a:ahLst/>
            <a:cxnLst/>
            <a:rect l="l" t="t" r="r" b="b"/>
            <a:pathLst>
              <a:path w="293370">
                <a:moveTo>
                  <a:pt x="0" y="0"/>
                </a:moveTo>
                <a:lnTo>
                  <a:pt x="293257" y="0"/>
                </a:lnTo>
              </a:path>
            </a:pathLst>
          </a:custGeom>
          <a:ln w="5568">
            <a:solidFill>
              <a:srgbClr val="000000"/>
            </a:solidFill>
          </a:ln>
        </p:spPr>
        <p:txBody>
          <a:bodyPr wrap="square" lIns="0" tIns="0" rIns="0" bIns="0" rtlCol="0"/>
          <a:lstStyle/>
          <a:p>
            <a:endParaRPr/>
          </a:p>
        </p:txBody>
      </p:sp>
      <p:sp>
        <p:nvSpPr>
          <p:cNvPr id="22" name="object 22"/>
          <p:cNvSpPr/>
          <p:nvPr/>
        </p:nvSpPr>
        <p:spPr>
          <a:xfrm>
            <a:off x="4789688" y="5621845"/>
            <a:ext cx="152400" cy="253365"/>
          </a:xfrm>
          <a:custGeom>
            <a:avLst/>
            <a:gdLst/>
            <a:ahLst/>
            <a:cxnLst/>
            <a:rect l="l" t="t" r="r" b="b"/>
            <a:pathLst>
              <a:path w="152400" h="253364">
                <a:moveTo>
                  <a:pt x="152003" y="0"/>
                </a:moveTo>
                <a:lnTo>
                  <a:pt x="100705" y="143"/>
                </a:lnTo>
                <a:lnTo>
                  <a:pt x="55107" y="19074"/>
                </a:lnTo>
                <a:lnTo>
                  <a:pt x="19933" y="53580"/>
                </a:lnTo>
                <a:lnTo>
                  <a:pt x="0" y="100419"/>
                </a:lnTo>
                <a:lnTo>
                  <a:pt x="243" y="151150"/>
                </a:lnTo>
                <a:lnTo>
                  <a:pt x="19415" y="196346"/>
                </a:lnTo>
                <a:lnTo>
                  <a:pt x="54223" y="231126"/>
                </a:lnTo>
                <a:lnTo>
                  <a:pt x="101589" y="250676"/>
                </a:lnTo>
                <a:lnTo>
                  <a:pt x="126857" y="253127"/>
                </a:lnTo>
                <a:lnTo>
                  <a:pt x="139445" y="252520"/>
                </a:lnTo>
                <a:lnTo>
                  <a:pt x="152003" y="250676"/>
                </a:lnTo>
              </a:path>
            </a:pathLst>
          </a:custGeom>
          <a:ln w="5614">
            <a:solidFill>
              <a:srgbClr val="000000"/>
            </a:solidFill>
          </a:ln>
        </p:spPr>
        <p:txBody>
          <a:bodyPr wrap="square" lIns="0" tIns="0" rIns="0" bIns="0" rtlCol="0"/>
          <a:lstStyle/>
          <a:p>
            <a:endParaRPr/>
          </a:p>
        </p:txBody>
      </p:sp>
      <p:sp>
        <p:nvSpPr>
          <p:cNvPr id="23" name="object 23"/>
          <p:cNvSpPr/>
          <p:nvPr/>
        </p:nvSpPr>
        <p:spPr>
          <a:xfrm>
            <a:off x="5338968" y="5329559"/>
            <a:ext cx="1689100" cy="835660"/>
          </a:xfrm>
          <a:custGeom>
            <a:avLst/>
            <a:gdLst/>
            <a:ahLst/>
            <a:cxnLst/>
            <a:rect l="l" t="t" r="r" b="b"/>
            <a:pathLst>
              <a:path w="1689100" h="835660">
                <a:moveTo>
                  <a:pt x="0" y="835651"/>
                </a:moveTo>
                <a:lnTo>
                  <a:pt x="1689104" y="835651"/>
                </a:lnTo>
                <a:lnTo>
                  <a:pt x="1689104" y="0"/>
                </a:lnTo>
                <a:lnTo>
                  <a:pt x="0" y="0"/>
                </a:lnTo>
                <a:lnTo>
                  <a:pt x="0" y="835651"/>
                </a:lnTo>
                <a:close/>
              </a:path>
            </a:pathLst>
          </a:custGeom>
          <a:ln w="5630">
            <a:solidFill>
              <a:srgbClr val="000000"/>
            </a:solidFill>
          </a:ln>
        </p:spPr>
        <p:txBody>
          <a:bodyPr wrap="square" lIns="0" tIns="0" rIns="0" bIns="0" rtlCol="0"/>
          <a:lstStyle/>
          <a:p>
            <a:endParaRPr/>
          </a:p>
        </p:txBody>
      </p:sp>
      <p:sp>
        <p:nvSpPr>
          <p:cNvPr id="24" name="object 24"/>
          <p:cNvSpPr txBox="1"/>
          <p:nvPr/>
        </p:nvSpPr>
        <p:spPr>
          <a:xfrm>
            <a:off x="5941317" y="5647968"/>
            <a:ext cx="483870" cy="223138"/>
          </a:xfrm>
          <a:prstGeom prst="rect">
            <a:avLst/>
          </a:prstGeom>
        </p:spPr>
        <p:txBody>
          <a:bodyPr vert="horz" wrap="square" lIns="0" tIns="0" rIns="0" bIns="0" rtlCol="0">
            <a:spAutoFit/>
          </a:bodyPr>
          <a:lstStyle/>
          <a:p>
            <a:pPr marL="12700"/>
            <a:r>
              <a:rPr sz="1450" b="1" spc="10" dirty="0">
                <a:latin typeface="Arial"/>
                <a:cs typeface="Arial"/>
              </a:rPr>
              <a:t>Fil</a:t>
            </a:r>
            <a:r>
              <a:rPr sz="1450" b="1" spc="5" dirty="0">
                <a:latin typeface="Arial"/>
                <a:cs typeface="Arial"/>
              </a:rPr>
              <a:t>te</a:t>
            </a:r>
            <a:r>
              <a:rPr sz="1450" b="1" dirty="0">
                <a:latin typeface="Arial"/>
                <a:cs typeface="Arial"/>
              </a:rPr>
              <a:t>r</a:t>
            </a:r>
            <a:endParaRPr sz="1450">
              <a:latin typeface="Arial"/>
              <a:cs typeface="Arial"/>
            </a:endParaRPr>
          </a:p>
        </p:txBody>
      </p:sp>
      <p:sp>
        <p:nvSpPr>
          <p:cNvPr id="25" name="object 25"/>
          <p:cNvSpPr/>
          <p:nvPr/>
        </p:nvSpPr>
        <p:spPr>
          <a:xfrm>
            <a:off x="6711330" y="5433954"/>
            <a:ext cx="211454" cy="208915"/>
          </a:xfrm>
          <a:custGeom>
            <a:avLst/>
            <a:gdLst/>
            <a:ahLst/>
            <a:cxnLst/>
            <a:rect l="l" t="t" r="r" b="b"/>
            <a:pathLst>
              <a:path w="211454" h="208914">
                <a:moveTo>
                  <a:pt x="0" y="208824"/>
                </a:moveTo>
                <a:lnTo>
                  <a:pt x="210921" y="208824"/>
                </a:lnTo>
                <a:lnTo>
                  <a:pt x="210921" y="0"/>
                </a:lnTo>
                <a:lnTo>
                  <a:pt x="0" y="0"/>
                </a:lnTo>
                <a:lnTo>
                  <a:pt x="0" y="41778"/>
                </a:lnTo>
                <a:lnTo>
                  <a:pt x="42031" y="41778"/>
                </a:lnTo>
                <a:lnTo>
                  <a:pt x="42031" y="83557"/>
                </a:lnTo>
                <a:lnTo>
                  <a:pt x="0" y="83557"/>
                </a:lnTo>
                <a:lnTo>
                  <a:pt x="0" y="125348"/>
                </a:lnTo>
                <a:lnTo>
                  <a:pt x="42031" y="125348"/>
                </a:lnTo>
                <a:lnTo>
                  <a:pt x="42031" y="167066"/>
                </a:lnTo>
                <a:lnTo>
                  <a:pt x="0" y="167066"/>
                </a:lnTo>
                <a:lnTo>
                  <a:pt x="0" y="208824"/>
                </a:lnTo>
                <a:close/>
              </a:path>
            </a:pathLst>
          </a:custGeom>
          <a:ln w="5599">
            <a:solidFill>
              <a:srgbClr val="000000"/>
            </a:solidFill>
          </a:ln>
        </p:spPr>
        <p:txBody>
          <a:bodyPr wrap="square" lIns="0" tIns="0" rIns="0" bIns="0" rtlCol="0"/>
          <a:lstStyle/>
          <a:p>
            <a:endParaRPr/>
          </a:p>
        </p:txBody>
      </p:sp>
      <p:sp>
        <p:nvSpPr>
          <p:cNvPr id="26" name="object 26"/>
          <p:cNvSpPr/>
          <p:nvPr/>
        </p:nvSpPr>
        <p:spPr>
          <a:xfrm>
            <a:off x="6669146" y="5559252"/>
            <a:ext cx="84455" cy="41910"/>
          </a:xfrm>
          <a:custGeom>
            <a:avLst/>
            <a:gdLst/>
            <a:ahLst/>
            <a:cxnLst/>
            <a:rect l="l" t="t" r="r" b="b"/>
            <a:pathLst>
              <a:path w="84454" h="41910">
                <a:moveTo>
                  <a:pt x="0" y="41767"/>
                </a:moveTo>
                <a:lnTo>
                  <a:pt x="84212" y="41767"/>
                </a:lnTo>
                <a:lnTo>
                  <a:pt x="84212" y="0"/>
                </a:lnTo>
                <a:lnTo>
                  <a:pt x="0" y="0"/>
                </a:lnTo>
                <a:lnTo>
                  <a:pt x="0" y="41767"/>
                </a:lnTo>
                <a:close/>
              </a:path>
            </a:pathLst>
          </a:custGeom>
          <a:ln w="5580">
            <a:solidFill>
              <a:srgbClr val="000000"/>
            </a:solidFill>
          </a:ln>
        </p:spPr>
        <p:txBody>
          <a:bodyPr wrap="square" lIns="0" tIns="0" rIns="0" bIns="0" rtlCol="0"/>
          <a:lstStyle/>
          <a:p>
            <a:endParaRPr/>
          </a:p>
        </p:txBody>
      </p:sp>
      <p:sp>
        <p:nvSpPr>
          <p:cNvPr id="27" name="object 27"/>
          <p:cNvSpPr/>
          <p:nvPr/>
        </p:nvSpPr>
        <p:spPr>
          <a:xfrm>
            <a:off x="6669146" y="5475755"/>
            <a:ext cx="84455" cy="41910"/>
          </a:xfrm>
          <a:custGeom>
            <a:avLst/>
            <a:gdLst/>
            <a:ahLst/>
            <a:cxnLst/>
            <a:rect l="l" t="t" r="r" b="b"/>
            <a:pathLst>
              <a:path w="84454" h="41910">
                <a:moveTo>
                  <a:pt x="0" y="41755"/>
                </a:moveTo>
                <a:lnTo>
                  <a:pt x="84212" y="41755"/>
                </a:lnTo>
                <a:lnTo>
                  <a:pt x="84212" y="0"/>
                </a:lnTo>
                <a:lnTo>
                  <a:pt x="0" y="0"/>
                </a:lnTo>
                <a:lnTo>
                  <a:pt x="0" y="41755"/>
                </a:lnTo>
                <a:close/>
              </a:path>
            </a:pathLst>
          </a:custGeom>
          <a:ln w="5580">
            <a:solidFill>
              <a:srgbClr val="000000"/>
            </a:solidFill>
          </a:ln>
        </p:spPr>
        <p:txBody>
          <a:bodyPr wrap="square" lIns="0" tIns="0" rIns="0" bIns="0" rtlCol="0"/>
          <a:lstStyle/>
          <a:p>
            <a:endParaRPr/>
          </a:p>
        </p:txBody>
      </p:sp>
      <p:sp>
        <p:nvSpPr>
          <p:cNvPr id="28" name="object 28"/>
          <p:cNvSpPr/>
          <p:nvPr/>
        </p:nvSpPr>
        <p:spPr>
          <a:xfrm>
            <a:off x="4990338" y="5747183"/>
            <a:ext cx="349250" cy="0"/>
          </a:xfrm>
          <a:custGeom>
            <a:avLst/>
            <a:gdLst/>
            <a:ahLst/>
            <a:cxnLst/>
            <a:rect l="l" t="t" r="r" b="b"/>
            <a:pathLst>
              <a:path w="349250">
                <a:moveTo>
                  <a:pt x="348630" y="0"/>
                </a:moveTo>
                <a:lnTo>
                  <a:pt x="0" y="0"/>
                </a:lnTo>
              </a:path>
            </a:pathLst>
          </a:custGeom>
          <a:ln w="5568">
            <a:solidFill>
              <a:srgbClr val="000000"/>
            </a:solidFill>
          </a:ln>
        </p:spPr>
        <p:txBody>
          <a:bodyPr wrap="square" lIns="0" tIns="0" rIns="0" bIns="0" rtlCol="0"/>
          <a:lstStyle/>
          <a:p>
            <a:endParaRPr/>
          </a:p>
        </p:txBody>
      </p:sp>
      <p:sp>
        <p:nvSpPr>
          <p:cNvPr id="29" name="object 29"/>
          <p:cNvSpPr/>
          <p:nvPr/>
        </p:nvSpPr>
        <p:spPr>
          <a:xfrm>
            <a:off x="4839980" y="5671299"/>
            <a:ext cx="153162" cy="151765"/>
          </a:xfrm>
          <a:prstGeom prst="rect">
            <a:avLst/>
          </a:prstGeom>
          <a:blipFill>
            <a:blip r:embed="rId4" cstate="print"/>
            <a:stretch>
              <a:fillRect/>
            </a:stretch>
          </a:blipFill>
        </p:spPr>
        <p:txBody>
          <a:bodyPr wrap="square" lIns="0" tIns="0" rIns="0" bIns="0" rtlCol="0"/>
          <a:lstStyle/>
          <a:p>
            <a:endParaRPr/>
          </a:p>
        </p:txBody>
      </p:sp>
      <p:sp>
        <p:nvSpPr>
          <p:cNvPr id="30" name="object 30"/>
          <p:cNvSpPr/>
          <p:nvPr/>
        </p:nvSpPr>
        <p:spPr>
          <a:xfrm>
            <a:off x="4849246" y="5427001"/>
            <a:ext cx="469265" cy="222885"/>
          </a:xfrm>
          <a:custGeom>
            <a:avLst/>
            <a:gdLst/>
            <a:ahLst/>
            <a:cxnLst/>
            <a:rect l="l" t="t" r="r" b="b"/>
            <a:pathLst>
              <a:path w="469264" h="222885">
                <a:moveTo>
                  <a:pt x="0" y="222730"/>
                </a:moveTo>
                <a:lnTo>
                  <a:pt x="469212" y="222730"/>
                </a:lnTo>
                <a:lnTo>
                  <a:pt x="469212" y="0"/>
                </a:lnTo>
                <a:lnTo>
                  <a:pt x="0" y="0"/>
                </a:lnTo>
                <a:lnTo>
                  <a:pt x="0" y="222730"/>
                </a:lnTo>
                <a:close/>
              </a:path>
            </a:pathLst>
          </a:custGeom>
          <a:solidFill>
            <a:srgbClr val="FFFFFF"/>
          </a:solidFill>
        </p:spPr>
        <p:txBody>
          <a:bodyPr wrap="square" lIns="0" tIns="0" rIns="0" bIns="0" rtlCol="0"/>
          <a:lstStyle/>
          <a:p>
            <a:endParaRPr/>
          </a:p>
        </p:txBody>
      </p:sp>
      <p:sp>
        <p:nvSpPr>
          <p:cNvPr id="31" name="object 31"/>
          <p:cNvSpPr txBox="1"/>
          <p:nvPr/>
        </p:nvSpPr>
        <p:spPr>
          <a:xfrm>
            <a:off x="4845561" y="5426988"/>
            <a:ext cx="492125" cy="223138"/>
          </a:xfrm>
          <a:prstGeom prst="rect">
            <a:avLst/>
          </a:prstGeom>
        </p:spPr>
        <p:txBody>
          <a:bodyPr vert="horz" wrap="square" lIns="0" tIns="0" rIns="0" bIns="0" rtlCol="0">
            <a:spAutoFit/>
          </a:bodyPr>
          <a:lstStyle/>
          <a:p>
            <a:pPr marL="12700"/>
            <a:r>
              <a:rPr sz="1450" dirty="0">
                <a:latin typeface="Arial"/>
                <a:cs typeface="Arial"/>
              </a:rPr>
              <a:t>I</a:t>
            </a:r>
            <a:r>
              <a:rPr sz="1450" spc="10" dirty="0">
                <a:latin typeface="Arial"/>
                <a:cs typeface="Arial"/>
              </a:rPr>
              <a:t>F</a:t>
            </a:r>
            <a:r>
              <a:rPr sz="1450" dirty="0">
                <a:latin typeface="Arial"/>
                <a:cs typeface="Arial"/>
              </a:rPr>
              <a:t>il</a:t>
            </a:r>
            <a:r>
              <a:rPr sz="1450" spc="10" dirty="0">
                <a:latin typeface="Arial"/>
                <a:cs typeface="Arial"/>
              </a:rPr>
              <a:t>t</a:t>
            </a:r>
            <a:r>
              <a:rPr sz="1450" spc="5" dirty="0">
                <a:latin typeface="Arial"/>
                <a:cs typeface="Arial"/>
              </a:rPr>
              <a:t>e</a:t>
            </a:r>
            <a:r>
              <a:rPr sz="1450" dirty="0">
                <a:latin typeface="Arial"/>
                <a:cs typeface="Arial"/>
              </a:rPr>
              <a:t>r</a:t>
            </a:r>
            <a:endParaRPr sz="1450">
              <a:latin typeface="Arial"/>
              <a:cs typeface="Arial"/>
            </a:endParaRPr>
          </a:p>
        </p:txBody>
      </p:sp>
      <p:sp>
        <p:nvSpPr>
          <p:cNvPr id="32" name="object 32"/>
          <p:cNvSpPr/>
          <p:nvPr/>
        </p:nvSpPr>
        <p:spPr>
          <a:xfrm>
            <a:off x="7027803" y="5747183"/>
            <a:ext cx="293370" cy="0"/>
          </a:xfrm>
          <a:custGeom>
            <a:avLst/>
            <a:gdLst/>
            <a:ahLst/>
            <a:cxnLst/>
            <a:rect l="l" t="t" r="r" b="b"/>
            <a:pathLst>
              <a:path w="293370">
                <a:moveTo>
                  <a:pt x="0" y="0"/>
                </a:moveTo>
                <a:lnTo>
                  <a:pt x="293248" y="0"/>
                </a:lnTo>
              </a:path>
            </a:pathLst>
          </a:custGeom>
          <a:ln w="5568">
            <a:solidFill>
              <a:srgbClr val="000000"/>
            </a:solidFill>
          </a:ln>
        </p:spPr>
        <p:txBody>
          <a:bodyPr wrap="square" lIns="0" tIns="0" rIns="0" bIns="0" rtlCol="0"/>
          <a:lstStyle/>
          <a:p>
            <a:endParaRPr/>
          </a:p>
        </p:txBody>
      </p:sp>
      <p:sp>
        <p:nvSpPr>
          <p:cNvPr id="33" name="object 33"/>
          <p:cNvSpPr/>
          <p:nvPr/>
        </p:nvSpPr>
        <p:spPr>
          <a:xfrm>
            <a:off x="7323459" y="5621845"/>
            <a:ext cx="152400" cy="253365"/>
          </a:xfrm>
          <a:custGeom>
            <a:avLst/>
            <a:gdLst/>
            <a:ahLst/>
            <a:cxnLst/>
            <a:rect l="l" t="t" r="r" b="b"/>
            <a:pathLst>
              <a:path w="152400" h="253364">
                <a:moveTo>
                  <a:pt x="152003" y="0"/>
                </a:moveTo>
                <a:lnTo>
                  <a:pt x="100705" y="143"/>
                </a:lnTo>
                <a:lnTo>
                  <a:pt x="55107" y="19074"/>
                </a:lnTo>
                <a:lnTo>
                  <a:pt x="19811" y="53580"/>
                </a:lnTo>
                <a:lnTo>
                  <a:pt x="0" y="100419"/>
                </a:lnTo>
                <a:lnTo>
                  <a:pt x="121" y="151150"/>
                </a:lnTo>
                <a:lnTo>
                  <a:pt x="19415" y="196346"/>
                </a:lnTo>
                <a:lnTo>
                  <a:pt x="54223" y="231126"/>
                </a:lnTo>
                <a:lnTo>
                  <a:pt x="101589" y="250676"/>
                </a:lnTo>
                <a:lnTo>
                  <a:pt x="126735" y="253127"/>
                </a:lnTo>
                <a:lnTo>
                  <a:pt x="139445" y="252520"/>
                </a:lnTo>
                <a:lnTo>
                  <a:pt x="152003" y="250676"/>
                </a:lnTo>
              </a:path>
            </a:pathLst>
          </a:custGeom>
          <a:ln w="5614">
            <a:solidFill>
              <a:srgbClr val="000000"/>
            </a:solidFill>
          </a:ln>
        </p:spPr>
        <p:txBody>
          <a:bodyPr wrap="square" lIns="0" tIns="0" rIns="0" bIns="0" rtlCol="0"/>
          <a:lstStyle/>
          <a:p>
            <a:endParaRPr/>
          </a:p>
        </p:txBody>
      </p:sp>
      <p:sp>
        <p:nvSpPr>
          <p:cNvPr id="34" name="object 34"/>
          <p:cNvSpPr/>
          <p:nvPr/>
        </p:nvSpPr>
        <p:spPr>
          <a:xfrm>
            <a:off x="7872466" y="5329559"/>
            <a:ext cx="1689735" cy="835660"/>
          </a:xfrm>
          <a:custGeom>
            <a:avLst/>
            <a:gdLst/>
            <a:ahLst/>
            <a:cxnLst/>
            <a:rect l="l" t="t" r="r" b="b"/>
            <a:pathLst>
              <a:path w="1689734" h="835660">
                <a:moveTo>
                  <a:pt x="0" y="835651"/>
                </a:moveTo>
                <a:lnTo>
                  <a:pt x="1689734" y="835651"/>
                </a:lnTo>
                <a:lnTo>
                  <a:pt x="1689734" y="0"/>
                </a:lnTo>
                <a:lnTo>
                  <a:pt x="0" y="0"/>
                </a:lnTo>
                <a:lnTo>
                  <a:pt x="0" y="835651"/>
                </a:lnTo>
                <a:close/>
              </a:path>
            </a:pathLst>
          </a:custGeom>
          <a:ln w="5630">
            <a:solidFill>
              <a:srgbClr val="000000"/>
            </a:solidFill>
          </a:ln>
        </p:spPr>
        <p:txBody>
          <a:bodyPr wrap="square" lIns="0" tIns="0" rIns="0" bIns="0" rtlCol="0"/>
          <a:lstStyle/>
          <a:p>
            <a:endParaRPr/>
          </a:p>
        </p:txBody>
      </p:sp>
      <p:sp>
        <p:nvSpPr>
          <p:cNvPr id="35" name="object 35"/>
          <p:cNvSpPr txBox="1"/>
          <p:nvPr/>
        </p:nvSpPr>
        <p:spPr>
          <a:xfrm>
            <a:off x="8475096" y="5647968"/>
            <a:ext cx="483870" cy="223138"/>
          </a:xfrm>
          <a:prstGeom prst="rect">
            <a:avLst/>
          </a:prstGeom>
        </p:spPr>
        <p:txBody>
          <a:bodyPr vert="horz" wrap="square" lIns="0" tIns="0" rIns="0" bIns="0" rtlCol="0">
            <a:spAutoFit/>
          </a:bodyPr>
          <a:lstStyle/>
          <a:p>
            <a:pPr marL="12700"/>
            <a:r>
              <a:rPr sz="1450" b="1" spc="10" dirty="0">
                <a:latin typeface="Arial"/>
                <a:cs typeface="Arial"/>
              </a:rPr>
              <a:t>Fil</a:t>
            </a:r>
            <a:r>
              <a:rPr sz="1450" b="1" spc="5" dirty="0">
                <a:latin typeface="Arial"/>
                <a:cs typeface="Arial"/>
              </a:rPr>
              <a:t>te</a:t>
            </a:r>
            <a:r>
              <a:rPr sz="1450" b="1" dirty="0">
                <a:latin typeface="Arial"/>
                <a:cs typeface="Arial"/>
              </a:rPr>
              <a:t>r</a:t>
            </a:r>
            <a:endParaRPr sz="1450">
              <a:latin typeface="Arial"/>
              <a:cs typeface="Arial"/>
            </a:endParaRPr>
          </a:p>
        </p:txBody>
      </p:sp>
      <p:sp>
        <p:nvSpPr>
          <p:cNvPr id="36" name="object 36"/>
          <p:cNvSpPr/>
          <p:nvPr/>
        </p:nvSpPr>
        <p:spPr>
          <a:xfrm>
            <a:off x="9244827" y="5433954"/>
            <a:ext cx="211454" cy="208915"/>
          </a:xfrm>
          <a:custGeom>
            <a:avLst/>
            <a:gdLst/>
            <a:ahLst/>
            <a:cxnLst/>
            <a:rect l="l" t="t" r="r" b="b"/>
            <a:pathLst>
              <a:path w="211454" h="208914">
                <a:moveTo>
                  <a:pt x="0" y="208824"/>
                </a:moveTo>
                <a:lnTo>
                  <a:pt x="211226" y="208824"/>
                </a:lnTo>
                <a:lnTo>
                  <a:pt x="211226" y="0"/>
                </a:lnTo>
                <a:lnTo>
                  <a:pt x="0" y="0"/>
                </a:lnTo>
                <a:lnTo>
                  <a:pt x="0" y="41778"/>
                </a:lnTo>
                <a:lnTo>
                  <a:pt x="42550" y="41778"/>
                </a:lnTo>
                <a:lnTo>
                  <a:pt x="42550" y="83557"/>
                </a:lnTo>
                <a:lnTo>
                  <a:pt x="0" y="83557"/>
                </a:lnTo>
                <a:lnTo>
                  <a:pt x="0" y="125348"/>
                </a:lnTo>
                <a:lnTo>
                  <a:pt x="42550" y="125348"/>
                </a:lnTo>
                <a:lnTo>
                  <a:pt x="42550" y="167066"/>
                </a:lnTo>
                <a:lnTo>
                  <a:pt x="0" y="167066"/>
                </a:lnTo>
                <a:lnTo>
                  <a:pt x="0" y="208824"/>
                </a:lnTo>
                <a:close/>
              </a:path>
            </a:pathLst>
          </a:custGeom>
          <a:ln w="5599">
            <a:solidFill>
              <a:srgbClr val="000000"/>
            </a:solidFill>
          </a:ln>
        </p:spPr>
        <p:txBody>
          <a:bodyPr wrap="square" lIns="0" tIns="0" rIns="0" bIns="0" rtlCol="0"/>
          <a:lstStyle/>
          <a:p>
            <a:endParaRPr/>
          </a:p>
        </p:txBody>
      </p:sp>
      <p:sp>
        <p:nvSpPr>
          <p:cNvPr id="37" name="object 37"/>
          <p:cNvSpPr/>
          <p:nvPr/>
        </p:nvSpPr>
        <p:spPr>
          <a:xfrm>
            <a:off x="9202918" y="5559252"/>
            <a:ext cx="84455" cy="41910"/>
          </a:xfrm>
          <a:custGeom>
            <a:avLst/>
            <a:gdLst/>
            <a:ahLst/>
            <a:cxnLst/>
            <a:rect l="l" t="t" r="r" b="b"/>
            <a:pathLst>
              <a:path w="84454" h="41910">
                <a:moveTo>
                  <a:pt x="0" y="41767"/>
                </a:moveTo>
                <a:lnTo>
                  <a:pt x="84462" y="41767"/>
                </a:lnTo>
                <a:lnTo>
                  <a:pt x="84462" y="0"/>
                </a:lnTo>
                <a:lnTo>
                  <a:pt x="0" y="0"/>
                </a:lnTo>
                <a:lnTo>
                  <a:pt x="0" y="41767"/>
                </a:lnTo>
                <a:close/>
              </a:path>
            </a:pathLst>
          </a:custGeom>
          <a:ln w="5580">
            <a:solidFill>
              <a:srgbClr val="000000"/>
            </a:solidFill>
          </a:ln>
        </p:spPr>
        <p:txBody>
          <a:bodyPr wrap="square" lIns="0" tIns="0" rIns="0" bIns="0" rtlCol="0"/>
          <a:lstStyle/>
          <a:p>
            <a:endParaRPr/>
          </a:p>
        </p:txBody>
      </p:sp>
      <p:sp>
        <p:nvSpPr>
          <p:cNvPr id="38" name="object 38"/>
          <p:cNvSpPr/>
          <p:nvPr/>
        </p:nvSpPr>
        <p:spPr>
          <a:xfrm>
            <a:off x="9202918" y="5475755"/>
            <a:ext cx="84455" cy="41910"/>
          </a:xfrm>
          <a:custGeom>
            <a:avLst/>
            <a:gdLst/>
            <a:ahLst/>
            <a:cxnLst/>
            <a:rect l="l" t="t" r="r" b="b"/>
            <a:pathLst>
              <a:path w="84454" h="41910">
                <a:moveTo>
                  <a:pt x="0" y="41755"/>
                </a:moveTo>
                <a:lnTo>
                  <a:pt x="84462" y="41755"/>
                </a:lnTo>
                <a:lnTo>
                  <a:pt x="84462" y="0"/>
                </a:lnTo>
                <a:lnTo>
                  <a:pt x="0" y="0"/>
                </a:lnTo>
                <a:lnTo>
                  <a:pt x="0" y="41755"/>
                </a:lnTo>
                <a:close/>
              </a:path>
            </a:pathLst>
          </a:custGeom>
          <a:ln w="5580">
            <a:solidFill>
              <a:srgbClr val="000000"/>
            </a:solidFill>
          </a:ln>
        </p:spPr>
        <p:txBody>
          <a:bodyPr wrap="square" lIns="0" tIns="0" rIns="0" bIns="0" rtlCol="0"/>
          <a:lstStyle/>
          <a:p>
            <a:endParaRPr/>
          </a:p>
        </p:txBody>
      </p:sp>
      <p:sp>
        <p:nvSpPr>
          <p:cNvPr id="39" name="object 39"/>
          <p:cNvSpPr/>
          <p:nvPr/>
        </p:nvSpPr>
        <p:spPr>
          <a:xfrm>
            <a:off x="7524232" y="5747183"/>
            <a:ext cx="348615" cy="0"/>
          </a:xfrm>
          <a:custGeom>
            <a:avLst/>
            <a:gdLst/>
            <a:ahLst/>
            <a:cxnLst/>
            <a:rect l="l" t="t" r="r" b="b"/>
            <a:pathLst>
              <a:path w="348614">
                <a:moveTo>
                  <a:pt x="348233" y="0"/>
                </a:moveTo>
                <a:lnTo>
                  <a:pt x="0" y="0"/>
                </a:lnTo>
              </a:path>
            </a:pathLst>
          </a:custGeom>
          <a:ln w="5568">
            <a:solidFill>
              <a:srgbClr val="000000"/>
            </a:solidFill>
          </a:ln>
        </p:spPr>
        <p:txBody>
          <a:bodyPr wrap="square" lIns="0" tIns="0" rIns="0" bIns="0" rtlCol="0"/>
          <a:lstStyle/>
          <a:p>
            <a:endParaRPr/>
          </a:p>
        </p:txBody>
      </p:sp>
      <p:sp>
        <p:nvSpPr>
          <p:cNvPr id="40" name="object 40"/>
          <p:cNvSpPr/>
          <p:nvPr/>
        </p:nvSpPr>
        <p:spPr>
          <a:xfrm>
            <a:off x="7373355" y="5671299"/>
            <a:ext cx="153632" cy="151765"/>
          </a:xfrm>
          <a:prstGeom prst="rect">
            <a:avLst/>
          </a:prstGeom>
          <a:blipFill>
            <a:blip r:embed="rId5" cstate="print"/>
            <a:stretch>
              <a:fillRect/>
            </a:stretch>
          </a:blipFill>
        </p:spPr>
        <p:txBody>
          <a:bodyPr wrap="square" lIns="0" tIns="0" rIns="0" bIns="0" rtlCol="0"/>
          <a:lstStyle/>
          <a:p>
            <a:endParaRPr/>
          </a:p>
        </p:txBody>
      </p:sp>
      <p:sp>
        <p:nvSpPr>
          <p:cNvPr id="41" name="object 41"/>
          <p:cNvSpPr/>
          <p:nvPr/>
        </p:nvSpPr>
        <p:spPr>
          <a:xfrm>
            <a:off x="7383018" y="5427001"/>
            <a:ext cx="469265" cy="222885"/>
          </a:xfrm>
          <a:custGeom>
            <a:avLst/>
            <a:gdLst/>
            <a:ahLst/>
            <a:cxnLst/>
            <a:rect l="l" t="t" r="r" b="b"/>
            <a:pathLst>
              <a:path w="469264" h="222885">
                <a:moveTo>
                  <a:pt x="0" y="222730"/>
                </a:moveTo>
                <a:lnTo>
                  <a:pt x="469212" y="222730"/>
                </a:lnTo>
                <a:lnTo>
                  <a:pt x="469212" y="0"/>
                </a:lnTo>
                <a:lnTo>
                  <a:pt x="0" y="0"/>
                </a:lnTo>
                <a:lnTo>
                  <a:pt x="0" y="222730"/>
                </a:lnTo>
                <a:close/>
              </a:path>
            </a:pathLst>
          </a:custGeom>
          <a:solidFill>
            <a:srgbClr val="FFFFFF"/>
          </a:solidFill>
        </p:spPr>
        <p:txBody>
          <a:bodyPr wrap="square" lIns="0" tIns="0" rIns="0" bIns="0" rtlCol="0"/>
          <a:lstStyle/>
          <a:p>
            <a:endParaRPr/>
          </a:p>
        </p:txBody>
      </p:sp>
      <p:sp>
        <p:nvSpPr>
          <p:cNvPr id="42" name="object 42"/>
          <p:cNvSpPr txBox="1"/>
          <p:nvPr/>
        </p:nvSpPr>
        <p:spPr>
          <a:xfrm>
            <a:off x="7379594" y="5426988"/>
            <a:ext cx="492125" cy="223138"/>
          </a:xfrm>
          <a:prstGeom prst="rect">
            <a:avLst/>
          </a:prstGeom>
        </p:spPr>
        <p:txBody>
          <a:bodyPr vert="horz" wrap="square" lIns="0" tIns="0" rIns="0" bIns="0" rtlCol="0">
            <a:spAutoFit/>
          </a:bodyPr>
          <a:lstStyle/>
          <a:p>
            <a:pPr marL="12700"/>
            <a:r>
              <a:rPr sz="1450" dirty="0">
                <a:latin typeface="Arial"/>
                <a:cs typeface="Arial"/>
              </a:rPr>
              <a:t>I</a:t>
            </a:r>
            <a:r>
              <a:rPr sz="1450" spc="10" dirty="0">
                <a:latin typeface="Arial"/>
                <a:cs typeface="Arial"/>
              </a:rPr>
              <a:t>F</a:t>
            </a:r>
            <a:r>
              <a:rPr sz="1450" dirty="0">
                <a:latin typeface="Arial"/>
                <a:cs typeface="Arial"/>
              </a:rPr>
              <a:t>ilt</a:t>
            </a:r>
            <a:r>
              <a:rPr sz="1450" spc="5" dirty="0">
                <a:latin typeface="Arial"/>
                <a:cs typeface="Arial"/>
              </a:rPr>
              <a:t>er</a:t>
            </a:r>
            <a:endParaRPr sz="1450">
              <a:latin typeface="Arial"/>
              <a:cs typeface="Arial"/>
            </a:endParaRPr>
          </a:p>
        </p:txBody>
      </p:sp>
      <p:sp>
        <p:nvSpPr>
          <p:cNvPr id="43" name="object 43"/>
          <p:cNvSpPr/>
          <p:nvPr/>
        </p:nvSpPr>
        <p:spPr>
          <a:xfrm>
            <a:off x="9561576" y="5747183"/>
            <a:ext cx="293370" cy="0"/>
          </a:xfrm>
          <a:custGeom>
            <a:avLst/>
            <a:gdLst/>
            <a:ahLst/>
            <a:cxnLst/>
            <a:rect l="l" t="t" r="r" b="b"/>
            <a:pathLst>
              <a:path w="293370">
                <a:moveTo>
                  <a:pt x="0" y="0"/>
                </a:moveTo>
                <a:lnTo>
                  <a:pt x="293248" y="0"/>
                </a:lnTo>
              </a:path>
            </a:pathLst>
          </a:custGeom>
          <a:ln w="5568">
            <a:solidFill>
              <a:srgbClr val="000000"/>
            </a:solidFill>
          </a:ln>
        </p:spPr>
        <p:txBody>
          <a:bodyPr wrap="square" lIns="0" tIns="0" rIns="0" bIns="0" rtlCol="0"/>
          <a:lstStyle/>
          <a:p>
            <a:endParaRPr/>
          </a:p>
        </p:txBody>
      </p:sp>
      <p:sp>
        <p:nvSpPr>
          <p:cNvPr id="44" name="object 44"/>
          <p:cNvSpPr/>
          <p:nvPr/>
        </p:nvSpPr>
        <p:spPr>
          <a:xfrm>
            <a:off x="9857231" y="5621845"/>
            <a:ext cx="152400" cy="253365"/>
          </a:xfrm>
          <a:custGeom>
            <a:avLst/>
            <a:gdLst/>
            <a:ahLst/>
            <a:cxnLst/>
            <a:rect l="l" t="t" r="r" b="b"/>
            <a:pathLst>
              <a:path w="152400" h="253364">
                <a:moveTo>
                  <a:pt x="152034" y="0"/>
                </a:moveTo>
                <a:lnTo>
                  <a:pt x="100705" y="143"/>
                </a:lnTo>
                <a:lnTo>
                  <a:pt x="54985" y="19074"/>
                </a:lnTo>
                <a:lnTo>
                  <a:pt x="19811" y="53580"/>
                </a:lnTo>
                <a:lnTo>
                  <a:pt x="0" y="100419"/>
                </a:lnTo>
                <a:lnTo>
                  <a:pt x="121" y="151150"/>
                </a:lnTo>
                <a:lnTo>
                  <a:pt x="19293" y="196346"/>
                </a:lnTo>
                <a:lnTo>
                  <a:pt x="54223" y="231126"/>
                </a:lnTo>
                <a:lnTo>
                  <a:pt x="101467" y="250676"/>
                </a:lnTo>
                <a:lnTo>
                  <a:pt x="126735" y="253127"/>
                </a:lnTo>
                <a:lnTo>
                  <a:pt x="139445" y="252520"/>
                </a:lnTo>
                <a:lnTo>
                  <a:pt x="152034" y="250676"/>
                </a:lnTo>
              </a:path>
            </a:pathLst>
          </a:custGeom>
          <a:ln w="5614">
            <a:solidFill>
              <a:srgbClr val="000000"/>
            </a:solidFill>
          </a:ln>
        </p:spPr>
        <p:txBody>
          <a:bodyPr wrap="square" lIns="0" tIns="0" rIns="0" bIns="0" rtlCol="0"/>
          <a:lstStyle/>
          <a:p>
            <a:endParaRPr/>
          </a:p>
        </p:txBody>
      </p:sp>
      <p:sp>
        <p:nvSpPr>
          <p:cNvPr id="45" name="object 45"/>
          <p:cNvSpPr txBox="1"/>
          <p:nvPr/>
        </p:nvSpPr>
        <p:spPr>
          <a:xfrm>
            <a:off x="9944235" y="6487111"/>
            <a:ext cx="196215" cy="184666"/>
          </a:xfrm>
          <a:prstGeom prst="rect">
            <a:avLst/>
          </a:prstGeom>
        </p:spPr>
        <p:txBody>
          <a:bodyPr vert="horz" wrap="square" lIns="0" tIns="0" rIns="0" bIns="0" rtlCol="0">
            <a:spAutoFit/>
          </a:bodyPr>
          <a:lstStyle/>
          <a:p>
            <a:pPr marL="12700"/>
            <a:r>
              <a:rPr sz="1200" i="1" dirty="0">
                <a:latin typeface="Arial"/>
                <a:cs typeface="Arial"/>
              </a:rPr>
              <a:t>20</a:t>
            </a:r>
            <a:endParaRPr sz="1200">
              <a:latin typeface="Arial"/>
              <a:cs typeface="Arial"/>
            </a:endParaRPr>
          </a:p>
        </p:txBody>
      </p:sp>
    </p:spTree>
    <p:extLst>
      <p:ext uri="{BB962C8B-B14F-4D97-AF65-F5344CB8AC3E}">
        <p14:creationId xmlns:p14="http://schemas.microsoft.com/office/powerpoint/2010/main" val="13026985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2071689" y="1"/>
            <a:ext cx="139700" cy="135255"/>
          </a:xfrm>
          <a:custGeom>
            <a:avLst/>
            <a:gdLst/>
            <a:ahLst/>
            <a:cxnLst/>
            <a:rect l="l" t="t" r="r" b="b"/>
            <a:pathLst>
              <a:path w="139700" h="135255">
                <a:moveTo>
                  <a:pt x="0" y="134933"/>
                </a:moveTo>
                <a:lnTo>
                  <a:pt x="139695" y="134933"/>
                </a:lnTo>
                <a:lnTo>
                  <a:pt x="139695" y="59"/>
                </a:lnTo>
                <a:lnTo>
                  <a:pt x="0" y="59"/>
                </a:lnTo>
                <a:lnTo>
                  <a:pt x="0" y="134933"/>
                </a:lnTo>
              </a:path>
            </a:pathLst>
          </a:custGeom>
          <a:solidFill>
            <a:srgbClr val="D6D6EB"/>
          </a:solidFill>
        </p:spPr>
        <p:txBody>
          <a:bodyPr wrap="square" lIns="0" tIns="0" rIns="0" bIns="0" rtlCol="0"/>
          <a:lstStyle/>
          <a:p>
            <a:endParaRPr/>
          </a:p>
        </p:txBody>
      </p:sp>
      <p:sp>
        <p:nvSpPr>
          <p:cNvPr id="10" name="object 10"/>
          <p:cNvSpPr/>
          <p:nvPr/>
        </p:nvSpPr>
        <p:spPr>
          <a:xfrm>
            <a:off x="1798642" y="409582"/>
            <a:ext cx="136525" cy="136525"/>
          </a:xfrm>
          <a:custGeom>
            <a:avLst/>
            <a:gdLst/>
            <a:ahLst/>
            <a:cxnLst/>
            <a:rect l="l" t="t" r="r" b="b"/>
            <a:pathLst>
              <a:path w="136525" h="136525">
                <a:moveTo>
                  <a:pt x="0" y="136529"/>
                </a:moveTo>
                <a:lnTo>
                  <a:pt x="136517" y="136529"/>
                </a:lnTo>
                <a:lnTo>
                  <a:pt x="136517" y="0"/>
                </a:lnTo>
                <a:lnTo>
                  <a:pt x="0" y="0"/>
                </a:lnTo>
                <a:lnTo>
                  <a:pt x="0" y="136529"/>
                </a:lnTo>
                <a:close/>
              </a:path>
            </a:pathLst>
          </a:custGeom>
          <a:solidFill>
            <a:srgbClr val="A8ABD6"/>
          </a:solidFill>
        </p:spPr>
        <p:txBody>
          <a:bodyPr wrap="square" lIns="0" tIns="0" rIns="0" bIns="0" rtlCol="0"/>
          <a:lstStyle/>
          <a:p>
            <a:endParaRPr/>
          </a:p>
        </p:txBody>
      </p:sp>
      <p:sp>
        <p:nvSpPr>
          <p:cNvPr id="11" name="object 11"/>
          <p:cNvSpPr txBox="1">
            <a:spLocks noGrp="1"/>
          </p:cNvSpPr>
          <p:nvPr>
            <p:ph type="title"/>
          </p:nvPr>
        </p:nvSpPr>
        <p:spPr>
          <a:xfrm>
            <a:off x="3082637" y="386011"/>
            <a:ext cx="10245437" cy="620363"/>
          </a:xfrm>
          <a:prstGeom prst="rect">
            <a:avLst/>
          </a:prstGeom>
        </p:spPr>
        <p:txBody>
          <a:bodyPr vert="horz" wrap="square" lIns="0" tIns="0" rIns="0" bIns="0" rtlCol="0" anchor="ctr">
            <a:spAutoFit/>
          </a:bodyPr>
          <a:lstStyle/>
          <a:p>
            <a:pPr marL="80645">
              <a:lnSpc>
                <a:spcPts val="5235"/>
              </a:lnSpc>
            </a:pPr>
            <a:r>
              <a:rPr dirty="0"/>
              <a:t>S</a:t>
            </a:r>
            <a:r>
              <a:rPr spc="-5" dirty="0"/>
              <a:t>t</a:t>
            </a:r>
            <a:r>
              <a:rPr spc="5" dirty="0"/>
              <a:t>yl</a:t>
            </a:r>
            <a:r>
              <a:rPr dirty="0"/>
              <a:t>e</a:t>
            </a:r>
            <a:r>
              <a:rPr spc="90" dirty="0">
                <a:latin typeface="Times New Roman"/>
                <a:cs typeface="Times New Roman"/>
              </a:rPr>
              <a:t> </a:t>
            </a:r>
            <a:r>
              <a:rPr spc="-5" dirty="0"/>
              <a:t>1</a:t>
            </a:r>
            <a:r>
              <a:rPr dirty="0"/>
              <a:t>:</a:t>
            </a:r>
            <a:r>
              <a:rPr spc="120" dirty="0">
                <a:latin typeface="Times New Roman"/>
                <a:cs typeface="Times New Roman"/>
              </a:rPr>
              <a:t> </a:t>
            </a:r>
            <a:r>
              <a:rPr dirty="0"/>
              <a:t>Pipes</a:t>
            </a:r>
            <a:r>
              <a:rPr spc="105" dirty="0">
                <a:latin typeface="Times New Roman"/>
                <a:cs typeface="Times New Roman"/>
              </a:rPr>
              <a:t> </a:t>
            </a:r>
            <a:r>
              <a:rPr spc="-5" dirty="0"/>
              <a:t>an</a:t>
            </a:r>
            <a:r>
              <a:rPr dirty="0"/>
              <a:t>d</a:t>
            </a:r>
            <a:r>
              <a:rPr spc="114" dirty="0">
                <a:latin typeface="Times New Roman"/>
                <a:cs typeface="Times New Roman"/>
              </a:rPr>
              <a:t> </a:t>
            </a:r>
            <a:r>
              <a:rPr spc="-5" dirty="0"/>
              <a:t>F</a:t>
            </a:r>
            <a:r>
              <a:rPr spc="5" dirty="0"/>
              <a:t>i</a:t>
            </a:r>
            <a:r>
              <a:rPr dirty="0"/>
              <a:t>l</a:t>
            </a:r>
            <a:r>
              <a:rPr spc="-5" dirty="0"/>
              <a:t>ters</a:t>
            </a:r>
          </a:p>
        </p:txBody>
      </p:sp>
      <p:sp>
        <p:nvSpPr>
          <p:cNvPr id="12" name="object 12"/>
          <p:cNvSpPr txBox="1"/>
          <p:nvPr/>
        </p:nvSpPr>
        <p:spPr>
          <a:xfrm>
            <a:off x="1997457" y="1375183"/>
            <a:ext cx="8218805" cy="4574907"/>
          </a:xfrm>
          <a:prstGeom prst="rect">
            <a:avLst/>
          </a:prstGeom>
        </p:spPr>
        <p:txBody>
          <a:bodyPr vert="horz" wrap="square" lIns="0" tIns="0" rIns="0" bIns="0" rtlCol="0">
            <a:spAutoFit/>
          </a:bodyPr>
          <a:lstStyle/>
          <a:p>
            <a:pPr marL="355600" indent="-342900">
              <a:buClr>
                <a:srgbClr val="00007C"/>
              </a:buClr>
              <a:buSzPct val="75000"/>
              <a:buFont typeface="Wingdings"/>
              <a:buChar char=""/>
              <a:tabLst>
                <a:tab pos="356235" algn="l"/>
              </a:tabLst>
            </a:pPr>
            <a:r>
              <a:rPr sz="2400" dirty="0">
                <a:solidFill>
                  <a:srgbClr val="000098"/>
                </a:solidFill>
                <a:latin typeface="Arial"/>
                <a:cs typeface="Arial"/>
              </a:rPr>
              <a:t>Advant</a:t>
            </a:r>
            <a:r>
              <a:rPr sz="2400" spc="-5" dirty="0">
                <a:solidFill>
                  <a:srgbClr val="000098"/>
                </a:solidFill>
                <a:latin typeface="Arial"/>
                <a:cs typeface="Arial"/>
              </a:rPr>
              <a:t>ages</a:t>
            </a:r>
            <a:endParaRPr sz="2400">
              <a:latin typeface="Arial"/>
              <a:cs typeface="Arial"/>
            </a:endParaRPr>
          </a:p>
          <a:p>
            <a:pPr marL="750570" marR="5080" lvl="1" indent="-280670">
              <a:lnSpc>
                <a:spcPts val="2210"/>
              </a:lnSpc>
              <a:spcBef>
                <a:spcPts val="330"/>
              </a:spcBef>
              <a:buClr>
                <a:srgbClr val="9898CC"/>
              </a:buClr>
              <a:buSzPct val="80000"/>
              <a:buFont typeface="Wingdings"/>
              <a:buChar char=""/>
              <a:tabLst>
                <a:tab pos="751205" algn="l"/>
              </a:tabLst>
            </a:pPr>
            <a:r>
              <a:rPr sz="2000" spc="-5" dirty="0">
                <a:latin typeface="Arial"/>
                <a:cs typeface="Arial"/>
              </a:rPr>
              <a:t>e</a:t>
            </a:r>
            <a:r>
              <a:rPr sz="2000" spc="5" dirty="0">
                <a:latin typeface="Arial"/>
                <a:cs typeface="Arial"/>
              </a:rPr>
              <a:t>as</a:t>
            </a:r>
            <a:r>
              <a:rPr sz="2000" dirty="0">
                <a:latin typeface="Arial"/>
                <a:cs typeface="Arial"/>
              </a:rPr>
              <a:t>y</a:t>
            </a:r>
            <a:r>
              <a:rPr sz="2000" spc="30" dirty="0">
                <a:latin typeface="Times New Roman"/>
                <a:cs typeface="Times New Roman"/>
              </a:rPr>
              <a:t> </a:t>
            </a:r>
            <a:r>
              <a:rPr sz="2000" spc="-5" dirty="0">
                <a:latin typeface="Arial"/>
                <a:cs typeface="Arial"/>
              </a:rPr>
              <a:t>u</a:t>
            </a:r>
            <a:r>
              <a:rPr sz="2000" spc="5" dirty="0">
                <a:latin typeface="Arial"/>
                <a:cs typeface="Arial"/>
              </a:rPr>
              <a:t>n</a:t>
            </a:r>
            <a:r>
              <a:rPr sz="2000" spc="-5" dirty="0">
                <a:latin typeface="Arial"/>
                <a:cs typeface="Arial"/>
              </a:rPr>
              <a:t>d</a:t>
            </a:r>
            <a:r>
              <a:rPr sz="2000" spc="5" dirty="0">
                <a:latin typeface="Arial"/>
                <a:cs typeface="Arial"/>
              </a:rPr>
              <a:t>e</a:t>
            </a:r>
            <a:r>
              <a:rPr sz="2000" dirty="0">
                <a:latin typeface="Arial"/>
                <a:cs typeface="Arial"/>
              </a:rPr>
              <a:t>r</a:t>
            </a:r>
            <a:r>
              <a:rPr sz="2000" spc="-10" dirty="0">
                <a:latin typeface="Arial"/>
                <a:cs typeface="Arial"/>
              </a:rPr>
              <a:t>s</a:t>
            </a:r>
            <a:r>
              <a:rPr sz="2000" spc="-15" dirty="0">
                <a:latin typeface="Arial"/>
                <a:cs typeface="Arial"/>
              </a:rPr>
              <a:t>t</a:t>
            </a:r>
            <a:r>
              <a:rPr sz="2000" spc="-5" dirty="0">
                <a:latin typeface="Arial"/>
                <a:cs typeface="Arial"/>
              </a:rPr>
              <a:t>an</a:t>
            </a:r>
            <a:r>
              <a:rPr sz="2000" spc="-15" dirty="0">
                <a:latin typeface="Arial"/>
                <a:cs typeface="Arial"/>
              </a:rPr>
              <a:t>d</a:t>
            </a:r>
            <a:r>
              <a:rPr sz="2000" spc="-5" dirty="0">
                <a:latin typeface="Arial"/>
                <a:cs typeface="Arial"/>
              </a:rPr>
              <a:t>i</a:t>
            </a:r>
            <a:r>
              <a:rPr sz="2000" spc="-10" dirty="0">
                <a:latin typeface="Arial"/>
                <a:cs typeface="Arial"/>
              </a:rPr>
              <a:t>n</a:t>
            </a:r>
            <a:r>
              <a:rPr sz="2000" dirty="0">
                <a:latin typeface="Arial"/>
                <a:cs typeface="Arial"/>
              </a:rPr>
              <a:t>g</a:t>
            </a:r>
            <a:r>
              <a:rPr sz="2000" spc="-15" dirty="0">
                <a:latin typeface="Times New Roman"/>
                <a:cs typeface="Times New Roman"/>
              </a:rPr>
              <a:t> </a:t>
            </a:r>
            <a:r>
              <a:rPr sz="2000" spc="-5" dirty="0">
                <a:latin typeface="Arial"/>
                <a:cs typeface="Arial"/>
              </a:rPr>
              <a:t>o</a:t>
            </a:r>
            <a:r>
              <a:rPr sz="2000" dirty="0">
                <a:latin typeface="Arial"/>
                <a:cs typeface="Arial"/>
              </a:rPr>
              <a:t>f</a:t>
            </a:r>
            <a:r>
              <a:rPr sz="2000" spc="45" dirty="0">
                <a:latin typeface="Times New Roman"/>
                <a:cs typeface="Times New Roman"/>
              </a:rPr>
              <a:t> </a:t>
            </a:r>
            <a:r>
              <a:rPr sz="2000" dirty="0">
                <a:latin typeface="Arial"/>
                <a:cs typeface="Arial"/>
              </a:rPr>
              <a:t>the</a:t>
            </a:r>
            <a:r>
              <a:rPr sz="2000" spc="20" dirty="0">
                <a:latin typeface="Times New Roman"/>
                <a:cs typeface="Times New Roman"/>
              </a:rPr>
              <a:t> </a:t>
            </a:r>
            <a:r>
              <a:rPr sz="2000" spc="5" dirty="0">
                <a:latin typeface="Arial"/>
                <a:cs typeface="Arial"/>
              </a:rPr>
              <a:t>s</a:t>
            </a:r>
            <a:r>
              <a:rPr sz="2000" dirty="0">
                <a:latin typeface="Arial"/>
                <a:cs typeface="Arial"/>
              </a:rPr>
              <a:t>ystem</a:t>
            </a:r>
            <a:r>
              <a:rPr sz="2000" spc="-20" dirty="0">
                <a:latin typeface="Arial"/>
                <a:cs typeface="Arial"/>
              </a:rPr>
              <a:t>'</a:t>
            </a:r>
            <a:r>
              <a:rPr sz="2000" dirty="0">
                <a:latin typeface="Arial"/>
                <a:cs typeface="Arial"/>
              </a:rPr>
              <a:t>s</a:t>
            </a:r>
            <a:r>
              <a:rPr sz="2000" spc="-10" dirty="0">
                <a:latin typeface="Times New Roman"/>
                <a:cs typeface="Times New Roman"/>
              </a:rPr>
              <a:t> </a:t>
            </a:r>
            <a:r>
              <a:rPr sz="2000" spc="-5" dirty="0">
                <a:latin typeface="Arial"/>
                <a:cs typeface="Arial"/>
              </a:rPr>
              <a:t>b</a:t>
            </a:r>
            <a:r>
              <a:rPr sz="2000" spc="5" dirty="0">
                <a:latin typeface="Arial"/>
                <a:cs typeface="Arial"/>
              </a:rPr>
              <a:t>e</a:t>
            </a:r>
            <a:r>
              <a:rPr sz="2000" spc="-5" dirty="0">
                <a:latin typeface="Arial"/>
                <a:cs typeface="Arial"/>
              </a:rPr>
              <a:t>h</a:t>
            </a:r>
            <a:r>
              <a:rPr sz="2000" spc="5" dirty="0">
                <a:latin typeface="Arial"/>
                <a:cs typeface="Arial"/>
              </a:rPr>
              <a:t>a</a:t>
            </a:r>
            <a:r>
              <a:rPr sz="2000" dirty="0">
                <a:latin typeface="Arial"/>
                <a:cs typeface="Arial"/>
              </a:rPr>
              <a:t>vior</a:t>
            </a:r>
            <a:r>
              <a:rPr sz="2000" spc="30" dirty="0">
                <a:latin typeface="Times New Roman"/>
                <a:cs typeface="Times New Roman"/>
              </a:rPr>
              <a:t> </a:t>
            </a:r>
            <a:r>
              <a:rPr sz="2000" spc="-5" dirty="0">
                <a:latin typeface="Arial"/>
                <a:cs typeface="Arial"/>
              </a:rPr>
              <a:t>a</a:t>
            </a:r>
            <a:r>
              <a:rPr sz="2000" dirty="0">
                <a:latin typeface="Arial"/>
                <a:cs typeface="Arial"/>
              </a:rPr>
              <a:t>s</a:t>
            </a:r>
            <a:r>
              <a:rPr sz="2000" spc="35" dirty="0">
                <a:latin typeface="Times New Roman"/>
                <a:cs typeface="Times New Roman"/>
              </a:rPr>
              <a:t> </a:t>
            </a:r>
            <a:r>
              <a:rPr sz="2000" dirty="0">
                <a:latin typeface="Arial"/>
                <a:cs typeface="Arial"/>
              </a:rPr>
              <a:t>the</a:t>
            </a:r>
            <a:r>
              <a:rPr sz="2000" spc="20" dirty="0">
                <a:latin typeface="Times New Roman"/>
                <a:cs typeface="Times New Roman"/>
              </a:rPr>
              <a:t> </a:t>
            </a:r>
            <a:r>
              <a:rPr sz="2000" spc="5" dirty="0">
                <a:latin typeface="Arial"/>
                <a:cs typeface="Arial"/>
              </a:rPr>
              <a:t>c</a:t>
            </a:r>
            <a:r>
              <a:rPr sz="2000" spc="-5" dirty="0">
                <a:latin typeface="Arial"/>
                <a:cs typeface="Arial"/>
              </a:rPr>
              <a:t>om</a:t>
            </a:r>
            <a:r>
              <a:rPr sz="2000" spc="5" dirty="0">
                <a:latin typeface="Arial"/>
                <a:cs typeface="Arial"/>
              </a:rPr>
              <a:t>p</a:t>
            </a:r>
            <a:r>
              <a:rPr sz="2000" spc="-10" dirty="0">
                <a:latin typeface="Arial"/>
                <a:cs typeface="Arial"/>
              </a:rPr>
              <a:t>o</a:t>
            </a:r>
            <a:r>
              <a:rPr sz="2000" dirty="0">
                <a:latin typeface="Arial"/>
                <a:cs typeface="Arial"/>
              </a:rPr>
              <a:t>si</a:t>
            </a:r>
            <a:r>
              <a:rPr sz="2000" spc="-10" dirty="0">
                <a:latin typeface="Arial"/>
                <a:cs typeface="Arial"/>
              </a:rPr>
              <a:t>t</a:t>
            </a:r>
            <a:r>
              <a:rPr sz="2000" spc="-5" dirty="0">
                <a:latin typeface="Arial"/>
                <a:cs typeface="Arial"/>
              </a:rPr>
              <a:t>i</a:t>
            </a:r>
            <a:r>
              <a:rPr sz="2000" spc="-10" dirty="0">
                <a:latin typeface="Arial"/>
                <a:cs typeface="Arial"/>
              </a:rPr>
              <a:t>o</a:t>
            </a:r>
            <a:r>
              <a:rPr sz="2000" dirty="0">
                <a:latin typeface="Arial"/>
                <a:cs typeface="Arial"/>
              </a:rPr>
              <a:t>n</a:t>
            </a:r>
            <a:r>
              <a:rPr sz="2000" spc="-20" dirty="0">
                <a:latin typeface="Times New Roman"/>
                <a:cs typeface="Times New Roman"/>
              </a:rPr>
              <a:t> </a:t>
            </a:r>
            <a:r>
              <a:rPr sz="2000" spc="-5" dirty="0">
                <a:latin typeface="Arial"/>
                <a:cs typeface="Arial"/>
              </a:rPr>
              <a:t>of</a:t>
            </a:r>
            <a:r>
              <a:rPr sz="2000" spc="-5" dirty="0">
                <a:latin typeface="Times New Roman"/>
                <a:cs typeface="Times New Roman"/>
              </a:rPr>
              <a:t> </a:t>
            </a:r>
            <a:r>
              <a:rPr sz="2000" dirty="0">
                <a:latin typeface="Arial"/>
                <a:cs typeface="Arial"/>
              </a:rPr>
              <a:t>fil</a:t>
            </a:r>
            <a:r>
              <a:rPr sz="2000" spc="-10" dirty="0">
                <a:latin typeface="Arial"/>
                <a:cs typeface="Arial"/>
              </a:rPr>
              <a:t>t</a:t>
            </a:r>
            <a:r>
              <a:rPr sz="2000" spc="-5" dirty="0">
                <a:latin typeface="Arial"/>
                <a:cs typeface="Arial"/>
              </a:rPr>
              <a:t>e</a:t>
            </a:r>
            <a:r>
              <a:rPr sz="2000" spc="10" dirty="0">
                <a:latin typeface="Arial"/>
                <a:cs typeface="Arial"/>
              </a:rPr>
              <a:t>r</a:t>
            </a:r>
            <a:r>
              <a:rPr sz="2000" dirty="0">
                <a:latin typeface="Arial"/>
                <a:cs typeface="Arial"/>
              </a:rPr>
              <a:t>s</a:t>
            </a:r>
            <a:endParaRPr sz="2000">
              <a:latin typeface="Arial"/>
              <a:cs typeface="Arial"/>
            </a:endParaRPr>
          </a:p>
          <a:p>
            <a:pPr marL="750570" lvl="1" indent="-280670">
              <a:lnSpc>
                <a:spcPts val="2360"/>
              </a:lnSpc>
              <a:buClr>
                <a:srgbClr val="9898CC"/>
              </a:buClr>
              <a:buSzPct val="80000"/>
              <a:buFont typeface="Wingdings"/>
              <a:buChar char=""/>
              <a:tabLst>
                <a:tab pos="751205" algn="l"/>
              </a:tabLst>
            </a:pPr>
            <a:r>
              <a:rPr sz="2000" dirty="0">
                <a:latin typeface="Arial"/>
                <a:cs typeface="Arial"/>
              </a:rPr>
              <a:t>fi</a:t>
            </a:r>
            <a:r>
              <a:rPr sz="2000" spc="-10" dirty="0">
                <a:latin typeface="Arial"/>
                <a:cs typeface="Arial"/>
              </a:rPr>
              <a:t>l</a:t>
            </a:r>
            <a:r>
              <a:rPr sz="2000" dirty="0">
                <a:latin typeface="Arial"/>
                <a:cs typeface="Arial"/>
              </a:rPr>
              <a:t>ter</a:t>
            </a:r>
            <a:r>
              <a:rPr sz="2000" spc="10" dirty="0">
                <a:latin typeface="Times New Roman"/>
                <a:cs typeface="Times New Roman"/>
              </a:rPr>
              <a:t> </a:t>
            </a:r>
            <a:r>
              <a:rPr sz="2000" spc="-5" dirty="0">
                <a:latin typeface="Arial"/>
                <a:cs typeface="Arial"/>
              </a:rPr>
              <a:t>ad</a:t>
            </a:r>
            <a:r>
              <a:rPr sz="2000" spc="5" dirty="0">
                <a:latin typeface="Arial"/>
                <a:cs typeface="Arial"/>
              </a:rPr>
              <a:t>d</a:t>
            </a:r>
            <a:r>
              <a:rPr sz="2000" spc="-5" dirty="0">
                <a:latin typeface="Arial"/>
                <a:cs typeface="Arial"/>
              </a:rPr>
              <a:t>it</a:t>
            </a:r>
            <a:r>
              <a:rPr sz="2000" spc="-10" dirty="0">
                <a:latin typeface="Arial"/>
                <a:cs typeface="Arial"/>
              </a:rPr>
              <a:t>i</a:t>
            </a:r>
            <a:r>
              <a:rPr sz="2000" spc="-5" dirty="0">
                <a:latin typeface="Arial"/>
                <a:cs typeface="Arial"/>
              </a:rPr>
              <a:t>on</a:t>
            </a:r>
            <a:r>
              <a:rPr sz="2000" dirty="0">
                <a:latin typeface="Arial"/>
                <a:cs typeface="Arial"/>
              </a:rPr>
              <a:t>,</a:t>
            </a:r>
            <a:r>
              <a:rPr sz="2000" spc="-5" dirty="0">
                <a:latin typeface="Times New Roman"/>
                <a:cs typeface="Times New Roman"/>
              </a:rPr>
              <a:t> </a:t>
            </a:r>
            <a:r>
              <a:rPr sz="2000" dirty="0">
                <a:latin typeface="Arial"/>
                <a:cs typeface="Arial"/>
              </a:rPr>
              <a:t>r</a:t>
            </a:r>
            <a:r>
              <a:rPr sz="2000" spc="-5" dirty="0">
                <a:latin typeface="Arial"/>
                <a:cs typeface="Arial"/>
              </a:rPr>
              <a:t>epl</a:t>
            </a:r>
            <a:r>
              <a:rPr sz="2000" spc="5" dirty="0">
                <a:latin typeface="Arial"/>
                <a:cs typeface="Arial"/>
              </a:rPr>
              <a:t>a</a:t>
            </a:r>
            <a:r>
              <a:rPr sz="2000" dirty="0">
                <a:latin typeface="Arial"/>
                <a:cs typeface="Arial"/>
              </a:rPr>
              <a:t>c</a:t>
            </a:r>
            <a:r>
              <a:rPr sz="2000" spc="-15" dirty="0">
                <a:latin typeface="Arial"/>
                <a:cs typeface="Arial"/>
              </a:rPr>
              <a:t>em</a:t>
            </a:r>
            <a:r>
              <a:rPr sz="2000" spc="-5" dirty="0">
                <a:latin typeface="Arial"/>
                <a:cs typeface="Arial"/>
              </a:rPr>
              <a:t>e</a:t>
            </a:r>
            <a:r>
              <a:rPr sz="2000" spc="-10" dirty="0">
                <a:latin typeface="Arial"/>
                <a:cs typeface="Arial"/>
              </a:rPr>
              <a:t>n</a:t>
            </a:r>
            <a:r>
              <a:rPr sz="2000" spc="-20" dirty="0">
                <a:latin typeface="Arial"/>
                <a:cs typeface="Arial"/>
              </a:rPr>
              <a:t>t</a:t>
            </a:r>
            <a:r>
              <a:rPr sz="2000" dirty="0">
                <a:latin typeface="Arial"/>
                <a:cs typeface="Arial"/>
              </a:rPr>
              <a:t>,</a:t>
            </a:r>
            <a:r>
              <a:rPr sz="2000" spc="-50" dirty="0">
                <a:latin typeface="Times New Roman"/>
                <a:cs typeface="Times New Roman"/>
              </a:rPr>
              <a:t> </a:t>
            </a:r>
            <a:r>
              <a:rPr sz="2000" spc="-5" dirty="0">
                <a:latin typeface="Arial"/>
                <a:cs typeface="Arial"/>
              </a:rPr>
              <a:t>an</a:t>
            </a:r>
            <a:r>
              <a:rPr sz="2000" dirty="0">
                <a:latin typeface="Arial"/>
                <a:cs typeface="Arial"/>
              </a:rPr>
              <a:t>d</a:t>
            </a:r>
            <a:r>
              <a:rPr sz="2000" spc="45" dirty="0">
                <a:latin typeface="Times New Roman"/>
                <a:cs typeface="Times New Roman"/>
              </a:rPr>
              <a:t> </a:t>
            </a:r>
            <a:r>
              <a:rPr sz="2000" dirty="0">
                <a:latin typeface="Arial"/>
                <a:cs typeface="Arial"/>
              </a:rPr>
              <a:t>r</a:t>
            </a:r>
            <a:r>
              <a:rPr sz="2000" spc="-5" dirty="0">
                <a:latin typeface="Arial"/>
                <a:cs typeface="Arial"/>
              </a:rPr>
              <a:t>eu</a:t>
            </a:r>
            <a:r>
              <a:rPr sz="2000" spc="10" dirty="0">
                <a:latin typeface="Arial"/>
                <a:cs typeface="Arial"/>
              </a:rPr>
              <a:t>s</a:t>
            </a:r>
            <a:r>
              <a:rPr sz="2000" dirty="0">
                <a:latin typeface="Arial"/>
                <a:cs typeface="Arial"/>
              </a:rPr>
              <a:t>e</a:t>
            </a:r>
            <a:endParaRPr sz="2000">
              <a:latin typeface="Arial"/>
              <a:cs typeface="Arial"/>
            </a:endParaRPr>
          </a:p>
          <a:p>
            <a:pPr marL="355600" indent="-342900">
              <a:spcBef>
                <a:spcPts val="885"/>
              </a:spcBef>
              <a:buClr>
                <a:srgbClr val="00007C"/>
              </a:buClr>
              <a:buSzPct val="75000"/>
              <a:buFont typeface="Wingdings"/>
              <a:buChar char=""/>
              <a:tabLst>
                <a:tab pos="356235" algn="l"/>
              </a:tabLst>
            </a:pPr>
            <a:r>
              <a:rPr sz="2400" spc="-5" dirty="0">
                <a:solidFill>
                  <a:srgbClr val="000098"/>
                </a:solidFill>
                <a:latin typeface="Arial"/>
                <a:cs typeface="Arial"/>
              </a:rPr>
              <a:t>Disadvan</a:t>
            </a:r>
            <a:r>
              <a:rPr sz="2400" spc="5" dirty="0">
                <a:solidFill>
                  <a:srgbClr val="000098"/>
                </a:solidFill>
                <a:latin typeface="Arial"/>
                <a:cs typeface="Arial"/>
              </a:rPr>
              <a:t>t</a:t>
            </a:r>
            <a:r>
              <a:rPr sz="2400" spc="-5" dirty="0">
                <a:solidFill>
                  <a:srgbClr val="000098"/>
                </a:solidFill>
                <a:latin typeface="Arial"/>
                <a:cs typeface="Arial"/>
              </a:rPr>
              <a:t>ages</a:t>
            </a:r>
            <a:endParaRPr sz="2400">
              <a:latin typeface="Arial"/>
              <a:cs typeface="Arial"/>
            </a:endParaRPr>
          </a:p>
          <a:p>
            <a:pPr marL="756285" lvl="1" indent="-286385">
              <a:spcBef>
                <a:spcPts val="15"/>
              </a:spcBef>
              <a:buClr>
                <a:srgbClr val="9898CC"/>
              </a:buClr>
              <a:buSzPct val="80000"/>
              <a:buFont typeface="Wingdings"/>
              <a:buChar char=""/>
              <a:tabLst>
                <a:tab pos="756920" algn="l"/>
              </a:tabLst>
            </a:pPr>
            <a:r>
              <a:rPr sz="2000" spc="-5" dirty="0">
                <a:latin typeface="Arial"/>
                <a:cs typeface="Arial"/>
              </a:rPr>
              <a:t>b</a:t>
            </a:r>
            <a:r>
              <a:rPr sz="2000" spc="5" dirty="0">
                <a:latin typeface="Arial"/>
                <a:cs typeface="Arial"/>
              </a:rPr>
              <a:t>a</a:t>
            </a:r>
            <a:r>
              <a:rPr sz="2000" dirty="0">
                <a:latin typeface="Arial"/>
                <a:cs typeface="Arial"/>
              </a:rPr>
              <a:t>tch</a:t>
            </a:r>
            <a:r>
              <a:rPr sz="2000" spc="15" dirty="0">
                <a:latin typeface="Times New Roman"/>
                <a:cs typeface="Times New Roman"/>
              </a:rPr>
              <a:t> </a:t>
            </a:r>
            <a:r>
              <a:rPr sz="2000" spc="-5" dirty="0">
                <a:latin typeface="Arial"/>
                <a:cs typeface="Arial"/>
              </a:rPr>
              <a:t>o</a:t>
            </a:r>
            <a:r>
              <a:rPr sz="2000" spc="10" dirty="0">
                <a:latin typeface="Arial"/>
                <a:cs typeface="Arial"/>
              </a:rPr>
              <a:t>r</a:t>
            </a:r>
            <a:r>
              <a:rPr sz="2000" spc="-5" dirty="0">
                <a:latin typeface="Arial"/>
                <a:cs typeface="Arial"/>
              </a:rPr>
              <a:t>ganiz</a:t>
            </a:r>
            <a:r>
              <a:rPr sz="2000" spc="-15" dirty="0">
                <a:latin typeface="Arial"/>
                <a:cs typeface="Arial"/>
              </a:rPr>
              <a:t>at</a:t>
            </a:r>
            <a:r>
              <a:rPr sz="2000" spc="-5" dirty="0">
                <a:latin typeface="Arial"/>
                <a:cs typeface="Arial"/>
              </a:rPr>
              <a:t>io</a:t>
            </a:r>
            <a:r>
              <a:rPr sz="2000" dirty="0">
                <a:latin typeface="Arial"/>
                <a:cs typeface="Arial"/>
              </a:rPr>
              <a:t>n</a:t>
            </a:r>
            <a:r>
              <a:rPr sz="2000" spc="-35" dirty="0">
                <a:latin typeface="Times New Roman"/>
                <a:cs typeface="Times New Roman"/>
              </a:rPr>
              <a:t> </a:t>
            </a:r>
            <a:r>
              <a:rPr sz="2000" spc="-5" dirty="0">
                <a:latin typeface="Arial"/>
                <a:cs typeface="Arial"/>
              </a:rPr>
              <a:t>o</a:t>
            </a:r>
            <a:r>
              <a:rPr sz="2000" dirty="0">
                <a:latin typeface="Arial"/>
                <a:cs typeface="Arial"/>
              </a:rPr>
              <a:t>f</a:t>
            </a:r>
            <a:r>
              <a:rPr sz="2000" spc="55" dirty="0">
                <a:latin typeface="Times New Roman"/>
                <a:cs typeface="Times New Roman"/>
              </a:rPr>
              <a:t> </a:t>
            </a:r>
            <a:r>
              <a:rPr sz="2000" spc="-5" dirty="0">
                <a:latin typeface="Arial"/>
                <a:cs typeface="Arial"/>
              </a:rPr>
              <a:t>p</a:t>
            </a:r>
            <a:r>
              <a:rPr sz="2000" spc="5" dirty="0">
                <a:latin typeface="Arial"/>
                <a:cs typeface="Arial"/>
              </a:rPr>
              <a:t>r</a:t>
            </a:r>
            <a:r>
              <a:rPr sz="2000" spc="-5" dirty="0">
                <a:latin typeface="Arial"/>
                <a:cs typeface="Arial"/>
              </a:rPr>
              <a:t>o</a:t>
            </a:r>
            <a:r>
              <a:rPr sz="2000" spc="10" dirty="0">
                <a:latin typeface="Arial"/>
                <a:cs typeface="Arial"/>
              </a:rPr>
              <a:t>c</a:t>
            </a:r>
            <a:r>
              <a:rPr sz="2000" spc="-5" dirty="0">
                <a:latin typeface="Arial"/>
                <a:cs typeface="Arial"/>
              </a:rPr>
              <a:t>e</a:t>
            </a:r>
            <a:r>
              <a:rPr sz="2000" spc="10" dirty="0">
                <a:latin typeface="Arial"/>
                <a:cs typeface="Arial"/>
              </a:rPr>
              <a:t>s</a:t>
            </a:r>
            <a:r>
              <a:rPr sz="2000" dirty="0">
                <a:latin typeface="Arial"/>
                <a:cs typeface="Arial"/>
              </a:rPr>
              <a:t>sing</a:t>
            </a:r>
            <a:endParaRPr sz="2000">
              <a:latin typeface="Arial"/>
              <a:cs typeface="Arial"/>
            </a:endParaRPr>
          </a:p>
          <a:p>
            <a:pPr marL="756285" lvl="1" indent="-286385">
              <a:buClr>
                <a:srgbClr val="9898CC"/>
              </a:buClr>
              <a:buSzPct val="80000"/>
              <a:buFont typeface="Wingdings"/>
              <a:buChar char=""/>
              <a:tabLst>
                <a:tab pos="756920" algn="l"/>
              </a:tabLst>
            </a:pPr>
            <a:r>
              <a:rPr sz="2000" spc="-5" dirty="0">
                <a:latin typeface="Arial"/>
                <a:cs typeface="Arial"/>
              </a:rPr>
              <a:t>inte</a:t>
            </a:r>
            <a:r>
              <a:rPr sz="2000" spc="10" dirty="0">
                <a:latin typeface="Arial"/>
                <a:cs typeface="Arial"/>
              </a:rPr>
              <a:t>r</a:t>
            </a:r>
            <a:r>
              <a:rPr sz="2000" spc="-10" dirty="0">
                <a:latin typeface="Arial"/>
                <a:cs typeface="Arial"/>
              </a:rPr>
              <a:t>a</a:t>
            </a:r>
            <a:r>
              <a:rPr sz="2000" dirty="0">
                <a:latin typeface="Arial"/>
                <a:cs typeface="Arial"/>
              </a:rPr>
              <a:t>c</a:t>
            </a:r>
            <a:r>
              <a:rPr sz="2000" spc="-20" dirty="0">
                <a:latin typeface="Arial"/>
                <a:cs typeface="Arial"/>
              </a:rPr>
              <a:t>t</a:t>
            </a:r>
            <a:r>
              <a:rPr sz="2000" spc="-5" dirty="0">
                <a:latin typeface="Arial"/>
                <a:cs typeface="Arial"/>
              </a:rPr>
              <a:t>iv</a:t>
            </a:r>
            <a:r>
              <a:rPr sz="2000" dirty="0">
                <a:latin typeface="Arial"/>
                <a:cs typeface="Arial"/>
              </a:rPr>
              <a:t>e</a:t>
            </a:r>
            <a:r>
              <a:rPr sz="2000" spc="-5" dirty="0">
                <a:latin typeface="Times New Roman"/>
                <a:cs typeface="Times New Roman"/>
              </a:rPr>
              <a:t> </a:t>
            </a:r>
            <a:r>
              <a:rPr sz="2000" spc="-5" dirty="0">
                <a:latin typeface="Arial"/>
                <a:cs typeface="Arial"/>
              </a:rPr>
              <a:t>a</a:t>
            </a:r>
            <a:r>
              <a:rPr sz="2000" spc="5" dirty="0">
                <a:latin typeface="Arial"/>
                <a:cs typeface="Arial"/>
              </a:rPr>
              <a:t>p</a:t>
            </a:r>
            <a:r>
              <a:rPr sz="2000" spc="-5" dirty="0">
                <a:latin typeface="Arial"/>
                <a:cs typeface="Arial"/>
              </a:rPr>
              <a:t>pli</a:t>
            </a:r>
            <a:r>
              <a:rPr sz="2000" spc="5" dirty="0">
                <a:latin typeface="Arial"/>
                <a:cs typeface="Arial"/>
              </a:rPr>
              <a:t>c</a:t>
            </a:r>
            <a:r>
              <a:rPr sz="2000" spc="-10" dirty="0">
                <a:latin typeface="Arial"/>
                <a:cs typeface="Arial"/>
              </a:rPr>
              <a:t>a</a:t>
            </a:r>
            <a:r>
              <a:rPr sz="2000" spc="-15" dirty="0">
                <a:latin typeface="Arial"/>
                <a:cs typeface="Arial"/>
              </a:rPr>
              <a:t>t</a:t>
            </a:r>
            <a:r>
              <a:rPr sz="2000" spc="-5" dirty="0">
                <a:latin typeface="Arial"/>
                <a:cs typeface="Arial"/>
              </a:rPr>
              <a:t>ions</a:t>
            </a:r>
            <a:endParaRPr sz="2000">
              <a:latin typeface="Arial"/>
              <a:cs typeface="Arial"/>
            </a:endParaRPr>
          </a:p>
          <a:p>
            <a:pPr marL="756285" lvl="1" indent="-286385">
              <a:buClr>
                <a:srgbClr val="9898CC"/>
              </a:buClr>
              <a:buSzPct val="80000"/>
              <a:buFont typeface="Wingdings"/>
              <a:buChar char=""/>
              <a:tabLst>
                <a:tab pos="756920" algn="l"/>
              </a:tabLst>
            </a:pPr>
            <a:r>
              <a:rPr sz="2000" spc="-5" dirty="0">
                <a:latin typeface="Arial"/>
                <a:cs typeface="Arial"/>
              </a:rPr>
              <a:t>lo</a:t>
            </a:r>
            <a:r>
              <a:rPr sz="2000" spc="5" dirty="0">
                <a:latin typeface="Arial"/>
                <a:cs typeface="Arial"/>
              </a:rPr>
              <a:t>w</a:t>
            </a:r>
            <a:r>
              <a:rPr sz="2000" spc="-5" dirty="0">
                <a:latin typeface="Arial"/>
                <a:cs typeface="Arial"/>
              </a:rPr>
              <a:t>e</a:t>
            </a:r>
            <a:r>
              <a:rPr sz="2000" spc="5" dirty="0">
                <a:latin typeface="Arial"/>
                <a:cs typeface="Arial"/>
              </a:rPr>
              <a:t>s</a:t>
            </a:r>
            <a:r>
              <a:rPr sz="2000" dirty="0">
                <a:latin typeface="Arial"/>
                <a:cs typeface="Arial"/>
              </a:rPr>
              <a:t>t</a:t>
            </a:r>
            <a:r>
              <a:rPr sz="2000" spc="40" dirty="0">
                <a:latin typeface="Times New Roman"/>
                <a:cs typeface="Times New Roman"/>
              </a:rPr>
              <a:t> </a:t>
            </a:r>
            <a:r>
              <a:rPr sz="2000" spc="5" dirty="0">
                <a:latin typeface="Arial"/>
                <a:cs typeface="Arial"/>
              </a:rPr>
              <a:t>c</a:t>
            </a:r>
            <a:r>
              <a:rPr sz="2000" spc="-5" dirty="0">
                <a:latin typeface="Arial"/>
                <a:cs typeface="Arial"/>
              </a:rPr>
              <a:t>ommo</a:t>
            </a:r>
            <a:r>
              <a:rPr sz="2000" dirty="0">
                <a:latin typeface="Arial"/>
                <a:cs typeface="Arial"/>
              </a:rPr>
              <a:t>n</a:t>
            </a:r>
            <a:r>
              <a:rPr sz="2000" dirty="0">
                <a:latin typeface="Times New Roman"/>
                <a:cs typeface="Times New Roman"/>
              </a:rPr>
              <a:t> </a:t>
            </a:r>
            <a:r>
              <a:rPr sz="2000" spc="-5" dirty="0">
                <a:latin typeface="Arial"/>
                <a:cs typeface="Arial"/>
              </a:rPr>
              <a:t>de</a:t>
            </a:r>
            <a:r>
              <a:rPr sz="2000" spc="5" dirty="0">
                <a:latin typeface="Arial"/>
                <a:cs typeface="Arial"/>
              </a:rPr>
              <a:t>n</a:t>
            </a:r>
            <a:r>
              <a:rPr sz="2000" spc="-5" dirty="0">
                <a:latin typeface="Arial"/>
                <a:cs typeface="Arial"/>
              </a:rPr>
              <a:t>o</a:t>
            </a:r>
            <a:r>
              <a:rPr sz="2000" spc="-10" dirty="0">
                <a:latin typeface="Arial"/>
                <a:cs typeface="Arial"/>
              </a:rPr>
              <a:t>m</a:t>
            </a:r>
            <a:r>
              <a:rPr sz="2000" spc="-5" dirty="0">
                <a:latin typeface="Arial"/>
                <a:cs typeface="Arial"/>
              </a:rPr>
              <a:t>in</a:t>
            </a:r>
            <a:r>
              <a:rPr sz="2000" spc="-10" dirty="0">
                <a:latin typeface="Arial"/>
                <a:cs typeface="Arial"/>
              </a:rPr>
              <a:t>a</a:t>
            </a:r>
            <a:r>
              <a:rPr sz="2000" dirty="0">
                <a:latin typeface="Arial"/>
                <a:cs typeface="Arial"/>
              </a:rPr>
              <a:t>t</a:t>
            </a:r>
            <a:r>
              <a:rPr sz="2000" spc="-15" dirty="0">
                <a:latin typeface="Arial"/>
                <a:cs typeface="Arial"/>
              </a:rPr>
              <a:t>o</a:t>
            </a:r>
            <a:r>
              <a:rPr sz="2000" dirty="0">
                <a:latin typeface="Arial"/>
                <a:cs typeface="Arial"/>
              </a:rPr>
              <a:t>r</a:t>
            </a:r>
            <a:r>
              <a:rPr sz="2000" spc="-25" dirty="0">
                <a:latin typeface="Times New Roman"/>
                <a:cs typeface="Times New Roman"/>
              </a:rPr>
              <a:t> </a:t>
            </a:r>
            <a:r>
              <a:rPr sz="2000" dirty="0">
                <a:latin typeface="Arial"/>
                <a:cs typeface="Arial"/>
              </a:rPr>
              <a:t>on</a:t>
            </a:r>
            <a:r>
              <a:rPr sz="2000" spc="35" dirty="0">
                <a:latin typeface="Times New Roman"/>
                <a:cs typeface="Times New Roman"/>
              </a:rPr>
              <a:t> </a:t>
            </a:r>
            <a:r>
              <a:rPr sz="2000" spc="-5" dirty="0">
                <a:latin typeface="Arial"/>
                <a:cs typeface="Arial"/>
              </a:rPr>
              <a:t>dat</a:t>
            </a:r>
            <a:r>
              <a:rPr sz="2000" dirty="0">
                <a:latin typeface="Arial"/>
                <a:cs typeface="Arial"/>
              </a:rPr>
              <a:t>a</a:t>
            </a:r>
            <a:r>
              <a:rPr sz="2000" spc="20" dirty="0">
                <a:latin typeface="Times New Roman"/>
                <a:cs typeface="Times New Roman"/>
              </a:rPr>
              <a:t> </a:t>
            </a:r>
            <a:r>
              <a:rPr sz="2000" dirty="0">
                <a:latin typeface="Arial"/>
                <a:cs typeface="Arial"/>
              </a:rPr>
              <a:t>trans</a:t>
            </a:r>
            <a:r>
              <a:rPr sz="2000" spc="-20" dirty="0">
                <a:latin typeface="Arial"/>
                <a:cs typeface="Arial"/>
              </a:rPr>
              <a:t>m</a:t>
            </a:r>
            <a:r>
              <a:rPr sz="2000" spc="-5" dirty="0">
                <a:latin typeface="Arial"/>
                <a:cs typeface="Arial"/>
              </a:rPr>
              <a:t>i</a:t>
            </a:r>
            <a:r>
              <a:rPr sz="2000" spc="-10" dirty="0">
                <a:latin typeface="Arial"/>
                <a:cs typeface="Arial"/>
              </a:rPr>
              <a:t>s</a:t>
            </a:r>
            <a:r>
              <a:rPr sz="2000" dirty="0">
                <a:latin typeface="Arial"/>
                <a:cs typeface="Arial"/>
              </a:rPr>
              <a:t>s</a:t>
            </a:r>
            <a:r>
              <a:rPr sz="2000" spc="-10" dirty="0">
                <a:latin typeface="Arial"/>
                <a:cs typeface="Arial"/>
              </a:rPr>
              <a:t>i</a:t>
            </a:r>
            <a:r>
              <a:rPr sz="2000" spc="-15" dirty="0">
                <a:latin typeface="Arial"/>
                <a:cs typeface="Arial"/>
              </a:rPr>
              <a:t>o</a:t>
            </a:r>
            <a:r>
              <a:rPr sz="2000" dirty="0">
                <a:latin typeface="Arial"/>
                <a:cs typeface="Arial"/>
              </a:rPr>
              <a:t>n</a:t>
            </a:r>
            <a:endParaRPr sz="2000">
              <a:latin typeface="Arial"/>
              <a:cs typeface="Arial"/>
            </a:endParaRPr>
          </a:p>
          <a:p>
            <a:pPr marL="355600" indent="-342900">
              <a:spcBef>
                <a:spcPts val="905"/>
              </a:spcBef>
              <a:buClr>
                <a:srgbClr val="00007C"/>
              </a:buClr>
              <a:buSzPct val="75000"/>
              <a:buFont typeface="Wingdings"/>
              <a:buChar char=""/>
              <a:tabLst>
                <a:tab pos="356235" algn="l"/>
              </a:tabLst>
            </a:pPr>
            <a:r>
              <a:rPr sz="2400" spc="-5" dirty="0">
                <a:solidFill>
                  <a:srgbClr val="000098"/>
                </a:solidFill>
                <a:latin typeface="Arial"/>
                <a:cs typeface="Arial"/>
              </a:rPr>
              <a:t>Com</a:t>
            </a:r>
            <a:r>
              <a:rPr sz="2400" spc="10" dirty="0">
                <a:solidFill>
                  <a:srgbClr val="000098"/>
                </a:solidFill>
                <a:latin typeface="Arial"/>
                <a:cs typeface="Arial"/>
              </a:rPr>
              <a:t>m</a:t>
            </a:r>
            <a:r>
              <a:rPr sz="2400" spc="-5" dirty="0">
                <a:solidFill>
                  <a:srgbClr val="000098"/>
                </a:solidFill>
                <a:latin typeface="Arial"/>
                <a:cs typeface="Arial"/>
              </a:rPr>
              <a:t>onl</a:t>
            </a:r>
            <a:r>
              <a:rPr sz="2400" dirty="0">
                <a:solidFill>
                  <a:srgbClr val="000098"/>
                </a:solidFill>
                <a:latin typeface="Arial"/>
                <a:cs typeface="Arial"/>
              </a:rPr>
              <a:t>y</a:t>
            </a:r>
            <a:r>
              <a:rPr sz="2400" spc="85" dirty="0">
                <a:solidFill>
                  <a:srgbClr val="000098"/>
                </a:solidFill>
                <a:latin typeface="Times New Roman"/>
                <a:cs typeface="Times New Roman"/>
              </a:rPr>
              <a:t> </a:t>
            </a:r>
            <a:r>
              <a:rPr sz="2400" dirty="0">
                <a:solidFill>
                  <a:srgbClr val="000098"/>
                </a:solidFill>
                <a:latin typeface="Arial"/>
                <a:cs typeface="Arial"/>
              </a:rPr>
              <a:t>seen</a:t>
            </a:r>
            <a:r>
              <a:rPr sz="2400" spc="45" dirty="0">
                <a:solidFill>
                  <a:srgbClr val="000098"/>
                </a:solidFill>
                <a:latin typeface="Times New Roman"/>
                <a:cs typeface="Times New Roman"/>
              </a:rPr>
              <a:t> </a:t>
            </a:r>
            <a:r>
              <a:rPr sz="2400" spc="-5" dirty="0">
                <a:solidFill>
                  <a:srgbClr val="000098"/>
                </a:solidFill>
                <a:latin typeface="Arial"/>
                <a:cs typeface="Arial"/>
              </a:rPr>
              <a:t>in</a:t>
            </a:r>
            <a:endParaRPr sz="2400">
              <a:latin typeface="Arial"/>
              <a:cs typeface="Arial"/>
            </a:endParaRPr>
          </a:p>
          <a:p>
            <a:pPr marL="756285" lvl="1" indent="-286385">
              <a:spcBef>
                <a:spcPts val="5"/>
              </a:spcBef>
              <a:buClr>
                <a:srgbClr val="9898CC"/>
              </a:buClr>
              <a:buSzPct val="80000"/>
              <a:buFont typeface="Wingdings"/>
              <a:buChar char=""/>
              <a:tabLst>
                <a:tab pos="756920" algn="l"/>
              </a:tabLst>
            </a:pPr>
            <a:r>
              <a:rPr sz="2000" spc="5" dirty="0">
                <a:latin typeface="Arial"/>
                <a:cs typeface="Arial"/>
              </a:rPr>
              <a:t>UN</a:t>
            </a:r>
            <a:r>
              <a:rPr sz="2000" dirty="0">
                <a:latin typeface="Arial"/>
                <a:cs typeface="Arial"/>
              </a:rPr>
              <a:t>IX</a:t>
            </a:r>
            <a:r>
              <a:rPr sz="2000" spc="15" dirty="0">
                <a:latin typeface="Times New Roman"/>
                <a:cs typeface="Times New Roman"/>
              </a:rPr>
              <a:t> </a:t>
            </a:r>
            <a:r>
              <a:rPr sz="2000" spc="5" dirty="0">
                <a:latin typeface="Arial"/>
                <a:cs typeface="Arial"/>
              </a:rPr>
              <a:t>s</a:t>
            </a:r>
            <a:r>
              <a:rPr sz="2000" spc="-5" dirty="0">
                <a:latin typeface="Arial"/>
                <a:cs typeface="Arial"/>
              </a:rPr>
              <a:t>h</a:t>
            </a:r>
            <a:r>
              <a:rPr sz="2000" spc="5" dirty="0">
                <a:latin typeface="Arial"/>
                <a:cs typeface="Arial"/>
              </a:rPr>
              <a:t>e</a:t>
            </a:r>
            <a:r>
              <a:rPr sz="2000" spc="-5" dirty="0">
                <a:latin typeface="Arial"/>
                <a:cs typeface="Arial"/>
              </a:rPr>
              <a:t>lls</a:t>
            </a:r>
            <a:endParaRPr sz="2000">
              <a:latin typeface="Arial"/>
              <a:cs typeface="Arial"/>
            </a:endParaRPr>
          </a:p>
          <a:p>
            <a:pPr marL="756285" lvl="1" indent="-286385">
              <a:buClr>
                <a:srgbClr val="9898CC"/>
              </a:buClr>
              <a:buSzPct val="80000"/>
              <a:buFont typeface="Wingdings"/>
              <a:buChar char=""/>
              <a:tabLst>
                <a:tab pos="756920" algn="l"/>
              </a:tabLst>
            </a:pPr>
            <a:r>
              <a:rPr sz="2000" spc="5" dirty="0">
                <a:latin typeface="Arial"/>
                <a:cs typeface="Arial"/>
              </a:rPr>
              <a:t>C</a:t>
            </a:r>
            <a:r>
              <a:rPr sz="2000" spc="-5" dirty="0">
                <a:latin typeface="Arial"/>
                <a:cs typeface="Arial"/>
              </a:rPr>
              <a:t>om</a:t>
            </a:r>
            <a:r>
              <a:rPr sz="2000" spc="5" dirty="0">
                <a:latin typeface="Arial"/>
                <a:cs typeface="Arial"/>
              </a:rPr>
              <a:t>p</a:t>
            </a:r>
            <a:r>
              <a:rPr sz="2000" spc="-5" dirty="0">
                <a:latin typeface="Arial"/>
                <a:cs typeface="Arial"/>
              </a:rPr>
              <a:t>ile</a:t>
            </a:r>
            <a:r>
              <a:rPr sz="2000" spc="5" dirty="0">
                <a:latin typeface="Arial"/>
                <a:cs typeface="Arial"/>
              </a:rPr>
              <a:t>r</a:t>
            </a:r>
            <a:r>
              <a:rPr sz="2000" dirty="0">
                <a:latin typeface="Arial"/>
                <a:cs typeface="Arial"/>
              </a:rPr>
              <a:t>s</a:t>
            </a:r>
            <a:endParaRPr sz="2000">
              <a:latin typeface="Arial"/>
              <a:cs typeface="Arial"/>
            </a:endParaRPr>
          </a:p>
          <a:p>
            <a:pPr marL="756285" lvl="1" indent="-286385">
              <a:buClr>
                <a:srgbClr val="9898CC"/>
              </a:buClr>
              <a:buSzPct val="80000"/>
              <a:buFont typeface="Wingdings"/>
              <a:buChar char=""/>
              <a:tabLst>
                <a:tab pos="756920" algn="l"/>
              </a:tabLst>
            </a:pPr>
            <a:r>
              <a:rPr sz="2000" dirty="0">
                <a:latin typeface="Arial"/>
                <a:cs typeface="Arial"/>
              </a:rPr>
              <a:t>Sign</a:t>
            </a:r>
            <a:r>
              <a:rPr sz="2000" spc="5" dirty="0">
                <a:latin typeface="Arial"/>
                <a:cs typeface="Arial"/>
              </a:rPr>
              <a:t>a</a:t>
            </a:r>
            <a:r>
              <a:rPr sz="2000" dirty="0">
                <a:latin typeface="Arial"/>
                <a:cs typeface="Arial"/>
              </a:rPr>
              <a:t>l</a:t>
            </a:r>
            <a:r>
              <a:rPr sz="2000" spc="40" dirty="0">
                <a:latin typeface="Times New Roman"/>
                <a:cs typeface="Times New Roman"/>
              </a:rPr>
              <a:t> </a:t>
            </a:r>
            <a:r>
              <a:rPr sz="2000" dirty="0">
                <a:latin typeface="Arial"/>
                <a:cs typeface="Arial"/>
              </a:rPr>
              <a:t>Pr</a:t>
            </a:r>
            <a:r>
              <a:rPr sz="2000" spc="5" dirty="0">
                <a:latin typeface="Arial"/>
                <a:cs typeface="Arial"/>
              </a:rPr>
              <a:t>oc</a:t>
            </a:r>
            <a:r>
              <a:rPr sz="2000" spc="-5" dirty="0">
                <a:latin typeface="Arial"/>
                <a:cs typeface="Arial"/>
              </a:rPr>
              <a:t>e</a:t>
            </a:r>
            <a:r>
              <a:rPr sz="2000" spc="10" dirty="0">
                <a:latin typeface="Arial"/>
                <a:cs typeface="Arial"/>
              </a:rPr>
              <a:t>s</a:t>
            </a:r>
            <a:r>
              <a:rPr sz="2000" spc="5" dirty="0">
                <a:latin typeface="Arial"/>
                <a:cs typeface="Arial"/>
              </a:rPr>
              <a:t>s</a:t>
            </a:r>
            <a:r>
              <a:rPr sz="2000" spc="-5" dirty="0">
                <a:latin typeface="Arial"/>
                <a:cs typeface="Arial"/>
              </a:rPr>
              <a:t>ing</a:t>
            </a:r>
            <a:endParaRPr sz="2000">
              <a:latin typeface="Arial"/>
              <a:cs typeface="Arial"/>
            </a:endParaRPr>
          </a:p>
          <a:p>
            <a:pPr marL="355600" indent="-342900">
              <a:lnSpc>
                <a:spcPts val="2855"/>
              </a:lnSpc>
              <a:spcBef>
                <a:spcPts val="995"/>
              </a:spcBef>
              <a:buClr>
                <a:srgbClr val="00007C"/>
              </a:buClr>
              <a:buSzPct val="75000"/>
              <a:buFont typeface="Wingdings"/>
              <a:buChar char=""/>
              <a:tabLst>
                <a:tab pos="356235" algn="l"/>
              </a:tabLst>
            </a:pPr>
            <a:r>
              <a:rPr sz="2400" dirty="0">
                <a:latin typeface="Arial"/>
                <a:cs typeface="Arial"/>
              </a:rPr>
              <a:t>But</a:t>
            </a:r>
            <a:r>
              <a:rPr sz="2400" spc="50" dirty="0">
                <a:latin typeface="Times New Roman"/>
                <a:cs typeface="Times New Roman"/>
              </a:rPr>
              <a:t> </a:t>
            </a:r>
            <a:r>
              <a:rPr sz="2400" spc="-5" dirty="0">
                <a:latin typeface="Arial"/>
                <a:cs typeface="Arial"/>
              </a:rPr>
              <a:t>als</a:t>
            </a:r>
            <a:r>
              <a:rPr sz="2400" dirty="0">
                <a:latin typeface="Arial"/>
                <a:cs typeface="Arial"/>
              </a:rPr>
              <a:t>o</a:t>
            </a:r>
            <a:r>
              <a:rPr sz="2400" spc="70" dirty="0">
                <a:latin typeface="Times New Roman"/>
                <a:cs typeface="Times New Roman"/>
              </a:rPr>
              <a:t> </a:t>
            </a:r>
            <a:r>
              <a:rPr sz="2400" spc="-5" dirty="0">
                <a:latin typeface="Arial"/>
                <a:cs typeface="Arial"/>
              </a:rPr>
              <a:t>usefu</a:t>
            </a:r>
            <a:r>
              <a:rPr sz="2400" dirty="0">
                <a:latin typeface="Arial"/>
                <a:cs typeface="Arial"/>
              </a:rPr>
              <a:t>l</a:t>
            </a:r>
            <a:r>
              <a:rPr sz="2400" spc="50" dirty="0">
                <a:latin typeface="Times New Roman"/>
                <a:cs typeface="Times New Roman"/>
              </a:rPr>
              <a:t> </a:t>
            </a:r>
            <a:r>
              <a:rPr sz="2400" dirty="0">
                <a:latin typeface="Arial"/>
                <a:cs typeface="Arial"/>
              </a:rPr>
              <a:t>s</a:t>
            </a:r>
            <a:r>
              <a:rPr sz="2400" spc="5" dirty="0">
                <a:latin typeface="Arial"/>
                <a:cs typeface="Arial"/>
              </a:rPr>
              <a:t>t</a:t>
            </a:r>
            <a:r>
              <a:rPr sz="2400" dirty="0">
                <a:latin typeface="Arial"/>
                <a:cs typeface="Arial"/>
              </a:rPr>
              <a:t>yle</a:t>
            </a:r>
            <a:r>
              <a:rPr sz="2400" spc="30" dirty="0">
                <a:latin typeface="Times New Roman"/>
                <a:cs typeface="Times New Roman"/>
              </a:rPr>
              <a:t> </a:t>
            </a:r>
            <a:r>
              <a:rPr sz="2400" dirty="0">
                <a:latin typeface="Arial"/>
                <a:cs typeface="Arial"/>
              </a:rPr>
              <a:t>for</a:t>
            </a:r>
            <a:r>
              <a:rPr sz="2400" spc="15" dirty="0">
                <a:latin typeface="Times New Roman"/>
                <a:cs typeface="Times New Roman"/>
              </a:rPr>
              <a:t> </a:t>
            </a:r>
            <a:r>
              <a:rPr sz="2400" i="1" dirty="0">
                <a:solidFill>
                  <a:srgbClr val="000098"/>
                </a:solidFill>
                <a:latin typeface="Arial"/>
                <a:cs typeface="Arial"/>
              </a:rPr>
              <a:t>Enterp</a:t>
            </a:r>
            <a:r>
              <a:rPr sz="2400" i="1" spc="5" dirty="0">
                <a:solidFill>
                  <a:srgbClr val="000098"/>
                </a:solidFill>
                <a:latin typeface="Arial"/>
                <a:cs typeface="Arial"/>
              </a:rPr>
              <a:t>r</a:t>
            </a:r>
            <a:r>
              <a:rPr sz="2400" i="1" spc="-5" dirty="0">
                <a:solidFill>
                  <a:srgbClr val="000098"/>
                </a:solidFill>
                <a:latin typeface="Arial"/>
                <a:cs typeface="Arial"/>
              </a:rPr>
              <a:t>is</a:t>
            </a:r>
            <a:r>
              <a:rPr sz="2400" i="1" dirty="0">
                <a:solidFill>
                  <a:srgbClr val="000098"/>
                </a:solidFill>
                <a:latin typeface="Arial"/>
                <a:cs typeface="Arial"/>
              </a:rPr>
              <a:t>e</a:t>
            </a:r>
            <a:r>
              <a:rPr sz="2400" i="1" spc="10" dirty="0">
                <a:solidFill>
                  <a:srgbClr val="000098"/>
                </a:solidFill>
                <a:latin typeface="Times New Roman"/>
                <a:cs typeface="Times New Roman"/>
              </a:rPr>
              <a:t> </a:t>
            </a:r>
            <a:r>
              <a:rPr sz="2400" i="1" dirty="0">
                <a:solidFill>
                  <a:srgbClr val="000098"/>
                </a:solidFill>
                <a:latin typeface="Arial"/>
                <a:cs typeface="Arial"/>
              </a:rPr>
              <a:t>Syste</a:t>
            </a:r>
            <a:r>
              <a:rPr sz="2400" i="1" spc="-15" dirty="0">
                <a:solidFill>
                  <a:srgbClr val="000098"/>
                </a:solidFill>
                <a:latin typeface="Arial"/>
                <a:cs typeface="Arial"/>
              </a:rPr>
              <a:t>m</a:t>
            </a:r>
            <a:r>
              <a:rPr sz="2400" i="1" dirty="0">
                <a:solidFill>
                  <a:srgbClr val="000098"/>
                </a:solidFill>
                <a:latin typeface="Arial"/>
                <a:cs typeface="Arial"/>
              </a:rPr>
              <a:t>s</a:t>
            </a:r>
            <a:endParaRPr sz="2400">
              <a:latin typeface="Arial"/>
              <a:cs typeface="Arial"/>
            </a:endParaRPr>
          </a:p>
        </p:txBody>
      </p:sp>
    </p:spTree>
    <p:extLst>
      <p:ext uri="{BB962C8B-B14F-4D97-AF65-F5344CB8AC3E}">
        <p14:creationId xmlns:p14="http://schemas.microsoft.com/office/powerpoint/2010/main" val="8224796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559050" y="540097"/>
            <a:ext cx="7073900" cy="498598"/>
          </a:xfrm>
          <a:prstGeom prst="rect">
            <a:avLst/>
          </a:prstGeom>
        </p:spPr>
        <p:txBody>
          <a:bodyPr vert="horz" wrap="square" lIns="0" tIns="0" rIns="0" bIns="0" rtlCol="0">
            <a:spAutoFit/>
          </a:bodyPr>
          <a:lstStyle/>
          <a:p>
            <a:pPr marL="504965" indent="-504965" algn="ctr">
              <a:lnSpc>
                <a:spcPct val="90000"/>
              </a:lnSpc>
              <a:spcBef>
                <a:spcPts val="500"/>
              </a:spcBef>
              <a:buClr>
                <a:schemeClr val="tx1"/>
              </a:buClr>
              <a:buSzPct val="68000"/>
              <a:buFont typeface="Wingdings 3"/>
              <a:buChar char=""/>
              <a:defRPr/>
            </a:pPr>
            <a:r>
              <a:rPr sz="3600" b="1" u="sng" dirty="0">
                <a:latin typeface="Times New Roman" panose="02020603050405020304" pitchFamily="18" charset="0"/>
                <a:ea typeface="+mj-ea"/>
                <a:cs typeface="Arial" charset="0"/>
              </a:rPr>
              <a:t>The Software Architecture</a:t>
            </a:r>
          </a:p>
        </p:txBody>
      </p:sp>
      <p:sp>
        <p:nvSpPr>
          <p:cNvPr id="3" name="object 3"/>
          <p:cNvSpPr txBox="1"/>
          <p:nvPr/>
        </p:nvSpPr>
        <p:spPr>
          <a:xfrm>
            <a:off x="1190978" y="1648154"/>
            <a:ext cx="10128186" cy="4154984"/>
          </a:xfrm>
          <a:prstGeom prst="rect">
            <a:avLst/>
          </a:prstGeom>
        </p:spPr>
        <p:txBody>
          <a:bodyPr vert="horz" wrap="square" lIns="0" tIns="0" rIns="0" bIns="0" rtlCol="0">
            <a:spAutoFit/>
          </a:bodyPr>
          <a:lstStyle/>
          <a:p>
            <a:pPr marL="469900" marR="5080" indent="-457200" algn="just">
              <a:buFont typeface="Arial"/>
              <a:buChar char="•"/>
              <a:tabLst>
                <a:tab pos="469900" algn="l"/>
              </a:tabLst>
            </a:pPr>
            <a:r>
              <a:rPr sz="3000" spc="-15" dirty="0">
                <a:latin typeface="Times New Roman" panose="02020603050405020304" pitchFamily="18" charset="0"/>
                <a:cs typeface="Times New Roman" panose="02020603050405020304" pitchFamily="18" charset="0"/>
              </a:rPr>
              <a:t>“</a:t>
            </a:r>
            <a:r>
              <a:rPr sz="3000" b="1" spc="-15" dirty="0">
                <a:latin typeface="Times New Roman" panose="02020603050405020304" pitchFamily="18" charset="0"/>
                <a:cs typeface="Times New Roman" panose="02020603050405020304" pitchFamily="18" charset="0"/>
              </a:rPr>
              <a:t>The</a:t>
            </a:r>
            <a:r>
              <a:rPr sz="3000" b="1" spc="25" dirty="0">
                <a:latin typeface="Times New Roman" panose="02020603050405020304" pitchFamily="18" charset="0"/>
                <a:cs typeface="Times New Roman" panose="02020603050405020304" pitchFamily="18" charset="0"/>
              </a:rPr>
              <a:t> </a:t>
            </a:r>
            <a:r>
              <a:rPr sz="3000" b="1" spc="-15" dirty="0">
                <a:latin typeface="Times New Roman" panose="02020603050405020304" pitchFamily="18" charset="0"/>
                <a:cs typeface="Times New Roman" panose="02020603050405020304" pitchFamily="18" charset="0"/>
              </a:rPr>
              <a:t>softwa</a:t>
            </a:r>
            <a:r>
              <a:rPr sz="3000" b="1" spc="-5" dirty="0">
                <a:latin typeface="Times New Roman" panose="02020603050405020304" pitchFamily="18" charset="0"/>
                <a:cs typeface="Times New Roman" panose="02020603050405020304" pitchFamily="18" charset="0"/>
              </a:rPr>
              <a:t>r</a:t>
            </a:r>
            <a:r>
              <a:rPr sz="3000" b="1" spc="-20" dirty="0">
                <a:latin typeface="Times New Roman" panose="02020603050405020304" pitchFamily="18" charset="0"/>
                <a:cs typeface="Times New Roman" panose="02020603050405020304" pitchFamily="18" charset="0"/>
              </a:rPr>
              <a:t>e</a:t>
            </a:r>
            <a:r>
              <a:rPr sz="3000" b="1" spc="100" dirty="0">
                <a:latin typeface="Times New Roman" panose="02020603050405020304" pitchFamily="18" charset="0"/>
                <a:cs typeface="Times New Roman" panose="02020603050405020304" pitchFamily="18" charset="0"/>
              </a:rPr>
              <a:t> </a:t>
            </a:r>
            <a:r>
              <a:rPr sz="3000" b="1" spc="-25" dirty="0">
                <a:latin typeface="Times New Roman" panose="02020603050405020304" pitchFamily="18" charset="0"/>
                <a:cs typeface="Times New Roman" panose="02020603050405020304" pitchFamily="18" charset="0"/>
              </a:rPr>
              <a:t>a</a:t>
            </a:r>
            <a:r>
              <a:rPr sz="3000" b="1" spc="-5" dirty="0">
                <a:latin typeface="Times New Roman" panose="02020603050405020304" pitchFamily="18" charset="0"/>
                <a:cs typeface="Times New Roman" panose="02020603050405020304" pitchFamily="18" charset="0"/>
              </a:rPr>
              <a:t>rc</a:t>
            </a:r>
            <a:r>
              <a:rPr sz="3000" b="1" spc="-25" dirty="0">
                <a:latin typeface="Times New Roman" panose="02020603050405020304" pitchFamily="18" charset="0"/>
                <a:cs typeface="Times New Roman" panose="02020603050405020304" pitchFamily="18" charset="0"/>
              </a:rPr>
              <a:t>h</a:t>
            </a:r>
            <a:r>
              <a:rPr sz="3000" b="1" spc="-5" dirty="0">
                <a:latin typeface="Times New Roman" panose="02020603050405020304" pitchFamily="18" charset="0"/>
                <a:cs typeface="Times New Roman" panose="02020603050405020304" pitchFamily="18" charset="0"/>
              </a:rPr>
              <a:t>i</a:t>
            </a:r>
            <a:r>
              <a:rPr sz="3000" b="1" spc="-15" dirty="0">
                <a:latin typeface="Times New Roman" panose="02020603050405020304" pitchFamily="18" charset="0"/>
                <a:cs typeface="Times New Roman" panose="02020603050405020304" pitchFamily="18" charset="0"/>
              </a:rPr>
              <a:t>te</a:t>
            </a:r>
            <a:r>
              <a:rPr sz="3000" b="1" spc="-5" dirty="0">
                <a:latin typeface="Times New Roman" panose="02020603050405020304" pitchFamily="18" charset="0"/>
                <a:cs typeface="Times New Roman" panose="02020603050405020304" pitchFamily="18" charset="0"/>
              </a:rPr>
              <a:t>c</a:t>
            </a:r>
            <a:r>
              <a:rPr sz="3000" b="1" spc="-15" dirty="0">
                <a:latin typeface="Times New Roman" panose="02020603050405020304" pitchFamily="18" charset="0"/>
                <a:cs typeface="Times New Roman" panose="02020603050405020304" pitchFamily="18" charset="0"/>
              </a:rPr>
              <a:t>tu</a:t>
            </a:r>
            <a:r>
              <a:rPr sz="3000" b="1" dirty="0">
                <a:latin typeface="Times New Roman" panose="02020603050405020304" pitchFamily="18" charset="0"/>
                <a:cs typeface="Times New Roman" panose="02020603050405020304" pitchFamily="18" charset="0"/>
              </a:rPr>
              <a:t>r</a:t>
            </a:r>
            <a:r>
              <a:rPr sz="3000" b="1" spc="-20" dirty="0">
                <a:latin typeface="Times New Roman" panose="02020603050405020304" pitchFamily="18" charset="0"/>
                <a:cs typeface="Times New Roman" panose="02020603050405020304" pitchFamily="18" charset="0"/>
              </a:rPr>
              <a:t>e</a:t>
            </a:r>
            <a:r>
              <a:rPr sz="3000" b="1" spc="100" dirty="0">
                <a:latin typeface="Times New Roman" panose="02020603050405020304" pitchFamily="18" charset="0"/>
                <a:cs typeface="Times New Roman" panose="02020603050405020304" pitchFamily="18" charset="0"/>
              </a:rPr>
              <a:t> </a:t>
            </a:r>
            <a:r>
              <a:rPr sz="3000" b="1" spc="-15" dirty="0">
                <a:latin typeface="Times New Roman" panose="02020603050405020304" pitchFamily="18" charset="0"/>
                <a:cs typeface="Times New Roman" panose="02020603050405020304" pitchFamily="18" charset="0"/>
              </a:rPr>
              <a:t>o</a:t>
            </a:r>
            <a:r>
              <a:rPr sz="3000" b="1" spc="-10" dirty="0">
                <a:latin typeface="Times New Roman" panose="02020603050405020304" pitchFamily="18" charset="0"/>
                <a:cs typeface="Times New Roman" panose="02020603050405020304" pitchFamily="18" charset="0"/>
              </a:rPr>
              <a:t>f</a:t>
            </a:r>
            <a:r>
              <a:rPr sz="3000" b="1" spc="95" dirty="0">
                <a:latin typeface="Times New Roman" panose="02020603050405020304" pitchFamily="18" charset="0"/>
                <a:cs typeface="Times New Roman" panose="02020603050405020304" pitchFamily="18" charset="0"/>
              </a:rPr>
              <a:t> </a:t>
            </a:r>
            <a:r>
              <a:rPr sz="3000" b="1" spc="-20" dirty="0">
                <a:latin typeface="Times New Roman" panose="02020603050405020304" pitchFamily="18" charset="0"/>
                <a:cs typeface="Times New Roman" panose="02020603050405020304" pitchFamily="18" charset="0"/>
              </a:rPr>
              <a:t>a</a:t>
            </a:r>
            <a:r>
              <a:rPr sz="3000" b="1" spc="95" dirty="0">
                <a:latin typeface="Times New Roman" panose="02020603050405020304" pitchFamily="18" charset="0"/>
                <a:cs typeface="Times New Roman" panose="02020603050405020304" pitchFamily="18" charset="0"/>
              </a:rPr>
              <a:t> </a:t>
            </a:r>
            <a:r>
              <a:rPr sz="3000" b="1" spc="-10" dirty="0">
                <a:latin typeface="Times New Roman" panose="02020603050405020304" pitchFamily="18" charset="0"/>
                <a:cs typeface="Times New Roman" panose="02020603050405020304" pitchFamily="18" charset="0"/>
              </a:rPr>
              <a:t>progra</a:t>
            </a:r>
            <a:r>
              <a:rPr sz="3000" b="1" spc="-25" dirty="0">
                <a:latin typeface="Times New Roman" panose="02020603050405020304" pitchFamily="18" charset="0"/>
                <a:cs typeface="Times New Roman" panose="02020603050405020304" pitchFamily="18" charset="0"/>
              </a:rPr>
              <a:t>m</a:t>
            </a:r>
            <a:r>
              <a:rPr sz="3000" b="1" spc="90" dirty="0">
                <a:latin typeface="Times New Roman" panose="02020603050405020304" pitchFamily="18" charset="0"/>
                <a:cs typeface="Times New Roman" panose="02020603050405020304" pitchFamily="18" charset="0"/>
              </a:rPr>
              <a:t> </a:t>
            </a:r>
            <a:r>
              <a:rPr sz="3000" spc="-15" dirty="0">
                <a:latin typeface="Times New Roman" panose="02020603050405020304" pitchFamily="18" charset="0"/>
                <a:cs typeface="Times New Roman" panose="02020603050405020304" pitchFamily="18" charset="0"/>
              </a:rPr>
              <a:t>o</a:t>
            </a:r>
            <a:r>
              <a:rPr sz="3000" spc="-10" dirty="0">
                <a:latin typeface="Times New Roman" panose="02020603050405020304" pitchFamily="18" charset="0"/>
                <a:cs typeface="Times New Roman" panose="02020603050405020304" pitchFamily="18" charset="0"/>
              </a:rPr>
              <a:t>r</a:t>
            </a:r>
            <a:r>
              <a:rPr sz="3000" dirty="0">
                <a:latin typeface="Times New Roman" panose="02020603050405020304" pitchFamily="18" charset="0"/>
                <a:cs typeface="Times New Roman" panose="02020603050405020304" pitchFamily="18" charset="0"/>
              </a:rPr>
              <a:t> </a:t>
            </a:r>
            <a:r>
              <a:rPr sz="3000" spc="185" dirty="0">
                <a:latin typeface="Times New Roman" panose="02020603050405020304" pitchFamily="18" charset="0"/>
                <a:cs typeface="Times New Roman" panose="02020603050405020304" pitchFamily="18" charset="0"/>
              </a:rPr>
              <a:t> </a:t>
            </a:r>
            <a:r>
              <a:rPr sz="3000" spc="-15" dirty="0">
                <a:latin typeface="Times New Roman" panose="02020603050405020304" pitchFamily="18" charset="0"/>
                <a:cs typeface="Times New Roman" panose="02020603050405020304" pitchFamily="18" charset="0"/>
              </a:rPr>
              <a:t>computi</a:t>
            </a:r>
            <a:r>
              <a:rPr sz="3000" spc="-5" dirty="0">
                <a:latin typeface="Times New Roman" panose="02020603050405020304" pitchFamily="18" charset="0"/>
                <a:cs typeface="Times New Roman" panose="02020603050405020304" pitchFamily="18" charset="0"/>
              </a:rPr>
              <a:t>n</a:t>
            </a:r>
            <a:r>
              <a:rPr sz="3000" spc="-20" dirty="0">
                <a:latin typeface="Times New Roman" panose="02020603050405020304" pitchFamily="18" charset="0"/>
                <a:cs typeface="Times New Roman" panose="02020603050405020304" pitchFamily="18" charset="0"/>
              </a:rPr>
              <a:t>g</a:t>
            </a:r>
            <a:r>
              <a:rPr sz="3000" spc="-10" dirty="0">
                <a:latin typeface="Times New Roman" panose="02020603050405020304" pitchFamily="18" charset="0"/>
                <a:cs typeface="Times New Roman" panose="02020603050405020304" pitchFamily="18" charset="0"/>
              </a:rPr>
              <a:t> </a:t>
            </a:r>
            <a:r>
              <a:rPr sz="3000" spc="-15" dirty="0">
                <a:latin typeface="Times New Roman" panose="02020603050405020304" pitchFamily="18" charset="0"/>
                <a:cs typeface="Times New Roman" panose="02020603050405020304" pitchFamily="18" charset="0"/>
              </a:rPr>
              <a:t>s</a:t>
            </a:r>
            <a:r>
              <a:rPr sz="3000" spc="-10" dirty="0">
                <a:latin typeface="Times New Roman" panose="02020603050405020304" pitchFamily="18" charset="0"/>
                <a:cs typeface="Times New Roman" panose="02020603050405020304" pitchFamily="18" charset="0"/>
              </a:rPr>
              <a:t>y</a:t>
            </a:r>
            <a:r>
              <a:rPr sz="3000" spc="-15" dirty="0">
                <a:latin typeface="Times New Roman" panose="02020603050405020304" pitchFamily="18" charset="0"/>
                <a:cs typeface="Times New Roman" panose="02020603050405020304" pitchFamily="18" charset="0"/>
              </a:rPr>
              <a:t>s</a:t>
            </a:r>
            <a:r>
              <a:rPr sz="3000" spc="-5" dirty="0">
                <a:latin typeface="Times New Roman" panose="02020603050405020304" pitchFamily="18" charset="0"/>
                <a:cs typeface="Times New Roman" panose="02020603050405020304" pitchFamily="18" charset="0"/>
              </a:rPr>
              <a:t>t</a:t>
            </a:r>
            <a:r>
              <a:rPr sz="3000" spc="-25" dirty="0">
                <a:latin typeface="Times New Roman" panose="02020603050405020304" pitchFamily="18" charset="0"/>
                <a:cs typeface="Times New Roman" panose="02020603050405020304" pitchFamily="18" charset="0"/>
              </a:rPr>
              <a:t>em</a:t>
            </a:r>
            <a:r>
              <a:rPr sz="3000" dirty="0">
                <a:latin typeface="Times New Roman" panose="02020603050405020304" pitchFamily="18" charset="0"/>
                <a:cs typeface="Times New Roman" panose="02020603050405020304" pitchFamily="18" charset="0"/>
              </a:rPr>
              <a:t> </a:t>
            </a:r>
            <a:r>
              <a:rPr sz="3000" spc="-190" dirty="0">
                <a:latin typeface="Times New Roman" panose="02020603050405020304" pitchFamily="18" charset="0"/>
                <a:cs typeface="Times New Roman" panose="02020603050405020304" pitchFamily="18" charset="0"/>
              </a:rPr>
              <a:t> </a:t>
            </a:r>
            <a:r>
              <a:rPr sz="3000" spc="-15" dirty="0">
                <a:latin typeface="Times New Roman" panose="02020603050405020304" pitchFamily="18" charset="0"/>
                <a:cs typeface="Times New Roman" panose="02020603050405020304" pitchFamily="18" charset="0"/>
              </a:rPr>
              <a:t>is</a:t>
            </a:r>
            <a:r>
              <a:rPr sz="3000" dirty="0">
                <a:latin typeface="Times New Roman" panose="02020603050405020304" pitchFamily="18" charset="0"/>
                <a:cs typeface="Times New Roman" panose="02020603050405020304" pitchFamily="18" charset="0"/>
              </a:rPr>
              <a:t> </a:t>
            </a:r>
            <a:r>
              <a:rPr sz="3000" spc="-210" dirty="0">
                <a:latin typeface="Times New Roman" panose="02020603050405020304" pitchFamily="18" charset="0"/>
                <a:cs typeface="Times New Roman" panose="02020603050405020304" pitchFamily="18" charset="0"/>
              </a:rPr>
              <a:t> </a:t>
            </a:r>
            <a:r>
              <a:rPr sz="3000" spc="-15" dirty="0">
                <a:latin typeface="Times New Roman" panose="02020603050405020304" pitchFamily="18" charset="0"/>
                <a:cs typeface="Times New Roman" panose="02020603050405020304" pitchFamily="18" charset="0"/>
              </a:rPr>
              <a:t>the</a:t>
            </a:r>
            <a:r>
              <a:rPr sz="3000" dirty="0">
                <a:latin typeface="Times New Roman" panose="02020603050405020304" pitchFamily="18" charset="0"/>
                <a:cs typeface="Times New Roman" panose="02020603050405020304" pitchFamily="18" charset="0"/>
              </a:rPr>
              <a:t> </a:t>
            </a:r>
            <a:r>
              <a:rPr sz="3000" spc="-200" dirty="0">
                <a:latin typeface="Times New Roman" panose="02020603050405020304" pitchFamily="18" charset="0"/>
                <a:cs typeface="Times New Roman" panose="02020603050405020304" pitchFamily="18" charset="0"/>
              </a:rPr>
              <a:t> </a:t>
            </a:r>
            <a:r>
              <a:rPr sz="3000" spc="-15" dirty="0">
                <a:solidFill>
                  <a:srgbClr val="FF0000"/>
                </a:solidFill>
                <a:latin typeface="Times New Roman" panose="02020603050405020304" pitchFamily="18" charset="0"/>
                <a:cs typeface="Times New Roman" panose="02020603050405020304" pitchFamily="18" charset="0"/>
              </a:rPr>
              <a:t>s</a:t>
            </a:r>
            <a:r>
              <a:rPr sz="3000" spc="-5" dirty="0">
                <a:solidFill>
                  <a:srgbClr val="FF0000"/>
                </a:solidFill>
                <a:latin typeface="Times New Roman" panose="02020603050405020304" pitchFamily="18" charset="0"/>
                <a:cs typeface="Times New Roman" panose="02020603050405020304" pitchFamily="18" charset="0"/>
              </a:rPr>
              <a:t>t</a:t>
            </a:r>
            <a:r>
              <a:rPr sz="3000" spc="-15" dirty="0">
                <a:solidFill>
                  <a:srgbClr val="FF0000"/>
                </a:solidFill>
                <a:latin typeface="Times New Roman" panose="02020603050405020304" pitchFamily="18" charset="0"/>
                <a:cs typeface="Times New Roman" panose="02020603050405020304" pitchFamily="18" charset="0"/>
              </a:rPr>
              <a:t>ructure</a:t>
            </a:r>
            <a:r>
              <a:rPr sz="3000" dirty="0">
                <a:solidFill>
                  <a:srgbClr val="FF0000"/>
                </a:solidFill>
                <a:latin typeface="Times New Roman" panose="02020603050405020304" pitchFamily="18" charset="0"/>
                <a:cs typeface="Times New Roman" panose="02020603050405020304" pitchFamily="18" charset="0"/>
              </a:rPr>
              <a:t> </a:t>
            </a:r>
            <a:r>
              <a:rPr sz="3000" spc="-185" dirty="0">
                <a:solidFill>
                  <a:srgbClr val="FF0000"/>
                </a:solidFill>
                <a:latin typeface="Times New Roman" panose="02020603050405020304" pitchFamily="18" charset="0"/>
                <a:cs typeface="Times New Roman" panose="02020603050405020304" pitchFamily="18" charset="0"/>
              </a:rPr>
              <a:t> </a:t>
            </a:r>
            <a:r>
              <a:rPr sz="3000" spc="-15" dirty="0">
                <a:latin typeface="Times New Roman" panose="02020603050405020304" pitchFamily="18" charset="0"/>
                <a:cs typeface="Times New Roman" panose="02020603050405020304" pitchFamily="18" charset="0"/>
              </a:rPr>
              <a:t>o</a:t>
            </a:r>
            <a:r>
              <a:rPr sz="3000" spc="-10" dirty="0">
                <a:latin typeface="Times New Roman" panose="02020603050405020304" pitchFamily="18" charset="0"/>
                <a:cs typeface="Times New Roman" panose="02020603050405020304" pitchFamily="18" charset="0"/>
              </a:rPr>
              <a:t>r</a:t>
            </a:r>
            <a:r>
              <a:rPr sz="3000" dirty="0">
                <a:latin typeface="Times New Roman" panose="02020603050405020304" pitchFamily="18" charset="0"/>
                <a:cs typeface="Times New Roman" panose="02020603050405020304" pitchFamily="18" charset="0"/>
              </a:rPr>
              <a:t>  </a:t>
            </a:r>
            <a:r>
              <a:rPr sz="3000" spc="295" dirty="0">
                <a:latin typeface="Times New Roman" panose="02020603050405020304" pitchFamily="18" charset="0"/>
                <a:cs typeface="Times New Roman" panose="02020603050405020304" pitchFamily="18" charset="0"/>
              </a:rPr>
              <a:t> </a:t>
            </a:r>
            <a:r>
              <a:rPr sz="3000" spc="-15" dirty="0">
                <a:solidFill>
                  <a:srgbClr val="FF0000"/>
                </a:solidFill>
                <a:latin typeface="Times New Roman" panose="02020603050405020304" pitchFamily="18" charset="0"/>
                <a:cs typeface="Times New Roman" panose="02020603050405020304" pitchFamily="18" charset="0"/>
              </a:rPr>
              <a:t>s</a:t>
            </a:r>
            <a:r>
              <a:rPr sz="3000" spc="-5" dirty="0">
                <a:solidFill>
                  <a:srgbClr val="FF0000"/>
                </a:solidFill>
                <a:latin typeface="Times New Roman" panose="02020603050405020304" pitchFamily="18" charset="0"/>
                <a:cs typeface="Times New Roman" panose="02020603050405020304" pitchFamily="18" charset="0"/>
              </a:rPr>
              <a:t>t</a:t>
            </a:r>
            <a:r>
              <a:rPr sz="3000" spc="-10" dirty="0">
                <a:solidFill>
                  <a:srgbClr val="FF0000"/>
                </a:solidFill>
                <a:latin typeface="Times New Roman" panose="02020603050405020304" pitchFamily="18" charset="0"/>
                <a:cs typeface="Times New Roman" panose="02020603050405020304" pitchFamily="18" charset="0"/>
              </a:rPr>
              <a:t>r</a:t>
            </a:r>
            <a:r>
              <a:rPr sz="3000" spc="-15" dirty="0">
                <a:solidFill>
                  <a:srgbClr val="FF0000"/>
                </a:solidFill>
                <a:latin typeface="Times New Roman" panose="02020603050405020304" pitchFamily="18" charset="0"/>
                <a:cs typeface="Times New Roman" panose="02020603050405020304" pitchFamily="18" charset="0"/>
              </a:rPr>
              <a:t>uctures</a:t>
            </a:r>
            <a:r>
              <a:rPr sz="3000" dirty="0">
                <a:solidFill>
                  <a:srgbClr val="FF0000"/>
                </a:solidFill>
                <a:latin typeface="Times New Roman" panose="02020603050405020304" pitchFamily="18" charset="0"/>
                <a:cs typeface="Times New Roman" panose="02020603050405020304" pitchFamily="18" charset="0"/>
              </a:rPr>
              <a:t> </a:t>
            </a:r>
            <a:r>
              <a:rPr sz="3000" spc="-185" dirty="0">
                <a:solidFill>
                  <a:srgbClr val="FF0000"/>
                </a:solidFill>
                <a:latin typeface="Times New Roman" panose="02020603050405020304" pitchFamily="18" charset="0"/>
                <a:cs typeface="Times New Roman" panose="02020603050405020304" pitchFamily="18" charset="0"/>
              </a:rPr>
              <a:t> </a:t>
            </a:r>
            <a:r>
              <a:rPr sz="3000" spc="-15" dirty="0">
                <a:solidFill>
                  <a:srgbClr val="FF0000"/>
                </a:solidFill>
                <a:latin typeface="Times New Roman" panose="02020603050405020304" pitchFamily="18" charset="0"/>
                <a:cs typeface="Times New Roman" panose="02020603050405020304" pitchFamily="18" charset="0"/>
              </a:rPr>
              <a:t>o</a:t>
            </a:r>
            <a:r>
              <a:rPr sz="3000" spc="-10" dirty="0">
                <a:solidFill>
                  <a:srgbClr val="FF0000"/>
                </a:solidFill>
                <a:latin typeface="Times New Roman" panose="02020603050405020304" pitchFamily="18" charset="0"/>
                <a:cs typeface="Times New Roman" panose="02020603050405020304" pitchFamily="18" charset="0"/>
              </a:rPr>
              <a:t>f</a:t>
            </a:r>
            <a:r>
              <a:rPr sz="3000" dirty="0">
                <a:solidFill>
                  <a:srgbClr val="FF0000"/>
                </a:solidFill>
                <a:latin typeface="Times New Roman" panose="02020603050405020304" pitchFamily="18" charset="0"/>
                <a:cs typeface="Times New Roman" panose="02020603050405020304" pitchFamily="18" charset="0"/>
              </a:rPr>
              <a:t> </a:t>
            </a:r>
            <a:r>
              <a:rPr sz="3000" spc="-210" dirty="0">
                <a:solidFill>
                  <a:srgbClr val="FF0000"/>
                </a:solidFill>
                <a:latin typeface="Times New Roman" panose="02020603050405020304" pitchFamily="18" charset="0"/>
                <a:cs typeface="Times New Roman" panose="02020603050405020304" pitchFamily="18" charset="0"/>
              </a:rPr>
              <a:t> </a:t>
            </a:r>
            <a:r>
              <a:rPr sz="3000" spc="-15" dirty="0">
                <a:solidFill>
                  <a:srgbClr val="FF0000"/>
                </a:solidFill>
                <a:latin typeface="Times New Roman" panose="02020603050405020304" pitchFamily="18" charset="0"/>
                <a:cs typeface="Times New Roman" panose="02020603050405020304" pitchFamily="18" charset="0"/>
              </a:rPr>
              <a:t>the</a:t>
            </a:r>
            <a:r>
              <a:rPr sz="3000" dirty="0">
                <a:solidFill>
                  <a:srgbClr val="FF0000"/>
                </a:solidFill>
                <a:latin typeface="Times New Roman" panose="02020603050405020304" pitchFamily="18" charset="0"/>
                <a:cs typeface="Times New Roman" panose="02020603050405020304" pitchFamily="18" charset="0"/>
              </a:rPr>
              <a:t> </a:t>
            </a:r>
            <a:r>
              <a:rPr sz="3000" spc="-200" dirty="0">
                <a:solidFill>
                  <a:srgbClr val="FF0000"/>
                </a:solidFill>
                <a:latin typeface="Times New Roman" panose="02020603050405020304" pitchFamily="18" charset="0"/>
                <a:cs typeface="Times New Roman" panose="02020603050405020304" pitchFamily="18" charset="0"/>
              </a:rPr>
              <a:t> </a:t>
            </a:r>
            <a:r>
              <a:rPr sz="3000" spc="-15" dirty="0">
                <a:solidFill>
                  <a:srgbClr val="FF0000"/>
                </a:solidFill>
                <a:latin typeface="Times New Roman" panose="02020603050405020304" pitchFamily="18" charset="0"/>
                <a:cs typeface="Times New Roman" panose="02020603050405020304" pitchFamily="18" charset="0"/>
              </a:rPr>
              <a:t>s</a:t>
            </a:r>
            <a:r>
              <a:rPr sz="3000" spc="-10" dirty="0">
                <a:solidFill>
                  <a:srgbClr val="FF0000"/>
                </a:solidFill>
                <a:latin typeface="Times New Roman" panose="02020603050405020304" pitchFamily="18" charset="0"/>
                <a:cs typeface="Times New Roman" panose="02020603050405020304" pitchFamily="18" charset="0"/>
              </a:rPr>
              <a:t>y</a:t>
            </a:r>
            <a:r>
              <a:rPr sz="3000" spc="-15" dirty="0">
                <a:solidFill>
                  <a:srgbClr val="FF0000"/>
                </a:solidFill>
                <a:latin typeface="Times New Roman" panose="02020603050405020304" pitchFamily="18" charset="0"/>
                <a:cs typeface="Times New Roman" panose="02020603050405020304" pitchFamily="18" charset="0"/>
              </a:rPr>
              <a:t>s</a:t>
            </a:r>
            <a:r>
              <a:rPr sz="3000" spc="-5" dirty="0">
                <a:solidFill>
                  <a:srgbClr val="FF0000"/>
                </a:solidFill>
                <a:latin typeface="Times New Roman" panose="02020603050405020304" pitchFamily="18" charset="0"/>
                <a:cs typeface="Times New Roman" panose="02020603050405020304" pitchFamily="18" charset="0"/>
              </a:rPr>
              <a:t>t</a:t>
            </a:r>
            <a:r>
              <a:rPr sz="3000" spc="-25" dirty="0">
                <a:solidFill>
                  <a:srgbClr val="FF0000"/>
                </a:solidFill>
                <a:latin typeface="Times New Roman" panose="02020603050405020304" pitchFamily="18" charset="0"/>
                <a:cs typeface="Times New Roman" panose="02020603050405020304" pitchFamily="18" charset="0"/>
              </a:rPr>
              <a:t>e</a:t>
            </a:r>
            <a:r>
              <a:rPr sz="3000" spc="-15" dirty="0">
                <a:solidFill>
                  <a:srgbClr val="FF0000"/>
                </a:solidFill>
                <a:latin typeface="Times New Roman" panose="02020603050405020304" pitchFamily="18" charset="0"/>
                <a:cs typeface="Times New Roman" panose="02020603050405020304" pitchFamily="18" charset="0"/>
              </a:rPr>
              <a:t>m</a:t>
            </a:r>
            <a:r>
              <a:rPr sz="3000" spc="-10" dirty="0">
                <a:latin typeface="Times New Roman" panose="02020603050405020304" pitchFamily="18" charset="0"/>
                <a:cs typeface="Times New Roman" panose="02020603050405020304" pitchFamily="18" charset="0"/>
              </a:rPr>
              <a:t>, </a:t>
            </a:r>
            <a:r>
              <a:rPr sz="3000" spc="-20" dirty="0">
                <a:latin typeface="Times New Roman" panose="02020603050405020304" pitchFamily="18" charset="0"/>
                <a:cs typeface="Times New Roman" panose="02020603050405020304" pitchFamily="18" charset="0"/>
              </a:rPr>
              <a:t>which</a:t>
            </a:r>
            <a:r>
              <a:rPr sz="3000" dirty="0">
                <a:latin typeface="Times New Roman" panose="02020603050405020304" pitchFamily="18" charset="0"/>
                <a:cs typeface="Times New Roman" panose="02020603050405020304" pitchFamily="18" charset="0"/>
              </a:rPr>
              <a:t>     </a:t>
            </a:r>
            <a:r>
              <a:rPr sz="3000" spc="130" dirty="0">
                <a:latin typeface="Times New Roman" panose="02020603050405020304" pitchFamily="18" charset="0"/>
                <a:cs typeface="Times New Roman" panose="02020603050405020304" pitchFamily="18" charset="0"/>
              </a:rPr>
              <a:t> </a:t>
            </a:r>
            <a:r>
              <a:rPr sz="3000" spc="-15" dirty="0">
                <a:latin typeface="Times New Roman" panose="02020603050405020304" pitchFamily="18" charset="0"/>
                <a:cs typeface="Times New Roman" panose="02020603050405020304" pitchFamily="18" charset="0"/>
              </a:rPr>
              <a:t>compri</a:t>
            </a:r>
            <a:r>
              <a:rPr sz="3000" spc="-5" dirty="0">
                <a:latin typeface="Times New Roman" panose="02020603050405020304" pitchFamily="18" charset="0"/>
                <a:cs typeface="Times New Roman" panose="02020603050405020304" pitchFamily="18" charset="0"/>
              </a:rPr>
              <a:t>s</a:t>
            </a:r>
            <a:r>
              <a:rPr sz="3000" spc="-20" dirty="0">
                <a:latin typeface="Times New Roman" panose="02020603050405020304" pitchFamily="18" charset="0"/>
                <a:cs typeface="Times New Roman" panose="02020603050405020304" pitchFamily="18" charset="0"/>
              </a:rPr>
              <a:t>e</a:t>
            </a:r>
            <a:r>
              <a:rPr sz="3000" dirty="0">
                <a:latin typeface="Times New Roman" panose="02020603050405020304" pitchFamily="18" charset="0"/>
                <a:cs typeface="Times New Roman" panose="02020603050405020304" pitchFamily="18" charset="0"/>
              </a:rPr>
              <a:t>     </a:t>
            </a:r>
            <a:r>
              <a:rPr sz="3000" spc="140" dirty="0">
                <a:latin typeface="Times New Roman" panose="02020603050405020304" pitchFamily="18" charset="0"/>
                <a:cs typeface="Times New Roman" panose="02020603050405020304" pitchFamily="18" charset="0"/>
              </a:rPr>
              <a:t> </a:t>
            </a:r>
            <a:r>
              <a:rPr sz="3000" spc="-15" dirty="0">
                <a:latin typeface="Times New Roman" panose="02020603050405020304" pitchFamily="18" charset="0"/>
                <a:cs typeface="Times New Roman" panose="02020603050405020304" pitchFamily="18" charset="0"/>
              </a:rPr>
              <a:t>so</a:t>
            </a:r>
            <a:r>
              <a:rPr sz="3000" spc="-25" dirty="0">
                <a:latin typeface="Times New Roman" panose="02020603050405020304" pitchFamily="18" charset="0"/>
                <a:cs typeface="Times New Roman" panose="02020603050405020304" pitchFamily="18" charset="0"/>
              </a:rPr>
              <a:t>f</a:t>
            </a:r>
            <a:r>
              <a:rPr sz="3000" spc="-15" dirty="0">
                <a:latin typeface="Times New Roman" panose="02020603050405020304" pitchFamily="18" charset="0"/>
                <a:cs typeface="Times New Roman" panose="02020603050405020304" pitchFamily="18" charset="0"/>
              </a:rPr>
              <a:t>tware</a:t>
            </a:r>
            <a:r>
              <a:rPr sz="3000" dirty="0">
                <a:latin typeface="Times New Roman" panose="02020603050405020304" pitchFamily="18" charset="0"/>
                <a:cs typeface="Times New Roman" panose="02020603050405020304" pitchFamily="18" charset="0"/>
              </a:rPr>
              <a:t>     </a:t>
            </a:r>
            <a:r>
              <a:rPr sz="3000" spc="130" dirty="0">
                <a:latin typeface="Times New Roman" panose="02020603050405020304" pitchFamily="18" charset="0"/>
                <a:cs typeface="Times New Roman" panose="02020603050405020304" pitchFamily="18" charset="0"/>
              </a:rPr>
              <a:t> </a:t>
            </a:r>
            <a:r>
              <a:rPr sz="3000" spc="-15" dirty="0">
                <a:solidFill>
                  <a:srgbClr val="FF0000"/>
                </a:solidFill>
                <a:latin typeface="Times New Roman" panose="02020603050405020304" pitchFamily="18" charset="0"/>
                <a:cs typeface="Times New Roman" panose="02020603050405020304" pitchFamily="18" charset="0"/>
              </a:rPr>
              <a:t>co</a:t>
            </a:r>
            <a:r>
              <a:rPr sz="3000" spc="-20" dirty="0">
                <a:solidFill>
                  <a:srgbClr val="FF0000"/>
                </a:solidFill>
                <a:latin typeface="Times New Roman" panose="02020603050405020304" pitchFamily="18" charset="0"/>
                <a:cs typeface="Times New Roman" panose="02020603050405020304" pitchFamily="18" charset="0"/>
              </a:rPr>
              <a:t>mpo</a:t>
            </a:r>
            <a:r>
              <a:rPr sz="3000" spc="-5" dirty="0">
                <a:solidFill>
                  <a:srgbClr val="FF0000"/>
                </a:solidFill>
                <a:latin typeface="Times New Roman" panose="02020603050405020304" pitchFamily="18" charset="0"/>
                <a:cs typeface="Times New Roman" panose="02020603050405020304" pitchFamily="18" charset="0"/>
              </a:rPr>
              <a:t>n</a:t>
            </a:r>
            <a:r>
              <a:rPr sz="3000" spc="-25" dirty="0">
                <a:solidFill>
                  <a:srgbClr val="FF0000"/>
                </a:solidFill>
                <a:latin typeface="Times New Roman" panose="02020603050405020304" pitchFamily="18" charset="0"/>
                <a:cs typeface="Times New Roman" panose="02020603050405020304" pitchFamily="18" charset="0"/>
              </a:rPr>
              <a:t>en</a:t>
            </a:r>
            <a:r>
              <a:rPr sz="3000" spc="-5" dirty="0">
                <a:solidFill>
                  <a:srgbClr val="FF0000"/>
                </a:solidFill>
                <a:latin typeface="Times New Roman" panose="02020603050405020304" pitchFamily="18" charset="0"/>
                <a:cs typeface="Times New Roman" panose="02020603050405020304" pitchFamily="18" charset="0"/>
              </a:rPr>
              <a:t>t</a:t>
            </a:r>
            <a:r>
              <a:rPr sz="3000" spc="-15" dirty="0">
                <a:solidFill>
                  <a:srgbClr val="FF0000"/>
                </a:solidFill>
                <a:latin typeface="Times New Roman" panose="02020603050405020304" pitchFamily="18" charset="0"/>
                <a:cs typeface="Times New Roman" panose="02020603050405020304" pitchFamily="18" charset="0"/>
              </a:rPr>
              <a:t>s</a:t>
            </a:r>
            <a:r>
              <a:rPr sz="3000" dirty="0">
                <a:solidFill>
                  <a:srgbClr val="FF0000"/>
                </a:solidFill>
                <a:latin typeface="Times New Roman" panose="02020603050405020304" pitchFamily="18" charset="0"/>
                <a:cs typeface="Times New Roman" panose="02020603050405020304" pitchFamily="18" charset="0"/>
              </a:rPr>
              <a:t>     </a:t>
            </a:r>
            <a:r>
              <a:rPr sz="3000" spc="120" dirty="0">
                <a:solidFill>
                  <a:srgbClr val="FF0000"/>
                </a:solidFill>
                <a:latin typeface="Times New Roman" panose="02020603050405020304" pitchFamily="18" charset="0"/>
                <a:cs typeface="Times New Roman" panose="02020603050405020304" pitchFamily="18" charset="0"/>
              </a:rPr>
              <a:t> </a:t>
            </a:r>
            <a:r>
              <a:rPr sz="3000" spc="-15" dirty="0">
                <a:latin typeface="Times New Roman" panose="02020603050405020304" pitchFamily="18" charset="0"/>
                <a:cs typeface="Times New Roman" panose="02020603050405020304" pitchFamily="18" charset="0"/>
              </a:rPr>
              <a:t>[an</a:t>
            </a:r>
            <a:r>
              <a:rPr sz="3000" spc="-20" dirty="0">
                <a:latin typeface="Times New Roman" panose="02020603050405020304" pitchFamily="18" charset="0"/>
                <a:cs typeface="Times New Roman" panose="02020603050405020304" pitchFamily="18" charset="0"/>
              </a:rPr>
              <a:t>d</a:t>
            </a:r>
            <a:r>
              <a:rPr sz="3000" spc="-10" dirty="0">
                <a:latin typeface="Times New Roman" panose="02020603050405020304" pitchFamily="18" charset="0"/>
                <a:cs typeface="Times New Roman" panose="02020603050405020304" pitchFamily="18" charset="0"/>
              </a:rPr>
              <a:t> </a:t>
            </a:r>
            <a:r>
              <a:rPr sz="3000" spc="-15" dirty="0">
                <a:solidFill>
                  <a:srgbClr val="FF0000"/>
                </a:solidFill>
                <a:latin typeface="Times New Roman" panose="02020603050405020304" pitchFamily="18" charset="0"/>
                <a:cs typeface="Times New Roman" panose="02020603050405020304" pitchFamily="18" charset="0"/>
              </a:rPr>
              <a:t>co</a:t>
            </a:r>
            <a:r>
              <a:rPr sz="3000" spc="-25" dirty="0">
                <a:solidFill>
                  <a:srgbClr val="FF0000"/>
                </a:solidFill>
                <a:latin typeface="Times New Roman" panose="02020603050405020304" pitchFamily="18" charset="0"/>
                <a:cs typeface="Times New Roman" panose="02020603050405020304" pitchFamily="18" charset="0"/>
              </a:rPr>
              <a:t>n</a:t>
            </a:r>
            <a:r>
              <a:rPr sz="3000" spc="-15" dirty="0">
                <a:solidFill>
                  <a:srgbClr val="FF0000"/>
                </a:solidFill>
                <a:latin typeface="Times New Roman" panose="02020603050405020304" pitchFamily="18" charset="0"/>
                <a:cs typeface="Times New Roman" panose="02020603050405020304" pitchFamily="18" charset="0"/>
              </a:rPr>
              <a:t>n</a:t>
            </a:r>
            <a:r>
              <a:rPr sz="3000" spc="-25" dirty="0">
                <a:solidFill>
                  <a:srgbClr val="FF0000"/>
                </a:solidFill>
                <a:latin typeface="Times New Roman" panose="02020603050405020304" pitchFamily="18" charset="0"/>
                <a:cs typeface="Times New Roman" panose="02020603050405020304" pitchFamily="18" charset="0"/>
              </a:rPr>
              <a:t>e</a:t>
            </a:r>
            <a:r>
              <a:rPr sz="3000" spc="-10" dirty="0">
                <a:solidFill>
                  <a:srgbClr val="FF0000"/>
                </a:solidFill>
                <a:latin typeface="Times New Roman" panose="02020603050405020304" pitchFamily="18" charset="0"/>
                <a:cs typeface="Times New Roman" panose="02020603050405020304" pitchFamily="18" charset="0"/>
              </a:rPr>
              <a:t>c</a:t>
            </a:r>
            <a:r>
              <a:rPr sz="3000" spc="-15" dirty="0">
                <a:solidFill>
                  <a:srgbClr val="FF0000"/>
                </a:solidFill>
                <a:latin typeface="Times New Roman" panose="02020603050405020304" pitchFamily="18" charset="0"/>
                <a:cs typeface="Times New Roman" panose="02020603050405020304" pitchFamily="18" charset="0"/>
              </a:rPr>
              <a:t>to</a:t>
            </a:r>
            <a:r>
              <a:rPr sz="3000" dirty="0">
                <a:solidFill>
                  <a:srgbClr val="FF0000"/>
                </a:solidFill>
                <a:latin typeface="Times New Roman" panose="02020603050405020304" pitchFamily="18" charset="0"/>
                <a:cs typeface="Times New Roman" panose="02020603050405020304" pitchFamily="18" charset="0"/>
              </a:rPr>
              <a:t>rs</a:t>
            </a:r>
            <a:r>
              <a:rPr sz="3000" spc="-10" dirty="0">
                <a:latin typeface="Times New Roman" panose="02020603050405020304" pitchFamily="18" charset="0"/>
                <a:cs typeface="Times New Roman" panose="02020603050405020304" pitchFamily="18" charset="0"/>
              </a:rPr>
              <a:t>],</a:t>
            </a:r>
            <a:r>
              <a:rPr sz="3000" dirty="0">
                <a:latin typeface="Times New Roman" panose="02020603050405020304" pitchFamily="18" charset="0"/>
                <a:cs typeface="Times New Roman" panose="02020603050405020304" pitchFamily="18" charset="0"/>
              </a:rPr>
              <a:t> </a:t>
            </a:r>
            <a:r>
              <a:rPr sz="3000" spc="-330" dirty="0">
                <a:latin typeface="Times New Roman" panose="02020603050405020304" pitchFamily="18" charset="0"/>
                <a:cs typeface="Times New Roman" panose="02020603050405020304" pitchFamily="18" charset="0"/>
              </a:rPr>
              <a:t> </a:t>
            </a:r>
            <a:r>
              <a:rPr sz="3000" spc="-15" dirty="0">
                <a:latin typeface="Times New Roman" panose="02020603050405020304" pitchFamily="18" charset="0"/>
                <a:cs typeface="Times New Roman" panose="02020603050405020304" pitchFamily="18" charset="0"/>
              </a:rPr>
              <a:t>the</a:t>
            </a:r>
            <a:r>
              <a:rPr sz="3000" dirty="0">
                <a:latin typeface="Times New Roman" panose="02020603050405020304" pitchFamily="18" charset="0"/>
                <a:cs typeface="Times New Roman" panose="02020603050405020304" pitchFamily="18" charset="0"/>
              </a:rPr>
              <a:t> </a:t>
            </a:r>
            <a:r>
              <a:rPr sz="3000" spc="-305" dirty="0">
                <a:latin typeface="Times New Roman" panose="02020603050405020304" pitchFamily="18" charset="0"/>
                <a:cs typeface="Times New Roman" panose="02020603050405020304" pitchFamily="18" charset="0"/>
              </a:rPr>
              <a:t> </a:t>
            </a:r>
            <a:r>
              <a:rPr sz="3000" spc="-25" dirty="0">
                <a:latin typeface="Times New Roman" panose="02020603050405020304" pitchFamily="18" charset="0"/>
                <a:cs typeface="Times New Roman" panose="02020603050405020304" pitchFamily="18" charset="0"/>
              </a:rPr>
              <a:t>e</a:t>
            </a:r>
            <a:r>
              <a:rPr sz="3000" spc="-10" dirty="0">
                <a:latin typeface="Times New Roman" panose="02020603050405020304" pitchFamily="18" charset="0"/>
                <a:cs typeface="Times New Roman" panose="02020603050405020304" pitchFamily="18" charset="0"/>
              </a:rPr>
              <a:t>x</a:t>
            </a:r>
            <a:r>
              <a:rPr sz="3000" spc="-15" dirty="0">
                <a:latin typeface="Times New Roman" panose="02020603050405020304" pitchFamily="18" charset="0"/>
                <a:cs typeface="Times New Roman" panose="02020603050405020304" pitchFamily="18" charset="0"/>
              </a:rPr>
              <a:t>te</a:t>
            </a:r>
            <a:r>
              <a:rPr sz="3000" dirty="0">
                <a:latin typeface="Times New Roman" panose="02020603050405020304" pitchFamily="18" charset="0"/>
                <a:cs typeface="Times New Roman" panose="02020603050405020304" pitchFamily="18" charset="0"/>
              </a:rPr>
              <a:t>r</a:t>
            </a:r>
            <a:r>
              <a:rPr sz="3000" spc="-25" dirty="0">
                <a:latin typeface="Times New Roman" panose="02020603050405020304" pitchFamily="18" charset="0"/>
                <a:cs typeface="Times New Roman" panose="02020603050405020304" pitchFamily="18" charset="0"/>
              </a:rPr>
              <a:t>n</a:t>
            </a:r>
            <a:r>
              <a:rPr sz="3000" spc="-15" dirty="0">
                <a:latin typeface="Times New Roman" panose="02020603050405020304" pitchFamily="18" charset="0"/>
                <a:cs typeface="Times New Roman" panose="02020603050405020304" pitchFamily="18" charset="0"/>
              </a:rPr>
              <a:t>ally</a:t>
            </a:r>
            <a:r>
              <a:rPr sz="3000" dirty="0">
                <a:latin typeface="Times New Roman" panose="02020603050405020304" pitchFamily="18" charset="0"/>
                <a:cs typeface="Times New Roman" panose="02020603050405020304" pitchFamily="18" charset="0"/>
              </a:rPr>
              <a:t> </a:t>
            </a:r>
            <a:r>
              <a:rPr sz="3000" spc="-300" dirty="0">
                <a:latin typeface="Times New Roman" panose="02020603050405020304" pitchFamily="18" charset="0"/>
                <a:cs typeface="Times New Roman" panose="02020603050405020304" pitchFamily="18" charset="0"/>
              </a:rPr>
              <a:t> </a:t>
            </a:r>
            <a:r>
              <a:rPr sz="3000" spc="-15" dirty="0">
                <a:solidFill>
                  <a:srgbClr val="FF0000"/>
                </a:solidFill>
                <a:latin typeface="Times New Roman" panose="02020603050405020304" pitchFamily="18" charset="0"/>
                <a:cs typeface="Times New Roman" panose="02020603050405020304" pitchFamily="18" charset="0"/>
              </a:rPr>
              <a:t>v</a:t>
            </a:r>
            <a:r>
              <a:rPr sz="3000" spc="-5" dirty="0">
                <a:solidFill>
                  <a:srgbClr val="FF0000"/>
                </a:solidFill>
                <a:latin typeface="Times New Roman" panose="02020603050405020304" pitchFamily="18" charset="0"/>
                <a:cs typeface="Times New Roman" panose="02020603050405020304" pitchFamily="18" charset="0"/>
              </a:rPr>
              <a:t>i</a:t>
            </a:r>
            <a:r>
              <a:rPr sz="3000" spc="-15" dirty="0">
                <a:solidFill>
                  <a:srgbClr val="FF0000"/>
                </a:solidFill>
                <a:latin typeface="Times New Roman" panose="02020603050405020304" pitchFamily="18" charset="0"/>
                <a:cs typeface="Times New Roman" panose="02020603050405020304" pitchFamily="18" charset="0"/>
              </a:rPr>
              <a:t>s</a:t>
            </a:r>
            <a:r>
              <a:rPr sz="3000" spc="-5" dirty="0">
                <a:solidFill>
                  <a:srgbClr val="FF0000"/>
                </a:solidFill>
                <a:latin typeface="Times New Roman" panose="02020603050405020304" pitchFamily="18" charset="0"/>
                <a:cs typeface="Times New Roman" panose="02020603050405020304" pitchFamily="18" charset="0"/>
              </a:rPr>
              <a:t>i</a:t>
            </a:r>
            <a:r>
              <a:rPr sz="3000" spc="-25" dirty="0">
                <a:solidFill>
                  <a:srgbClr val="FF0000"/>
                </a:solidFill>
                <a:latin typeface="Times New Roman" panose="02020603050405020304" pitchFamily="18" charset="0"/>
                <a:cs typeface="Times New Roman" panose="02020603050405020304" pitchFamily="18" charset="0"/>
              </a:rPr>
              <a:t>b</a:t>
            </a:r>
            <a:r>
              <a:rPr sz="3000" spc="-5" dirty="0">
                <a:solidFill>
                  <a:srgbClr val="FF0000"/>
                </a:solidFill>
                <a:latin typeface="Times New Roman" panose="02020603050405020304" pitchFamily="18" charset="0"/>
                <a:cs typeface="Times New Roman" panose="02020603050405020304" pitchFamily="18" charset="0"/>
              </a:rPr>
              <a:t>l</a:t>
            </a:r>
            <a:r>
              <a:rPr sz="3000" spc="-20" dirty="0">
                <a:solidFill>
                  <a:srgbClr val="FF0000"/>
                </a:solidFill>
                <a:latin typeface="Times New Roman" panose="02020603050405020304" pitchFamily="18" charset="0"/>
                <a:cs typeface="Times New Roman" panose="02020603050405020304" pitchFamily="18" charset="0"/>
              </a:rPr>
              <a:t>e</a:t>
            </a:r>
            <a:r>
              <a:rPr sz="3000" dirty="0">
                <a:solidFill>
                  <a:srgbClr val="FF0000"/>
                </a:solidFill>
                <a:latin typeface="Times New Roman" panose="02020603050405020304" pitchFamily="18" charset="0"/>
                <a:cs typeface="Times New Roman" panose="02020603050405020304" pitchFamily="18" charset="0"/>
              </a:rPr>
              <a:t> </a:t>
            </a:r>
            <a:r>
              <a:rPr sz="3000" spc="-305" dirty="0">
                <a:solidFill>
                  <a:srgbClr val="FF0000"/>
                </a:solidFill>
                <a:latin typeface="Times New Roman" panose="02020603050405020304" pitchFamily="18" charset="0"/>
                <a:cs typeface="Times New Roman" panose="02020603050405020304" pitchFamily="18" charset="0"/>
              </a:rPr>
              <a:t> </a:t>
            </a:r>
            <a:r>
              <a:rPr sz="3000" spc="-25" dirty="0">
                <a:solidFill>
                  <a:srgbClr val="FF0000"/>
                </a:solidFill>
                <a:latin typeface="Times New Roman" panose="02020603050405020304" pitchFamily="18" charset="0"/>
                <a:cs typeface="Times New Roman" panose="02020603050405020304" pitchFamily="18" charset="0"/>
              </a:rPr>
              <a:t>p</a:t>
            </a:r>
            <a:r>
              <a:rPr sz="3000" spc="-5" dirty="0">
                <a:solidFill>
                  <a:srgbClr val="FF0000"/>
                </a:solidFill>
                <a:latin typeface="Times New Roman" panose="02020603050405020304" pitchFamily="18" charset="0"/>
                <a:cs typeface="Times New Roman" panose="02020603050405020304" pitchFamily="18" charset="0"/>
              </a:rPr>
              <a:t>r</a:t>
            </a:r>
            <a:r>
              <a:rPr sz="3000" spc="-25" dirty="0">
                <a:solidFill>
                  <a:srgbClr val="FF0000"/>
                </a:solidFill>
                <a:latin typeface="Times New Roman" panose="02020603050405020304" pitchFamily="18" charset="0"/>
                <a:cs typeface="Times New Roman" panose="02020603050405020304" pitchFamily="18" charset="0"/>
              </a:rPr>
              <a:t>o</a:t>
            </a:r>
            <a:r>
              <a:rPr sz="3000" spc="-15" dirty="0">
                <a:solidFill>
                  <a:srgbClr val="FF0000"/>
                </a:solidFill>
                <a:latin typeface="Times New Roman" panose="02020603050405020304" pitchFamily="18" charset="0"/>
                <a:cs typeface="Times New Roman" panose="02020603050405020304" pitchFamily="18" charset="0"/>
              </a:rPr>
              <a:t>p</a:t>
            </a:r>
            <a:r>
              <a:rPr sz="3000" spc="-25" dirty="0">
                <a:solidFill>
                  <a:srgbClr val="FF0000"/>
                </a:solidFill>
                <a:latin typeface="Times New Roman" panose="02020603050405020304" pitchFamily="18" charset="0"/>
                <a:cs typeface="Times New Roman" panose="02020603050405020304" pitchFamily="18" charset="0"/>
              </a:rPr>
              <a:t>e</a:t>
            </a:r>
            <a:r>
              <a:rPr sz="3000" spc="-5" dirty="0">
                <a:solidFill>
                  <a:srgbClr val="FF0000"/>
                </a:solidFill>
                <a:latin typeface="Times New Roman" panose="02020603050405020304" pitchFamily="18" charset="0"/>
                <a:cs typeface="Times New Roman" panose="02020603050405020304" pitchFamily="18" charset="0"/>
              </a:rPr>
              <a:t>r</a:t>
            </a:r>
            <a:r>
              <a:rPr sz="3000" spc="-10" dirty="0">
                <a:solidFill>
                  <a:srgbClr val="FF0000"/>
                </a:solidFill>
                <a:latin typeface="Times New Roman" panose="02020603050405020304" pitchFamily="18" charset="0"/>
                <a:cs typeface="Times New Roman" panose="02020603050405020304" pitchFamily="18" charset="0"/>
              </a:rPr>
              <a:t>ti</a:t>
            </a:r>
            <a:r>
              <a:rPr sz="3000" spc="-15" dirty="0">
                <a:solidFill>
                  <a:srgbClr val="FF0000"/>
                </a:solidFill>
                <a:latin typeface="Times New Roman" panose="02020603050405020304" pitchFamily="18" charset="0"/>
                <a:cs typeface="Times New Roman" panose="02020603050405020304" pitchFamily="18" charset="0"/>
              </a:rPr>
              <a:t>es</a:t>
            </a:r>
            <a:r>
              <a:rPr sz="3000" dirty="0">
                <a:solidFill>
                  <a:srgbClr val="FF0000"/>
                </a:solidFill>
                <a:latin typeface="Times New Roman" panose="02020603050405020304" pitchFamily="18" charset="0"/>
                <a:cs typeface="Times New Roman" panose="02020603050405020304" pitchFamily="18" charset="0"/>
              </a:rPr>
              <a:t> </a:t>
            </a:r>
            <a:r>
              <a:rPr sz="3000" spc="-305" dirty="0">
                <a:solidFill>
                  <a:srgbClr val="FF0000"/>
                </a:solidFill>
                <a:latin typeface="Times New Roman" panose="02020603050405020304" pitchFamily="18" charset="0"/>
                <a:cs typeface="Times New Roman" panose="02020603050405020304" pitchFamily="18" charset="0"/>
              </a:rPr>
              <a:t> </a:t>
            </a:r>
            <a:r>
              <a:rPr sz="3000" spc="-15" dirty="0">
                <a:latin typeface="Times New Roman" panose="02020603050405020304" pitchFamily="18" charset="0"/>
                <a:cs typeface="Times New Roman" panose="02020603050405020304" pitchFamily="18" charset="0"/>
              </a:rPr>
              <a:t>o</a:t>
            </a:r>
            <a:r>
              <a:rPr sz="3000" spc="-10" dirty="0">
                <a:latin typeface="Times New Roman" panose="02020603050405020304" pitchFamily="18" charset="0"/>
                <a:cs typeface="Times New Roman" panose="02020603050405020304" pitchFamily="18" charset="0"/>
              </a:rPr>
              <a:t>f</a:t>
            </a:r>
            <a:r>
              <a:rPr sz="3000" dirty="0">
                <a:latin typeface="Times New Roman" panose="02020603050405020304" pitchFamily="18" charset="0"/>
                <a:cs typeface="Times New Roman" panose="02020603050405020304" pitchFamily="18" charset="0"/>
              </a:rPr>
              <a:t> </a:t>
            </a:r>
            <a:r>
              <a:rPr sz="3000" spc="-320" dirty="0">
                <a:latin typeface="Times New Roman" panose="02020603050405020304" pitchFamily="18" charset="0"/>
                <a:cs typeface="Times New Roman" panose="02020603050405020304" pitchFamily="18" charset="0"/>
              </a:rPr>
              <a:t> </a:t>
            </a:r>
            <a:r>
              <a:rPr sz="3000" spc="-15" dirty="0">
                <a:latin typeface="Times New Roman" panose="02020603050405020304" pitchFamily="18" charset="0"/>
                <a:cs typeface="Times New Roman" panose="02020603050405020304" pitchFamily="18" charset="0"/>
              </a:rPr>
              <a:t>those</a:t>
            </a:r>
            <a:r>
              <a:rPr sz="3000" spc="-10" dirty="0">
                <a:latin typeface="Times New Roman" panose="02020603050405020304" pitchFamily="18" charset="0"/>
                <a:cs typeface="Times New Roman" panose="02020603050405020304" pitchFamily="18" charset="0"/>
              </a:rPr>
              <a:t> </a:t>
            </a:r>
            <a:r>
              <a:rPr sz="3000" spc="-15" dirty="0">
                <a:latin typeface="Times New Roman" panose="02020603050405020304" pitchFamily="18" charset="0"/>
                <a:cs typeface="Times New Roman" panose="02020603050405020304" pitchFamily="18" charset="0"/>
              </a:rPr>
              <a:t>co</a:t>
            </a:r>
            <a:r>
              <a:rPr sz="3000" spc="-20" dirty="0">
                <a:latin typeface="Times New Roman" panose="02020603050405020304" pitchFamily="18" charset="0"/>
                <a:cs typeface="Times New Roman" panose="02020603050405020304" pitchFamily="18" charset="0"/>
              </a:rPr>
              <a:t>mpo</a:t>
            </a:r>
            <a:r>
              <a:rPr sz="3000" spc="-25" dirty="0">
                <a:latin typeface="Times New Roman" panose="02020603050405020304" pitchFamily="18" charset="0"/>
                <a:cs typeface="Times New Roman" panose="02020603050405020304" pitchFamily="18" charset="0"/>
              </a:rPr>
              <a:t>n</a:t>
            </a:r>
            <a:r>
              <a:rPr sz="3000" spc="-5" dirty="0">
                <a:latin typeface="Times New Roman" panose="02020603050405020304" pitchFamily="18" charset="0"/>
                <a:cs typeface="Times New Roman" panose="02020603050405020304" pitchFamily="18" charset="0"/>
              </a:rPr>
              <a:t>e</a:t>
            </a:r>
            <a:r>
              <a:rPr sz="3000" spc="-20" dirty="0">
                <a:latin typeface="Times New Roman" panose="02020603050405020304" pitchFamily="18" charset="0"/>
                <a:cs typeface="Times New Roman" panose="02020603050405020304" pitchFamily="18" charset="0"/>
              </a:rPr>
              <a:t>nt</a:t>
            </a:r>
            <a:r>
              <a:rPr sz="3000" spc="-15" dirty="0">
                <a:latin typeface="Times New Roman" panose="02020603050405020304" pitchFamily="18" charset="0"/>
                <a:cs typeface="Times New Roman" panose="02020603050405020304" pitchFamily="18" charset="0"/>
              </a:rPr>
              <a:t>s</a:t>
            </a:r>
            <a:r>
              <a:rPr sz="3000" dirty="0">
                <a:latin typeface="Times New Roman" panose="02020603050405020304" pitchFamily="18" charset="0"/>
                <a:cs typeface="Times New Roman" panose="02020603050405020304" pitchFamily="18" charset="0"/>
              </a:rPr>
              <a:t> </a:t>
            </a:r>
            <a:r>
              <a:rPr sz="3000" spc="135" dirty="0">
                <a:latin typeface="Times New Roman" panose="02020603050405020304" pitchFamily="18" charset="0"/>
                <a:cs typeface="Times New Roman" panose="02020603050405020304" pitchFamily="18" charset="0"/>
              </a:rPr>
              <a:t> </a:t>
            </a:r>
            <a:r>
              <a:rPr sz="3000" spc="-15" dirty="0">
                <a:latin typeface="Times New Roman" panose="02020603050405020304" pitchFamily="18" charset="0"/>
                <a:cs typeface="Times New Roman" panose="02020603050405020304" pitchFamily="18" charset="0"/>
              </a:rPr>
              <a:t>[an</a:t>
            </a:r>
            <a:r>
              <a:rPr sz="3000" spc="-20" dirty="0">
                <a:latin typeface="Times New Roman" panose="02020603050405020304" pitchFamily="18" charset="0"/>
                <a:cs typeface="Times New Roman" panose="02020603050405020304" pitchFamily="18" charset="0"/>
              </a:rPr>
              <a:t>d</a:t>
            </a:r>
            <a:r>
              <a:rPr sz="3000" dirty="0">
                <a:latin typeface="Times New Roman" panose="02020603050405020304" pitchFamily="18" charset="0"/>
                <a:cs typeface="Times New Roman" panose="02020603050405020304" pitchFamily="18" charset="0"/>
              </a:rPr>
              <a:t> </a:t>
            </a:r>
            <a:r>
              <a:rPr sz="3000" spc="110" dirty="0">
                <a:latin typeface="Times New Roman" panose="02020603050405020304" pitchFamily="18" charset="0"/>
                <a:cs typeface="Times New Roman" panose="02020603050405020304" pitchFamily="18" charset="0"/>
              </a:rPr>
              <a:t> </a:t>
            </a:r>
            <a:r>
              <a:rPr sz="3000" spc="-15" dirty="0">
                <a:latin typeface="Times New Roman" panose="02020603050405020304" pitchFamily="18" charset="0"/>
                <a:cs typeface="Times New Roman" panose="02020603050405020304" pitchFamily="18" charset="0"/>
              </a:rPr>
              <a:t>co</a:t>
            </a:r>
            <a:r>
              <a:rPr sz="3000" spc="-25" dirty="0">
                <a:latin typeface="Times New Roman" panose="02020603050405020304" pitchFamily="18" charset="0"/>
                <a:cs typeface="Times New Roman" panose="02020603050405020304" pitchFamily="18" charset="0"/>
              </a:rPr>
              <a:t>n</a:t>
            </a:r>
            <a:r>
              <a:rPr sz="3000" spc="-15" dirty="0">
                <a:latin typeface="Times New Roman" panose="02020603050405020304" pitchFamily="18" charset="0"/>
                <a:cs typeface="Times New Roman" panose="02020603050405020304" pitchFamily="18" charset="0"/>
              </a:rPr>
              <a:t>n</a:t>
            </a:r>
            <a:r>
              <a:rPr sz="3000" spc="-25" dirty="0">
                <a:latin typeface="Times New Roman" panose="02020603050405020304" pitchFamily="18" charset="0"/>
                <a:cs typeface="Times New Roman" panose="02020603050405020304" pitchFamily="18" charset="0"/>
              </a:rPr>
              <a:t>e</a:t>
            </a:r>
            <a:r>
              <a:rPr sz="3000" spc="-10" dirty="0">
                <a:latin typeface="Times New Roman" panose="02020603050405020304" pitchFamily="18" charset="0"/>
                <a:cs typeface="Times New Roman" panose="02020603050405020304" pitchFamily="18" charset="0"/>
              </a:rPr>
              <a:t>c</a:t>
            </a:r>
            <a:r>
              <a:rPr sz="3000" spc="-15" dirty="0">
                <a:latin typeface="Times New Roman" panose="02020603050405020304" pitchFamily="18" charset="0"/>
                <a:cs typeface="Times New Roman" panose="02020603050405020304" pitchFamily="18" charset="0"/>
              </a:rPr>
              <a:t>to</a:t>
            </a:r>
            <a:r>
              <a:rPr sz="3000" dirty="0">
                <a:latin typeface="Times New Roman" panose="02020603050405020304" pitchFamily="18" charset="0"/>
                <a:cs typeface="Times New Roman" panose="02020603050405020304" pitchFamily="18" charset="0"/>
              </a:rPr>
              <a:t>rs</a:t>
            </a:r>
            <a:r>
              <a:rPr sz="3000" spc="-10" dirty="0">
                <a:latin typeface="Times New Roman" panose="02020603050405020304" pitchFamily="18" charset="0"/>
                <a:cs typeface="Times New Roman" panose="02020603050405020304" pitchFamily="18" charset="0"/>
              </a:rPr>
              <a:t>]</a:t>
            </a:r>
            <a:r>
              <a:rPr sz="3000" dirty="0">
                <a:latin typeface="Times New Roman" panose="02020603050405020304" pitchFamily="18" charset="0"/>
                <a:cs typeface="Times New Roman" panose="02020603050405020304" pitchFamily="18" charset="0"/>
              </a:rPr>
              <a:t> </a:t>
            </a:r>
            <a:r>
              <a:rPr sz="3000" spc="114" dirty="0">
                <a:latin typeface="Times New Roman" panose="02020603050405020304" pitchFamily="18" charset="0"/>
                <a:cs typeface="Times New Roman" panose="02020603050405020304" pitchFamily="18" charset="0"/>
              </a:rPr>
              <a:t> </a:t>
            </a:r>
            <a:r>
              <a:rPr sz="3000" spc="-15" dirty="0">
                <a:latin typeface="Times New Roman" panose="02020603050405020304" pitchFamily="18" charset="0"/>
                <a:cs typeface="Times New Roman" panose="02020603050405020304" pitchFamily="18" charset="0"/>
              </a:rPr>
              <a:t>an</a:t>
            </a:r>
            <a:r>
              <a:rPr sz="3000" spc="-20" dirty="0">
                <a:latin typeface="Times New Roman" panose="02020603050405020304" pitchFamily="18" charset="0"/>
                <a:cs typeface="Times New Roman" panose="02020603050405020304" pitchFamily="18" charset="0"/>
              </a:rPr>
              <a:t>d</a:t>
            </a:r>
            <a:r>
              <a:rPr sz="3000" dirty="0">
                <a:latin typeface="Times New Roman" panose="02020603050405020304" pitchFamily="18" charset="0"/>
                <a:cs typeface="Times New Roman" panose="02020603050405020304" pitchFamily="18" charset="0"/>
              </a:rPr>
              <a:t> </a:t>
            </a:r>
            <a:r>
              <a:rPr sz="3000" spc="114" dirty="0">
                <a:latin typeface="Times New Roman" panose="02020603050405020304" pitchFamily="18" charset="0"/>
                <a:cs typeface="Times New Roman" panose="02020603050405020304" pitchFamily="18" charset="0"/>
              </a:rPr>
              <a:t> </a:t>
            </a:r>
            <a:r>
              <a:rPr sz="3000" spc="-20" dirty="0">
                <a:latin typeface="Times New Roman" panose="02020603050405020304" pitchFamily="18" charset="0"/>
                <a:cs typeface="Times New Roman" panose="02020603050405020304" pitchFamily="18" charset="0"/>
              </a:rPr>
              <a:t>t</a:t>
            </a:r>
            <a:r>
              <a:rPr sz="3000" spc="-25" dirty="0">
                <a:latin typeface="Times New Roman" panose="02020603050405020304" pitchFamily="18" charset="0"/>
                <a:cs typeface="Times New Roman" panose="02020603050405020304" pitchFamily="18" charset="0"/>
              </a:rPr>
              <a:t>h</a:t>
            </a:r>
            <a:r>
              <a:rPr sz="3000" spc="-20" dirty="0">
                <a:latin typeface="Times New Roman" panose="02020603050405020304" pitchFamily="18" charset="0"/>
                <a:cs typeface="Times New Roman" panose="02020603050405020304" pitchFamily="18" charset="0"/>
              </a:rPr>
              <a:t>e</a:t>
            </a:r>
            <a:r>
              <a:rPr sz="3000" dirty="0">
                <a:latin typeface="Times New Roman" panose="02020603050405020304" pitchFamily="18" charset="0"/>
                <a:cs typeface="Times New Roman" panose="02020603050405020304" pitchFamily="18" charset="0"/>
              </a:rPr>
              <a:t> </a:t>
            </a:r>
            <a:r>
              <a:rPr sz="3000" spc="120" dirty="0">
                <a:latin typeface="Times New Roman" panose="02020603050405020304" pitchFamily="18" charset="0"/>
                <a:cs typeface="Times New Roman" panose="02020603050405020304" pitchFamily="18" charset="0"/>
              </a:rPr>
              <a:t> </a:t>
            </a:r>
            <a:r>
              <a:rPr sz="3000" spc="-10" dirty="0">
                <a:solidFill>
                  <a:srgbClr val="FF0000"/>
                </a:solidFill>
                <a:latin typeface="Times New Roman" panose="02020603050405020304" pitchFamily="18" charset="0"/>
                <a:cs typeface="Times New Roman" panose="02020603050405020304" pitchFamily="18" charset="0"/>
              </a:rPr>
              <a:t>r</a:t>
            </a:r>
            <a:r>
              <a:rPr sz="3000" spc="-15" dirty="0">
                <a:solidFill>
                  <a:srgbClr val="FF0000"/>
                </a:solidFill>
                <a:latin typeface="Times New Roman" panose="02020603050405020304" pitchFamily="18" charset="0"/>
                <a:cs typeface="Times New Roman" panose="02020603050405020304" pitchFamily="18" charset="0"/>
              </a:rPr>
              <a:t>ela</a:t>
            </a:r>
            <a:r>
              <a:rPr sz="3000" spc="-10" dirty="0">
                <a:solidFill>
                  <a:srgbClr val="FF0000"/>
                </a:solidFill>
                <a:latin typeface="Times New Roman" panose="02020603050405020304" pitchFamily="18" charset="0"/>
                <a:cs typeface="Times New Roman" panose="02020603050405020304" pitchFamily="18" charset="0"/>
              </a:rPr>
              <a:t>t</a:t>
            </a:r>
            <a:r>
              <a:rPr sz="3000" dirty="0">
                <a:solidFill>
                  <a:srgbClr val="FF0000"/>
                </a:solidFill>
                <a:latin typeface="Times New Roman" panose="02020603050405020304" pitchFamily="18" charset="0"/>
                <a:cs typeface="Times New Roman" panose="02020603050405020304" pitchFamily="18" charset="0"/>
              </a:rPr>
              <a:t>i</a:t>
            </a:r>
            <a:r>
              <a:rPr sz="3000" spc="-25" dirty="0">
                <a:solidFill>
                  <a:srgbClr val="FF0000"/>
                </a:solidFill>
                <a:latin typeface="Times New Roman" panose="02020603050405020304" pitchFamily="18" charset="0"/>
                <a:cs typeface="Times New Roman" panose="02020603050405020304" pitchFamily="18" charset="0"/>
              </a:rPr>
              <a:t>o</a:t>
            </a:r>
            <a:r>
              <a:rPr sz="3000" spc="-15" dirty="0">
                <a:solidFill>
                  <a:srgbClr val="FF0000"/>
                </a:solidFill>
                <a:latin typeface="Times New Roman" panose="02020603050405020304" pitchFamily="18" charset="0"/>
                <a:cs typeface="Times New Roman" panose="02020603050405020304" pitchFamily="18" charset="0"/>
              </a:rPr>
              <a:t>nships</a:t>
            </a:r>
            <a:r>
              <a:rPr sz="3000" spc="-10" dirty="0">
                <a:solidFill>
                  <a:srgbClr val="FF0000"/>
                </a:solidFill>
                <a:latin typeface="Times New Roman" panose="02020603050405020304" pitchFamily="18" charset="0"/>
                <a:cs typeface="Times New Roman" panose="02020603050405020304" pitchFamily="18" charset="0"/>
              </a:rPr>
              <a:t> </a:t>
            </a:r>
            <a:r>
              <a:rPr sz="3000" spc="-25" dirty="0">
                <a:latin typeface="Times New Roman" panose="02020603050405020304" pitchFamily="18" charset="0"/>
                <a:cs typeface="Times New Roman" panose="02020603050405020304" pitchFamily="18" charset="0"/>
              </a:rPr>
              <a:t>am</a:t>
            </a:r>
            <a:r>
              <a:rPr sz="3000" spc="-15" dirty="0">
                <a:latin typeface="Times New Roman" panose="02020603050405020304" pitchFamily="18" charset="0"/>
                <a:cs typeface="Times New Roman" panose="02020603050405020304" pitchFamily="18" charset="0"/>
              </a:rPr>
              <a:t>o</a:t>
            </a:r>
            <a:r>
              <a:rPr sz="3000" spc="-25" dirty="0">
                <a:latin typeface="Times New Roman" panose="02020603050405020304" pitchFamily="18" charset="0"/>
                <a:cs typeface="Times New Roman" panose="02020603050405020304" pitchFamily="18" charset="0"/>
              </a:rPr>
              <a:t>n</a:t>
            </a:r>
            <a:r>
              <a:rPr sz="3000" spc="-20" dirty="0">
                <a:latin typeface="Times New Roman" panose="02020603050405020304" pitchFamily="18" charset="0"/>
                <a:cs typeface="Times New Roman" panose="02020603050405020304" pitchFamily="18" charset="0"/>
              </a:rPr>
              <a:t>g</a:t>
            </a:r>
            <a:r>
              <a:rPr sz="3000" spc="105" dirty="0">
                <a:latin typeface="Times New Roman" panose="02020603050405020304" pitchFamily="18" charset="0"/>
                <a:cs typeface="Times New Roman" panose="02020603050405020304" pitchFamily="18" charset="0"/>
              </a:rPr>
              <a:t> </a:t>
            </a:r>
            <a:r>
              <a:rPr sz="3000" spc="-15" dirty="0">
                <a:latin typeface="Times New Roman" panose="02020603050405020304" pitchFamily="18" charset="0"/>
                <a:cs typeface="Times New Roman" panose="02020603050405020304" pitchFamily="18" charset="0"/>
              </a:rPr>
              <a:t>the</a:t>
            </a:r>
            <a:r>
              <a:rPr sz="3000" spc="-20" dirty="0">
                <a:latin typeface="Times New Roman" panose="02020603050405020304" pitchFamily="18" charset="0"/>
                <a:cs typeface="Times New Roman" panose="02020603050405020304" pitchFamily="18" charset="0"/>
              </a:rPr>
              <a:t>m.</a:t>
            </a:r>
            <a:r>
              <a:rPr sz="3000" spc="-10" dirty="0">
                <a:latin typeface="Times New Roman" panose="02020603050405020304" pitchFamily="18" charset="0"/>
                <a:cs typeface="Times New Roman" panose="02020603050405020304" pitchFamily="18" charset="0"/>
              </a:rPr>
              <a:t>”</a:t>
            </a:r>
            <a:endParaRPr sz="3000" dirty="0">
              <a:latin typeface="Times New Roman" panose="02020603050405020304" pitchFamily="18" charset="0"/>
              <a:cs typeface="Times New Roman" panose="02020603050405020304" pitchFamily="18" charset="0"/>
            </a:endParaRPr>
          </a:p>
          <a:p>
            <a:pPr marL="469900" marR="5080" indent="-457200" algn="just">
              <a:buFont typeface="Arial"/>
              <a:buChar char="•"/>
              <a:tabLst>
                <a:tab pos="469900" algn="l"/>
              </a:tabLst>
            </a:pPr>
            <a:r>
              <a:rPr sz="3000" b="1" spc="-15" dirty="0">
                <a:latin typeface="Times New Roman" panose="02020603050405020304" pitchFamily="18" charset="0"/>
                <a:cs typeface="Times New Roman" panose="02020603050405020304" pitchFamily="18" charset="0"/>
              </a:rPr>
              <a:t>Software</a:t>
            </a:r>
            <a:r>
              <a:rPr sz="3000" b="1" dirty="0">
                <a:latin typeface="Times New Roman" panose="02020603050405020304" pitchFamily="18" charset="0"/>
                <a:cs typeface="Times New Roman" panose="02020603050405020304" pitchFamily="18" charset="0"/>
              </a:rPr>
              <a:t> </a:t>
            </a:r>
            <a:r>
              <a:rPr sz="3000" b="1" spc="325" dirty="0">
                <a:latin typeface="Times New Roman" panose="02020603050405020304" pitchFamily="18" charset="0"/>
                <a:cs typeface="Times New Roman" panose="02020603050405020304" pitchFamily="18" charset="0"/>
              </a:rPr>
              <a:t> </a:t>
            </a:r>
            <a:r>
              <a:rPr sz="3000" b="1" spc="-20" dirty="0">
                <a:latin typeface="Times New Roman" panose="02020603050405020304" pitchFamily="18" charset="0"/>
                <a:cs typeface="Times New Roman" panose="02020603050405020304" pitchFamily="18" charset="0"/>
              </a:rPr>
              <a:t>ar</a:t>
            </a:r>
            <a:r>
              <a:rPr sz="3000" b="1" spc="-5" dirty="0">
                <a:latin typeface="Times New Roman" panose="02020603050405020304" pitchFamily="18" charset="0"/>
                <a:cs typeface="Times New Roman" panose="02020603050405020304" pitchFamily="18" charset="0"/>
              </a:rPr>
              <a:t>c</a:t>
            </a:r>
            <a:r>
              <a:rPr sz="3000" b="1" spc="-20" dirty="0">
                <a:latin typeface="Times New Roman" panose="02020603050405020304" pitchFamily="18" charset="0"/>
                <a:cs typeface="Times New Roman" panose="02020603050405020304" pitchFamily="18" charset="0"/>
              </a:rPr>
              <a:t>hi</a:t>
            </a:r>
            <a:r>
              <a:rPr sz="3000" b="1" spc="-5" dirty="0">
                <a:latin typeface="Times New Roman" panose="02020603050405020304" pitchFamily="18" charset="0"/>
                <a:cs typeface="Times New Roman" panose="02020603050405020304" pitchFamily="18" charset="0"/>
              </a:rPr>
              <a:t>t</a:t>
            </a:r>
            <a:r>
              <a:rPr sz="3000" b="1" spc="-25" dirty="0">
                <a:latin typeface="Times New Roman" panose="02020603050405020304" pitchFamily="18" charset="0"/>
                <a:cs typeface="Times New Roman" panose="02020603050405020304" pitchFamily="18" charset="0"/>
              </a:rPr>
              <a:t>e</a:t>
            </a:r>
            <a:r>
              <a:rPr sz="3000" b="1" spc="-10" dirty="0">
                <a:latin typeface="Times New Roman" panose="02020603050405020304" pitchFamily="18" charset="0"/>
                <a:cs typeface="Times New Roman" panose="02020603050405020304" pitchFamily="18" charset="0"/>
              </a:rPr>
              <a:t>c</a:t>
            </a:r>
            <a:r>
              <a:rPr sz="3000" b="1" spc="-15" dirty="0">
                <a:latin typeface="Times New Roman" panose="02020603050405020304" pitchFamily="18" charset="0"/>
                <a:cs typeface="Times New Roman" panose="02020603050405020304" pitchFamily="18" charset="0"/>
              </a:rPr>
              <a:t>tu</a:t>
            </a:r>
            <a:r>
              <a:rPr sz="3000" b="1" spc="-5" dirty="0">
                <a:latin typeface="Times New Roman" panose="02020603050405020304" pitchFamily="18" charset="0"/>
                <a:cs typeface="Times New Roman" panose="02020603050405020304" pitchFamily="18" charset="0"/>
              </a:rPr>
              <a:t>r</a:t>
            </a:r>
            <a:r>
              <a:rPr sz="3000" b="1" spc="-20" dirty="0">
                <a:latin typeface="Times New Roman" panose="02020603050405020304" pitchFamily="18" charset="0"/>
                <a:cs typeface="Times New Roman" panose="02020603050405020304" pitchFamily="18" charset="0"/>
              </a:rPr>
              <a:t>e</a:t>
            </a:r>
            <a:r>
              <a:rPr sz="3000" b="1" dirty="0">
                <a:latin typeface="Times New Roman" panose="02020603050405020304" pitchFamily="18" charset="0"/>
                <a:cs typeface="Times New Roman" panose="02020603050405020304" pitchFamily="18" charset="0"/>
              </a:rPr>
              <a:t> </a:t>
            </a:r>
            <a:r>
              <a:rPr sz="3000" b="1" spc="320" dirty="0">
                <a:latin typeface="Times New Roman" panose="02020603050405020304" pitchFamily="18" charset="0"/>
                <a:cs typeface="Times New Roman" panose="02020603050405020304" pitchFamily="18" charset="0"/>
              </a:rPr>
              <a:t> </a:t>
            </a:r>
            <a:r>
              <a:rPr sz="3000" b="1" spc="-25" dirty="0">
                <a:latin typeface="Times New Roman" panose="02020603050405020304" pitchFamily="18" charset="0"/>
                <a:cs typeface="Times New Roman" panose="02020603050405020304" pitchFamily="18" charset="0"/>
              </a:rPr>
              <a:t>de</a:t>
            </a:r>
            <a:r>
              <a:rPr sz="3000" b="1" spc="-5" dirty="0">
                <a:latin typeface="Times New Roman" panose="02020603050405020304" pitchFamily="18" charset="0"/>
                <a:cs typeface="Times New Roman" panose="02020603050405020304" pitchFamily="18" charset="0"/>
              </a:rPr>
              <a:t>f</a:t>
            </a:r>
            <a:r>
              <a:rPr sz="3000" b="1" spc="-20" dirty="0">
                <a:latin typeface="Times New Roman" panose="02020603050405020304" pitchFamily="18" charset="0"/>
                <a:cs typeface="Times New Roman" panose="02020603050405020304" pitchFamily="18" charset="0"/>
              </a:rPr>
              <a:t>in</a:t>
            </a:r>
            <a:r>
              <a:rPr sz="3000" b="1" spc="-15" dirty="0">
                <a:latin typeface="Times New Roman" panose="02020603050405020304" pitchFamily="18" charset="0"/>
                <a:cs typeface="Times New Roman" panose="02020603050405020304" pitchFamily="18" charset="0"/>
              </a:rPr>
              <a:t>es</a:t>
            </a:r>
            <a:r>
              <a:rPr sz="3000" b="1" dirty="0">
                <a:latin typeface="Times New Roman" panose="02020603050405020304" pitchFamily="18" charset="0"/>
                <a:cs typeface="Times New Roman" panose="02020603050405020304" pitchFamily="18" charset="0"/>
              </a:rPr>
              <a:t> </a:t>
            </a:r>
            <a:r>
              <a:rPr sz="3000" b="1" spc="315" dirty="0">
                <a:latin typeface="Times New Roman" panose="02020603050405020304" pitchFamily="18" charset="0"/>
                <a:cs typeface="Times New Roman" panose="02020603050405020304" pitchFamily="18" charset="0"/>
              </a:rPr>
              <a:t> </a:t>
            </a:r>
            <a:r>
              <a:rPr sz="3000" spc="-15" dirty="0">
                <a:latin typeface="Times New Roman" panose="02020603050405020304" pitchFamily="18" charset="0"/>
                <a:cs typeface="Times New Roman" panose="02020603050405020304" pitchFamily="18" charset="0"/>
              </a:rPr>
              <a:t>the</a:t>
            </a:r>
            <a:r>
              <a:rPr sz="3000" dirty="0">
                <a:latin typeface="Times New Roman" panose="02020603050405020304" pitchFamily="18" charset="0"/>
                <a:cs typeface="Times New Roman" panose="02020603050405020304" pitchFamily="18" charset="0"/>
              </a:rPr>
              <a:t> </a:t>
            </a:r>
            <a:r>
              <a:rPr sz="3000" spc="310" dirty="0">
                <a:latin typeface="Times New Roman" panose="02020603050405020304" pitchFamily="18" charset="0"/>
                <a:cs typeface="Times New Roman" panose="02020603050405020304" pitchFamily="18" charset="0"/>
              </a:rPr>
              <a:t> </a:t>
            </a:r>
            <a:r>
              <a:rPr sz="3000" spc="-15" dirty="0">
                <a:solidFill>
                  <a:srgbClr val="FF0000"/>
                </a:solidFill>
                <a:latin typeface="Times New Roman" panose="02020603050405020304" pitchFamily="18" charset="0"/>
                <a:cs typeface="Times New Roman" panose="02020603050405020304" pitchFamily="18" charset="0"/>
              </a:rPr>
              <a:t>co</a:t>
            </a:r>
            <a:r>
              <a:rPr sz="3000" spc="-20" dirty="0">
                <a:solidFill>
                  <a:srgbClr val="FF0000"/>
                </a:solidFill>
                <a:latin typeface="Times New Roman" panose="02020603050405020304" pitchFamily="18" charset="0"/>
                <a:cs typeface="Times New Roman" panose="02020603050405020304" pitchFamily="18" charset="0"/>
              </a:rPr>
              <a:t>mpon</a:t>
            </a:r>
            <a:r>
              <a:rPr sz="3000" spc="-10" dirty="0">
                <a:solidFill>
                  <a:srgbClr val="FF0000"/>
                </a:solidFill>
                <a:latin typeface="Times New Roman" panose="02020603050405020304" pitchFamily="18" charset="0"/>
                <a:cs typeface="Times New Roman" panose="02020603050405020304" pitchFamily="18" charset="0"/>
              </a:rPr>
              <a:t>e</a:t>
            </a:r>
            <a:r>
              <a:rPr sz="3000" spc="-20" dirty="0">
                <a:solidFill>
                  <a:srgbClr val="FF0000"/>
                </a:solidFill>
                <a:latin typeface="Times New Roman" panose="02020603050405020304" pitchFamily="18" charset="0"/>
                <a:cs typeface="Times New Roman" panose="02020603050405020304" pitchFamily="18" charset="0"/>
              </a:rPr>
              <a:t>nt</a:t>
            </a:r>
            <a:r>
              <a:rPr sz="3000" spc="-15" dirty="0">
                <a:solidFill>
                  <a:srgbClr val="FF0000"/>
                </a:solidFill>
                <a:latin typeface="Times New Roman" panose="02020603050405020304" pitchFamily="18" charset="0"/>
                <a:cs typeface="Times New Roman" panose="02020603050405020304" pitchFamily="18" charset="0"/>
              </a:rPr>
              <a:t>s</a:t>
            </a:r>
            <a:r>
              <a:rPr sz="3000" dirty="0">
                <a:solidFill>
                  <a:srgbClr val="FF0000"/>
                </a:solidFill>
                <a:latin typeface="Times New Roman" panose="02020603050405020304" pitchFamily="18" charset="0"/>
                <a:cs typeface="Times New Roman" panose="02020603050405020304" pitchFamily="18" charset="0"/>
              </a:rPr>
              <a:t> </a:t>
            </a:r>
            <a:r>
              <a:rPr sz="3000" spc="325" dirty="0">
                <a:solidFill>
                  <a:srgbClr val="FF0000"/>
                </a:solidFill>
                <a:latin typeface="Times New Roman" panose="02020603050405020304" pitchFamily="18" charset="0"/>
                <a:cs typeface="Times New Roman" panose="02020603050405020304" pitchFamily="18" charset="0"/>
              </a:rPr>
              <a:t> </a:t>
            </a:r>
            <a:r>
              <a:rPr sz="3000" spc="-15" dirty="0">
                <a:solidFill>
                  <a:srgbClr val="FF0000"/>
                </a:solidFill>
                <a:latin typeface="Times New Roman" panose="02020603050405020304" pitchFamily="18" charset="0"/>
                <a:cs typeface="Times New Roman" panose="02020603050405020304" pitchFamily="18" charset="0"/>
              </a:rPr>
              <a:t>tha</a:t>
            </a:r>
            <a:r>
              <a:rPr sz="3000" spc="-10" dirty="0">
                <a:solidFill>
                  <a:srgbClr val="FF0000"/>
                </a:solidFill>
                <a:latin typeface="Times New Roman" panose="02020603050405020304" pitchFamily="18" charset="0"/>
                <a:cs typeface="Times New Roman" panose="02020603050405020304" pitchFamily="18" charset="0"/>
              </a:rPr>
              <a:t>t </a:t>
            </a:r>
            <a:r>
              <a:rPr sz="3000" spc="-20" dirty="0">
                <a:solidFill>
                  <a:srgbClr val="FF0000"/>
                </a:solidFill>
                <a:latin typeface="Times New Roman" panose="02020603050405020304" pitchFamily="18" charset="0"/>
                <a:cs typeface="Times New Roman" panose="02020603050405020304" pitchFamily="18" charset="0"/>
              </a:rPr>
              <a:t>ma</a:t>
            </a:r>
            <a:r>
              <a:rPr sz="3000" spc="-10" dirty="0">
                <a:solidFill>
                  <a:srgbClr val="FF0000"/>
                </a:solidFill>
                <a:latin typeface="Times New Roman" panose="02020603050405020304" pitchFamily="18" charset="0"/>
                <a:cs typeface="Times New Roman" panose="02020603050405020304" pitchFamily="18" charset="0"/>
              </a:rPr>
              <a:t>k</a:t>
            </a:r>
            <a:r>
              <a:rPr sz="3000" spc="-20" dirty="0">
                <a:solidFill>
                  <a:srgbClr val="FF0000"/>
                </a:solidFill>
                <a:latin typeface="Times New Roman" panose="02020603050405020304" pitchFamily="18" charset="0"/>
                <a:cs typeface="Times New Roman" panose="02020603050405020304" pitchFamily="18" charset="0"/>
              </a:rPr>
              <a:t>e</a:t>
            </a:r>
            <a:r>
              <a:rPr sz="3000" dirty="0">
                <a:solidFill>
                  <a:srgbClr val="FF0000"/>
                </a:solidFill>
                <a:latin typeface="Times New Roman" panose="02020603050405020304" pitchFamily="18" charset="0"/>
                <a:cs typeface="Times New Roman" panose="02020603050405020304" pitchFamily="18" charset="0"/>
              </a:rPr>
              <a:t> </a:t>
            </a:r>
            <a:r>
              <a:rPr sz="3000" spc="325" dirty="0">
                <a:solidFill>
                  <a:srgbClr val="FF0000"/>
                </a:solidFill>
                <a:latin typeface="Times New Roman" panose="02020603050405020304" pitchFamily="18" charset="0"/>
                <a:cs typeface="Times New Roman" panose="02020603050405020304" pitchFamily="18" charset="0"/>
              </a:rPr>
              <a:t> </a:t>
            </a:r>
            <a:r>
              <a:rPr sz="3000" spc="-15" dirty="0">
                <a:solidFill>
                  <a:srgbClr val="FF0000"/>
                </a:solidFill>
                <a:latin typeface="Times New Roman" panose="02020603050405020304" pitchFamily="18" charset="0"/>
                <a:cs typeface="Times New Roman" panose="02020603050405020304" pitchFamily="18" charset="0"/>
              </a:rPr>
              <a:t>u</a:t>
            </a:r>
            <a:r>
              <a:rPr sz="3000" spc="-20" dirty="0">
                <a:solidFill>
                  <a:srgbClr val="FF0000"/>
                </a:solidFill>
                <a:latin typeface="Times New Roman" panose="02020603050405020304" pitchFamily="18" charset="0"/>
                <a:cs typeface="Times New Roman" panose="02020603050405020304" pitchFamily="18" charset="0"/>
              </a:rPr>
              <a:t>p</a:t>
            </a:r>
            <a:r>
              <a:rPr sz="3000" dirty="0">
                <a:solidFill>
                  <a:srgbClr val="FF0000"/>
                </a:solidFill>
                <a:latin typeface="Times New Roman" panose="02020603050405020304" pitchFamily="18" charset="0"/>
                <a:cs typeface="Times New Roman" panose="02020603050405020304" pitchFamily="18" charset="0"/>
              </a:rPr>
              <a:t> </a:t>
            </a:r>
            <a:r>
              <a:rPr sz="3000" spc="330" dirty="0">
                <a:solidFill>
                  <a:srgbClr val="FF0000"/>
                </a:solidFill>
                <a:latin typeface="Times New Roman" panose="02020603050405020304" pitchFamily="18" charset="0"/>
                <a:cs typeface="Times New Roman" panose="02020603050405020304" pitchFamily="18" charset="0"/>
              </a:rPr>
              <a:t> </a:t>
            </a:r>
            <a:r>
              <a:rPr sz="3000" spc="-15" dirty="0">
                <a:solidFill>
                  <a:srgbClr val="FF0000"/>
                </a:solidFill>
                <a:latin typeface="Times New Roman" panose="02020603050405020304" pitchFamily="18" charset="0"/>
                <a:cs typeface="Times New Roman" panose="02020603050405020304" pitchFamily="18" charset="0"/>
              </a:rPr>
              <a:t>the</a:t>
            </a:r>
            <a:r>
              <a:rPr sz="3000" dirty="0">
                <a:solidFill>
                  <a:srgbClr val="FF0000"/>
                </a:solidFill>
                <a:latin typeface="Times New Roman" panose="02020603050405020304" pitchFamily="18" charset="0"/>
                <a:cs typeface="Times New Roman" panose="02020603050405020304" pitchFamily="18" charset="0"/>
              </a:rPr>
              <a:t> </a:t>
            </a:r>
            <a:r>
              <a:rPr sz="3000" spc="315" dirty="0">
                <a:solidFill>
                  <a:srgbClr val="FF0000"/>
                </a:solidFill>
                <a:latin typeface="Times New Roman" panose="02020603050405020304" pitchFamily="18" charset="0"/>
                <a:cs typeface="Times New Roman" panose="02020603050405020304" pitchFamily="18" charset="0"/>
              </a:rPr>
              <a:t> </a:t>
            </a:r>
            <a:r>
              <a:rPr sz="3000" spc="-15" dirty="0">
                <a:solidFill>
                  <a:srgbClr val="FF0000"/>
                </a:solidFill>
                <a:latin typeface="Times New Roman" panose="02020603050405020304" pitchFamily="18" charset="0"/>
                <a:cs typeface="Times New Roman" panose="02020603050405020304" pitchFamily="18" charset="0"/>
              </a:rPr>
              <a:t>system</a:t>
            </a:r>
            <a:r>
              <a:rPr sz="3000" spc="-10" dirty="0">
                <a:latin typeface="Times New Roman" panose="02020603050405020304" pitchFamily="18" charset="0"/>
                <a:cs typeface="Times New Roman" panose="02020603050405020304" pitchFamily="18" charset="0"/>
              </a:rPr>
              <a:t>,</a:t>
            </a:r>
            <a:r>
              <a:rPr sz="3000" dirty="0">
                <a:latin typeface="Times New Roman" panose="02020603050405020304" pitchFamily="18" charset="0"/>
                <a:cs typeface="Times New Roman" panose="02020603050405020304" pitchFamily="18" charset="0"/>
              </a:rPr>
              <a:t> </a:t>
            </a:r>
            <a:r>
              <a:rPr sz="3000" spc="315" dirty="0">
                <a:latin typeface="Times New Roman" panose="02020603050405020304" pitchFamily="18" charset="0"/>
                <a:cs typeface="Times New Roman" panose="02020603050405020304" pitchFamily="18" charset="0"/>
              </a:rPr>
              <a:t> </a:t>
            </a:r>
            <a:r>
              <a:rPr sz="3000" spc="-15" dirty="0">
                <a:latin typeface="Times New Roman" panose="02020603050405020304" pitchFamily="18" charset="0"/>
                <a:cs typeface="Times New Roman" panose="02020603050405020304" pitchFamily="18" charset="0"/>
              </a:rPr>
              <a:t>bu</a:t>
            </a:r>
            <a:r>
              <a:rPr sz="3000" spc="-10" dirty="0">
                <a:latin typeface="Times New Roman" panose="02020603050405020304" pitchFamily="18" charset="0"/>
                <a:cs typeface="Times New Roman" panose="02020603050405020304" pitchFamily="18" charset="0"/>
              </a:rPr>
              <a:t>t</a:t>
            </a:r>
            <a:r>
              <a:rPr sz="3000" dirty="0">
                <a:latin typeface="Times New Roman" panose="02020603050405020304" pitchFamily="18" charset="0"/>
                <a:cs typeface="Times New Roman" panose="02020603050405020304" pitchFamily="18" charset="0"/>
              </a:rPr>
              <a:t> </a:t>
            </a:r>
            <a:r>
              <a:rPr sz="3000" spc="305" dirty="0">
                <a:latin typeface="Times New Roman" panose="02020603050405020304" pitchFamily="18" charset="0"/>
                <a:cs typeface="Times New Roman" panose="02020603050405020304" pitchFamily="18" charset="0"/>
              </a:rPr>
              <a:t> </a:t>
            </a:r>
            <a:r>
              <a:rPr sz="3000" spc="-15" dirty="0">
                <a:latin typeface="Times New Roman" panose="02020603050405020304" pitchFamily="18" charset="0"/>
                <a:cs typeface="Times New Roman" panose="02020603050405020304" pitchFamily="18" charset="0"/>
              </a:rPr>
              <a:t>o</a:t>
            </a:r>
            <a:r>
              <a:rPr sz="3000" spc="-20" dirty="0">
                <a:latin typeface="Times New Roman" panose="02020603050405020304" pitchFamily="18" charset="0"/>
                <a:cs typeface="Times New Roman" panose="02020603050405020304" pitchFamily="18" charset="0"/>
              </a:rPr>
              <a:t>n</a:t>
            </a:r>
            <a:r>
              <a:rPr sz="3000" dirty="0">
                <a:latin typeface="Times New Roman" panose="02020603050405020304" pitchFamily="18" charset="0"/>
                <a:cs typeface="Times New Roman" panose="02020603050405020304" pitchFamily="18" charset="0"/>
              </a:rPr>
              <a:t> </a:t>
            </a:r>
            <a:r>
              <a:rPr sz="3000" spc="305" dirty="0">
                <a:latin typeface="Times New Roman" panose="02020603050405020304" pitchFamily="18" charset="0"/>
                <a:cs typeface="Times New Roman" panose="02020603050405020304" pitchFamily="18" charset="0"/>
              </a:rPr>
              <a:t> </a:t>
            </a:r>
            <a:r>
              <a:rPr sz="3000" spc="-15" dirty="0">
                <a:latin typeface="Times New Roman" panose="02020603050405020304" pitchFamily="18" charset="0"/>
                <a:cs typeface="Times New Roman" panose="02020603050405020304" pitchFamily="18" charset="0"/>
              </a:rPr>
              <a:t>the</a:t>
            </a:r>
            <a:r>
              <a:rPr sz="3000" dirty="0">
                <a:latin typeface="Times New Roman" panose="02020603050405020304" pitchFamily="18" charset="0"/>
                <a:cs typeface="Times New Roman" panose="02020603050405020304" pitchFamily="18" charset="0"/>
              </a:rPr>
              <a:t> </a:t>
            </a:r>
            <a:r>
              <a:rPr sz="3000" spc="315" dirty="0">
                <a:latin typeface="Times New Roman" panose="02020603050405020304" pitchFamily="18" charset="0"/>
                <a:cs typeface="Times New Roman" panose="02020603050405020304" pitchFamily="18" charset="0"/>
              </a:rPr>
              <a:t> </a:t>
            </a:r>
            <a:r>
              <a:rPr sz="3000" spc="-20" dirty="0">
                <a:latin typeface="Times New Roman" panose="02020603050405020304" pitchFamily="18" charset="0"/>
                <a:cs typeface="Times New Roman" panose="02020603050405020304" pitchFamily="18" charset="0"/>
              </a:rPr>
              <a:t>ot</a:t>
            </a:r>
            <a:r>
              <a:rPr sz="3000" spc="-10" dirty="0">
                <a:latin typeface="Times New Roman" panose="02020603050405020304" pitchFamily="18" charset="0"/>
                <a:cs typeface="Times New Roman" panose="02020603050405020304" pitchFamily="18" charset="0"/>
              </a:rPr>
              <a:t>h</a:t>
            </a:r>
            <a:r>
              <a:rPr sz="3000" spc="-25" dirty="0">
                <a:latin typeface="Times New Roman" panose="02020603050405020304" pitchFamily="18" charset="0"/>
                <a:cs typeface="Times New Roman" panose="02020603050405020304" pitchFamily="18" charset="0"/>
              </a:rPr>
              <a:t>e</a:t>
            </a:r>
            <a:r>
              <a:rPr sz="3000" spc="-10" dirty="0">
                <a:latin typeface="Times New Roman" panose="02020603050405020304" pitchFamily="18" charset="0"/>
                <a:cs typeface="Times New Roman" panose="02020603050405020304" pitchFamily="18" charset="0"/>
              </a:rPr>
              <a:t>r</a:t>
            </a:r>
            <a:r>
              <a:rPr sz="3000" dirty="0">
                <a:latin typeface="Times New Roman" panose="02020603050405020304" pitchFamily="18" charset="0"/>
                <a:cs typeface="Times New Roman" panose="02020603050405020304" pitchFamily="18" charset="0"/>
              </a:rPr>
              <a:t> </a:t>
            </a:r>
            <a:r>
              <a:rPr sz="3000" spc="330" dirty="0">
                <a:latin typeface="Times New Roman" panose="02020603050405020304" pitchFamily="18" charset="0"/>
                <a:cs typeface="Times New Roman" panose="02020603050405020304" pitchFamily="18" charset="0"/>
              </a:rPr>
              <a:t> </a:t>
            </a:r>
            <a:r>
              <a:rPr sz="3000" spc="-15" dirty="0">
                <a:latin typeface="Times New Roman" panose="02020603050405020304" pitchFamily="18" charset="0"/>
                <a:cs typeface="Times New Roman" panose="02020603050405020304" pitchFamily="18" charset="0"/>
              </a:rPr>
              <a:t>hand</a:t>
            </a:r>
            <a:r>
              <a:rPr sz="3000" spc="-10" dirty="0">
                <a:latin typeface="Times New Roman" panose="02020603050405020304" pitchFamily="18" charset="0"/>
                <a:cs typeface="Times New Roman" panose="02020603050405020304" pitchFamily="18" charset="0"/>
              </a:rPr>
              <a:t>,</a:t>
            </a:r>
            <a:r>
              <a:rPr sz="3000" dirty="0">
                <a:latin typeface="Times New Roman" panose="02020603050405020304" pitchFamily="18" charset="0"/>
                <a:cs typeface="Times New Roman" panose="02020603050405020304" pitchFamily="18" charset="0"/>
              </a:rPr>
              <a:t> </a:t>
            </a:r>
            <a:r>
              <a:rPr sz="3000" spc="320" dirty="0">
                <a:latin typeface="Times New Roman" panose="02020603050405020304" pitchFamily="18" charset="0"/>
                <a:cs typeface="Times New Roman" panose="02020603050405020304" pitchFamily="18" charset="0"/>
              </a:rPr>
              <a:t> </a:t>
            </a:r>
            <a:r>
              <a:rPr sz="3000" spc="-15" dirty="0">
                <a:latin typeface="Times New Roman" panose="02020603050405020304" pitchFamily="18" charset="0"/>
                <a:cs typeface="Times New Roman" panose="02020603050405020304" pitchFamily="18" charset="0"/>
              </a:rPr>
              <a:t>the</a:t>
            </a:r>
            <a:r>
              <a:rPr sz="3000" spc="-10" dirty="0">
                <a:latin typeface="Times New Roman" panose="02020603050405020304" pitchFamily="18" charset="0"/>
                <a:cs typeface="Times New Roman" panose="02020603050405020304" pitchFamily="18" charset="0"/>
              </a:rPr>
              <a:t> </a:t>
            </a:r>
            <a:r>
              <a:rPr sz="3000" spc="-25" dirty="0">
                <a:latin typeface="Times New Roman" panose="02020603050405020304" pitchFamily="18" charset="0"/>
                <a:cs typeface="Times New Roman" panose="02020603050405020304" pitchFamily="18" charset="0"/>
              </a:rPr>
              <a:t>p</a:t>
            </a:r>
            <a:r>
              <a:rPr sz="3000" spc="-5" dirty="0">
                <a:latin typeface="Times New Roman" panose="02020603050405020304" pitchFamily="18" charset="0"/>
                <a:cs typeface="Times New Roman" panose="02020603050405020304" pitchFamily="18" charset="0"/>
              </a:rPr>
              <a:t>r</a:t>
            </a:r>
            <a:r>
              <a:rPr sz="3000" spc="-25" dirty="0">
                <a:latin typeface="Times New Roman" panose="02020603050405020304" pitchFamily="18" charset="0"/>
                <a:cs typeface="Times New Roman" panose="02020603050405020304" pitchFamily="18" charset="0"/>
              </a:rPr>
              <a:t>o</a:t>
            </a:r>
            <a:r>
              <a:rPr sz="3000" spc="-15" dirty="0">
                <a:latin typeface="Times New Roman" panose="02020603050405020304" pitchFamily="18" charset="0"/>
                <a:cs typeface="Times New Roman" panose="02020603050405020304" pitchFamily="18" charset="0"/>
              </a:rPr>
              <a:t>p</a:t>
            </a:r>
            <a:r>
              <a:rPr sz="3000" spc="-25" dirty="0">
                <a:latin typeface="Times New Roman" panose="02020603050405020304" pitchFamily="18" charset="0"/>
                <a:cs typeface="Times New Roman" panose="02020603050405020304" pitchFamily="18" charset="0"/>
              </a:rPr>
              <a:t>e</a:t>
            </a:r>
            <a:r>
              <a:rPr sz="3000" spc="-5" dirty="0">
                <a:latin typeface="Times New Roman" panose="02020603050405020304" pitchFamily="18" charset="0"/>
                <a:cs typeface="Times New Roman" panose="02020603050405020304" pitchFamily="18" charset="0"/>
              </a:rPr>
              <a:t>r</a:t>
            </a:r>
            <a:r>
              <a:rPr sz="3000" spc="-10" dirty="0">
                <a:latin typeface="Times New Roman" panose="02020603050405020304" pitchFamily="18" charset="0"/>
                <a:cs typeface="Times New Roman" panose="02020603050405020304" pitchFamily="18" charset="0"/>
              </a:rPr>
              <a:t>ti</a:t>
            </a:r>
            <a:r>
              <a:rPr sz="3000" spc="-5" dirty="0">
                <a:latin typeface="Times New Roman" panose="02020603050405020304" pitchFamily="18" charset="0"/>
                <a:cs typeface="Times New Roman" panose="02020603050405020304" pitchFamily="18" charset="0"/>
              </a:rPr>
              <a:t>e</a:t>
            </a:r>
            <a:r>
              <a:rPr sz="3000" spc="-15" dirty="0">
                <a:latin typeface="Times New Roman" panose="02020603050405020304" pitchFamily="18" charset="0"/>
                <a:cs typeface="Times New Roman" panose="02020603050405020304" pitchFamily="18" charset="0"/>
              </a:rPr>
              <a:t>s</a:t>
            </a:r>
            <a:r>
              <a:rPr sz="3000" spc="325" dirty="0">
                <a:latin typeface="Times New Roman" panose="02020603050405020304" pitchFamily="18" charset="0"/>
                <a:cs typeface="Times New Roman" panose="02020603050405020304" pitchFamily="18" charset="0"/>
              </a:rPr>
              <a:t> </a:t>
            </a:r>
            <a:r>
              <a:rPr sz="3000" spc="-15" dirty="0">
                <a:latin typeface="Times New Roman" panose="02020603050405020304" pitchFamily="18" charset="0"/>
                <a:cs typeface="Times New Roman" panose="02020603050405020304" pitchFamily="18" charset="0"/>
              </a:rPr>
              <a:t>an</a:t>
            </a:r>
            <a:r>
              <a:rPr sz="3000" spc="-20" dirty="0">
                <a:latin typeface="Times New Roman" panose="02020603050405020304" pitchFamily="18" charset="0"/>
                <a:cs typeface="Times New Roman" panose="02020603050405020304" pitchFamily="18" charset="0"/>
              </a:rPr>
              <a:t>d</a:t>
            </a:r>
            <a:r>
              <a:rPr sz="3000" spc="300" dirty="0">
                <a:latin typeface="Times New Roman" panose="02020603050405020304" pitchFamily="18" charset="0"/>
                <a:cs typeface="Times New Roman" panose="02020603050405020304" pitchFamily="18" charset="0"/>
              </a:rPr>
              <a:t> </a:t>
            </a:r>
            <a:r>
              <a:rPr sz="3000" spc="-15" dirty="0">
                <a:latin typeface="Times New Roman" panose="02020603050405020304" pitchFamily="18" charset="0"/>
                <a:cs typeface="Times New Roman" panose="02020603050405020304" pitchFamily="18" charset="0"/>
              </a:rPr>
              <a:t>func</a:t>
            </a:r>
            <a:r>
              <a:rPr sz="3000" spc="-5" dirty="0">
                <a:latin typeface="Times New Roman" panose="02020603050405020304" pitchFamily="18" charset="0"/>
                <a:cs typeface="Times New Roman" panose="02020603050405020304" pitchFamily="18" charset="0"/>
              </a:rPr>
              <a:t>t</a:t>
            </a:r>
            <a:r>
              <a:rPr sz="3000" spc="-15" dirty="0">
                <a:latin typeface="Times New Roman" panose="02020603050405020304" pitchFamily="18" charset="0"/>
                <a:cs typeface="Times New Roman" panose="02020603050405020304" pitchFamily="18" charset="0"/>
              </a:rPr>
              <a:t>io</a:t>
            </a:r>
            <a:r>
              <a:rPr sz="3000" spc="-25" dirty="0">
                <a:latin typeface="Times New Roman" panose="02020603050405020304" pitchFamily="18" charset="0"/>
                <a:cs typeface="Times New Roman" panose="02020603050405020304" pitchFamily="18" charset="0"/>
              </a:rPr>
              <a:t>n</a:t>
            </a:r>
            <a:r>
              <a:rPr sz="3000" spc="-15" dirty="0">
                <a:latin typeface="Times New Roman" panose="02020603050405020304" pitchFamily="18" charset="0"/>
                <a:cs typeface="Times New Roman" panose="02020603050405020304" pitchFamily="18" charset="0"/>
              </a:rPr>
              <a:t>ali</a:t>
            </a:r>
            <a:r>
              <a:rPr sz="3000" spc="-5" dirty="0">
                <a:latin typeface="Times New Roman" panose="02020603050405020304" pitchFamily="18" charset="0"/>
                <a:cs typeface="Times New Roman" panose="02020603050405020304" pitchFamily="18" charset="0"/>
              </a:rPr>
              <a:t>t</a:t>
            </a:r>
            <a:r>
              <a:rPr sz="3000" spc="-15" dirty="0">
                <a:latin typeface="Times New Roman" panose="02020603050405020304" pitchFamily="18" charset="0"/>
                <a:cs typeface="Times New Roman" panose="02020603050405020304" pitchFamily="18" charset="0"/>
              </a:rPr>
              <a:t>y</a:t>
            </a:r>
            <a:r>
              <a:rPr sz="3000" spc="315" dirty="0">
                <a:latin typeface="Times New Roman" panose="02020603050405020304" pitchFamily="18" charset="0"/>
                <a:cs typeface="Times New Roman" panose="02020603050405020304" pitchFamily="18" charset="0"/>
              </a:rPr>
              <a:t> </a:t>
            </a:r>
            <a:r>
              <a:rPr sz="3000" spc="-15" dirty="0">
                <a:latin typeface="Times New Roman" panose="02020603050405020304" pitchFamily="18" charset="0"/>
                <a:cs typeface="Times New Roman" panose="02020603050405020304" pitchFamily="18" charset="0"/>
              </a:rPr>
              <a:t>o</a:t>
            </a:r>
            <a:r>
              <a:rPr sz="3000" spc="-10" dirty="0">
                <a:latin typeface="Times New Roman" panose="02020603050405020304" pitchFamily="18" charset="0"/>
                <a:cs typeface="Times New Roman" panose="02020603050405020304" pitchFamily="18" charset="0"/>
              </a:rPr>
              <a:t>f</a:t>
            </a:r>
            <a:r>
              <a:rPr sz="3000" spc="310" dirty="0">
                <a:latin typeface="Times New Roman" panose="02020603050405020304" pitchFamily="18" charset="0"/>
                <a:cs typeface="Times New Roman" panose="02020603050405020304" pitchFamily="18" charset="0"/>
              </a:rPr>
              <a:t> </a:t>
            </a:r>
            <a:r>
              <a:rPr sz="3000" spc="-15" dirty="0">
                <a:latin typeface="Times New Roman" panose="02020603050405020304" pitchFamily="18" charset="0"/>
                <a:cs typeface="Times New Roman" panose="02020603050405020304" pitchFamily="18" charset="0"/>
              </a:rPr>
              <a:t>the</a:t>
            </a:r>
            <a:r>
              <a:rPr sz="3000" spc="305" dirty="0">
                <a:latin typeface="Times New Roman" panose="02020603050405020304" pitchFamily="18" charset="0"/>
                <a:cs typeface="Times New Roman" panose="02020603050405020304" pitchFamily="18" charset="0"/>
              </a:rPr>
              <a:t> </a:t>
            </a:r>
            <a:r>
              <a:rPr sz="3000" spc="-20" dirty="0">
                <a:solidFill>
                  <a:srgbClr val="FF0000"/>
                </a:solidFill>
                <a:latin typeface="Times New Roman" panose="02020603050405020304" pitchFamily="18" charset="0"/>
                <a:cs typeface="Times New Roman" panose="02020603050405020304" pitchFamily="18" charset="0"/>
              </a:rPr>
              <a:t>compo</a:t>
            </a:r>
            <a:r>
              <a:rPr sz="3000" spc="-10" dirty="0">
                <a:solidFill>
                  <a:srgbClr val="FF0000"/>
                </a:solidFill>
                <a:latin typeface="Times New Roman" panose="02020603050405020304" pitchFamily="18" charset="0"/>
                <a:cs typeface="Times New Roman" panose="02020603050405020304" pitchFamily="18" charset="0"/>
              </a:rPr>
              <a:t>n</a:t>
            </a:r>
            <a:r>
              <a:rPr sz="3000" spc="-25" dirty="0">
                <a:solidFill>
                  <a:srgbClr val="FF0000"/>
                </a:solidFill>
                <a:latin typeface="Times New Roman" panose="02020603050405020304" pitchFamily="18" charset="0"/>
                <a:cs typeface="Times New Roman" panose="02020603050405020304" pitchFamily="18" charset="0"/>
              </a:rPr>
              <a:t>e</a:t>
            </a:r>
            <a:r>
              <a:rPr sz="3000" spc="-15" dirty="0">
                <a:solidFill>
                  <a:srgbClr val="FF0000"/>
                </a:solidFill>
                <a:latin typeface="Times New Roman" panose="02020603050405020304" pitchFamily="18" charset="0"/>
                <a:cs typeface="Times New Roman" panose="02020603050405020304" pitchFamily="18" charset="0"/>
              </a:rPr>
              <a:t>nts</a:t>
            </a:r>
            <a:r>
              <a:rPr sz="3000" spc="325" dirty="0">
                <a:solidFill>
                  <a:srgbClr val="FF0000"/>
                </a:solidFill>
                <a:latin typeface="Times New Roman" panose="02020603050405020304" pitchFamily="18" charset="0"/>
                <a:cs typeface="Times New Roman" panose="02020603050405020304" pitchFamily="18" charset="0"/>
              </a:rPr>
              <a:t> </a:t>
            </a:r>
            <a:r>
              <a:rPr sz="3000" spc="-25" dirty="0">
                <a:latin typeface="Times New Roman" panose="02020603050405020304" pitchFamily="18" charset="0"/>
                <a:cs typeface="Times New Roman" panose="02020603050405020304" pitchFamily="18" charset="0"/>
              </a:rPr>
              <a:t>d</a:t>
            </a:r>
            <a:r>
              <a:rPr sz="3000" spc="-15" dirty="0">
                <a:latin typeface="Times New Roman" panose="02020603050405020304" pitchFamily="18" charset="0"/>
                <a:cs typeface="Times New Roman" panose="02020603050405020304" pitchFamily="18" charset="0"/>
              </a:rPr>
              <a:t>e</a:t>
            </a:r>
            <a:r>
              <a:rPr sz="3000" spc="-10" dirty="0">
                <a:latin typeface="Times New Roman" panose="02020603050405020304" pitchFamily="18" charset="0"/>
                <a:cs typeface="Times New Roman" panose="02020603050405020304" pitchFamily="18" charset="0"/>
              </a:rPr>
              <a:t>fi</a:t>
            </a:r>
            <a:r>
              <a:rPr sz="3000" spc="-15" dirty="0">
                <a:latin typeface="Times New Roman" panose="02020603050405020304" pitchFamily="18" charset="0"/>
                <a:cs typeface="Times New Roman" panose="02020603050405020304" pitchFamily="18" charset="0"/>
              </a:rPr>
              <a:t>n</a:t>
            </a:r>
            <a:r>
              <a:rPr sz="3000" spc="-20" dirty="0">
                <a:latin typeface="Times New Roman" panose="02020603050405020304" pitchFamily="18" charset="0"/>
                <a:cs typeface="Times New Roman" panose="02020603050405020304" pitchFamily="18" charset="0"/>
              </a:rPr>
              <a:t>e</a:t>
            </a:r>
            <a:r>
              <a:rPr sz="3000" spc="-10" dirty="0">
                <a:latin typeface="Times New Roman" panose="02020603050405020304" pitchFamily="18" charset="0"/>
                <a:cs typeface="Times New Roman" panose="02020603050405020304" pitchFamily="18" charset="0"/>
              </a:rPr>
              <a:t> </a:t>
            </a:r>
            <a:r>
              <a:rPr sz="3000" spc="-15" dirty="0">
                <a:latin typeface="Times New Roman" panose="02020603050405020304" pitchFamily="18" charset="0"/>
                <a:cs typeface="Times New Roman" panose="02020603050405020304" pitchFamily="18" charset="0"/>
              </a:rPr>
              <a:t>the</a:t>
            </a:r>
            <a:r>
              <a:rPr sz="3000" spc="90" dirty="0">
                <a:latin typeface="Times New Roman" panose="02020603050405020304" pitchFamily="18" charset="0"/>
                <a:cs typeface="Times New Roman" panose="02020603050405020304" pitchFamily="18" charset="0"/>
              </a:rPr>
              <a:t> </a:t>
            </a:r>
            <a:r>
              <a:rPr sz="3000" spc="-25" dirty="0">
                <a:latin typeface="Times New Roman" panose="02020603050405020304" pitchFamily="18" charset="0"/>
                <a:cs typeface="Times New Roman" panose="02020603050405020304" pitchFamily="18" charset="0"/>
              </a:rPr>
              <a:t>o</a:t>
            </a:r>
            <a:r>
              <a:rPr sz="3000" spc="-10" dirty="0">
                <a:latin typeface="Times New Roman" panose="02020603050405020304" pitchFamily="18" charset="0"/>
                <a:cs typeface="Times New Roman" panose="02020603050405020304" pitchFamily="18" charset="0"/>
              </a:rPr>
              <a:t>v</a:t>
            </a:r>
            <a:r>
              <a:rPr sz="3000" spc="-20" dirty="0">
                <a:latin typeface="Times New Roman" panose="02020603050405020304" pitchFamily="18" charset="0"/>
                <a:cs typeface="Times New Roman" panose="02020603050405020304" pitchFamily="18" charset="0"/>
              </a:rPr>
              <a:t>er</a:t>
            </a:r>
            <a:r>
              <a:rPr sz="3000" spc="-15" dirty="0">
                <a:latin typeface="Times New Roman" panose="02020603050405020304" pitchFamily="18" charset="0"/>
                <a:cs typeface="Times New Roman" panose="02020603050405020304" pitchFamily="18" charset="0"/>
              </a:rPr>
              <a:t>a</a:t>
            </a:r>
            <a:r>
              <a:rPr sz="3000" spc="-5" dirty="0">
                <a:latin typeface="Times New Roman" panose="02020603050405020304" pitchFamily="18" charset="0"/>
                <a:cs typeface="Times New Roman" panose="02020603050405020304" pitchFamily="18" charset="0"/>
              </a:rPr>
              <a:t>l</a:t>
            </a:r>
            <a:r>
              <a:rPr sz="3000" dirty="0">
                <a:latin typeface="Times New Roman" panose="02020603050405020304" pitchFamily="18" charset="0"/>
                <a:cs typeface="Times New Roman" panose="02020603050405020304" pitchFamily="18" charset="0"/>
              </a:rPr>
              <a:t>l</a:t>
            </a:r>
            <a:r>
              <a:rPr sz="3000" spc="90" dirty="0">
                <a:latin typeface="Times New Roman" panose="02020603050405020304" pitchFamily="18" charset="0"/>
                <a:cs typeface="Times New Roman" panose="02020603050405020304" pitchFamily="18" charset="0"/>
              </a:rPr>
              <a:t> </a:t>
            </a:r>
            <a:r>
              <a:rPr sz="3000" spc="-15" dirty="0">
                <a:latin typeface="Times New Roman" panose="02020603050405020304" pitchFamily="18" charset="0"/>
                <a:cs typeface="Times New Roman" panose="02020603050405020304" pitchFamily="18" charset="0"/>
              </a:rPr>
              <a:t>s</a:t>
            </a:r>
            <a:r>
              <a:rPr sz="3000" spc="-10" dirty="0">
                <a:latin typeface="Times New Roman" panose="02020603050405020304" pitchFamily="18" charset="0"/>
                <a:cs typeface="Times New Roman" panose="02020603050405020304" pitchFamily="18" charset="0"/>
              </a:rPr>
              <a:t>y</a:t>
            </a:r>
            <a:r>
              <a:rPr sz="3000" spc="-15" dirty="0">
                <a:latin typeface="Times New Roman" panose="02020603050405020304" pitchFamily="18" charset="0"/>
                <a:cs typeface="Times New Roman" panose="02020603050405020304" pitchFamily="18" charset="0"/>
              </a:rPr>
              <a:t>ste</a:t>
            </a:r>
            <a:r>
              <a:rPr sz="3000" spc="-25" dirty="0">
                <a:latin typeface="Times New Roman" panose="02020603050405020304" pitchFamily="18" charset="0"/>
                <a:cs typeface="Times New Roman" panose="02020603050405020304" pitchFamily="18" charset="0"/>
              </a:rPr>
              <a:t>m</a:t>
            </a:r>
            <a:r>
              <a:rPr sz="3000" spc="70" dirty="0">
                <a:latin typeface="Times New Roman" panose="02020603050405020304" pitchFamily="18" charset="0"/>
                <a:cs typeface="Times New Roman" panose="02020603050405020304" pitchFamily="18" charset="0"/>
              </a:rPr>
              <a:t> </a:t>
            </a:r>
            <a:r>
              <a:rPr sz="3000" spc="-15" dirty="0">
                <a:solidFill>
                  <a:srgbClr val="FF0000"/>
                </a:solidFill>
                <a:latin typeface="Times New Roman" panose="02020603050405020304" pitchFamily="18" charset="0"/>
                <a:cs typeface="Times New Roman" panose="02020603050405020304" pitchFamily="18" charset="0"/>
              </a:rPr>
              <a:t>funct</a:t>
            </a:r>
            <a:r>
              <a:rPr sz="3000" spc="-5" dirty="0">
                <a:solidFill>
                  <a:srgbClr val="FF0000"/>
                </a:solidFill>
                <a:latin typeface="Times New Roman" panose="02020603050405020304" pitchFamily="18" charset="0"/>
                <a:cs typeface="Times New Roman" panose="02020603050405020304" pitchFamily="18" charset="0"/>
              </a:rPr>
              <a:t>i</a:t>
            </a:r>
            <a:r>
              <a:rPr sz="3000" spc="-25" dirty="0">
                <a:solidFill>
                  <a:srgbClr val="FF0000"/>
                </a:solidFill>
                <a:latin typeface="Times New Roman" panose="02020603050405020304" pitchFamily="18" charset="0"/>
                <a:cs typeface="Times New Roman" panose="02020603050405020304" pitchFamily="18" charset="0"/>
              </a:rPr>
              <a:t>on</a:t>
            </a:r>
            <a:r>
              <a:rPr sz="3000" spc="-15" dirty="0">
                <a:solidFill>
                  <a:srgbClr val="FF0000"/>
                </a:solidFill>
                <a:latin typeface="Times New Roman" panose="02020603050405020304" pitchFamily="18" charset="0"/>
                <a:cs typeface="Times New Roman" panose="02020603050405020304" pitchFamily="18" charset="0"/>
              </a:rPr>
              <a:t>ality</a:t>
            </a:r>
            <a:r>
              <a:rPr sz="3000" spc="90" dirty="0">
                <a:solidFill>
                  <a:srgbClr val="FF0000"/>
                </a:solidFill>
                <a:latin typeface="Times New Roman" panose="02020603050405020304" pitchFamily="18" charset="0"/>
                <a:cs typeface="Times New Roman" panose="02020603050405020304" pitchFamily="18" charset="0"/>
              </a:rPr>
              <a:t> </a:t>
            </a:r>
            <a:r>
              <a:rPr sz="3000" spc="-20" dirty="0">
                <a:solidFill>
                  <a:srgbClr val="FF0000"/>
                </a:solidFill>
                <a:latin typeface="Times New Roman" panose="02020603050405020304" pitchFamily="18" charset="0"/>
                <a:cs typeface="Times New Roman" panose="02020603050405020304" pitchFamily="18" charset="0"/>
              </a:rPr>
              <a:t>and</a:t>
            </a:r>
            <a:r>
              <a:rPr sz="3000" spc="80" dirty="0">
                <a:solidFill>
                  <a:srgbClr val="FF0000"/>
                </a:solidFill>
                <a:latin typeface="Times New Roman" panose="02020603050405020304" pitchFamily="18" charset="0"/>
                <a:cs typeface="Times New Roman" panose="02020603050405020304" pitchFamily="18" charset="0"/>
              </a:rPr>
              <a:t> </a:t>
            </a:r>
            <a:r>
              <a:rPr sz="3000" spc="-25" dirty="0">
                <a:solidFill>
                  <a:srgbClr val="FF0000"/>
                </a:solidFill>
                <a:latin typeface="Times New Roman" panose="02020603050405020304" pitchFamily="18" charset="0"/>
                <a:cs typeface="Times New Roman" panose="02020603050405020304" pitchFamily="18" charset="0"/>
              </a:rPr>
              <a:t>be</a:t>
            </a:r>
            <a:r>
              <a:rPr sz="3000" spc="-15" dirty="0">
                <a:solidFill>
                  <a:srgbClr val="FF0000"/>
                </a:solidFill>
                <a:latin typeface="Times New Roman" panose="02020603050405020304" pitchFamily="18" charset="0"/>
                <a:cs typeface="Times New Roman" panose="02020603050405020304" pitchFamily="18" charset="0"/>
              </a:rPr>
              <a:t>h</a:t>
            </a:r>
            <a:r>
              <a:rPr sz="3000" spc="-25" dirty="0">
                <a:solidFill>
                  <a:srgbClr val="FF0000"/>
                </a:solidFill>
                <a:latin typeface="Times New Roman" panose="02020603050405020304" pitchFamily="18" charset="0"/>
                <a:cs typeface="Times New Roman" panose="02020603050405020304" pitchFamily="18" charset="0"/>
              </a:rPr>
              <a:t>a</a:t>
            </a:r>
            <a:r>
              <a:rPr sz="3000" spc="-10" dirty="0">
                <a:solidFill>
                  <a:srgbClr val="FF0000"/>
                </a:solidFill>
                <a:latin typeface="Times New Roman" panose="02020603050405020304" pitchFamily="18" charset="0"/>
                <a:cs typeface="Times New Roman" panose="02020603050405020304" pitchFamily="18" charset="0"/>
              </a:rPr>
              <a:t>v</a:t>
            </a:r>
            <a:r>
              <a:rPr sz="3000" spc="-20" dirty="0">
                <a:solidFill>
                  <a:srgbClr val="FF0000"/>
                </a:solidFill>
                <a:latin typeface="Times New Roman" panose="02020603050405020304" pitchFamily="18" charset="0"/>
                <a:cs typeface="Times New Roman" panose="02020603050405020304" pitchFamily="18" charset="0"/>
              </a:rPr>
              <a:t>io</a:t>
            </a:r>
            <a:r>
              <a:rPr sz="3000" spc="-145" dirty="0">
                <a:solidFill>
                  <a:srgbClr val="FF0000"/>
                </a:solidFill>
                <a:latin typeface="Times New Roman" panose="02020603050405020304" pitchFamily="18" charset="0"/>
                <a:cs typeface="Times New Roman" panose="02020603050405020304" pitchFamily="18" charset="0"/>
              </a:rPr>
              <a:t>r</a:t>
            </a:r>
            <a:r>
              <a:rPr sz="3000" spc="-10" dirty="0">
                <a:solidFill>
                  <a:srgbClr val="FF0000"/>
                </a:solidFill>
                <a:latin typeface="Times New Roman" panose="02020603050405020304" pitchFamily="18" charset="0"/>
                <a:cs typeface="Times New Roman" panose="02020603050405020304" pitchFamily="18" charset="0"/>
              </a:rPr>
              <a:t>.</a:t>
            </a:r>
            <a:endParaRPr sz="3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577406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524000" y="0"/>
            <a:ext cx="285750" cy="533400"/>
          </a:xfrm>
          <a:prstGeom prst="rect">
            <a:avLst/>
          </a:prstGeom>
          <a:blipFill>
            <a:blip r:embed="rId3" cstate="print"/>
            <a:stretch>
              <a:fillRect/>
            </a:stretch>
          </a:blipFill>
        </p:spPr>
        <p:txBody>
          <a:bodyPr wrap="square" lIns="0" tIns="0" rIns="0" bIns="0" rtlCol="0"/>
          <a:lstStyle/>
          <a:p>
            <a:endParaRPr/>
          </a:p>
        </p:txBody>
      </p:sp>
      <p:sp>
        <p:nvSpPr>
          <p:cNvPr id="3" name="object 3"/>
          <p:cNvSpPr/>
          <p:nvPr/>
        </p:nvSpPr>
        <p:spPr>
          <a:xfrm>
            <a:off x="1936752" y="134923"/>
            <a:ext cx="8731239" cy="274637"/>
          </a:xfrm>
          <a:prstGeom prst="rect">
            <a:avLst/>
          </a:prstGeom>
          <a:blipFill>
            <a:blip r:embed="rId4" cstate="print"/>
            <a:stretch>
              <a:fillRect/>
            </a:stretch>
          </a:blipFill>
        </p:spPr>
        <p:txBody>
          <a:bodyPr wrap="square" lIns="0" tIns="0" rIns="0" bIns="0" rtlCol="0"/>
          <a:lstStyle/>
          <a:p>
            <a:endParaRPr/>
          </a:p>
        </p:txBody>
      </p:sp>
      <p:sp>
        <p:nvSpPr>
          <p:cNvPr id="4" name="object 4"/>
          <p:cNvSpPr/>
          <p:nvPr/>
        </p:nvSpPr>
        <p:spPr>
          <a:xfrm>
            <a:off x="1933575" y="134866"/>
            <a:ext cx="138430" cy="136525"/>
          </a:xfrm>
          <a:custGeom>
            <a:avLst/>
            <a:gdLst/>
            <a:ahLst/>
            <a:cxnLst/>
            <a:rect l="l" t="t" r="r" b="b"/>
            <a:pathLst>
              <a:path w="138429" h="136525">
                <a:moveTo>
                  <a:pt x="0" y="136529"/>
                </a:moveTo>
                <a:lnTo>
                  <a:pt x="138112" y="136529"/>
                </a:lnTo>
                <a:lnTo>
                  <a:pt x="138112" y="0"/>
                </a:lnTo>
                <a:lnTo>
                  <a:pt x="0" y="0"/>
                </a:lnTo>
                <a:lnTo>
                  <a:pt x="0" y="136529"/>
                </a:lnTo>
                <a:close/>
              </a:path>
            </a:pathLst>
          </a:custGeom>
          <a:solidFill>
            <a:srgbClr val="D6D6EB"/>
          </a:solidFill>
        </p:spPr>
        <p:txBody>
          <a:bodyPr wrap="square" lIns="0" tIns="0" rIns="0" bIns="0" rtlCol="0"/>
          <a:lstStyle/>
          <a:p>
            <a:endParaRPr/>
          </a:p>
        </p:txBody>
      </p:sp>
      <p:sp>
        <p:nvSpPr>
          <p:cNvPr id="5" name="object 5"/>
          <p:cNvSpPr/>
          <p:nvPr/>
        </p:nvSpPr>
        <p:spPr>
          <a:xfrm>
            <a:off x="2071689" y="1"/>
            <a:ext cx="139700" cy="135255"/>
          </a:xfrm>
          <a:custGeom>
            <a:avLst/>
            <a:gdLst/>
            <a:ahLst/>
            <a:cxnLst/>
            <a:rect l="l" t="t" r="r" b="b"/>
            <a:pathLst>
              <a:path w="139700" h="135255">
                <a:moveTo>
                  <a:pt x="0" y="134933"/>
                </a:moveTo>
                <a:lnTo>
                  <a:pt x="139695" y="134933"/>
                </a:lnTo>
                <a:lnTo>
                  <a:pt x="139695" y="59"/>
                </a:lnTo>
                <a:lnTo>
                  <a:pt x="0" y="59"/>
                </a:lnTo>
                <a:lnTo>
                  <a:pt x="0" y="134933"/>
                </a:lnTo>
              </a:path>
            </a:pathLst>
          </a:custGeom>
          <a:solidFill>
            <a:srgbClr val="D6D6EB"/>
          </a:solidFill>
        </p:spPr>
        <p:txBody>
          <a:bodyPr wrap="square" lIns="0" tIns="0" rIns="0" bIns="0" rtlCol="0"/>
          <a:lstStyle/>
          <a:p>
            <a:endParaRPr/>
          </a:p>
        </p:txBody>
      </p:sp>
      <p:sp>
        <p:nvSpPr>
          <p:cNvPr id="6" name="object 6"/>
          <p:cNvSpPr/>
          <p:nvPr/>
        </p:nvSpPr>
        <p:spPr>
          <a:xfrm>
            <a:off x="2071689" y="134919"/>
            <a:ext cx="139700" cy="141605"/>
          </a:xfrm>
          <a:custGeom>
            <a:avLst/>
            <a:gdLst/>
            <a:ahLst/>
            <a:cxnLst/>
            <a:rect l="l" t="t" r="r" b="b"/>
            <a:pathLst>
              <a:path w="139700" h="141604">
                <a:moveTo>
                  <a:pt x="0" y="141291"/>
                </a:moveTo>
                <a:lnTo>
                  <a:pt x="139695" y="141291"/>
                </a:lnTo>
                <a:lnTo>
                  <a:pt x="139695" y="0"/>
                </a:lnTo>
                <a:lnTo>
                  <a:pt x="0" y="0"/>
                </a:lnTo>
                <a:lnTo>
                  <a:pt x="0" y="141291"/>
                </a:lnTo>
                <a:close/>
              </a:path>
            </a:pathLst>
          </a:custGeom>
          <a:solidFill>
            <a:srgbClr val="A8ABD6"/>
          </a:solidFill>
        </p:spPr>
        <p:txBody>
          <a:bodyPr wrap="square" lIns="0" tIns="0" rIns="0" bIns="0" rtlCol="0"/>
          <a:lstStyle/>
          <a:p>
            <a:endParaRPr/>
          </a:p>
        </p:txBody>
      </p:sp>
      <p:sp>
        <p:nvSpPr>
          <p:cNvPr id="7" name="object 7"/>
          <p:cNvSpPr/>
          <p:nvPr/>
        </p:nvSpPr>
        <p:spPr>
          <a:xfrm>
            <a:off x="1798642" y="274627"/>
            <a:ext cx="136525" cy="135255"/>
          </a:xfrm>
          <a:custGeom>
            <a:avLst/>
            <a:gdLst/>
            <a:ahLst/>
            <a:cxnLst/>
            <a:rect l="l" t="t" r="r" b="b"/>
            <a:pathLst>
              <a:path w="136525" h="135254">
                <a:moveTo>
                  <a:pt x="0" y="134933"/>
                </a:moveTo>
                <a:lnTo>
                  <a:pt x="136517" y="134933"/>
                </a:lnTo>
                <a:lnTo>
                  <a:pt x="136517" y="0"/>
                </a:lnTo>
                <a:lnTo>
                  <a:pt x="0" y="0"/>
                </a:lnTo>
                <a:lnTo>
                  <a:pt x="0" y="134933"/>
                </a:lnTo>
                <a:close/>
              </a:path>
            </a:pathLst>
          </a:custGeom>
          <a:solidFill>
            <a:srgbClr val="D6D6EB"/>
          </a:solidFill>
        </p:spPr>
        <p:txBody>
          <a:bodyPr wrap="square" lIns="0" tIns="0" rIns="0" bIns="0" rtlCol="0"/>
          <a:lstStyle/>
          <a:p>
            <a:endParaRPr/>
          </a:p>
        </p:txBody>
      </p:sp>
      <p:sp>
        <p:nvSpPr>
          <p:cNvPr id="8" name="object 8"/>
          <p:cNvSpPr/>
          <p:nvPr/>
        </p:nvSpPr>
        <p:spPr>
          <a:xfrm>
            <a:off x="1655767" y="136451"/>
            <a:ext cx="141605" cy="138430"/>
          </a:xfrm>
          <a:custGeom>
            <a:avLst/>
            <a:gdLst/>
            <a:ahLst/>
            <a:cxnLst/>
            <a:rect l="l" t="t" r="r" b="b"/>
            <a:pathLst>
              <a:path w="141604" h="138429">
                <a:moveTo>
                  <a:pt x="0" y="138112"/>
                </a:moveTo>
                <a:lnTo>
                  <a:pt x="141279" y="138112"/>
                </a:lnTo>
                <a:lnTo>
                  <a:pt x="141279" y="0"/>
                </a:lnTo>
                <a:lnTo>
                  <a:pt x="0" y="0"/>
                </a:lnTo>
                <a:lnTo>
                  <a:pt x="0" y="138112"/>
                </a:lnTo>
                <a:close/>
              </a:path>
            </a:pathLst>
          </a:custGeom>
          <a:solidFill>
            <a:srgbClr val="00178F"/>
          </a:solidFill>
        </p:spPr>
        <p:txBody>
          <a:bodyPr wrap="square" lIns="0" tIns="0" rIns="0" bIns="0" rtlCol="0"/>
          <a:lstStyle/>
          <a:p>
            <a:endParaRPr/>
          </a:p>
        </p:txBody>
      </p:sp>
      <p:sp>
        <p:nvSpPr>
          <p:cNvPr id="9" name="object 9"/>
          <p:cNvSpPr/>
          <p:nvPr/>
        </p:nvSpPr>
        <p:spPr>
          <a:xfrm>
            <a:off x="1933575" y="271447"/>
            <a:ext cx="138430" cy="138430"/>
          </a:xfrm>
          <a:custGeom>
            <a:avLst/>
            <a:gdLst/>
            <a:ahLst/>
            <a:cxnLst/>
            <a:rect l="l" t="t" r="r" b="b"/>
            <a:pathLst>
              <a:path w="138429" h="138429">
                <a:moveTo>
                  <a:pt x="0" y="138112"/>
                </a:moveTo>
                <a:lnTo>
                  <a:pt x="138112" y="138112"/>
                </a:lnTo>
                <a:lnTo>
                  <a:pt x="138112" y="0"/>
                </a:lnTo>
                <a:lnTo>
                  <a:pt x="0" y="0"/>
                </a:lnTo>
                <a:lnTo>
                  <a:pt x="0" y="138112"/>
                </a:lnTo>
                <a:close/>
              </a:path>
            </a:pathLst>
          </a:custGeom>
          <a:solidFill>
            <a:srgbClr val="A8ABD6"/>
          </a:solidFill>
        </p:spPr>
        <p:txBody>
          <a:bodyPr wrap="square" lIns="0" tIns="0" rIns="0" bIns="0" rtlCol="0"/>
          <a:lstStyle/>
          <a:p>
            <a:endParaRPr/>
          </a:p>
        </p:txBody>
      </p:sp>
      <p:sp>
        <p:nvSpPr>
          <p:cNvPr id="10" name="object 10"/>
          <p:cNvSpPr/>
          <p:nvPr/>
        </p:nvSpPr>
        <p:spPr>
          <a:xfrm>
            <a:off x="1798642" y="409582"/>
            <a:ext cx="136525" cy="136525"/>
          </a:xfrm>
          <a:custGeom>
            <a:avLst/>
            <a:gdLst/>
            <a:ahLst/>
            <a:cxnLst/>
            <a:rect l="l" t="t" r="r" b="b"/>
            <a:pathLst>
              <a:path w="136525" h="136525">
                <a:moveTo>
                  <a:pt x="0" y="136529"/>
                </a:moveTo>
                <a:lnTo>
                  <a:pt x="136517" y="136529"/>
                </a:lnTo>
                <a:lnTo>
                  <a:pt x="136517" y="0"/>
                </a:lnTo>
                <a:lnTo>
                  <a:pt x="0" y="0"/>
                </a:lnTo>
                <a:lnTo>
                  <a:pt x="0" y="136529"/>
                </a:lnTo>
                <a:close/>
              </a:path>
            </a:pathLst>
          </a:custGeom>
          <a:solidFill>
            <a:srgbClr val="A8ABD6"/>
          </a:solidFill>
        </p:spPr>
        <p:txBody>
          <a:bodyPr wrap="square" lIns="0" tIns="0" rIns="0" bIns="0" rtlCol="0"/>
          <a:lstStyle/>
          <a:p>
            <a:endParaRPr/>
          </a:p>
        </p:txBody>
      </p:sp>
      <p:sp>
        <p:nvSpPr>
          <p:cNvPr id="11" name="object 11"/>
          <p:cNvSpPr txBox="1">
            <a:spLocks noGrp="1"/>
          </p:cNvSpPr>
          <p:nvPr>
            <p:ph type="title"/>
          </p:nvPr>
        </p:nvSpPr>
        <p:spPr>
          <a:xfrm>
            <a:off x="3082637" y="386011"/>
            <a:ext cx="10245437" cy="620363"/>
          </a:xfrm>
          <a:prstGeom prst="rect">
            <a:avLst/>
          </a:prstGeom>
        </p:spPr>
        <p:txBody>
          <a:bodyPr vert="horz" wrap="square" lIns="0" tIns="0" rIns="0" bIns="0" rtlCol="0" anchor="ctr">
            <a:spAutoFit/>
          </a:bodyPr>
          <a:lstStyle/>
          <a:p>
            <a:pPr marL="80645">
              <a:lnSpc>
                <a:spcPts val="5235"/>
              </a:lnSpc>
            </a:pPr>
            <a:r>
              <a:rPr dirty="0"/>
              <a:t>Sty</a:t>
            </a:r>
            <a:r>
              <a:rPr spc="15" dirty="0"/>
              <a:t>l</a:t>
            </a:r>
            <a:r>
              <a:rPr dirty="0"/>
              <a:t>e</a:t>
            </a:r>
            <a:r>
              <a:rPr spc="90" dirty="0">
                <a:latin typeface="Times New Roman"/>
                <a:cs typeface="Times New Roman"/>
              </a:rPr>
              <a:t> </a:t>
            </a:r>
            <a:r>
              <a:rPr spc="-5" dirty="0"/>
              <a:t>1</a:t>
            </a:r>
            <a:r>
              <a:rPr dirty="0"/>
              <a:t>:</a:t>
            </a:r>
            <a:r>
              <a:rPr spc="125" dirty="0">
                <a:latin typeface="Times New Roman"/>
                <a:cs typeface="Times New Roman"/>
              </a:rPr>
              <a:t> </a:t>
            </a:r>
            <a:r>
              <a:rPr dirty="0"/>
              <a:t>PF</a:t>
            </a:r>
            <a:r>
              <a:rPr spc="10" dirty="0">
                <a:latin typeface="Times New Roman"/>
                <a:cs typeface="Times New Roman"/>
              </a:rPr>
              <a:t> </a:t>
            </a:r>
            <a:r>
              <a:rPr dirty="0"/>
              <a:t>Exa</a:t>
            </a:r>
            <a:r>
              <a:rPr spc="5" dirty="0"/>
              <a:t>m</a:t>
            </a:r>
            <a:r>
              <a:rPr spc="-5" dirty="0"/>
              <a:t>ple</a:t>
            </a:r>
          </a:p>
        </p:txBody>
      </p:sp>
      <p:sp>
        <p:nvSpPr>
          <p:cNvPr id="12" name="object 12"/>
          <p:cNvSpPr txBox="1"/>
          <p:nvPr/>
        </p:nvSpPr>
        <p:spPr>
          <a:xfrm>
            <a:off x="1852987" y="1579018"/>
            <a:ext cx="8100059" cy="4606517"/>
          </a:xfrm>
          <a:prstGeom prst="rect">
            <a:avLst/>
          </a:prstGeom>
        </p:spPr>
        <p:txBody>
          <a:bodyPr vert="horz" wrap="square" lIns="0" tIns="0" rIns="0" bIns="0" rtlCol="0">
            <a:spAutoFit/>
          </a:bodyPr>
          <a:lstStyle/>
          <a:p>
            <a:pPr marL="355600" marR="5080" indent="-342900" algn="just">
              <a:lnSpc>
                <a:spcPct val="99000"/>
              </a:lnSpc>
              <a:buClr>
                <a:srgbClr val="00007C"/>
              </a:buClr>
              <a:buSzPct val="75000"/>
              <a:buFont typeface="Wingdings"/>
              <a:buChar char=""/>
              <a:tabLst>
                <a:tab pos="356235" algn="l"/>
              </a:tabLst>
            </a:pPr>
            <a:r>
              <a:rPr sz="2400" spc="-5" dirty="0">
                <a:latin typeface="Arial"/>
                <a:cs typeface="Arial"/>
              </a:rPr>
              <a:t>I</a:t>
            </a:r>
            <a:r>
              <a:rPr sz="2400" spc="-15" dirty="0">
                <a:latin typeface="Arial"/>
                <a:cs typeface="Arial"/>
              </a:rPr>
              <a:t>n</a:t>
            </a:r>
            <a:r>
              <a:rPr sz="2400" dirty="0">
                <a:latin typeface="Times New Roman"/>
                <a:cs typeface="Times New Roman"/>
              </a:rPr>
              <a:t> </a:t>
            </a:r>
            <a:r>
              <a:rPr sz="2400" spc="-250" dirty="0">
                <a:latin typeface="Times New Roman"/>
                <a:cs typeface="Times New Roman"/>
              </a:rPr>
              <a:t> </a:t>
            </a:r>
            <a:r>
              <a:rPr sz="2400" dirty="0">
                <a:latin typeface="Arial"/>
                <a:cs typeface="Arial"/>
              </a:rPr>
              <a:t>m</a:t>
            </a:r>
            <a:r>
              <a:rPr sz="2400" spc="-5" dirty="0">
                <a:latin typeface="Arial"/>
                <a:cs typeface="Arial"/>
              </a:rPr>
              <a:t>an</a:t>
            </a:r>
            <a:r>
              <a:rPr sz="2400" dirty="0">
                <a:latin typeface="Arial"/>
                <a:cs typeface="Arial"/>
              </a:rPr>
              <a:t>y</a:t>
            </a:r>
            <a:r>
              <a:rPr sz="2400" dirty="0">
                <a:latin typeface="Times New Roman"/>
                <a:cs typeface="Times New Roman"/>
              </a:rPr>
              <a:t> </a:t>
            </a:r>
            <a:r>
              <a:rPr sz="2400" spc="-235" dirty="0">
                <a:latin typeface="Times New Roman"/>
                <a:cs typeface="Times New Roman"/>
              </a:rPr>
              <a:t> </a:t>
            </a:r>
            <a:r>
              <a:rPr sz="2400" spc="-15" dirty="0">
                <a:latin typeface="Arial"/>
                <a:cs typeface="Arial"/>
              </a:rPr>
              <a:t>e</a:t>
            </a:r>
            <a:r>
              <a:rPr sz="2400" spc="-20" dirty="0">
                <a:latin typeface="Arial"/>
                <a:cs typeface="Arial"/>
              </a:rPr>
              <a:t>n</a:t>
            </a:r>
            <a:r>
              <a:rPr sz="2400" spc="-5" dirty="0">
                <a:latin typeface="Arial"/>
                <a:cs typeface="Arial"/>
              </a:rPr>
              <a:t>t</a:t>
            </a:r>
            <a:r>
              <a:rPr sz="2400" spc="-15" dirty="0">
                <a:latin typeface="Arial"/>
                <a:cs typeface="Arial"/>
              </a:rPr>
              <a:t>e</a:t>
            </a:r>
            <a:r>
              <a:rPr sz="2400" dirty="0">
                <a:latin typeface="Arial"/>
                <a:cs typeface="Arial"/>
              </a:rPr>
              <a:t>rprise</a:t>
            </a:r>
            <a:r>
              <a:rPr sz="2400" dirty="0">
                <a:latin typeface="Times New Roman"/>
                <a:cs typeface="Times New Roman"/>
              </a:rPr>
              <a:t> </a:t>
            </a:r>
            <a:r>
              <a:rPr sz="2400" spc="-250" dirty="0">
                <a:latin typeface="Times New Roman"/>
                <a:cs typeface="Times New Roman"/>
              </a:rPr>
              <a:t> </a:t>
            </a:r>
            <a:r>
              <a:rPr sz="2400" spc="-5" dirty="0">
                <a:latin typeface="Arial"/>
                <a:cs typeface="Arial"/>
              </a:rPr>
              <a:t>i</a:t>
            </a:r>
            <a:r>
              <a:rPr sz="2400" spc="-15" dirty="0">
                <a:latin typeface="Arial"/>
                <a:cs typeface="Arial"/>
              </a:rPr>
              <a:t>n</a:t>
            </a:r>
            <a:r>
              <a:rPr sz="2400" spc="-10" dirty="0">
                <a:latin typeface="Arial"/>
                <a:cs typeface="Arial"/>
              </a:rPr>
              <a:t>te</a:t>
            </a:r>
            <a:r>
              <a:rPr sz="2400" spc="-15" dirty="0">
                <a:latin typeface="Arial"/>
                <a:cs typeface="Arial"/>
              </a:rPr>
              <a:t>g</a:t>
            </a:r>
            <a:r>
              <a:rPr sz="2400" dirty="0">
                <a:latin typeface="Arial"/>
                <a:cs typeface="Arial"/>
              </a:rPr>
              <a:t>ration</a:t>
            </a:r>
            <a:r>
              <a:rPr sz="2400" dirty="0">
                <a:latin typeface="Times New Roman"/>
                <a:cs typeface="Times New Roman"/>
              </a:rPr>
              <a:t> </a:t>
            </a:r>
            <a:r>
              <a:rPr sz="2400" spc="-250" dirty="0">
                <a:latin typeface="Times New Roman"/>
                <a:cs typeface="Times New Roman"/>
              </a:rPr>
              <a:t> </a:t>
            </a:r>
            <a:r>
              <a:rPr sz="2400" spc="-10" dirty="0">
                <a:latin typeface="Arial"/>
                <a:cs typeface="Arial"/>
              </a:rPr>
              <a:t>s</a:t>
            </a:r>
            <a:r>
              <a:rPr sz="2400" dirty="0">
                <a:latin typeface="Arial"/>
                <a:cs typeface="Arial"/>
              </a:rPr>
              <a:t>cena</a:t>
            </a:r>
            <a:r>
              <a:rPr sz="2400" spc="15" dirty="0">
                <a:latin typeface="Arial"/>
                <a:cs typeface="Arial"/>
              </a:rPr>
              <a:t>r</a:t>
            </a:r>
            <a:r>
              <a:rPr sz="2400" spc="-5" dirty="0">
                <a:latin typeface="Arial"/>
                <a:cs typeface="Arial"/>
              </a:rPr>
              <a:t>ios</a:t>
            </a:r>
            <a:r>
              <a:rPr sz="2400" dirty="0">
                <a:latin typeface="Arial"/>
                <a:cs typeface="Arial"/>
              </a:rPr>
              <a:t>,</a:t>
            </a:r>
            <a:r>
              <a:rPr sz="2400" dirty="0">
                <a:latin typeface="Times New Roman"/>
                <a:cs typeface="Times New Roman"/>
              </a:rPr>
              <a:t> </a:t>
            </a:r>
            <a:r>
              <a:rPr sz="2400" spc="-240" dirty="0">
                <a:latin typeface="Times New Roman"/>
                <a:cs typeface="Times New Roman"/>
              </a:rPr>
              <a:t> </a:t>
            </a:r>
            <a:r>
              <a:rPr sz="2400" dirty="0">
                <a:latin typeface="Arial"/>
                <a:cs typeface="Arial"/>
              </a:rPr>
              <a:t>a</a:t>
            </a:r>
            <a:r>
              <a:rPr sz="2400" dirty="0">
                <a:latin typeface="Times New Roman"/>
                <a:cs typeface="Times New Roman"/>
              </a:rPr>
              <a:t> </a:t>
            </a:r>
            <a:r>
              <a:rPr sz="2400" spc="-235" dirty="0">
                <a:latin typeface="Times New Roman"/>
                <a:cs typeface="Times New Roman"/>
              </a:rPr>
              <a:t> </a:t>
            </a:r>
            <a:r>
              <a:rPr sz="2400" dirty="0">
                <a:latin typeface="Arial"/>
                <a:cs typeface="Arial"/>
              </a:rPr>
              <a:t>sin</a:t>
            </a:r>
            <a:r>
              <a:rPr sz="2400" spc="5" dirty="0">
                <a:latin typeface="Arial"/>
                <a:cs typeface="Arial"/>
              </a:rPr>
              <a:t>g</a:t>
            </a:r>
            <a:r>
              <a:rPr sz="2400" spc="-5" dirty="0">
                <a:latin typeface="Arial"/>
                <a:cs typeface="Arial"/>
              </a:rPr>
              <a:t>l</a:t>
            </a:r>
            <a:r>
              <a:rPr sz="2400" dirty="0">
                <a:latin typeface="Arial"/>
                <a:cs typeface="Arial"/>
              </a:rPr>
              <a:t>e</a:t>
            </a:r>
            <a:r>
              <a:rPr sz="2400" dirty="0">
                <a:latin typeface="Times New Roman"/>
                <a:cs typeface="Times New Roman"/>
              </a:rPr>
              <a:t> </a:t>
            </a:r>
            <a:r>
              <a:rPr sz="2400" spc="-245" dirty="0">
                <a:latin typeface="Times New Roman"/>
                <a:cs typeface="Times New Roman"/>
              </a:rPr>
              <a:t> </a:t>
            </a:r>
            <a:r>
              <a:rPr sz="2400" spc="-5" dirty="0">
                <a:latin typeface="Arial"/>
                <a:cs typeface="Arial"/>
              </a:rPr>
              <a:t>ev</a:t>
            </a:r>
            <a:r>
              <a:rPr sz="2400" spc="10" dirty="0">
                <a:latin typeface="Arial"/>
                <a:cs typeface="Arial"/>
              </a:rPr>
              <a:t>e</a:t>
            </a:r>
            <a:r>
              <a:rPr sz="2400" spc="-15" dirty="0">
                <a:latin typeface="Arial"/>
                <a:cs typeface="Arial"/>
              </a:rPr>
              <a:t>nt</a:t>
            </a:r>
            <a:r>
              <a:rPr sz="2400" spc="-15" dirty="0">
                <a:latin typeface="Times New Roman"/>
                <a:cs typeface="Times New Roman"/>
              </a:rPr>
              <a:t> </a:t>
            </a:r>
            <a:r>
              <a:rPr sz="2400" spc="90" dirty="0">
                <a:latin typeface="Arial"/>
                <a:cs typeface="Arial"/>
              </a:rPr>
              <a:t>t</a:t>
            </a:r>
            <a:r>
              <a:rPr sz="2400" spc="100" dirty="0">
                <a:latin typeface="Arial"/>
                <a:cs typeface="Arial"/>
              </a:rPr>
              <a:t>r</a:t>
            </a:r>
            <a:r>
              <a:rPr sz="2400" spc="90" dirty="0">
                <a:latin typeface="Arial"/>
                <a:cs typeface="Arial"/>
              </a:rPr>
              <a:t>i</a:t>
            </a:r>
            <a:r>
              <a:rPr sz="2400" spc="105" dirty="0">
                <a:latin typeface="Arial"/>
                <a:cs typeface="Arial"/>
              </a:rPr>
              <a:t>gg</a:t>
            </a:r>
            <a:r>
              <a:rPr sz="2400" spc="90" dirty="0">
                <a:latin typeface="Arial"/>
                <a:cs typeface="Arial"/>
              </a:rPr>
              <a:t>e</a:t>
            </a:r>
            <a:r>
              <a:rPr sz="2400" spc="100" dirty="0">
                <a:latin typeface="Arial"/>
                <a:cs typeface="Arial"/>
              </a:rPr>
              <a:t>r</a:t>
            </a:r>
            <a:r>
              <a:rPr sz="2400" dirty="0">
                <a:latin typeface="Arial"/>
                <a:cs typeface="Arial"/>
              </a:rPr>
              <a:t>s</a:t>
            </a:r>
            <a:r>
              <a:rPr sz="2400" dirty="0">
                <a:latin typeface="Times New Roman"/>
                <a:cs typeface="Times New Roman"/>
              </a:rPr>
              <a:t>   </a:t>
            </a:r>
            <a:r>
              <a:rPr sz="2400" spc="-280" dirty="0">
                <a:latin typeface="Times New Roman"/>
                <a:cs typeface="Times New Roman"/>
              </a:rPr>
              <a:t> </a:t>
            </a:r>
            <a:r>
              <a:rPr sz="2400" dirty="0">
                <a:latin typeface="Arial"/>
                <a:cs typeface="Arial"/>
              </a:rPr>
              <a:t>a</a:t>
            </a:r>
            <a:r>
              <a:rPr sz="2400" dirty="0">
                <a:latin typeface="Times New Roman"/>
                <a:cs typeface="Times New Roman"/>
              </a:rPr>
              <a:t>  </a:t>
            </a:r>
            <a:r>
              <a:rPr sz="2400" spc="235" dirty="0">
                <a:latin typeface="Times New Roman"/>
                <a:cs typeface="Times New Roman"/>
              </a:rPr>
              <a:t> </a:t>
            </a:r>
            <a:r>
              <a:rPr sz="2400" spc="95" dirty="0">
                <a:latin typeface="Arial"/>
                <a:cs typeface="Arial"/>
              </a:rPr>
              <a:t>s</a:t>
            </a:r>
            <a:r>
              <a:rPr sz="2400" spc="90" dirty="0">
                <a:latin typeface="Arial"/>
                <a:cs typeface="Arial"/>
              </a:rPr>
              <a:t>e</a:t>
            </a:r>
            <a:r>
              <a:rPr sz="2400" spc="105" dirty="0">
                <a:latin typeface="Arial"/>
                <a:cs typeface="Arial"/>
              </a:rPr>
              <a:t>qu</a:t>
            </a:r>
            <a:r>
              <a:rPr sz="2400" spc="90" dirty="0">
                <a:latin typeface="Arial"/>
                <a:cs typeface="Arial"/>
              </a:rPr>
              <a:t>e</a:t>
            </a:r>
            <a:r>
              <a:rPr sz="2400" spc="105" dirty="0">
                <a:latin typeface="Arial"/>
                <a:cs typeface="Arial"/>
              </a:rPr>
              <a:t>nc</a:t>
            </a:r>
            <a:r>
              <a:rPr sz="2400" dirty="0">
                <a:latin typeface="Arial"/>
                <a:cs typeface="Arial"/>
              </a:rPr>
              <a:t>e</a:t>
            </a:r>
            <a:r>
              <a:rPr sz="2400" dirty="0">
                <a:latin typeface="Times New Roman"/>
                <a:cs typeface="Times New Roman"/>
              </a:rPr>
              <a:t>   </a:t>
            </a:r>
            <a:r>
              <a:rPr sz="2400" spc="-280" dirty="0">
                <a:latin typeface="Times New Roman"/>
                <a:cs typeface="Times New Roman"/>
              </a:rPr>
              <a:t> </a:t>
            </a:r>
            <a:r>
              <a:rPr sz="2400" spc="40" dirty="0">
                <a:latin typeface="Arial"/>
                <a:cs typeface="Arial"/>
              </a:rPr>
              <a:t>o</a:t>
            </a:r>
            <a:r>
              <a:rPr sz="2400" spc="-10" dirty="0">
                <a:latin typeface="Arial"/>
                <a:cs typeface="Arial"/>
              </a:rPr>
              <a:t>f</a:t>
            </a:r>
            <a:r>
              <a:rPr sz="2400" dirty="0">
                <a:latin typeface="Times New Roman"/>
                <a:cs typeface="Times New Roman"/>
              </a:rPr>
              <a:t>  </a:t>
            </a:r>
            <a:r>
              <a:rPr sz="2400" spc="275" dirty="0">
                <a:latin typeface="Times New Roman"/>
                <a:cs typeface="Times New Roman"/>
              </a:rPr>
              <a:t> </a:t>
            </a:r>
            <a:r>
              <a:rPr sz="2400" spc="90" dirty="0">
                <a:latin typeface="Arial"/>
                <a:cs typeface="Arial"/>
              </a:rPr>
              <a:t>p</a:t>
            </a:r>
            <a:r>
              <a:rPr sz="2400" spc="100" dirty="0">
                <a:latin typeface="Arial"/>
                <a:cs typeface="Arial"/>
              </a:rPr>
              <a:t>r</a:t>
            </a:r>
            <a:r>
              <a:rPr sz="2400" spc="105" dirty="0">
                <a:latin typeface="Arial"/>
                <a:cs typeface="Arial"/>
              </a:rPr>
              <a:t>o</a:t>
            </a:r>
            <a:r>
              <a:rPr sz="2400" spc="95" dirty="0">
                <a:latin typeface="Arial"/>
                <a:cs typeface="Arial"/>
              </a:rPr>
              <a:t>c</a:t>
            </a:r>
            <a:r>
              <a:rPr sz="2400" spc="90" dirty="0">
                <a:latin typeface="Arial"/>
                <a:cs typeface="Arial"/>
              </a:rPr>
              <a:t>e</a:t>
            </a:r>
            <a:r>
              <a:rPr sz="2400" spc="105" dirty="0">
                <a:latin typeface="Arial"/>
                <a:cs typeface="Arial"/>
              </a:rPr>
              <a:t>ss</a:t>
            </a:r>
            <a:r>
              <a:rPr sz="2400" spc="100" dirty="0">
                <a:latin typeface="Arial"/>
                <a:cs typeface="Arial"/>
              </a:rPr>
              <a:t>i</a:t>
            </a:r>
            <a:r>
              <a:rPr sz="2400" spc="90" dirty="0">
                <a:latin typeface="Arial"/>
                <a:cs typeface="Arial"/>
              </a:rPr>
              <a:t>n</a:t>
            </a:r>
            <a:r>
              <a:rPr sz="2400" dirty="0">
                <a:latin typeface="Arial"/>
                <a:cs typeface="Arial"/>
              </a:rPr>
              <a:t>g</a:t>
            </a:r>
            <a:r>
              <a:rPr sz="2400" dirty="0">
                <a:latin typeface="Times New Roman"/>
                <a:cs typeface="Times New Roman"/>
              </a:rPr>
              <a:t>   </a:t>
            </a:r>
            <a:r>
              <a:rPr sz="2400" spc="-280" dirty="0">
                <a:latin typeface="Times New Roman"/>
                <a:cs typeface="Times New Roman"/>
              </a:rPr>
              <a:t> </a:t>
            </a:r>
            <a:r>
              <a:rPr sz="2400" spc="105" dirty="0">
                <a:latin typeface="Arial"/>
                <a:cs typeface="Arial"/>
              </a:rPr>
              <a:t>s</a:t>
            </a:r>
            <a:r>
              <a:rPr sz="2400" spc="90" dirty="0">
                <a:latin typeface="Arial"/>
                <a:cs typeface="Arial"/>
              </a:rPr>
              <a:t>tep</a:t>
            </a:r>
            <a:r>
              <a:rPr sz="2400" spc="95" dirty="0">
                <a:latin typeface="Arial"/>
                <a:cs typeface="Arial"/>
              </a:rPr>
              <a:t>s</a:t>
            </a:r>
            <a:r>
              <a:rPr sz="2400" spc="-10" dirty="0">
                <a:latin typeface="Arial"/>
                <a:cs typeface="Arial"/>
              </a:rPr>
              <a:t>,</a:t>
            </a:r>
            <a:r>
              <a:rPr sz="2400" dirty="0">
                <a:latin typeface="Times New Roman"/>
                <a:cs typeface="Times New Roman"/>
              </a:rPr>
              <a:t>   </a:t>
            </a:r>
            <a:r>
              <a:rPr sz="2400" spc="-285" dirty="0">
                <a:latin typeface="Times New Roman"/>
                <a:cs typeface="Times New Roman"/>
              </a:rPr>
              <a:t> </a:t>
            </a:r>
            <a:r>
              <a:rPr sz="2400" spc="105" dirty="0">
                <a:latin typeface="Arial"/>
                <a:cs typeface="Arial"/>
              </a:rPr>
              <a:t>e</a:t>
            </a:r>
            <a:r>
              <a:rPr sz="2400" spc="114" dirty="0">
                <a:latin typeface="Arial"/>
                <a:cs typeface="Arial"/>
              </a:rPr>
              <a:t>a</a:t>
            </a:r>
            <a:r>
              <a:rPr sz="2400" spc="120" dirty="0">
                <a:latin typeface="Arial"/>
                <a:cs typeface="Arial"/>
              </a:rPr>
              <a:t>c</a:t>
            </a:r>
            <a:r>
              <a:rPr sz="2400" dirty="0">
                <a:latin typeface="Arial"/>
                <a:cs typeface="Arial"/>
              </a:rPr>
              <a:t>h</a:t>
            </a:r>
            <a:r>
              <a:rPr sz="2400" dirty="0">
                <a:latin typeface="Times New Roman"/>
                <a:cs typeface="Times New Roman"/>
              </a:rPr>
              <a:t> </a:t>
            </a:r>
            <a:r>
              <a:rPr sz="2400" spc="-5" dirty="0">
                <a:latin typeface="Arial"/>
                <a:cs typeface="Arial"/>
              </a:rPr>
              <a:t>pe</a:t>
            </a:r>
            <a:r>
              <a:rPr sz="2400" dirty="0">
                <a:latin typeface="Arial"/>
                <a:cs typeface="Arial"/>
              </a:rPr>
              <a:t>r</a:t>
            </a:r>
            <a:r>
              <a:rPr sz="2400" spc="-10" dirty="0">
                <a:latin typeface="Arial"/>
                <a:cs typeface="Arial"/>
              </a:rPr>
              <a:t>fo</a:t>
            </a:r>
            <a:r>
              <a:rPr sz="2400" dirty="0">
                <a:latin typeface="Arial"/>
                <a:cs typeface="Arial"/>
              </a:rPr>
              <a:t>r</a:t>
            </a:r>
            <a:r>
              <a:rPr sz="2400" spc="10" dirty="0">
                <a:latin typeface="Arial"/>
                <a:cs typeface="Arial"/>
              </a:rPr>
              <a:t>m</a:t>
            </a:r>
            <a:r>
              <a:rPr sz="2400" spc="-5" dirty="0">
                <a:latin typeface="Arial"/>
                <a:cs typeface="Arial"/>
              </a:rPr>
              <a:t>in</a:t>
            </a:r>
            <a:r>
              <a:rPr sz="2400" dirty="0">
                <a:latin typeface="Arial"/>
                <a:cs typeface="Arial"/>
              </a:rPr>
              <a:t>g</a:t>
            </a:r>
            <a:r>
              <a:rPr sz="2400" dirty="0">
                <a:latin typeface="Times New Roman"/>
                <a:cs typeface="Times New Roman"/>
              </a:rPr>
              <a:t> </a:t>
            </a:r>
            <a:r>
              <a:rPr sz="2400" dirty="0">
                <a:latin typeface="Arial"/>
                <a:cs typeface="Arial"/>
              </a:rPr>
              <a:t>a</a:t>
            </a:r>
            <a:r>
              <a:rPr sz="2400" spc="70" dirty="0">
                <a:latin typeface="Times New Roman"/>
                <a:cs typeface="Times New Roman"/>
              </a:rPr>
              <a:t> </a:t>
            </a:r>
            <a:r>
              <a:rPr sz="2400" dirty="0">
                <a:latin typeface="Arial"/>
                <a:cs typeface="Arial"/>
              </a:rPr>
              <a:t>speci</a:t>
            </a:r>
            <a:r>
              <a:rPr sz="2400" spc="5" dirty="0">
                <a:latin typeface="Arial"/>
                <a:cs typeface="Arial"/>
              </a:rPr>
              <a:t>f</a:t>
            </a:r>
            <a:r>
              <a:rPr sz="2400" spc="-5" dirty="0">
                <a:latin typeface="Arial"/>
                <a:cs typeface="Arial"/>
              </a:rPr>
              <a:t>i</a:t>
            </a:r>
            <a:r>
              <a:rPr sz="2400" dirty="0">
                <a:latin typeface="Arial"/>
                <a:cs typeface="Arial"/>
              </a:rPr>
              <a:t>c</a:t>
            </a:r>
            <a:r>
              <a:rPr sz="2400" spc="15" dirty="0">
                <a:latin typeface="Times New Roman"/>
                <a:cs typeface="Times New Roman"/>
              </a:rPr>
              <a:t> </a:t>
            </a:r>
            <a:r>
              <a:rPr sz="2400" spc="-10" dirty="0">
                <a:latin typeface="Arial"/>
                <a:cs typeface="Arial"/>
              </a:rPr>
              <a:t>fu</a:t>
            </a:r>
            <a:r>
              <a:rPr sz="2400" spc="-20" dirty="0">
                <a:latin typeface="Arial"/>
                <a:cs typeface="Arial"/>
              </a:rPr>
              <a:t>nc</a:t>
            </a:r>
            <a:r>
              <a:rPr sz="2400" spc="-5" dirty="0">
                <a:latin typeface="Arial"/>
                <a:cs typeface="Arial"/>
              </a:rPr>
              <a:t>tio</a:t>
            </a:r>
            <a:r>
              <a:rPr sz="2400" spc="-15" dirty="0">
                <a:latin typeface="Arial"/>
                <a:cs typeface="Arial"/>
              </a:rPr>
              <a:t>n</a:t>
            </a:r>
            <a:r>
              <a:rPr sz="2400" spc="-10" dirty="0">
                <a:latin typeface="Arial"/>
                <a:cs typeface="Arial"/>
              </a:rPr>
              <a:t>.</a:t>
            </a:r>
            <a:endParaRPr sz="2400">
              <a:latin typeface="Arial"/>
              <a:cs typeface="Arial"/>
            </a:endParaRPr>
          </a:p>
          <a:p>
            <a:pPr>
              <a:spcBef>
                <a:spcPts val="30"/>
              </a:spcBef>
              <a:buClr>
                <a:srgbClr val="00007C"/>
              </a:buClr>
              <a:buFont typeface="Wingdings"/>
              <a:buChar char=""/>
            </a:pPr>
            <a:endParaRPr sz="3200">
              <a:latin typeface="Times New Roman"/>
              <a:cs typeface="Times New Roman"/>
            </a:endParaRPr>
          </a:p>
          <a:p>
            <a:pPr marL="355600" indent="-342900">
              <a:lnSpc>
                <a:spcPts val="2840"/>
              </a:lnSpc>
              <a:buClr>
                <a:srgbClr val="00007C"/>
              </a:buClr>
              <a:buSzPct val="75000"/>
              <a:buFont typeface="Wingdings"/>
              <a:buChar char=""/>
              <a:tabLst>
                <a:tab pos="356235" algn="l"/>
                <a:tab pos="1774189" algn="l"/>
                <a:tab pos="2311400" algn="l"/>
                <a:tab pos="3220720" algn="l"/>
                <a:tab pos="4896485" algn="l"/>
                <a:tab pos="6053455" algn="l"/>
                <a:tab pos="6454140" algn="l"/>
                <a:tab pos="7209790" algn="l"/>
              </a:tabLst>
            </a:pPr>
            <a:r>
              <a:rPr sz="2400" spc="-5" dirty="0">
                <a:latin typeface="Arial"/>
                <a:cs typeface="Arial"/>
              </a:rPr>
              <a:t>Cons</a:t>
            </a:r>
            <a:r>
              <a:rPr sz="2400" spc="10" dirty="0">
                <a:latin typeface="Arial"/>
                <a:cs typeface="Arial"/>
              </a:rPr>
              <a:t>i</a:t>
            </a:r>
            <a:r>
              <a:rPr sz="2400" spc="-5" dirty="0">
                <a:latin typeface="Arial"/>
                <a:cs typeface="Arial"/>
              </a:rPr>
              <a:t>de</a:t>
            </a:r>
            <a:r>
              <a:rPr sz="2400" dirty="0">
                <a:latin typeface="Arial"/>
                <a:cs typeface="Arial"/>
              </a:rPr>
              <a:t>r</a:t>
            </a:r>
            <a:r>
              <a:rPr sz="2400" dirty="0">
                <a:latin typeface="Times New Roman"/>
                <a:cs typeface="Times New Roman"/>
              </a:rPr>
              <a:t>	</a:t>
            </a:r>
            <a:r>
              <a:rPr sz="2400" i="1" spc="-5" dirty="0">
                <a:solidFill>
                  <a:srgbClr val="000098"/>
                </a:solidFill>
                <a:latin typeface="Arial"/>
                <a:cs typeface="Arial"/>
              </a:rPr>
              <a:t>a</a:t>
            </a:r>
            <a:r>
              <a:rPr sz="2400" i="1" dirty="0">
                <a:solidFill>
                  <a:srgbClr val="000098"/>
                </a:solidFill>
                <a:latin typeface="Arial"/>
                <a:cs typeface="Arial"/>
              </a:rPr>
              <a:t>n</a:t>
            </a:r>
            <a:r>
              <a:rPr sz="2400" i="1" dirty="0">
                <a:solidFill>
                  <a:srgbClr val="000098"/>
                </a:solidFill>
                <a:latin typeface="Times New Roman"/>
                <a:cs typeface="Times New Roman"/>
              </a:rPr>
              <a:t>	</a:t>
            </a:r>
            <a:r>
              <a:rPr sz="2400" i="1" spc="-5" dirty="0">
                <a:solidFill>
                  <a:srgbClr val="000098"/>
                </a:solidFill>
                <a:latin typeface="Arial"/>
                <a:cs typeface="Arial"/>
              </a:rPr>
              <a:t>orde</a:t>
            </a:r>
            <a:r>
              <a:rPr sz="2400" i="1" dirty="0">
                <a:solidFill>
                  <a:srgbClr val="000098"/>
                </a:solidFill>
                <a:latin typeface="Arial"/>
                <a:cs typeface="Arial"/>
              </a:rPr>
              <a:t>r</a:t>
            </a:r>
            <a:r>
              <a:rPr sz="2400" i="1" dirty="0">
                <a:solidFill>
                  <a:srgbClr val="000098"/>
                </a:solidFill>
                <a:latin typeface="Times New Roman"/>
                <a:cs typeface="Times New Roman"/>
              </a:rPr>
              <a:t>	</a:t>
            </a:r>
            <a:r>
              <a:rPr sz="2400" i="1" spc="-5" dirty="0">
                <a:solidFill>
                  <a:srgbClr val="000098"/>
                </a:solidFill>
                <a:latin typeface="Arial"/>
                <a:cs typeface="Arial"/>
              </a:rPr>
              <a:t>proces</a:t>
            </a:r>
            <a:r>
              <a:rPr sz="2400" i="1" spc="15" dirty="0">
                <a:solidFill>
                  <a:srgbClr val="000098"/>
                </a:solidFill>
                <a:latin typeface="Arial"/>
                <a:cs typeface="Arial"/>
              </a:rPr>
              <a:t>s</a:t>
            </a:r>
            <a:r>
              <a:rPr sz="2400" i="1" spc="-5" dirty="0">
                <a:solidFill>
                  <a:srgbClr val="000098"/>
                </a:solidFill>
                <a:latin typeface="Arial"/>
                <a:cs typeface="Arial"/>
              </a:rPr>
              <a:t>i</a:t>
            </a:r>
            <a:r>
              <a:rPr sz="2400" i="1" dirty="0">
                <a:solidFill>
                  <a:srgbClr val="000098"/>
                </a:solidFill>
                <a:latin typeface="Arial"/>
                <a:cs typeface="Arial"/>
              </a:rPr>
              <a:t>ng</a:t>
            </a:r>
            <a:r>
              <a:rPr sz="2400" i="1" dirty="0">
                <a:solidFill>
                  <a:srgbClr val="000098"/>
                </a:solidFill>
                <a:latin typeface="Times New Roman"/>
                <a:cs typeface="Times New Roman"/>
              </a:rPr>
              <a:t>	</a:t>
            </a:r>
            <a:r>
              <a:rPr sz="2400" i="1" spc="-10" dirty="0">
                <a:solidFill>
                  <a:srgbClr val="000098"/>
                </a:solidFill>
                <a:latin typeface="Arial"/>
                <a:cs typeface="Arial"/>
              </a:rPr>
              <a:t>s</a:t>
            </a:r>
            <a:r>
              <a:rPr sz="2400" i="1" dirty="0">
                <a:solidFill>
                  <a:srgbClr val="000098"/>
                </a:solidFill>
                <a:latin typeface="Arial"/>
                <a:cs typeface="Arial"/>
              </a:rPr>
              <a:t>y</a:t>
            </a:r>
            <a:r>
              <a:rPr sz="2400" i="1" spc="-10" dirty="0">
                <a:solidFill>
                  <a:srgbClr val="000098"/>
                </a:solidFill>
                <a:latin typeface="Arial"/>
                <a:cs typeface="Arial"/>
              </a:rPr>
              <a:t>s</a:t>
            </a:r>
            <a:r>
              <a:rPr sz="2400" i="1" dirty="0">
                <a:solidFill>
                  <a:srgbClr val="000098"/>
                </a:solidFill>
                <a:latin typeface="Arial"/>
                <a:cs typeface="Arial"/>
              </a:rPr>
              <a:t>tem</a:t>
            </a:r>
            <a:r>
              <a:rPr sz="2400" i="1" dirty="0">
                <a:solidFill>
                  <a:srgbClr val="000098"/>
                </a:solidFill>
                <a:latin typeface="Times New Roman"/>
                <a:cs typeface="Times New Roman"/>
              </a:rPr>
              <a:t>	</a:t>
            </a:r>
            <a:r>
              <a:rPr sz="2400" spc="5" dirty="0">
                <a:latin typeface="Arial"/>
                <a:cs typeface="Arial"/>
              </a:rPr>
              <a:t>-</a:t>
            </a:r>
            <a:r>
              <a:rPr sz="2400" dirty="0">
                <a:latin typeface="Arial"/>
                <a:cs typeface="Arial"/>
              </a:rPr>
              <a:t>-</a:t>
            </a:r>
            <a:r>
              <a:rPr sz="2400" dirty="0">
                <a:latin typeface="Times New Roman"/>
                <a:cs typeface="Times New Roman"/>
              </a:rPr>
              <a:t>	</a:t>
            </a:r>
            <a:r>
              <a:rPr sz="2400" spc="-5" dirty="0">
                <a:latin typeface="Arial"/>
                <a:cs typeface="Arial"/>
              </a:rPr>
              <a:t>ne</a:t>
            </a:r>
            <a:r>
              <a:rPr sz="2400" dirty="0">
                <a:latin typeface="Arial"/>
                <a:cs typeface="Arial"/>
              </a:rPr>
              <a:t>w</a:t>
            </a:r>
            <a:r>
              <a:rPr sz="2400" dirty="0">
                <a:latin typeface="Times New Roman"/>
                <a:cs typeface="Times New Roman"/>
              </a:rPr>
              <a:t>	</a:t>
            </a:r>
            <a:r>
              <a:rPr sz="2400" spc="-5" dirty="0">
                <a:latin typeface="Arial"/>
                <a:cs typeface="Arial"/>
              </a:rPr>
              <a:t>orde</a:t>
            </a:r>
            <a:r>
              <a:rPr sz="2400" spc="5" dirty="0">
                <a:latin typeface="Arial"/>
                <a:cs typeface="Arial"/>
              </a:rPr>
              <a:t>r</a:t>
            </a:r>
            <a:r>
              <a:rPr sz="2400" dirty="0">
                <a:latin typeface="Arial"/>
                <a:cs typeface="Arial"/>
              </a:rPr>
              <a:t>s</a:t>
            </a:r>
            <a:endParaRPr sz="2400">
              <a:latin typeface="Arial"/>
              <a:cs typeface="Arial"/>
            </a:endParaRPr>
          </a:p>
          <a:p>
            <a:pPr marL="355600">
              <a:lnSpc>
                <a:spcPts val="2840"/>
              </a:lnSpc>
            </a:pPr>
            <a:r>
              <a:rPr sz="2400" spc="-5" dirty="0">
                <a:latin typeface="Arial"/>
                <a:cs typeface="Arial"/>
              </a:rPr>
              <a:t>ar</a:t>
            </a:r>
            <a:r>
              <a:rPr sz="2400" spc="10" dirty="0">
                <a:latin typeface="Arial"/>
                <a:cs typeface="Arial"/>
              </a:rPr>
              <a:t>r</a:t>
            </a:r>
            <a:r>
              <a:rPr sz="2400" spc="-5" dirty="0">
                <a:latin typeface="Arial"/>
                <a:cs typeface="Arial"/>
              </a:rPr>
              <a:t>iv</a:t>
            </a:r>
            <a:r>
              <a:rPr sz="2400" dirty="0">
                <a:latin typeface="Arial"/>
                <a:cs typeface="Arial"/>
              </a:rPr>
              <a:t>e</a:t>
            </a:r>
            <a:r>
              <a:rPr sz="2400" spc="60" dirty="0">
                <a:latin typeface="Times New Roman"/>
                <a:cs typeface="Times New Roman"/>
              </a:rPr>
              <a:t> </a:t>
            </a:r>
            <a:r>
              <a:rPr sz="2400" spc="-10" dirty="0">
                <a:latin typeface="Arial"/>
                <a:cs typeface="Arial"/>
              </a:rPr>
              <a:t>f</a:t>
            </a:r>
            <a:r>
              <a:rPr sz="2400" dirty="0">
                <a:latin typeface="Arial"/>
                <a:cs typeface="Arial"/>
              </a:rPr>
              <a:t>r</a:t>
            </a:r>
            <a:r>
              <a:rPr sz="2400" spc="-5" dirty="0">
                <a:latin typeface="Arial"/>
                <a:cs typeface="Arial"/>
              </a:rPr>
              <a:t>o</a:t>
            </a:r>
            <a:r>
              <a:rPr sz="2400" dirty="0">
                <a:latin typeface="Arial"/>
                <a:cs typeface="Arial"/>
              </a:rPr>
              <a:t>m</a:t>
            </a:r>
            <a:r>
              <a:rPr sz="2400" spc="20" dirty="0">
                <a:latin typeface="Times New Roman"/>
                <a:cs typeface="Times New Roman"/>
              </a:rPr>
              <a:t> </a:t>
            </a:r>
            <a:r>
              <a:rPr sz="2400" dirty="0">
                <a:latin typeface="Arial"/>
                <a:cs typeface="Arial"/>
              </a:rPr>
              <a:t>a</a:t>
            </a:r>
            <a:r>
              <a:rPr sz="2400" spc="70" dirty="0">
                <a:latin typeface="Times New Roman"/>
                <a:cs typeface="Times New Roman"/>
              </a:rPr>
              <a:t> </a:t>
            </a:r>
            <a:r>
              <a:rPr sz="2400" dirty="0">
                <a:latin typeface="Arial"/>
                <a:cs typeface="Arial"/>
              </a:rPr>
              <a:t>client</a:t>
            </a:r>
            <a:r>
              <a:rPr sz="2400" spc="70" dirty="0">
                <a:latin typeface="Times New Roman"/>
                <a:cs typeface="Times New Roman"/>
              </a:rPr>
              <a:t> </a:t>
            </a:r>
            <a:r>
              <a:rPr sz="2400" dirty="0">
                <a:latin typeface="Arial"/>
                <a:cs typeface="Arial"/>
              </a:rPr>
              <a:t>co</a:t>
            </a:r>
            <a:r>
              <a:rPr sz="2400" spc="5" dirty="0">
                <a:latin typeface="Arial"/>
                <a:cs typeface="Arial"/>
              </a:rPr>
              <a:t>m</a:t>
            </a:r>
            <a:r>
              <a:rPr sz="2400" spc="-5" dirty="0">
                <a:latin typeface="Arial"/>
                <a:cs typeface="Arial"/>
              </a:rPr>
              <a:t>ponen</a:t>
            </a:r>
            <a:r>
              <a:rPr sz="2400" dirty="0">
                <a:latin typeface="Arial"/>
                <a:cs typeface="Arial"/>
              </a:rPr>
              <a:t>t</a:t>
            </a:r>
            <a:r>
              <a:rPr sz="2400" spc="75" dirty="0">
                <a:latin typeface="Times New Roman"/>
                <a:cs typeface="Times New Roman"/>
              </a:rPr>
              <a:t> </a:t>
            </a:r>
            <a:r>
              <a:rPr sz="2400" spc="-5" dirty="0">
                <a:latin typeface="Arial"/>
                <a:cs typeface="Arial"/>
              </a:rPr>
              <a:t>i</a:t>
            </a:r>
            <a:r>
              <a:rPr sz="2400" dirty="0">
                <a:latin typeface="Arial"/>
                <a:cs typeface="Arial"/>
              </a:rPr>
              <a:t>n</a:t>
            </a:r>
            <a:r>
              <a:rPr sz="2400" spc="65" dirty="0">
                <a:latin typeface="Times New Roman"/>
                <a:cs typeface="Times New Roman"/>
              </a:rPr>
              <a:t> </a:t>
            </a:r>
            <a:r>
              <a:rPr sz="2400" spc="-10" dirty="0">
                <a:latin typeface="Arial"/>
                <a:cs typeface="Arial"/>
              </a:rPr>
              <a:t>th</a:t>
            </a:r>
            <a:r>
              <a:rPr sz="2400" dirty="0">
                <a:latin typeface="Arial"/>
                <a:cs typeface="Arial"/>
              </a:rPr>
              <a:t>e</a:t>
            </a:r>
            <a:r>
              <a:rPr sz="2400" spc="40" dirty="0">
                <a:latin typeface="Times New Roman"/>
                <a:cs typeface="Times New Roman"/>
              </a:rPr>
              <a:t> </a:t>
            </a:r>
            <a:r>
              <a:rPr sz="2400" spc="-10" dirty="0">
                <a:latin typeface="Arial"/>
                <a:cs typeface="Arial"/>
              </a:rPr>
              <a:t>fo</a:t>
            </a:r>
            <a:r>
              <a:rPr sz="2400" dirty="0">
                <a:latin typeface="Arial"/>
                <a:cs typeface="Arial"/>
              </a:rPr>
              <a:t>rm</a:t>
            </a:r>
            <a:r>
              <a:rPr sz="2400" spc="30" dirty="0">
                <a:latin typeface="Times New Roman"/>
                <a:cs typeface="Times New Roman"/>
              </a:rPr>
              <a:t> </a:t>
            </a:r>
            <a:r>
              <a:rPr sz="2400" spc="-20" dirty="0">
                <a:latin typeface="Arial"/>
                <a:cs typeface="Arial"/>
              </a:rPr>
              <a:t>o</a:t>
            </a:r>
            <a:r>
              <a:rPr sz="2400" spc="-10" dirty="0">
                <a:latin typeface="Arial"/>
                <a:cs typeface="Arial"/>
              </a:rPr>
              <a:t>f</a:t>
            </a:r>
            <a:r>
              <a:rPr sz="2400" spc="60" dirty="0">
                <a:latin typeface="Times New Roman"/>
                <a:cs typeface="Times New Roman"/>
              </a:rPr>
              <a:t> </a:t>
            </a:r>
            <a:r>
              <a:rPr sz="2400" dirty="0">
                <a:latin typeface="Arial"/>
                <a:cs typeface="Arial"/>
              </a:rPr>
              <a:t>a</a:t>
            </a:r>
            <a:r>
              <a:rPr sz="2400" spc="-5" dirty="0">
                <a:latin typeface="Times New Roman"/>
                <a:cs typeface="Times New Roman"/>
              </a:rPr>
              <a:t> </a:t>
            </a:r>
            <a:r>
              <a:rPr sz="2400" dirty="0">
                <a:latin typeface="Arial"/>
                <a:cs typeface="Arial"/>
              </a:rPr>
              <a:t>m</a:t>
            </a:r>
            <a:r>
              <a:rPr sz="2400" spc="-5" dirty="0">
                <a:latin typeface="Arial"/>
                <a:cs typeface="Arial"/>
              </a:rPr>
              <a:t>essag</a:t>
            </a:r>
            <a:r>
              <a:rPr sz="2400" spc="-10" dirty="0">
                <a:latin typeface="Arial"/>
                <a:cs typeface="Arial"/>
              </a:rPr>
              <a:t>e.</a:t>
            </a:r>
            <a:endParaRPr sz="2400">
              <a:latin typeface="Arial"/>
              <a:cs typeface="Arial"/>
            </a:endParaRPr>
          </a:p>
          <a:p>
            <a:pPr>
              <a:spcBef>
                <a:spcPts val="35"/>
              </a:spcBef>
            </a:pPr>
            <a:endParaRPr sz="2300">
              <a:latin typeface="Times New Roman"/>
              <a:cs typeface="Times New Roman"/>
            </a:endParaRPr>
          </a:p>
          <a:p>
            <a:pPr marL="750570" marR="24130" lvl="1" indent="-280670" algn="just">
              <a:lnSpc>
                <a:spcPct val="101000"/>
              </a:lnSpc>
              <a:buClr>
                <a:srgbClr val="9898CC"/>
              </a:buClr>
              <a:buSzPct val="80000"/>
              <a:buFont typeface="Wingdings"/>
              <a:buChar char=""/>
              <a:tabLst>
                <a:tab pos="751205" algn="l"/>
              </a:tabLst>
            </a:pPr>
            <a:r>
              <a:rPr sz="2000" spc="85" dirty="0">
                <a:solidFill>
                  <a:srgbClr val="000098"/>
                </a:solidFill>
                <a:latin typeface="Arial"/>
                <a:cs typeface="Arial"/>
              </a:rPr>
              <a:t>Requ</a:t>
            </a:r>
            <a:r>
              <a:rPr sz="2000" spc="80" dirty="0">
                <a:solidFill>
                  <a:srgbClr val="000098"/>
                </a:solidFill>
                <a:latin typeface="Arial"/>
                <a:cs typeface="Arial"/>
              </a:rPr>
              <a:t>i</a:t>
            </a:r>
            <a:r>
              <a:rPr sz="2000" spc="85" dirty="0">
                <a:solidFill>
                  <a:srgbClr val="000098"/>
                </a:solidFill>
                <a:latin typeface="Arial"/>
                <a:cs typeface="Arial"/>
              </a:rPr>
              <a:t>re</a:t>
            </a:r>
            <a:r>
              <a:rPr sz="2000" spc="70" dirty="0">
                <a:solidFill>
                  <a:srgbClr val="000098"/>
                </a:solidFill>
                <a:latin typeface="Arial"/>
                <a:cs typeface="Arial"/>
              </a:rPr>
              <a:t>m</a:t>
            </a:r>
            <a:r>
              <a:rPr sz="2000" spc="85" dirty="0">
                <a:solidFill>
                  <a:srgbClr val="000098"/>
                </a:solidFill>
                <a:latin typeface="Arial"/>
                <a:cs typeface="Arial"/>
              </a:rPr>
              <a:t>e</a:t>
            </a:r>
            <a:r>
              <a:rPr sz="2000" spc="70" dirty="0">
                <a:solidFill>
                  <a:srgbClr val="000098"/>
                </a:solidFill>
                <a:latin typeface="Arial"/>
                <a:cs typeface="Arial"/>
              </a:rPr>
              <a:t>n</a:t>
            </a:r>
            <a:r>
              <a:rPr sz="2000" dirty="0">
                <a:solidFill>
                  <a:srgbClr val="000098"/>
                </a:solidFill>
                <a:latin typeface="Arial"/>
                <a:cs typeface="Arial"/>
              </a:rPr>
              <a:t>t</a:t>
            </a:r>
            <a:r>
              <a:rPr sz="2000" dirty="0">
                <a:solidFill>
                  <a:srgbClr val="000098"/>
                </a:solidFill>
                <a:latin typeface="Times New Roman"/>
                <a:cs typeface="Times New Roman"/>
              </a:rPr>
              <a:t>  </a:t>
            </a:r>
            <a:r>
              <a:rPr sz="2000" spc="65" dirty="0">
                <a:solidFill>
                  <a:srgbClr val="000098"/>
                </a:solidFill>
                <a:latin typeface="Times New Roman"/>
                <a:cs typeface="Times New Roman"/>
              </a:rPr>
              <a:t> </a:t>
            </a:r>
            <a:r>
              <a:rPr sz="2000" spc="45" dirty="0">
                <a:solidFill>
                  <a:srgbClr val="000098"/>
                </a:solidFill>
                <a:latin typeface="Arial"/>
                <a:cs typeface="Arial"/>
              </a:rPr>
              <a:t>1</a:t>
            </a:r>
            <a:r>
              <a:rPr sz="2000" dirty="0">
                <a:solidFill>
                  <a:srgbClr val="000098"/>
                </a:solidFill>
                <a:latin typeface="Arial"/>
                <a:cs typeface="Arial"/>
              </a:rPr>
              <a:t>:</a:t>
            </a:r>
            <a:r>
              <a:rPr sz="2000" dirty="0">
                <a:solidFill>
                  <a:srgbClr val="000098"/>
                </a:solidFill>
                <a:latin typeface="Times New Roman"/>
                <a:cs typeface="Times New Roman"/>
              </a:rPr>
              <a:t>  </a:t>
            </a:r>
            <a:r>
              <a:rPr sz="2000" spc="30" dirty="0">
                <a:solidFill>
                  <a:srgbClr val="000098"/>
                </a:solidFill>
                <a:latin typeface="Times New Roman"/>
                <a:cs typeface="Times New Roman"/>
              </a:rPr>
              <a:t> </a:t>
            </a:r>
            <a:r>
              <a:rPr sz="2000" spc="40" dirty="0">
                <a:latin typeface="Arial"/>
                <a:cs typeface="Arial"/>
              </a:rPr>
              <a:t>t</a:t>
            </a:r>
            <a:r>
              <a:rPr sz="2000" spc="60" dirty="0">
                <a:latin typeface="Arial"/>
                <a:cs typeface="Arial"/>
              </a:rPr>
              <a:t>h</a:t>
            </a:r>
            <a:r>
              <a:rPr sz="2000" dirty="0">
                <a:latin typeface="Arial"/>
                <a:cs typeface="Arial"/>
              </a:rPr>
              <a:t>e</a:t>
            </a:r>
            <a:r>
              <a:rPr sz="2000" dirty="0">
                <a:latin typeface="Times New Roman"/>
                <a:cs typeface="Times New Roman"/>
              </a:rPr>
              <a:t>     </a:t>
            </a:r>
            <a:r>
              <a:rPr sz="2000" spc="20" dirty="0">
                <a:latin typeface="Times New Roman"/>
                <a:cs typeface="Times New Roman"/>
              </a:rPr>
              <a:t> </a:t>
            </a:r>
            <a:r>
              <a:rPr sz="2000" spc="80" dirty="0">
                <a:latin typeface="Arial"/>
                <a:cs typeface="Arial"/>
              </a:rPr>
              <a:t>m</a:t>
            </a:r>
            <a:r>
              <a:rPr sz="2000" spc="70" dirty="0">
                <a:latin typeface="Arial"/>
                <a:cs typeface="Arial"/>
              </a:rPr>
              <a:t>e</a:t>
            </a:r>
            <a:r>
              <a:rPr sz="2000" spc="75" dirty="0">
                <a:latin typeface="Arial"/>
                <a:cs typeface="Arial"/>
              </a:rPr>
              <a:t>ss</a:t>
            </a:r>
            <a:r>
              <a:rPr sz="2000" spc="70" dirty="0">
                <a:latin typeface="Arial"/>
                <a:cs typeface="Arial"/>
              </a:rPr>
              <a:t>a</a:t>
            </a:r>
            <a:r>
              <a:rPr sz="2000" spc="85" dirty="0">
                <a:latin typeface="Arial"/>
                <a:cs typeface="Arial"/>
              </a:rPr>
              <a:t>g</a:t>
            </a:r>
            <a:r>
              <a:rPr sz="2000" dirty="0">
                <a:latin typeface="Arial"/>
                <a:cs typeface="Arial"/>
              </a:rPr>
              <a:t>e</a:t>
            </a:r>
            <a:r>
              <a:rPr sz="2000" dirty="0">
                <a:latin typeface="Times New Roman"/>
                <a:cs typeface="Times New Roman"/>
              </a:rPr>
              <a:t>  </a:t>
            </a:r>
            <a:r>
              <a:rPr sz="2000" spc="75" dirty="0">
                <a:latin typeface="Times New Roman"/>
                <a:cs typeface="Times New Roman"/>
              </a:rPr>
              <a:t> </a:t>
            </a:r>
            <a:r>
              <a:rPr sz="2000" spc="35" dirty="0">
                <a:latin typeface="Arial"/>
                <a:cs typeface="Arial"/>
              </a:rPr>
              <a:t>i</a:t>
            </a:r>
            <a:r>
              <a:rPr sz="2000" dirty="0">
                <a:latin typeface="Arial"/>
                <a:cs typeface="Arial"/>
              </a:rPr>
              <a:t>s</a:t>
            </a:r>
            <a:r>
              <a:rPr sz="2000" dirty="0">
                <a:latin typeface="Times New Roman"/>
                <a:cs typeface="Times New Roman"/>
              </a:rPr>
              <a:t>  </a:t>
            </a:r>
            <a:r>
              <a:rPr sz="2000" spc="25" dirty="0">
                <a:latin typeface="Times New Roman"/>
                <a:cs typeface="Times New Roman"/>
              </a:rPr>
              <a:t> </a:t>
            </a:r>
            <a:r>
              <a:rPr sz="2000" spc="85" dirty="0">
                <a:latin typeface="Arial"/>
                <a:cs typeface="Arial"/>
              </a:rPr>
              <a:t>e</a:t>
            </a:r>
            <a:r>
              <a:rPr sz="2000" spc="70" dirty="0">
                <a:latin typeface="Arial"/>
                <a:cs typeface="Arial"/>
              </a:rPr>
              <a:t>n</a:t>
            </a:r>
            <a:r>
              <a:rPr sz="2000" spc="75" dirty="0">
                <a:latin typeface="Arial"/>
                <a:cs typeface="Arial"/>
              </a:rPr>
              <a:t>c</a:t>
            </a:r>
            <a:r>
              <a:rPr sz="2000" spc="85" dirty="0">
                <a:latin typeface="Arial"/>
                <a:cs typeface="Arial"/>
              </a:rPr>
              <a:t>r</a:t>
            </a:r>
            <a:r>
              <a:rPr sz="2000" spc="65" dirty="0">
                <a:latin typeface="Arial"/>
                <a:cs typeface="Arial"/>
              </a:rPr>
              <a:t>y</a:t>
            </a:r>
            <a:r>
              <a:rPr sz="2000" spc="70" dirty="0">
                <a:latin typeface="Arial"/>
                <a:cs typeface="Arial"/>
              </a:rPr>
              <a:t>p</a:t>
            </a:r>
            <a:r>
              <a:rPr sz="2000" spc="80" dirty="0">
                <a:latin typeface="Arial"/>
                <a:cs typeface="Arial"/>
              </a:rPr>
              <a:t>t</a:t>
            </a:r>
            <a:r>
              <a:rPr sz="2000" spc="70" dirty="0">
                <a:latin typeface="Arial"/>
                <a:cs typeface="Arial"/>
              </a:rPr>
              <a:t>e</a:t>
            </a:r>
            <a:r>
              <a:rPr sz="2000" dirty="0">
                <a:latin typeface="Arial"/>
                <a:cs typeface="Arial"/>
              </a:rPr>
              <a:t>d</a:t>
            </a:r>
            <a:r>
              <a:rPr sz="2000" dirty="0">
                <a:latin typeface="Times New Roman"/>
                <a:cs typeface="Times New Roman"/>
              </a:rPr>
              <a:t>  </a:t>
            </a:r>
            <a:r>
              <a:rPr sz="2000" spc="60" dirty="0">
                <a:latin typeface="Times New Roman"/>
                <a:cs typeface="Times New Roman"/>
              </a:rPr>
              <a:t> </a:t>
            </a:r>
            <a:r>
              <a:rPr sz="2000" spc="45" dirty="0">
                <a:latin typeface="Arial"/>
                <a:cs typeface="Arial"/>
              </a:rPr>
              <a:t>t</a:t>
            </a:r>
            <a:r>
              <a:rPr sz="2000" dirty="0">
                <a:latin typeface="Arial"/>
                <a:cs typeface="Arial"/>
              </a:rPr>
              <a:t>o</a:t>
            </a:r>
            <a:r>
              <a:rPr sz="2000" dirty="0">
                <a:latin typeface="Times New Roman"/>
                <a:cs typeface="Times New Roman"/>
              </a:rPr>
              <a:t>  </a:t>
            </a:r>
            <a:r>
              <a:rPr sz="2000" spc="20" dirty="0">
                <a:latin typeface="Times New Roman"/>
                <a:cs typeface="Times New Roman"/>
              </a:rPr>
              <a:t> </a:t>
            </a:r>
            <a:r>
              <a:rPr sz="2000" spc="70" dirty="0">
                <a:latin typeface="Arial"/>
                <a:cs typeface="Arial"/>
              </a:rPr>
              <a:t>p</a:t>
            </a:r>
            <a:r>
              <a:rPr sz="2000" spc="85" dirty="0">
                <a:latin typeface="Arial"/>
                <a:cs typeface="Arial"/>
              </a:rPr>
              <a:t>re</a:t>
            </a:r>
            <a:r>
              <a:rPr sz="2000" spc="65" dirty="0">
                <a:latin typeface="Arial"/>
                <a:cs typeface="Arial"/>
              </a:rPr>
              <a:t>v</a:t>
            </a:r>
            <a:r>
              <a:rPr sz="2000" spc="70" dirty="0">
                <a:latin typeface="Arial"/>
                <a:cs typeface="Arial"/>
              </a:rPr>
              <a:t>e</a:t>
            </a:r>
            <a:r>
              <a:rPr sz="2000" spc="85" dirty="0">
                <a:latin typeface="Arial"/>
                <a:cs typeface="Arial"/>
              </a:rPr>
              <a:t>n</a:t>
            </a:r>
            <a:r>
              <a:rPr sz="2000" dirty="0">
                <a:latin typeface="Arial"/>
                <a:cs typeface="Arial"/>
              </a:rPr>
              <a:t>t</a:t>
            </a:r>
            <a:r>
              <a:rPr sz="2000" dirty="0">
                <a:latin typeface="Times New Roman"/>
                <a:cs typeface="Times New Roman"/>
              </a:rPr>
              <a:t> </a:t>
            </a:r>
            <a:r>
              <a:rPr sz="2000" spc="-5" dirty="0">
                <a:latin typeface="Arial"/>
                <a:cs typeface="Arial"/>
              </a:rPr>
              <a:t>e</a:t>
            </a:r>
            <a:r>
              <a:rPr sz="2000" spc="5" dirty="0">
                <a:latin typeface="Arial"/>
                <a:cs typeface="Arial"/>
              </a:rPr>
              <a:t>a</a:t>
            </a:r>
            <a:r>
              <a:rPr sz="2000" dirty="0">
                <a:latin typeface="Arial"/>
                <a:cs typeface="Arial"/>
              </a:rPr>
              <a:t>ve</a:t>
            </a:r>
            <a:r>
              <a:rPr sz="2000" spc="5" dirty="0">
                <a:latin typeface="Arial"/>
                <a:cs typeface="Arial"/>
              </a:rPr>
              <a:t>s</a:t>
            </a:r>
            <a:r>
              <a:rPr sz="2000" spc="-5" dirty="0">
                <a:latin typeface="Arial"/>
                <a:cs typeface="Arial"/>
              </a:rPr>
              <a:t>d</a:t>
            </a:r>
            <a:r>
              <a:rPr sz="2000" spc="10" dirty="0">
                <a:latin typeface="Arial"/>
                <a:cs typeface="Arial"/>
              </a:rPr>
              <a:t>r</a:t>
            </a:r>
            <a:r>
              <a:rPr sz="2000" spc="-5" dirty="0">
                <a:latin typeface="Arial"/>
                <a:cs typeface="Arial"/>
              </a:rPr>
              <a:t>o</a:t>
            </a:r>
            <a:r>
              <a:rPr sz="2000" spc="5" dirty="0">
                <a:latin typeface="Arial"/>
                <a:cs typeface="Arial"/>
              </a:rPr>
              <a:t>p</a:t>
            </a:r>
            <a:r>
              <a:rPr sz="2000" spc="-5" dirty="0">
                <a:latin typeface="Arial"/>
                <a:cs typeface="Arial"/>
              </a:rPr>
              <a:t>p</a:t>
            </a:r>
            <a:r>
              <a:rPr sz="2000" spc="5" dirty="0">
                <a:latin typeface="Arial"/>
                <a:cs typeface="Arial"/>
              </a:rPr>
              <a:t>e</a:t>
            </a:r>
            <a:r>
              <a:rPr sz="2000" dirty="0">
                <a:latin typeface="Arial"/>
                <a:cs typeface="Arial"/>
              </a:rPr>
              <a:t>rs</a:t>
            </a:r>
            <a:r>
              <a:rPr sz="2000" spc="-15" dirty="0">
                <a:latin typeface="Times New Roman"/>
                <a:cs typeface="Times New Roman"/>
              </a:rPr>
              <a:t> </a:t>
            </a:r>
            <a:r>
              <a:rPr sz="2000" dirty="0">
                <a:latin typeface="Arial"/>
                <a:cs typeface="Arial"/>
              </a:rPr>
              <a:t>fr</a:t>
            </a:r>
            <a:r>
              <a:rPr sz="2000" spc="5" dirty="0">
                <a:latin typeface="Arial"/>
                <a:cs typeface="Arial"/>
              </a:rPr>
              <a:t>o</a:t>
            </a:r>
            <a:r>
              <a:rPr sz="2000" dirty="0">
                <a:latin typeface="Arial"/>
                <a:cs typeface="Arial"/>
              </a:rPr>
              <a:t>m</a:t>
            </a:r>
            <a:r>
              <a:rPr sz="2000" spc="-5" dirty="0">
                <a:latin typeface="Times New Roman"/>
                <a:cs typeface="Times New Roman"/>
              </a:rPr>
              <a:t> </a:t>
            </a:r>
            <a:r>
              <a:rPr sz="2000" spc="5" dirty="0">
                <a:latin typeface="Arial"/>
                <a:cs typeface="Arial"/>
              </a:rPr>
              <a:t>s</a:t>
            </a:r>
            <a:r>
              <a:rPr sz="2000" spc="-5" dirty="0">
                <a:latin typeface="Arial"/>
                <a:cs typeface="Arial"/>
              </a:rPr>
              <a:t>pyin</a:t>
            </a:r>
            <a:r>
              <a:rPr sz="2000" dirty="0">
                <a:latin typeface="Arial"/>
                <a:cs typeface="Arial"/>
              </a:rPr>
              <a:t>g</a:t>
            </a:r>
            <a:r>
              <a:rPr sz="2000" spc="40" dirty="0">
                <a:latin typeface="Times New Roman"/>
                <a:cs typeface="Times New Roman"/>
              </a:rPr>
              <a:t> </a:t>
            </a:r>
            <a:r>
              <a:rPr sz="2000" dirty="0">
                <a:latin typeface="Arial"/>
                <a:cs typeface="Arial"/>
              </a:rPr>
              <a:t>on</a:t>
            </a:r>
            <a:r>
              <a:rPr sz="2000" spc="35" dirty="0">
                <a:latin typeface="Times New Roman"/>
                <a:cs typeface="Times New Roman"/>
              </a:rPr>
              <a:t> </a:t>
            </a:r>
            <a:r>
              <a:rPr sz="2000" dirty="0">
                <a:latin typeface="Arial"/>
                <a:cs typeface="Arial"/>
              </a:rPr>
              <a:t>a</a:t>
            </a:r>
            <a:r>
              <a:rPr sz="2000" spc="50" dirty="0">
                <a:latin typeface="Times New Roman"/>
                <a:cs typeface="Times New Roman"/>
              </a:rPr>
              <a:t> </a:t>
            </a:r>
            <a:r>
              <a:rPr sz="2000" spc="5" dirty="0">
                <a:latin typeface="Arial"/>
                <a:cs typeface="Arial"/>
              </a:rPr>
              <a:t>c</a:t>
            </a:r>
            <a:r>
              <a:rPr sz="2000" spc="-5" dirty="0">
                <a:latin typeface="Arial"/>
                <a:cs typeface="Arial"/>
              </a:rPr>
              <a:t>u</a:t>
            </a:r>
            <a:r>
              <a:rPr sz="2000" spc="10" dirty="0">
                <a:latin typeface="Arial"/>
                <a:cs typeface="Arial"/>
              </a:rPr>
              <a:t>s</a:t>
            </a:r>
            <a:r>
              <a:rPr sz="2000" spc="-15" dirty="0">
                <a:latin typeface="Arial"/>
                <a:cs typeface="Arial"/>
              </a:rPr>
              <a:t>t</a:t>
            </a:r>
            <a:r>
              <a:rPr sz="2000" spc="-5" dirty="0">
                <a:latin typeface="Arial"/>
                <a:cs typeface="Arial"/>
              </a:rPr>
              <a:t>o</a:t>
            </a:r>
            <a:r>
              <a:rPr sz="2000" spc="-10" dirty="0">
                <a:latin typeface="Arial"/>
                <a:cs typeface="Arial"/>
              </a:rPr>
              <a:t>me</a:t>
            </a:r>
            <a:r>
              <a:rPr sz="2000" dirty="0">
                <a:latin typeface="Arial"/>
                <a:cs typeface="Arial"/>
              </a:rPr>
              <a:t>r's</a:t>
            </a:r>
            <a:r>
              <a:rPr sz="2000" spc="-35" dirty="0">
                <a:latin typeface="Times New Roman"/>
                <a:cs typeface="Times New Roman"/>
              </a:rPr>
              <a:t> </a:t>
            </a:r>
            <a:r>
              <a:rPr sz="2000" spc="-5" dirty="0">
                <a:latin typeface="Arial"/>
                <a:cs typeface="Arial"/>
              </a:rPr>
              <a:t>o</a:t>
            </a:r>
            <a:r>
              <a:rPr sz="2000" spc="10" dirty="0">
                <a:latin typeface="Arial"/>
                <a:cs typeface="Arial"/>
              </a:rPr>
              <a:t>r</a:t>
            </a:r>
            <a:r>
              <a:rPr sz="2000" spc="-5" dirty="0">
                <a:latin typeface="Arial"/>
                <a:cs typeface="Arial"/>
              </a:rPr>
              <a:t>d</a:t>
            </a:r>
            <a:r>
              <a:rPr sz="2000" spc="5" dirty="0">
                <a:latin typeface="Arial"/>
                <a:cs typeface="Arial"/>
              </a:rPr>
              <a:t>e</a:t>
            </a:r>
            <a:r>
              <a:rPr sz="2000" spc="-110" dirty="0">
                <a:latin typeface="Arial"/>
                <a:cs typeface="Arial"/>
              </a:rPr>
              <a:t>r</a:t>
            </a:r>
            <a:r>
              <a:rPr sz="2000" dirty="0">
                <a:latin typeface="Arial"/>
                <a:cs typeface="Arial"/>
              </a:rPr>
              <a:t>.</a:t>
            </a:r>
            <a:endParaRPr sz="2000">
              <a:latin typeface="Arial"/>
              <a:cs typeface="Arial"/>
            </a:endParaRPr>
          </a:p>
          <a:p>
            <a:pPr lvl="1">
              <a:spcBef>
                <a:spcPts val="37"/>
              </a:spcBef>
              <a:buClr>
                <a:srgbClr val="9898CC"/>
              </a:buClr>
              <a:buFont typeface="Wingdings"/>
              <a:buChar char=""/>
            </a:pPr>
            <a:endParaRPr sz="2600">
              <a:latin typeface="Times New Roman"/>
              <a:cs typeface="Times New Roman"/>
            </a:endParaRPr>
          </a:p>
          <a:p>
            <a:pPr marL="750570" marR="13335" lvl="1" indent="-280670" algn="just">
              <a:buClr>
                <a:srgbClr val="9898CC"/>
              </a:buClr>
              <a:buSzPct val="80000"/>
              <a:buFont typeface="Wingdings"/>
              <a:buChar char=""/>
              <a:tabLst>
                <a:tab pos="751205" algn="l"/>
              </a:tabLst>
            </a:pPr>
            <a:r>
              <a:rPr sz="2000" spc="5" dirty="0">
                <a:solidFill>
                  <a:srgbClr val="000098"/>
                </a:solidFill>
                <a:latin typeface="Arial"/>
                <a:cs typeface="Arial"/>
              </a:rPr>
              <a:t>R</a:t>
            </a:r>
            <a:r>
              <a:rPr sz="2000" spc="-5" dirty="0">
                <a:solidFill>
                  <a:srgbClr val="000098"/>
                </a:solidFill>
                <a:latin typeface="Arial"/>
                <a:cs typeface="Arial"/>
              </a:rPr>
              <a:t>e</a:t>
            </a:r>
            <a:r>
              <a:rPr sz="2000" spc="5" dirty="0">
                <a:solidFill>
                  <a:srgbClr val="000098"/>
                </a:solidFill>
                <a:latin typeface="Arial"/>
                <a:cs typeface="Arial"/>
              </a:rPr>
              <a:t>q</a:t>
            </a:r>
            <a:r>
              <a:rPr sz="2000" spc="-5" dirty="0">
                <a:solidFill>
                  <a:srgbClr val="000098"/>
                </a:solidFill>
                <a:latin typeface="Arial"/>
                <a:cs typeface="Arial"/>
              </a:rPr>
              <a:t>uiremen</a:t>
            </a:r>
            <a:r>
              <a:rPr sz="2000" dirty="0">
                <a:solidFill>
                  <a:srgbClr val="000098"/>
                </a:solidFill>
                <a:latin typeface="Arial"/>
                <a:cs typeface="Arial"/>
              </a:rPr>
              <a:t>t</a:t>
            </a:r>
            <a:r>
              <a:rPr sz="2000" spc="140" dirty="0">
                <a:solidFill>
                  <a:srgbClr val="000098"/>
                </a:solidFill>
                <a:latin typeface="Times New Roman"/>
                <a:cs typeface="Times New Roman"/>
              </a:rPr>
              <a:t> </a:t>
            </a:r>
            <a:r>
              <a:rPr sz="2000" dirty="0">
                <a:solidFill>
                  <a:srgbClr val="000098"/>
                </a:solidFill>
                <a:latin typeface="Arial"/>
                <a:cs typeface="Arial"/>
              </a:rPr>
              <a:t>2:</a:t>
            </a:r>
            <a:r>
              <a:rPr sz="2000" spc="165" dirty="0">
                <a:solidFill>
                  <a:srgbClr val="000098"/>
                </a:solidFill>
                <a:latin typeface="Times New Roman"/>
                <a:cs typeface="Times New Roman"/>
              </a:rPr>
              <a:t> </a:t>
            </a:r>
            <a:r>
              <a:rPr sz="2000" dirty="0">
                <a:latin typeface="Arial"/>
                <a:cs typeface="Arial"/>
              </a:rPr>
              <a:t>t</a:t>
            </a:r>
            <a:r>
              <a:rPr sz="2000" spc="-15" dirty="0">
                <a:latin typeface="Arial"/>
                <a:cs typeface="Arial"/>
              </a:rPr>
              <a:t>h</a:t>
            </a:r>
            <a:r>
              <a:rPr sz="2000" dirty="0">
                <a:latin typeface="Arial"/>
                <a:cs typeface="Arial"/>
              </a:rPr>
              <a:t>e</a:t>
            </a:r>
            <a:r>
              <a:rPr sz="2000" spc="165" dirty="0">
                <a:latin typeface="Times New Roman"/>
                <a:cs typeface="Times New Roman"/>
              </a:rPr>
              <a:t> </a:t>
            </a:r>
            <a:r>
              <a:rPr sz="2000" spc="-10" dirty="0">
                <a:latin typeface="Arial"/>
                <a:cs typeface="Arial"/>
              </a:rPr>
              <a:t>m</a:t>
            </a:r>
            <a:r>
              <a:rPr sz="2000" spc="-5" dirty="0">
                <a:latin typeface="Arial"/>
                <a:cs typeface="Arial"/>
              </a:rPr>
              <a:t>es</a:t>
            </a:r>
            <a:r>
              <a:rPr sz="2000" spc="5" dirty="0">
                <a:latin typeface="Arial"/>
                <a:cs typeface="Arial"/>
              </a:rPr>
              <a:t>s</a:t>
            </a:r>
            <a:r>
              <a:rPr sz="2000" spc="-10" dirty="0">
                <a:latin typeface="Arial"/>
                <a:cs typeface="Arial"/>
              </a:rPr>
              <a:t>a</a:t>
            </a:r>
            <a:r>
              <a:rPr sz="2000" spc="-5" dirty="0">
                <a:latin typeface="Arial"/>
                <a:cs typeface="Arial"/>
              </a:rPr>
              <a:t>g</a:t>
            </a:r>
            <a:r>
              <a:rPr sz="2000" spc="5" dirty="0">
                <a:latin typeface="Arial"/>
                <a:cs typeface="Arial"/>
              </a:rPr>
              <a:t>e</a:t>
            </a:r>
            <a:r>
              <a:rPr sz="2000" dirty="0">
                <a:latin typeface="Arial"/>
                <a:cs typeface="Arial"/>
              </a:rPr>
              <a:t>s</a:t>
            </a:r>
            <a:r>
              <a:rPr sz="2000" spc="155" dirty="0">
                <a:latin typeface="Times New Roman"/>
                <a:cs typeface="Times New Roman"/>
              </a:rPr>
              <a:t> </a:t>
            </a:r>
            <a:r>
              <a:rPr sz="2000" dirty="0">
                <a:latin typeface="Arial"/>
                <a:cs typeface="Arial"/>
              </a:rPr>
              <a:t>co</a:t>
            </a:r>
            <a:r>
              <a:rPr sz="2000" spc="-10" dirty="0">
                <a:latin typeface="Arial"/>
                <a:cs typeface="Arial"/>
              </a:rPr>
              <a:t>n</a:t>
            </a:r>
            <a:r>
              <a:rPr sz="2000" spc="-15" dirty="0">
                <a:latin typeface="Arial"/>
                <a:cs typeface="Arial"/>
              </a:rPr>
              <a:t>t</a:t>
            </a:r>
            <a:r>
              <a:rPr sz="2000" spc="-5" dirty="0">
                <a:latin typeface="Arial"/>
                <a:cs typeface="Arial"/>
              </a:rPr>
              <a:t>ai</a:t>
            </a:r>
            <a:r>
              <a:rPr sz="2000" dirty="0">
                <a:latin typeface="Arial"/>
                <a:cs typeface="Arial"/>
              </a:rPr>
              <a:t>n</a:t>
            </a:r>
            <a:r>
              <a:rPr sz="2000" spc="150" dirty="0">
                <a:latin typeface="Times New Roman"/>
                <a:cs typeface="Times New Roman"/>
              </a:rPr>
              <a:t> </a:t>
            </a:r>
            <a:r>
              <a:rPr sz="2000" spc="-10" dirty="0">
                <a:latin typeface="Arial"/>
                <a:cs typeface="Arial"/>
              </a:rPr>
              <a:t>a</a:t>
            </a:r>
            <a:r>
              <a:rPr sz="2000" spc="-5" dirty="0">
                <a:latin typeface="Arial"/>
                <a:cs typeface="Arial"/>
              </a:rPr>
              <a:t>u</a:t>
            </a:r>
            <a:r>
              <a:rPr sz="2000" spc="-10" dirty="0">
                <a:latin typeface="Arial"/>
                <a:cs typeface="Arial"/>
              </a:rPr>
              <a:t>th</a:t>
            </a:r>
            <a:r>
              <a:rPr sz="2000" spc="-5" dirty="0">
                <a:latin typeface="Arial"/>
                <a:cs typeface="Arial"/>
              </a:rPr>
              <a:t>en</a:t>
            </a:r>
            <a:r>
              <a:rPr sz="2000" spc="-10" dirty="0">
                <a:latin typeface="Arial"/>
                <a:cs typeface="Arial"/>
              </a:rPr>
              <a:t>t</a:t>
            </a:r>
            <a:r>
              <a:rPr sz="2000" spc="-15" dirty="0">
                <a:latin typeface="Arial"/>
                <a:cs typeface="Arial"/>
              </a:rPr>
              <a:t>i</a:t>
            </a:r>
            <a:r>
              <a:rPr sz="2000" dirty="0">
                <a:latin typeface="Arial"/>
                <a:cs typeface="Arial"/>
              </a:rPr>
              <a:t>cat</a:t>
            </a:r>
            <a:r>
              <a:rPr sz="2000" spc="-15" dirty="0">
                <a:latin typeface="Arial"/>
                <a:cs typeface="Arial"/>
              </a:rPr>
              <a:t>i</a:t>
            </a:r>
            <a:r>
              <a:rPr sz="2000" spc="-10" dirty="0">
                <a:latin typeface="Arial"/>
                <a:cs typeface="Arial"/>
              </a:rPr>
              <a:t>o</a:t>
            </a:r>
            <a:r>
              <a:rPr sz="2000" dirty="0">
                <a:latin typeface="Arial"/>
                <a:cs typeface="Arial"/>
              </a:rPr>
              <a:t>n</a:t>
            </a:r>
            <a:r>
              <a:rPr sz="2000" spc="145" dirty="0">
                <a:latin typeface="Times New Roman"/>
                <a:cs typeface="Times New Roman"/>
              </a:rPr>
              <a:t> </a:t>
            </a:r>
            <a:r>
              <a:rPr sz="2000" spc="-5" dirty="0">
                <a:latin typeface="Arial"/>
                <a:cs typeface="Arial"/>
              </a:rPr>
              <a:t>in</a:t>
            </a:r>
            <a:r>
              <a:rPr sz="2000" spc="-15" dirty="0">
                <a:latin typeface="Arial"/>
                <a:cs typeface="Arial"/>
              </a:rPr>
              <a:t>f</a:t>
            </a:r>
            <a:r>
              <a:rPr sz="2000" spc="-10" dirty="0">
                <a:latin typeface="Arial"/>
                <a:cs typeface="Arial"/>
              </a:rPr>
              <a:t>o</a:t>
            </a:r>
            <a:r>
              <a:rPr sz="2000" dirty="0">
                <a:latin typeface="Arial"/>
                <a:cs typeface="Arial"/>
              </a:rPr>
              <a:t>r</a:t>
            </a:r>
            <a:r>
              <a:rPr sz="2000" spc="-20" dirty="0">
                <a:latin typeface="Arial"/>
                <a:cs typeface="Arial"/>
              </a:rPr>
              <a:t>m</a:t>
            </a:r>
            <a:r>
              <a:rPr sz="2000" spc="-5" dirty="0">
                <a:latin typeface="Arial"/>
                <a:cs typeface="Arial"/>
              </a:rPr>
              <a:t>at</a:t>
            </a:r>
            <a:r>
              <a:rPr sz="2000" spc="-15" dirty="0">
                <a:latin typeface="Arial"/>
                <a:cs typeface="Arial"/>
              </a:rPr>
              <a:t>i</a:t>
            </a:r>
            <a:r>
              <a:rPr sz="2000" spc="-10" dirty="0">
                <a:latin typeface="Arial"/>
                <a:cs typeface="Arial"/>
              </a:rPr>
              <a:t>o</a:t>
            </a:r>
            <a:r>
              <a:rPr sz="2000" dirty="0">
                <a:latin typeface="Arial"/>
                <a:cs typeface="Arial"/>
              </a:rPr>
              <a:t>n</a:t>
            </a:r>
            <a:r>
              <a:rPr sz="2000" dirty="0">
                <a:latin typeface="Times New Roman"/>
                <a:cs typeface="Times New Roman"/>
              </a:rPr>
              <a:t> </a:t>
            </a:r>
            <a:r>
              <a:rPr sz="2000" spc="-5" dirty="0">
                <a:latin typeface="Arial"/>
                <a:cs typeface="Arial"/>
              </a:rPr>
              <a:t>i</a:t>
            </a:r>
            <a:r>
              <a:rPr sz="2000" dirty="0">
                <a:latin typeface="Arial"/>
                <a:cs typeface="Arial"/>
              </a:rPr>
              <a:t>n</a:t>
            </a:r>
            <a:r>
              <a:rPr sz="2000" spc="110" dirty="0">
                <a:latin typeface="Times New Roman"/>
                <a:cs typeface="Times New Roman"/>
              </a:rPr>
              <a:t> </a:t>
            </a:r>
            <a:r>
              <a:rPr sz="2000" dirty="0">
                <a:latin typeface="Arial"/>
                <a:cs typeface="Arial"/>
              </a:rPr>
              <a:t>t</a:t>
            </a:r>
            <a:r>
              <a:rPr sz="2000" spc="-15" dirty="0">
                <a:latin typeface="Arial"/>
                <a:cs typeface="Arial"/>
              </a:rPr>
              <a:t>h</a:t>
            </a:r>
            <a:r>
              <a:rPr sz="2000" dirty="0">
                <a:latin typeface="Arial"/>
                <a:cs typeface="Arial"/>
              </a:rPr>
              <a:t>e</a:t>
            </a:r>
            <a:r>
              <a:rPr sz="2000" spc="105" dirty="0">
                <a:latin typeface="Times New Roman"/>
                <a:cs typeface="Times New Roman"/>
              </a:rPr>
              <a:t> </a:t>
            </a:r>
            <a:r>
              <a:rPr sz="2000" spc="-15" dirty="0">
                <a:latin typeface="Arial"/>
                <a:cs typeface="Arial"/>
              </a:rPr>
              <a:t>f</a:t>
            </a:r>
            <a:r>
              <a:rPr sz="2000" spc="-10" dirty="0">
                <a:latin typeface="Arial"/>
                <a:cs typeface="Arial"/>
              </a:rPr>
              <a:t>o</a:t>
            </a:r>
            <a:r>
              <a:rPr sz="2000" dirty="0">
                <a:latin typeface="Arial"/>
                <a:cs typeface="Arial"/>
              </a:rPr>
              <a:t>rm</a:t>
            </a:r>
            <a:r>
              <a:rPr sz="2000" spc="100" dirty="0">
                <a:latin typeface="Times New Roman"/>
                <a:cs typeface="Times New Roman"/>
              </a:rPr>
              <a:t> </a:t>
            </a:r>
            <a:r>
              <a:rPr sz="2000" dirty="0">
                <a:latin typeface="Arial"/>
                <a:cs typeface="Arial"/>
              </a:rPr>
              <a:t>of</a:t>
            </a:r>
            <a:r>
              <a:rPr sz="2000" spc="90" dirty="0">
                <a:latin typeface="Times New Roman"/>
                <a:cs typeface="Times New Roman"/>
              </a:rPr>
              <a:t> </a:t>
            </a:r>
            <a:r>
              <a:rPr sz="2000" dirty="0">
                <a:latin typeface="Arial"/>
                <a:cs typeface="Arial"/>
              </a:rPr>
              <a:t>a</a:t>
            </a:r>
            <a:r>
              <a:rPr sz="2000" spc="110" dirty="0">
                <a:latin typeface="Times New Roman"/>
                <a:cs typeface="Times New Roman"/>
              </a:rPr>
              <a:t> </a:t>
            </a:r>
            <a:r>
              <a:rPr sz="2000" spc="-5" dirty="0">
                <a:latin typeface="Arial"/>
                <a:cs typeface="Arial"/>
              </a:rPr>
              <a:t>di</a:t>
            </a:r>
            <a:r>
              <a:rPr sz="2000" spc="5" dirty="0">
                <a:latin typeface="Arial"/>
                <a:cs typeface="Arial"/>
              </a:rPr>
              <a:t>g</a:t>
            </a:r>
            <a:r>
              <a:rPr sz="2000" spc="-15" dirty="0">
                <a:latin typeface="Arial"/>
                <a:cs typeface="Arial"/>
              </a:rPr>
              <a:t>i</a:t>
            </a:r>
            <a:r>
              <a:rPr sz="2000" dirty="0">
                <a:latin typeface="Arial"/>
                <a:cs typeface="Arial"/>
              </a:rPr>
              <a:t>tal</a:t>
            </a:r>
            <a:r>
              <a:rPr sz="2000" spc="90" dirty="0">
                <a:latin typeface="Times New Roman"/>
                <a:cs typeface="Times New Roman"/>
              </a:rPr>
              <a:t> </a:t>
            </a:r>
            <a:r>
              <a:rPr sz="2000" dirty="0">
                <a:latin typeface="Arial"/>
                <a:cs typeface="Arial"/>
              </a:rPr>
              <a:t>c</a:t>
            </a:r>
            <a:r>
              <a:rPr sz="2000" spc="-15" dirty="0">
                <a:latin typeface="Arial"/>
                <a:cs typeface="Arial"/>
              </a:rPr>
              <a:t>e</a:t>
            </a:r>
            <a:r>
              <a:rPr sz="2000" dirty="0">
                <a:latin typeface="Arial"/>
                <a:cs typeface="Arial"/>
              </a:rPr>
              <a:t>r</a:t>
            </a:r>
            <a:r>
              <a:rPr sz="2000" spc="-10" dirty="0">
                <a:latin typeface="Arial"/>
                <a:cs typeface="Arial"/>
              </a:rPr>
              <a:t>t</a:t>
            </a:r>
            <a:r>
              <a:rPr sz="2000" spc="-15" dirty="0">
                <a:latin typeface="Arial"/>
                <a:cs typeface="Arial"/>
              </a:rPr>
              <a:t>i</a:t>
            </a:r>
            <a:r>
              <a:rPr sz="2000" dirty="0">
                <a:latin typeface="Arial"/>
                <a:cs typeface="Arial"/>
              </a:rPr>
              <a:t>f</a:t>
            </a:r>
            <a:r>
              <a:rPr sz="2000" spc="-20" dirty="0">
                <a:latin typeface="Arial"/>
                <a:cs typeface="Arial"/>
              </a:rPr>
              <a:t>i</a:t>
            </a:r>
            <a:r>
              <a:rPr sz="2000" spc="5" dirty="0">
                <a:latin typeface="Arial"/>
                <a:cs typeface="Arial"/>
              </a:rPr>
              <a:t>c</a:t>
            </a:r>
            <a:r>
              <a:rPr sz="2000" spc="-10" dirty="0">
                <a:latin typeface="Arial"/>
                <a:cs typeface="Arial"/>
              </a:rPr>
              <a:t>a</a:t>
            </a:r>
            <a:r>
              <a:rPr sz="2000" spc="-15" dirty="0">
                <a:latin typeface="Arial"/>
                <a:cs typeface="Arial"/>
              </a:rPr>
              <a:t>t</a:t>
            </a:r>
            <a:r>
              <a:rPr sz="2000" dirty="0">
                <a:latin typeface="Arial"/>
                <a:cs typeface="Arial"/>
              </a:rPr>
              <a:t>e</a:t>
            </a:r>
            <a:r>
              <a:rPr sz="2000" spc="95" dirty="0">
                <a:latin typeface="Times New Roman"/>
                <a:cs typeface="Times New Roman"/>
              </a:rPr>
              <a:t> </a:t>
            </a:r>
            <a:r>
              <a:rPr sz="2000" spc="-15" dirty="0">
                <a:latin typeface="Arial"/>
                <a:cs typeface="Arial"/>
              </a:rPr>
              <a:t>t</a:t>
            </a:r>
            <a:r>
              <a:rPr sz="2000" dirty="0">
                <a:latin typeface="Arial"/>
                <a:cs typeface="Arial"/>
              </a:rPr>
              <a:t>o</a:t>
            </a:r>
            <a:r>
              <a:rPr sz="2000" spc="110" dirty="0">
                <a:latin typeface="Times New Roman"/>
                <a:cs typeface="Times New Roman"/>
              </a:rPr>
              <a:t> </a:t>
            </a:r>
            <a:r>
              <a:rPr sz="2000" spc="-5" dirty="0">
                <a:latin typeface="Arial"/>
                <a:cs typeface="Arial"/>
              </a:rPr>
              <a:t>ensur</a:t>
            </a:r>
            <a:r>
              <a:rPr sz="2000" dirty="0">
                <a:latin typeface="Arial"/>
                <a:cs typeface="Arial"/>
              </a:rPr>
              <a:t>e</a:t>
            </a:r>
            <a:r>
              <a:rPr sz="2000" spc="105" dirty="0">
                <a:latin typeface="Times New Roman"/>
                <a:cs typeface="Times New Roman"/>
              </a:rPr>
              <a:t> </a:t>
            </a:r>
            <a:r>
              <a:rPr sz="2000" spc="-15" dirty="0">
                <a:latin typeface="Arial"/>
                <a:cs typeface="Arial"/>
              </a:rPr>
              <a:t>t</a:t>
            </a:r>
            <a:r>
              <a:rPr sz="2000" spc="-10" dirty="0">
                <a:latin typeface="Arial"/>
                <a:cs typeface="Arial"/>
              </a:rPr>
              <a:t>h</a:t>
            </a:r>
            <a:r>
              <a:rPr sz="2000" spc="-5" dirty="0">
                <a:latin typeface="Arial"/>
                <a:cs typeface="Arial"/>
              </a:rPr>
              <a:t>a</a:t>
            </a:r>
            <a:r>
              <a:rPr sz="2000" dirty="0">
                <a:latin typeface="Arial"/>
                <a:cs typeface="Arial"/>
              </a:rPr>
              <a:t>t</a:t>
            </a:r>
            <a:r>
              <a:rPr sz="2000" spc="105" dirty="0">
                <a:latin typeface="Times New Roman"/>
                <a:cs typeface="Times New Roman"/>
              </a:rPr>
              <a:t> </a:t>
            </a:r>
            <a:r>
              <a:rPr sz="2000" spc="-10" dirty="0">
                <a:latin typeface="Arial"/>
                <a:cs typeface="Arial"/>
              </a:rPr>
              <a:t>o</a:t>
            </a:r>
            <a:r>
              <a:rPr sz="2000" spc="5" dirty="0">
                <a:latin typeface="Arial"/>
                <a:cs typeface="Arial"/>
              </a:rPr>
              <a:t>r</a:t>
            </a:r>
            <a:r>
              <a:rPr sz="2000" spc="-10" dirty="0">
                <a:latin typeface="Arial"/>
                <a:cs typeface="Arial"/>
              </a:rPr>
              <a:t>de</a:t>
            </a:r>
            <a:r>
              <a:rPr sz="2000" spc="5" dirty="0">
                <a:latin typeface="Arial"/>
                <a:cs typeface="Arial"/>
              </a:rPr>
              <a:t>r</a:t>
            </a:r>
            <a:r>
              <a:rPr sz="2000" dirty="0">
                <a:latin typeface="Arial"/>
                <a:cs typeface="Arial"/>
              </a:rPr>
              <a:t>s</a:t>
            </a:r>
            <a:r>
              <a:rPr sz="2000" spc="95" dirty="0">
                <a:latin typeface="Times New Roman"/>
                <a:cs typeface="Times New Roman"/>
              </a:rPr>
              <a:t> </a:t>
            </a:r>
            <a:r>
              <a:rPr sz="2000" spc="-5" dirty="0">
                <a:latin typeface="Arial"/>
                <a:cs typeface="Arial"/>
              </a:rPr>
              <a:t>a</a:t>
            </a:r>
            <a:r>
              <a:rPr sz="2000" spc="10" dirty="0">
                <a:latin typeface="Arial"/>
                <a:cs typeface="Arial"/>
              </a:rPr>
              <a:t>r</a:t>
            </a:r>
            <a:r>
              <a:rPr sz="2000" dirty="0">
                <a:latin typeface="Arial"/>
                <a:cs typeface="Arial"/>
              </a:rPr>
              <a:t>e</a:t>
            </a:r>
            <a:r>
              <a:rPr sz="2000" spc="110" dirty="0">
                <a:latin typeface="Times New Roman"/>
                <a:cs typeface="Times New Roman"/>
              </a:rPr>
              <a:t> </a:t>
            </a:r>
            <a:r>
              <a:rPr sz="2000" spc="-5" dirty="0">
                <a:latin typeface="Arial"/>
                <a:cs typeface="Arial"/>
              </a:rPr>
              <a:t>plac</a:t>
            </a:r>
            <a:r>
              <a:rPr sz="2000" spc="5" dirty="0">
                <a:latin typeface="Arial"/>
                <a:cs typeface="Arial"/>
              </a:rPr>
              <a:t>e</a:t>
            </a:r>
            <a:r>
              <a:rPr sz="2000" dirty="0">
                <a:latin typeface="Arial"/>
                <a:cs typeface="Arial"/>
              </a:rPr>
              <a:t>d</a:t>
            </a:r>
            <a:r>
              <a:rPr sz="2000" dirty="0">
                <a:latin typeface="Times New Roman"/>
                <a:cs typeface="Times New Roman"/>
              </a:rPr>
              <a:t> </a:t>
            </a:r>
            <a:r>
              <a:rPr sz="2000" spc="-5" dirty="0">
                <a:latin typeface="Arial"/>
                <a:cs typeface="Arial"/>
              </a:rPr>
              <a:t>o</a:t>
            </a:r>
            <a:r>
              <a:rPr sz="2000" spc="5" dirty="0">
                <a:latin typeface="Arial"/>
                <a:cs typeface="Arial"/>
              </a:rPr>
              <a:t>n</a:t>
            </a:r>
            <a:r>
              <a:rPr sz="2000" spc="-5" dirty="0">
                <a:latin typeface="Arial"/>
                <a:cs typeface="Arial"/>
              </a:rPr>
              <a:t>l</a:t>
            </a:r>
            <a:r>
              <a:rPr sz="2000" dirty="0">
                <a:latin typeface="Arial"/>
                <a:cs typeface="Arial"/>
              </a:rPr>
              <a:t>y</a:t>
            </a:r>
            <a:r>
              <a:rPr sz="2000" spc="40" dirty="0">
                <a:latin typeface="Times New Roman"/>
                <a:cs typeface="Times New Roman"/>
              </a:rPr>
              <a:t> </a:t>
            </a:r>
            <a:r>
              <a:rPr sz="2000" dirty="0">
                <a:latin typeface="Arial"/>
                <a:cs typeface="Arial"/>
              </a:rPr>
              <a:t>by</a:t>
            </a:r>
            <a:r>
              <a:rPr sz="2000" spc="40" dirty="0">
                <a:latin typeface="Times New Roman"/>
                <a:cs typeface="Times New Roman"/>
              </a:rPr>
              <a:t> </a:t>
            </a:r>
            <a:r>
              <a:rPr sz="2000" dirty="0">
                <a:latin typeface="Arial"/>
                <a:cs typeface="Arial"/>
              </a:rPr>
              <a:t>tr</a:t>
            </a:r>
            <a:r>
              <a:rPr sz="2000" spc="5" dirty="0">
                <a:latin typeface="Arial"/>
                <a:cs typeface="Arial"/>
              </a:rPr>
              <a:t>u</a:t>
            </a:r>
            <a:r>
              <a:rPr sz="2000" dirty="0">
                <a:latin typeface="Arial"/>
                <a:cs typeface="Arial"/>
              </a:rPr>
              <a:t>s</a:t>
            </a:r>
            <a:r>
              <a:rPr sz="2000" spc="-10" dirty="0">
                <a:latin typeface="Arial"/>
                <a:cs typeface="Arial"/>
              </a:rPr>
              <a:t>te</a:t>
            </a:r>
            <a:r>
              <a:rPr sz="2000" dirty="0">
                <a:latin typeface="Arial"/>
                <a:cs typeface="Arial"/>
              </a:rPr>
              <a:t>d</a:t>
            </a:r>
            <a:r>
              <a:rPr sz="2000" spc="-20" dirty="0">
                <a:latin typeface="Times New Roman"/>
                <a:cs typeface="Times New Roman"/>
              </a:rPr>
              <a:t> </a:t>
            </a:r>
            <a:r>
              <a:rPr sz="2000" spc="5" dirty="0">
                <a:latin typeface="Arial"/>
                <a:cs typeface="Arial"/>
              </a:rPr>
              <a:t>c</a:t>
            </a:r>
            <a:r>
              <a:rPr sz="2000" spc="-5" dirty="0">
                <a:latin typeface="Arial"/>
                <a:cs typeface="Arial"/>
              </a:rPr>
              <a:t>u</a:t>
            </a:r>
            <a:r>
              <a:rPr sz="2000" spc="10" dirty="0">
                <a:latin typeface="Arial"/>
                <a:cs typeface="Arial"/>
              </a:rPr>
              <a:t>s</a:t>
            </a:r>
            <a:r>
              <a:rPr sz="2000" dirty="0">
                <a:latin typeface="Arial"/>
                <a:cs typeface="Arial"/>
              </a:rPr>
              <a:t>t</a:t>
            </a:r>
            <a:r>
              <a:rPr sz="2000" spc="-15" dirty="0">
                <a:latin typeface="Arial"/>
                <a:cs typeface="Arial"/>
              </a:rPr>
              <a:t>o</a:t>
            </a:r>
            <a:r>
              <a:rPr sz="2000" spc="-10" dirty="0">
                <a:latin typeface="Arial"/>
                <a:cs typeface="Arial"/>
              </a:rPr>
              <a:t>me</a:t>
            </a:r>
            <a:r>
              <a:rPr sz="2000" dirty="0">
                <a:latin typeface="Arial"/>
                <a:cs typeface="Arial"/>
              </a:rPr>
              <a:t>r</a:t>
            </a:r>
            <a:r>
              <a:rPr sz="2000" spc="-30" dirty="0">
                <a:latin typeface="Arial"/>
                <a:cs typeface="Arial"/>
              </a:rPr>
              <a:t>s</a:t>
            </a:r>
            <a:r>
              <a:rPr sz="2000" dirty="0">
                <a:latin typeface="Arial"/>
                <a:cs typeface="Arial"/>
              </a:rPr>
              <a:t>.</a:t>
            </a:r>
            <a:endParaRPr sz="2000">
              <a:latin typeface="Arial"/>
              <a:cs typeface="Arial"/>
            </a:endParaRPr>
          </a:p>
        </p:txBody>
      </p:sp>
    </p:spTree>
    <p:extLst>
      <p:ext uri="{BB962C8B-B14F-4D97-AF65-F5344CB8AC3E}">
        <p14:creationId xmlns:p14="http://schemas.microsoft.com/office/powerpoint/2010/main" val="13411041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524000" y="0"/>
            <a:ext cx="285750" cy="533400"/>
          </a:xfrm>
          <a:prstGeom prst="rect">
            <a:avLst/>
          </a:prstGeom>
          <a:blipFill>
            <a:blip r:embed="rId3" cstate="print"/>
            <a:stretch>
              <a:fillRect/>
            </a:stretch>
          </a:blipFill>
        </p:spPr>
        <p:txBody>
          <a:bodyPr wrap="square" lIns="0" tIns="0" rIns="0" bIns="0" rtlCol="0"/>
          <a:lstStyle/>
          <a:p>
            <a:endParaRPr/>
          </a:p>
        </p:txBody>
      </p:sp>
      <p:sp>
        <p:nvSpPr>
          <p:cNvPr id="3" name="object 3"/>
          <p:cNvSpPr/>
          <p:nvPr/>
        </p:nvSpPr>
        <p:spPr>
          <a:xfrm>
            <a:off x="1936752" y="134923"/>
            <a:ext cx="8731239" cy="274637"/>
          </a:xfrm>
          <a:prstGeom prst="rect">
            <a:avLst/>
          </a:prstGeom>
          <a:blipFill>
            <a:blip r:embed="rId4" cstate="print"/>
            <a:stretch>
              <a:fillRect/>
            </a:stretch>
          </a:blipFill>
        </p:spPr>
        <p:txBody>
          <a:bodyPr wrap="square" lIns="0" tIns="0" rIns="0" bIns="0" rtlCol="0"/>
          <a:lstStyle/>
          <a:p>
            <a:endParaRPr/>
          </a:p>
        </p:txBody>
      </p:sp>
      <p:sp>
        <p:nvSpPr>
          <p:cNvPr id="4" name="object 4"/>
          <p:cNvSpPr/>
          <p:nvPr/>
        </p:nvSpPr>
        <p:spPr>
          <a:xfrm>
            <a:off x="1933575" y="134866"/>
            <a:ext cx="138430" cy="136525"/>
          </a:xfrm>
          <a:custGeom>
            <a:avLst/>
            <a:gdLst/>
            <a:ahLst/>
            <a:cxnLst/>
            <a:rect l="l" t="t" r="r" b="b"/>
            <a:pathLst>
              <a:path w="138429" h="136525">
                <a:moveTo>
                  <a:pt x="0" y="136529"/>
                </a:moveTo>
                <a:lnTo>
                  <a:pt x="138112" y="136529"/>
                </a:lnTo>
                <a:lnTo>
                  <a:pt x="138112" y="0"/>
                </a:lnTo>
                <a:lnTo>
                  <a:pt x="0" y="0"/>
                </a:lnTo>
                <a:lnTo>
                  <a:pt x="0" y="136529"/>
                </a:lnTo>
                <a:close/>
              </a:path>
            </a:pathLst>
          </a:custGeom>
          <a:solidFill>
            <a:srgbClr val="D6D6EB"/>
          </a:solidFill>
        </p:spPr>
        <p:txBody>
          <a:bodyPr wrap="square" lIns="0" tIns="0" rIns="0" bIns="0" rtlCol="0"/>
          <a:lstStyle/>
          <a:p>
            <a:endParaRPr/>
          </a:p>
        </p:txBody>
      </p:sp>
      <p:sp>
        <p:nvSpPr>
          <p:cNvPr id="5" name="object 5"/>
          <p:cNvSpPr/>
          <p:nvPr/>
        </p:nvSpPr>
        <p:spPr>
          <a:xfrm>
            <a:off x="2071689" y="1"/>
            <a:ext cx="139700" cy="135255"/>
          </a:xfrm>
          <a:custGeom>
            <a:avLst/>
            <a:gdLst/>
            <a:ahLst/>
            <a:cxnLst/>
            <a:rect l="l" t="t" r="r" b="b"/>
            <a:pathLst>
              <a:path w="139700" h="135255">
                <a:moveTo>
                  <a:pt x="0" y="134933"/>
                </a:moveTo>
                <a:lnTo>
                  <a:pt x="139695" y="134933"/>
                </a:lnTo>
                <a:lnTo>
                  <a:pt x="139695" y="59"/>
                </a:lnTo>
                <a:lnTo>
                  <a:pt x="0" y="59"/>
                </a:lnTo>
                <a:lnTo>
                  <a:pt x="0" y="134933"/>
                </a:lnTo>
              </a:path>
            </a:pathLst>
          </a:custGeom>
          <a:solidFill>
            <a:srgbClr val="D6D6EB"/>
          </a:solidFill>
        </p:spPr>
        <p:txBody>
          <a:bodyPr wrap="square" lIns="0" tIns="0" rIns="0" bIns="0" rtlCol="0"/>
          <a:lstStyle/>
          <a:p>
            <a:endParaRPr/>
          </a:p>
        </p:txBody>
      </p:sp>
      <p:sp>
        <p:nvSpPr>
          <p:cNvPr id="6" name="object 6"/>
          <p:cNvSpPr/>
          <p:nvPr/>
        </p:nvSpPr>
        <p:spPr>
          <a:xfrm>
            <a:off x="2071689" y="134919"/>
            <a:ext cx="139700" cy="141605"/>
          </a:xfrm>
          <a:custGeom>
            <a:avLst/>
            <a:gdLst/>
            <a:ahLst/>
            <a:cxnLst/>
            <a:rect l="l" t="t" r="r" b="b"/>
            <a:pathLst>
              <a:path w="139700" h="141604">
                <a:moveTo>
                  <a:pt x="0" y="141291"/>
                </a:moveTo>
                <a:lnTo>
                  <a:pt x="139695" y="141291"/>
                </a:lnTo>
                <a:lnTo>
                  <a:pt x="139695" y="0"/>
                </a:lnTo>
                <a:lnTo>
                  <a:pt x="0" y="0"/>
                </a:lnTo>
                <a:lnTo>
                  <a:pt x="0" y="141291"/>
                </a:lnTo>
                <a:close/>
              </a:path>
            </a:pathLst>
          </a:custGeom>
          <a:solidFill>
            <a:srgbClr val="A8ABD6"/>
          </a:solidFill>
        </p:spPr>
        <p:txBody>
          <a:bodyPr wrap="square" lIns="0" tIns="0" rIns="0" bIns="0" rtlCol="0"/>
          <a:lstStyle/>
          <a:p>
            <a:endParaRPr/>
          </a:p>
        </p:txBody>
      </p:sp>
      <p:sp>
        <p:nvSpPr>
          <p:cNvPr id="7" name="object 7"/>
          <p:cNvSpPr/>
          <p:nvPr/>
        </p:nvSpPr>
        <p:spPr>
          <a:xfrm>
            <a:off x="1798642" y="274627"/>
            <a:ext cx="136525" cy="135255"/>
          </a:xfrm>
          <a:custGeom>
            <a:avLst/>
            <a:gdLst/>
            <a:ahLst/>
            <a:cxnLst/>
            <a:rect l="l" t="t" r="r" b="b"/>
            <a:pathLst>
              <a:path w="136525" h="135254">
                <a:moveTo>
                  <a:pt x="0" y="134933"/>
                </a:moveTo>
                <a:lnTo>
                  <a:pt x="136517" y="134933"/>
                </a:lnTo>
                <a:lnTo>
                  <a:pt x="136517" y="0"/>
                </a:lnTo>
                <a:lnTo>
                  <a:pt x="0" y="0"/>
                </a:lnTo>
                <a:lnTo>
                  <a:pt x="0" y="134933"/>
                </a:lnTo>
                <a:close/>
              </a:path>
            </a:pathLst>
          </a:custGeom>
          <a:solidFill>
            <a:srgbClr val="D6D6EB"/>
          </a:solidFill>
        </p:spPr>
        <p:txBody>
          <a:bodyPr wrap="square" lIns="0" tIns="0" rIns="0" bIns="0" rtlCol="0"/>
          <a:lstStyle/>
          <a:p>
            <a:endParaRPr/>
          </a:p>
        </p:txBody>
      </p:sp>
      <p:sp>
        <p:nvSpPr>
          <p:cNvPr id="8" name="object 8"/>
          <p:cNvSpPr/>
          <p:nvPr/>
        </p:nvSpPr>
        <p:spPr>
          <a:xfrm>
            <a:off x="1655767" y="136451"/>
            <a:ext cx="141605" cy="138430"/>
          </a:xfrm>
          <a:custGeom>
            <a:avLst/>
            <a:gdLst/>
            <a:ahLst/>
            <a:cxnLst/>
            <a:rect l="l" t="t" r="r" b="b"/>
            <a:pathLst>
              <a:path w="141604" h="138429">
                <a:moveTo>
                  <a:pt x="0" y="138112"/>
                </a:moveTo>
                <a:lnTo>
                  <a:pt x="141279" y="138112"/>
                </a:lnTo>
                <a:lnTo>
                  <a:pt x="141279" y="0"/>
                </a:lnTo>
                <a:lnTo>
                  <a:pt x="0" y="0"/>
                </a:lnTo>
                <a:lnTo>
                  <a:pt x="0" y="138112"/>
                </a:lnTo>
                <a:close/>
              </a:path>
            </a:pathLst>
          </a:custGeom>
          <a:solidFill>
            <a:srgbClr val="00178F"/>
          </a:solidFill>
        </p:spPr>
        <p:txBody>
          <a:bodyPr wrap="square" lIns="0" tIns="0" rIns="0" bIns="0" rtlCol="0"/>
          <a:lstStyle/>
          <a:p>
            <a:endParaRPr/>
          </a:p>
        </p:txBody>
      </p:sp>
      <p:sp>
        <p:nvSpPr>
          <p:cNvPr id="9" name="object 9"/>
          <p:cNvSpPr/>
          <p:nvPr/>
        </p:nvSpPr>
        <p:spPr>
          <a:xfrm>
            <a:off x="1933575" y="271447"/>
            <a:ext cx="138430" cy="138430"/>
          </a:xfrm>
          <a:custGeom>
            <a:avLst/>
            <a:gdLst/>
            <a:ahLst/>
            <a:cxnLst/>
            <a:rect l="l" t="t" r="r" b="b"/>
            <a:pathLst>
              <a:path w="138429" h="138429">
                <a:moveTo>
                  <a:pt x="0" y="138112"/>
                </a:moveTo>
                <a:lnTo>
                  <a:pt x="138112" y="138112"/>
                </a:lnTo>
                <a:lnTo>
                  <a:pt x="138112" y="0"/>
                </a:lnTo>
                <a:lnTo>
                  <a:pt x="0" y="0"/>
                </a:lnTo>
                <a:lnTo>
                  <a:pt x="0" y="138112"/>
                </a:lnTo>
                <a:close/>
              </a:path>
            </a:pathLst>
          </a:custGeom>
          <a:solidFill>
            <a:srgbClr val="A8ABD6"/>
          </a:solidFill>
        </p:spPr>
        <p:txBody>
          <a:bodyPr wrap="square" lIns="0" tIns="0" rIns="0" bIns="0" rtlCol="0"/>
          <a:lstStyle/>
          <a:p>
            <a:endParaRPr/>
          </a:p>
        </p:txBody>
      </p:sp>
      <p:sp>
        <p:nvSpPr>
          <p:cNvPr id="10" name="object 10"/>
          <p:cNvSpPr/>
          <p:nvPr/>
        </p:nvSpPr>
        <p:spPr>
          <a:xfrm>
            <a:off x="1798642" y="409582"/>
            <a:ext cx="136525" cy="136525"/>
          </a:xfrm>
          <a:custGeom>
            <a:avLst/>
            <a:gdLst/>
            <a:ahLst/>
            <a:cxnLst/>
            <a:rect l="l" t="t" r="r" b="b"/>
            <a:pathLst>
              <a:path w="136525" h="136525">
                <a:moveTo>
                  <a:pt x="0" y="136529"/>
                </a:moveTo>
                <a:lnTo>
                  <a:pt x="136517" y="136529"/>
                </a:lnTo>
                <a:lnTo>
                  <a:pt x="136517" y="0"/>
                </a:lnTo>
                <a:lnTo>
                  <a:pt x="0" y="0"/>
                </a:lnTo>
                <a:lnTo>
                  <a:pt x="0" y="136529"/>
                </a:lnTo>
                <a:close/>
              </a:path>
            </a:pathLst>
          </a:custGeom>
          <a:solidFill>
            <a:srgbClr val="A8ABD6"/>
          </a:solidFill>
        </p:spPr>
        <p:txBody>
          <a:bodyPr wrap="square" lIns="0" tIns="0" rIns="0" bIns="0" rtlCol="0"/>
          <a:lstStyle/>
          <a:p>
            <a:endParaRPr/>
          </a:p>
        </p:txBody>
      </p:sp>
      <p:sp>
        <p:nvSpPr>
          <p:cNvPr id="11" name="object 11"/>
          <p:cNvSpPr txBox="1">
            <a:spLocks noGrp="1"/>
          </p:cNvSpPr>
          <p:nvPr>
            <p:ph type="title"/>
          </p:nvPr>
        </p:nvSpPr>
        <p:spPr>
          <a:xfrm>
            <a:off x="3082637" y="386011"/>
            <a:ext cx="10245437" cy="620363"/>
          </a:xfrm>
          <a:prstGeom prst="rect">
            <a:avLst/>
          </a:prstGeom>
        </p:spPr>
        <p:txBody>
          <a:bodyPr vert="horz" wrap="square" lIns="0" tIns="0" rIns="0" bIns="0" rtlCol="0" anchor="ctr">
            <a:spAutoFit/>
          </a:bodyPr>
          <a:lstStyle/>
          <a:p>
            <a:pPr marL="80645">
              <a:lnSpc>
                <a:spcPts val="5235"/>
              </a:lnSpc>
            </a:pPr>
            <a:r>
              <a:rPr dirty="0"/>
              <a:t>Sty</a:t>
            </a:r>
            <a:r>
              <a:rPr spc="15" dirty="0"/>
              <a:t>l</a:t>
            </a:r>
            <a:r>
              <a:rPr dirty="0"/>
              <a:t>e</a:t>
            </a:r>
            <a:r>
              <a:rPr spc="90" dirty="0">
                <a:latin typeface="Times New Roman"/>
                <a:cs typeface="Times New Roman"/>
              </a:rPr>
              <a:t> </a:t>
            </a:r>
            <a:r>
              <a:rPr spc="-5" dirty="0"/>
              <a:t>1</a:t>
            </a:r>
            <a:r>
              <a:rPr dirty="0"/>
              <a:t>:</a:t>
            </a:r>
            <a:r>
              <a:rPr spc="125" dirty="0">
                <a:latin typeface="Times New Roman"/>
                <a:cs typeface="Times New Roman"/>
              </a:rPr>
              <a:t> </a:t>
            </a:r>
            <a:r>
              <a:rPr dirty="0"/>
              <a:t>PF</a:t>
            </a:r>
            <a:r>
              <a:rPr spc="10" dirty="0">
                <a:latin typeface="Times New Roman"/>
                <a:cs typeface="Times New Roman"/>
              </a:rPr>
              <a:t> </a:t>
            </a:r>
            <a:r>
              <a:rPr dirty="0"/>
              <a:t>Exa</a:t>
            </a:r>
            <a:r>
              <a:rPr spc="5" dirty="0"/>
              <a:t>m</a:t>
            </a:r>
            <a:r>
              <a:rPr spc="-5" dirty="0"/>
              <a:t>ple</a:t>
            </a:r>
          </a:p>
        </p:txBody>
      </p:sp>
      <p:sp>
        <p:nvSpPr>
          <p:cNvPr id="12" name="object 12"/>
          <p:cNvSpPr txBox="1"/>
          <p:nvPr/>
        </p:nvSpPr>
        <p:spPr>
          <a:xfrm>
            <a:off x="1997457" y="1336193"/>
            <a:ext cx="8049259" cy="5124480"/>
          </a:xfrm>
          <a:prstGeom prst="rect">
            <a:avLst/>
          </a:prstGeom>
        </p:spPr>
        <p:txBody>
          <a:bodyPr vert="horz" wrap="square" lIns="0" tIns="0" rIns="0" bIns="0" rtlCol="0">
            <a:spAutoFit/>
          </a:bodyPr>
          <a:lstStyle/>
          <a:p>
            <a:pPr marL="355600" marR="77470" indent="-342900">
              <a:lnSpc>
                <a:spcPts val="2500"/>
              </a:lnSpc>
              <a:buClr>
                <a:srgbClr val="00007C"/>
              </a:buClr>
              <a:buSzPct val="75000"/>
              <a:buFont typeface="Wingdings"/>
              <a:buChar char=""/>
              <a:tabLst>
                <a:tab pos="356235" algn="l"/>
              </a:tabLst>
            </a:pPr>
            <a:r>
              <a:rPr sz="2400" spc="-5" dirty="0">
                <a:latin typeface="Arial"/>
                <a:cs typeface="Arial"/>
              </a:rPr>
              <a:t>Conside</a:t>
            </a:r>
            <a:r>
              <a:rPr sz="2400" dirty="0">
                <a:latin typeface="Arial"/>
                <a:cs typeface="Arial"/>
              </a:rPr>
              <a:t>r</a:t>
            </a:r>
            <a:r>
              <a:rPr sz="2400" spc="100" dirty="0">
                <a:latin typeface="Times New Roman"/>
                <a:cs typeface="Times New Roman"/>
              </a:rPr>
              <a:t> </a:t>
            </a:r>
            <a:r>
              <a:rPr sz="2400" spc="-5" dirty="0">
                <a:latin typeface="Arial"/>
                <a:cs typeface="Arial"/>
              </a:rPr>
              <a:t>a</a:t>
            </a:r>
            <a:r>
              <a:rPr sz="2400" dirty="0">
                <a:latin typeface="Arial"/>
                <a:cs typeface="Arial"/>
              </a:rPr>
              <a:t>n</a:t>
            </a:r>
            <a:r>
              <a:rPr sz="2400" spc="70" dirty="0">
                <a:latin typeface="Times New Roman"/>
                <a:cs typeface="Times New Roman"/>
              </a:rPr>
              <a:t> </a:t>
            </a:r>
            <a:r>
              <a:rPr sz="2400" spc="-5" dirty="0">
                <a:latin typeface="Arial"/>
                <a:cs typeface="Arial"/>
              </a:rPr>
              <a:t>or</a:t>
            </a:r>
            <a:r>
              <a:rPr sz="2400" dirty="0">
                <a:latin typeface="Arial"/>
                <a:cs typeface="Arial"/>
              </a:rPr>
              <a:t>d</a:t>
            </a:r>
            <a:r>
              <a:rPr sz="2400" spc="-5" dirty="0">
                <a:latin typeface="Arial"/>
                <a:cs typeface="Arial"/>
              </a:rPr>
              <a:t>e</a:t>
            </a:r>
            <a:r>
              <a:rPr sz="2400" dirty="0">
                <a:latin typeface="Arial"/>
                <a:cs typeface="Arial"/>
              </a:rPr>
              <a:t>r</a:t>
            </a:r>
            <a:r>
              <a:rPr sz="2400" spc="75" dirty="0">
                <a:latin typeface="Times New Roman"/>
                <a:cs typeface="Times New Roman"/>
              </a:rPr>
              <a:t> </a:t>
            </a:r>
            <a:r>
              <a:rPr sz="2400" spc="-5" dirty="0">
                <a:latin typeface="Arial"/>
                <a:cs typeface="Arial"/>
              </a:rPr>
              <a:t>pr</a:t>
            </a:r>
            <a:r>
              <a:rPr sz="2400" dirty="0">
                <a:latin typeface="Arial"/>
                <a:cs typeface="Arial"/>
              </a:rPr>
              <a:t>ocessing</a:t>
            </a:r>
            <a:r>
              <a:rPr sz="2400" spc="45" dirty="0">
                <a:latin typeface="Times New Roman"/>
                <a:cs typeface="Times New Roman"/>
              </a:rPr>
              <a:t> </a:t>
            </a:r>
            <a:r>
              <a:rPr sz="2400" dirty="0">
                <a:latin typeface="Arial"/>
                <a:cs typeface="Arial"/>
              </a:rPr>
              <a:t>sys</a:t>
            </a:r>
            <a:r>
              <a:rPr sz="2400" spc="-10" dirty="0">
                <a:latin typeface="Arial"/>
                <a:cs typeface="Arial"/>
              </a:rPr>
              <a:t>te</a:t>
            </a:r>
            <a:r>
              <a:rPr sz="2400" dirty="0">
                <a:latin typeface="Arial"/>
                <a:cs typeface="Arial"/>
              </a:rPr>
              <a:t>m</a:t>
            </a:r>
            <a:r>
              <a:rPr sz="2400" spc="20" dirty="0">
                <a:latin typeface="Times New Roman"/>
                <a:cs typeface="Times New Roman"/>
              </a:rPr>
              <a:t> </a:t>
            </a:r>
            <a:r>
              <a:rPr sz="2400" spc="5" dirty="0">
                <a:latin typeface="Arial"/>
                <a:cs typeface="Arial"/>
              </a:rPr>
              <a:t>-</a:t>
            </a:r>
            <a:r>
              <a:rPr sz="2400" dirty="0">
                <a:latin typeface="Arial"/>
                <a:cs typeface="Arial"/>
              </a:rPr>
              <a:t>-</a:t>
            </a:r>
            <a:r>
              <a:rPr sz="2400" spc="50" dirty="0">
                <a:latin typeface="Times New Roman"/>
                <a:cs typeface="Times New Roman"/>
              </a:rPr>
              <a:t> </a:t>
            </a:r>
            <a:r>
              <a:rPr sz="2400" spc="-5" dirty="0">
                <a:latin typeface="Arial"/>
                <a:cs typeface="Arial"/>
              </a:rPr>
              <a:t>ne</a:t>
            </a:r>
            <a:r>
              <a:rPr sz="2400" dirty="0">
                <a:latin typeface="Arial"/>
                <a:cs typeface="Arial"/>
              </a:rPr>
              <a:t>w</a:t>
            </a:r>
            <a:r>
              <a:rPr sz="2400" spc="80" dirty="0">
                <a:latin typeface="Times New Roman"/>
                <a:cs typeface="Times New Roman"/>
              </a:rPr>
              <a:t> </a:t>
            </a:r>
            <a:r>
              <a:rPr sz="2400" spc="-5" dirty="0">
                <a:latin typeface="Arial"/>
                <a:cs typeface="Arial"/>
              </a:rPr>
              <a:t>or</a:t>
            </a:r>
            <a:r>
              <a:rPr sz="2400" dirty="0">
                <a:latin typeface="Arial"/>
                <a:cs typeface="Arial"/>
              </a:rPr>
              <a:t>d</a:t>
            </a:r>
            <a:r>
              <a:rPr sz="2400" spc="-5" dirty="0">
                <a:latin typeface="Arial"/>
                <a:cs typeface="Arial"/>
              </a:rPr>
              <a:t>ers</a:t>
            </a:r>
            <a:r>
              <a:rPr sz="2400" spc="-5" dirty="0">
                <a:latin typeface="Times New Roman"/>
                <a:cs typeface="Times New Roman"/>
              </a:rPr>
              <a:t> </a:t>
            </a:r>
            <a:r>
              <a:rPr sz="2400" spc="-5" dirty="0">
                <a:latin typeface="Arial"/>
                <a:cs typeface="Arial"/>
              </a:rPr>
              <a:t>ar</a:t>
            </a:r>
            <a:r>
              <a:rPr sz="2400" spc="10" dirty="0">
                <a:latin typeface="Arial"/>
                <a:cs typeface="Arial"/>
              </a:rPr>
              <a:t>r</a:t>
            </a:r>
            <a:r>
              <a:rPr sz="2400" spc="-5" dirty="0">
                <a:latin typeface="Arial"/>
                <a:cs typeface="Arial"/>
              </a:rPr>
              <a:t>iv</a:t>
            </a:r>
            <a:r>
              <a:rPr sz="2400" dirty="0">
                <a:latin typeface="Arial"/>
                <a:cs typeface="Arial"/>
              </a:rPr>
              <a:t>e</a:t>
            </a:r>
            <a:r>
              <a:rPr sz="2400" spc="60" dirty="0">
                <a:latin typeface="Times New Roman"/>
                <a:cs typeface="Times New Roman"/>
              </a:rPr>
              <a:t> </a:t>
            </a:r>
            <a:r>
              <a:rPr sz="2400" spc="-10" dirty="0">
                <a:latin typeface="Arial"/>
                <a:cs typeface="Arial"/>
              </a:rPr>
              <a:t>f</a:t>
            </a:r>
            <a:r>
              <a:rPr sz="2400" dirty="0">
                <a:latin typeface="Arial"/>
                <a:cs typeface="Arial"/>
              </a:rPr>
              <a:t>r</a:t>
            </a:r>
            <a:r>
              <a:rPr sz="2400" spc="-5" dirty="0">
                <a:latin typeface="Arial"/>
                <a:cs typeface="Arial"/>
              </a:rPr>
              <a:t>o</a:t>
            </a:r>
            <a:r>
              <a:rPr sz="2400" dirty="0">
                <a:latin typeface="Arial"/>
                <a:cs typeface="Arial"/>
              </a:rPr>
              <a:t>m</a:t>
            </a:r>
            <a:r>
              <a:rPr sz="2400" spc="20" dirty="0">
                <a:latin typeface="Times New Roman"/>
                <a:cs typeface="Times New Roman"/>
              </a:rPr>
              <a:t> </a:t>
            </a:r>
            <a:r>
              <a:rPr sz="2400" dirty="0">
                <a:latin typeface="Arial"/>
                <a:cs typeface="Arial"/>
              </a:rPr>
              <a:t>a</a:t>
            </a:r>
            <a:r>
              <a:rPr sz="2400" spc="70" dirty="0">
                <a:latin typeface="Times New Roman"/>
                <a:cs typeface="Times New Roman"/>
              </a:rPr>
              <a:t> </a:t>
            </a:r>
            <a:r>
              <a:rPr sz="2400" dirty="0">
                <a:latin typeface="Arial"/>
                <a:cs typeface="Arial"/>
              </a:rPr>
              <a:t>client</a:t>
            </a:r>
            <a:r>
              <a:rPr sz="2400" spc="85" dirty="0">
                <a:latin typeface="Times New Roman"/>
                <a:cs typeface="Times New Roman"/>
              </a:rPr>
              <a:t> </a:t>
            </a:r>
            <a:r>
              <a:rPr sz="2400" dirty="0">
                <a:latin typeface="Arial"/>
                <a:cs typeface="Arial"/>
              </a:rPr>
              <a:t>co</a:t>
            </a:r>
            <a:r>
              <a:rPr sz="2400" spc="5" dirty="0">
                <a:latin typeface="Arial"/>
                <a:cs typeface="Arial"/>
              </a:rPr>
              <a:t>m</a:t>
            </a:r>
            <a:r>
              <a:rPr sz="2400" spc="-5" dirty="0">
                <a:latin typeface="Arial"/>
                <a:cs typeface="Arial"/>
              </a:rPr>
              <a:t>ponen</a:t>
            </a:r>
            <a:r>
              <a:rPr sz="2400" dirty="0">
                <a:latin typeface="Arial"/>
                <a:cs typeface="Arial"/>
              </a:rPr>
              <a:t>t</a:t>
            </a:r>
            <a:r>
              <a:rPr sz="2400" spc="90" dirty="0">
                <a:latin typeface="Times New Roman"/>
                <a:cs typeface="Times New Roman"/>
              </a:rPr>
              <a:t> </a:t>
            </a:r>
            <a:r>
              <a:rPr sz="2400" spc="-5" dirty="0">
                <a:latin typeface="Arial"/>
                <a:cs typeface="Arial"/>
              </a:rPr>
              <a:t>i</a:t>
            </a:r>
            <a:r>
              <a:rPr sz="2400" dirty="0">
                <a:latin typeface="Arial"/>
                <a:cs typeface="Arial"/>
              </a:rPr>
              <a:t>n</a:t>
            </a:r>
            <a:r>
              <a:rPr sz="2400" spc="30" dirty="0">
                <a:latin typeface="Times New Roman"/>
                <a:cs typeface="Times New Roman"/>
              </a:rPr>
              <a:t> </a:t>
            </a:r>
            <a:r>
              <a:rPr sz="2400" spc="-10" dirty="0">
                <a:latin typeface="Arial"/>
                <a:cs typeface="Arial"/>
              </a:rPr>
              <a:t>th</a:t>
            </a:r>
            <a:r>
              <a:rPr sz="2400" dirty="0">
                <a:latin typeface="Arial"/>
                <a:cs typeface="Arial"/>
              </a:rPr>
              <a:t>e</a:t>
            </a:r>
            <a:r>
              <a:rPr sz="2400" spc="50" dirty="0">
                <a:latin typeface="Times New Roman"/>
                <a:cs typeface="Times New Roman"/>
              </a:rPr>
              <a:t> </a:t>
            </a:r>
            <a:r>
              <a:rPr sz="2400" spc="-10" dirty="0">
                <a:latin typeface="Arial"/>
                <a:cs typeface="Arial"/>
              </a:rPr>
              <a:t>fo</a:t>
            </a:r>
            <a:r>
              <a:rPr sz="2400" dirty="0">
                <a:latin typeface="Arial"/>
                <a:cs typeface="Arial"/>
              </a:rPr>
              <a:t>rm</a:t>
            </a:r>
            <a:r>
              <a:rPr sz="2400" spc="25" dirty="0">
                <a:latin typeface="Times New Roman"/>
                <a:cs typeface="Times New Roman"/>
              </a:rPr>
              <a:t> </a:t>
            </a:r>
            <a:r>
              <a:rPr sz="2400" spc="-20" dirty="0">
                <a:latin typeface="Arial"/>
                <a:cs typeface="Arial"/>
              </a:rPr>
              <a:t>o</a:t>
            </a:r>
            <a:r>
              <a:rPr sz="2400" spc="-10" dirty="0">
                <a:latin typeface="Arial"/>
                <a:cs typeface="Arial"/>
              </a:rPr>
              <a:t>f</a:t>
            </a:r>
            <a:r>
              <a:rPr sz="2400" spc="70" dirty="0">
                <a:latin typeface="Times New Roman"/>
                <a:cs typeface="Times New Roman"/>
              </a:rPr>
              <a:t> </a:t>
            </a:r>
            <a:r>
              <a:rPr sz="2400" dirty="0">
                <a:latin typeface="Arial"/>
                <a:cs typeface="Arial"/>
              </a:rPr>
              <a:t>a</a:t>
            </a:r>
            <a:r>
              <a:rPr sz="2400" spc="-15" dirty="0">
                <a:latin typeface="Times New Roman"/>
                <a:cs typeface="Times New Roman"/>
              </a:rPr>
              <a:t> </a:t>
            </a:r>
            <a:r>
              <a:rPr sz="2400" dirty="0">
                <a:latin typeface="Arial"/>
                <a:cs typeface="Arial"/>
              </a:rPr>
              <a:t>m</a:t>
            </a:r>
            <a:r>
              <a:rPr sz="2400" spc="-5" dirty="0">
                <a:latin typeface="Arial"/>
                <a:cs typeface="Arial"/>
              </a:rPr>
              <a:t>essage.</a:t>
            </a:r>
            <a:endParaRPr sz="2400">
              <a:latin typeface="Arial"/>
              <a:cs typeface="Arial"/>
            </a:endParaRPr>
          </a:p>
          <a:p>
            <a:pPr>
              <a:spcBef>
                <a:spcPts val="25"/>
              </a:spcBef>
              <a:buClr>
                <a:srgbClr val="00007C"/>
              </a:buClr>
              <a:buFont typeface="Wingdings"/>
              <a:buChar char=""/>
            </a:pPr>
            <a:endParaRPr sz="2300">
              <a:latin typeface="Times New Roman"/>
              <a:cs typeface="Times New Roman"/>
            </a:endParaRPr>
          </a:p>
          <a:p>
            <a:pPr marL="750570" marR="5080" lvl="1" indent="-280670">
              <a:lnSpc>
                <a:spcPts val="2160"/>
              </a:lnSpc>
              <a:buClr>
                <a:srgbClr val="9898CC"/>
              </a:buClr>
              <a:buSzPct val="80000"/>
              <a:buFont typeface="Wingdings"/>
              <a:buChar char=""/>
              <a:tabLst>
                <a:tab pos="751205" algn="l"/>
              </a:tabLst>
            </a:pPr>
            <a:r>
              <a:rPr sz="2000" spc="5" dirty="0">
                <a:solidFill>
                  <a:srgbClr val="000098"/>
                </a:solidFill>
                <a:latin typeface="Arial"/>
                <a:cs typeface="Arial"/>
              </a:rPr>
              <a:t>R</a:t>
            </a:r>
            <a:r>
              <a:rPr sz="2000" spc="-5" dirty="0">
                <a:solidFill>
                  <a:srgbClr val="000098"/>
                </a:solidFill>
                <a:latin typeface="Arial"/>
                <a:cs typeface="Arial"/>
              </a:rPr>
              <a:t>e</a:t>
            </a:r>
            <a:r>
              <a:rPr sz="2000" spc="5" dirty="0">
                <a:solidFill>
                  <a:srgbClr val="000098"/>
                </a:solidFill>
                <a:latin typeface="Arial"/>
                <a:cs typeface="Arial"/>
              </a:rPr>
              <a:t>q</a:t>
            </a:r>
            <a:r>
              <a:rPr sz="2000" spc="-5" dirty="0">
                <a:solidFill>
                  <a:srgbClr val="000098"/>
                </a:solidFill>
                <a:latin typeface="Arial"/>
                <a:cs typeface="Arial"/>
              </a:rPr>
              <a:t>ui</a:t>
            </a:r>
            <a:r>
              <a:rPr sz="2000" spc="5" dirty="0">
                <a:solidFill>
                  <a:srgbClr val="000098"/>
                </a:solidFill>
                <a:latin typeface="Arial"/>
                <a:cs typeface="Arial"/>
              </a:rPr>
              <a:t>r</a:t>
            </a:r>
            <a:r>
              <a:rPr sz="2000" spc="-5" dirty="0">
                <a:solidFill>
                  <a:srgbClr val="000098"/>
                </a:solidFill>
                <a:latin typeface="Arial"/>
                <a:cs typeface="Arial"/>
              </a:rPr>
              <a:t>em</a:t>
            </a:r>
            <a:r>
              <a:rPr sz="2000" spc="5" dirty="0">
                <a:solidFill>
                  <a:srgbClr val="000098"/>
                </a:solidFill>
                <a:latin typeface="Arial"/>
                <a:cs typeface="Arial"/>
              </a:rPr>
              <a:t>e</a:t>
            </a:r>
            <a:r>
              <a:rPr sz="2000" spc="-5" dirty="0">
                <a:solidFill>
                  <a:srgbClr val="000098"/>
                </a:solidFill>
                <a:latin typeface="Arial"/>
                <a:cs typeface="Arial"/>
              </a:rPr>
              <a:t>n</a:t>
            </a:r>
            <a:r>
              <a:rPr sz="2000" dirty="0">
                <a:solidFill>
                  <a:srgbClr val="000098"/>
                </a:solidFill>
                <a:latin typeface="Arial"/>
                <a:cs typeface="Arial"/>
              </a:rPr>
              <a:t>t</a:t>
            </a:r>
            <a:r>
              <a:rPr sz="2000" spc="15" dirty="0">
                <a:solidFill>
                  <a:srgbClr val="000098"/>
                </a:solidFill>
                <a:latin typeface="Times New Roman"/>
                <a:cs typeface="Times New Roman"/>
              </a:rPr>
              <a:t> </a:t>
            </a:r>
            <a:r>
              <a:rPr sz="2000" spc="-5" dirty="0">
                <a:solidFill>
                  <a:srgbClr val="000098"/>
                </a:solidFill>
                <a:latin typeface="Arial"/>
                <a:cs typeface="Arial"/>
              </a:rPr>
              <a:t>3</a:t>
            </a:r>
            <a:r>
              <a:rPr sz="2000" dirty="0">
                <a:solidFill>
                  <a:srgbClr val="000098"/>
                </a:solidFill>
                <a:latin typeface="Arial"/>
                <a:cs typeface="Arial"/>
              </a:rPr>
              <a:t>:</a:t>
            </a:r>
            <a:r>
              <a:rPr sz="2000" spc="20" dirty="0">
                <a:solidFill>
                  <a:srgbClr val="000098"/>
                </a:solidFill>
                <a:latin typeface="Times New Roman"/>
                <a:cs typeface="Times New Roman"/>
              </a:rPr>
              <a:t> </a:t>
            </a:r>
            <a:r>
              <a:rPr sz="2000" spc="-5" dirty="0">
                <a:latin typeface="Arial"/>
                <a:cs typeface="Arial"/>
              </a:rPr>
              <a:t>d</a:t>
            </a:r>
            <a:r>
              <a:rPr sz="2000" spc="5" dirty="0">
                <a:latin typeface="Arial"/>
                <a:cs typeface="Arial"/>
              </a:rPr>
              <a:t>u</a:t>
            </a:r>
            <a:r>
              <a:rPr sz="2000" spc="-5" dirty="0">
                <a:latin typeface="Arial"/>
                <a:cs typeface="Arial"/>
              </a:rPr>
              <a:t>pli</a:t>
            </a:r>
            <a:r>
              <a:rPr sz="2000" spc="5" dirty="0">
                <a:latin typeface="Arial"/>
                <a:cs typeface="Arial"/>
              </a:rPr>
              <a:t>c</a:t>
            </a:r>
            <a:r>
              <a:rPr sz="2000" spc="-5" dirty="0">
                <a:latin typeface="Arial"/>
                <a:cs typeface="Arial"/>
              </a:rPr>
              <a:t>a</a:t>
            </a:r>
            <a:r>
              <a:rPr sz="2000" spc="-10" dirty="0">
                <a:latin typeface="Arial"/>
                <a:cs typeface="Arial"/>
              </a:rPr>
              <a:t>t</a:t>
            </a:r>
            <a:r>
              <a:rPr sz="2000" dirty="0">
                <a:latin typeface="Arial"/>
                <a:cs typeface="Arial"/>
              </a:rPr>
              <a:t>e</a:t>
            </a:r>
            <a:r>
              <a:rPr sz="2000" spc="-5" dirty="0">
                <a:latin typeface="Times New Roman"/>
                <a:cs typeface="Times New Roman"/>
              </a:rPr>
              <a:t> </a:t>
            </a:r>
            <a:r>
              <a:rPr sz="2000" dirty="0">
                <a:latin typeface="Arial"/>
                <a:cs typeface="Arial"/>
              </a:rPr>
              <a:t>me</a:t>
            </a:r>
            <a:r>
              <a:rPr sz="2000" spc="10" dirty="0">
                <a:latin typeface="Arial"/>
                <a:cs typeface="Arial"/>
              </a:rPr>
              <a:t>s</a:t>
            </a:r>
            <a:r>
              <a:rPr sz="2000" spc="5" dirty="0">
                <a:latin typeface="Arial"/>
                <a:cs typeface="Arial"/>
              </a:rPr>
              <a:t>s</a:t>
            </a:r>
            <a:r>
              <a:rPr sz="2000" spc="-5" dirty="0">
                <a:latin typeface="Arial"/>
                <a:cs typeface="Arial"/>
              </a:rPr>
              <a:t>a</a:t>
            </a:r>
            <a:r>
              <a:rPr sz="2000" spc="5" dirty="0">
                <a:latin typeface="Arial"/>
                <a:cs typeface="Arial"/>
              </a:rPr>
              <a:t>g</a:t>
            </a:r>
            <a:r>
              <a:rPr sz="2000" spc="-5" dirty="0">
                <a:latin typeface="Arial"/>
                <a:cs typeface="Arial"/>
              </a:rPr>
              <a:t>e</a:t>
            </a:r>
            <a:r>
              <a:rPr sz="2000" dirty="0">
                <a:latin typeface="Arial"/>
                <a:cs typeface="Arial"/>
              </a:rPr>
              <a:t>s</a:t>
            </a:r>
            <a:r>
              <a:rPr sz="2000" spc="15" dirty="0">
                <a:latin typeface="Times New Roman"/>
                <a:cs typeface="Times New Roman"/>
              </a:rPr>
              <a:t> </a:t>
            </a:r>
            <a:r>
              <a:rPr sz="2000" spc="5" dirty="0">
                <a:latin typeface="Arial"/>
                <a:cs typeface="Arial"/>
              </a:rPr>
              <a:t>c</a:t>
            </a:r>
            <a:r>
              <a:rPr sz="2000" spc="-5" dirty="0">
                <a:latin typeface="Arial"/>
                <a:cs typeface="Arial"/>
              </a:rPr>
              <a:t>o</a:t>
            </a:r>
            <a:r>
              <a:rPr sz="2000" spc="5" dirty="0">
                <a:latin typeface="Arial"/>
                <a:cs typeface="Arial"/>
              </a:rPr>
              <a:t>u</a:t>
            </a:r>
            <a:r>
              <a:rPr sz="2000" spc="-5" dirty="0">
                <a:latin typeface="Arial"/>
                <a:cs typeface="Arial"/>
              </a:rPr>
              <a:t>l</a:t>
            </a:r>
            <a:r>
              <a:rPr sz="2000" dirty="0">
                <a:latin typeface="Arial"/>
                <a:cs typeface="Arial"/>
              </a:rPr>
              <a:t>d</a:t>
            </a:r>
            <a:r>
              <a:rPr sz="2000" spc="45" dirty="0">
                <a:latin typeface="Times New Roman"/>
                <a:cs typeface="Times New Roman"/>
              </a:rPr>
              <a:t> </a:t>
            </a:r>
            <a:r>
              <a:rPr sz="2000" spc="-5" dirty="0">
                <a:latin typeface="Arial"/>
                <a:cs typeface="Arial"/>
              </a:rPr>
              <a:t>b</a:t>
            </a:r>
            <a:r>
              <a:rPr sz="2000" dirty="0">
                <a:latin typeface="Arial"/>
                <a:cs typeface="Arial"/>
              </a:rPr>
              <a:t>e</a:t>
            </a:r>
            <a:r>
              <a:rPr sz="2000" spc="45" dirty="0">
                <a:latin typeface="Times New Roman"/>
                <a:cs typeface="Times New Roman"/>
              </a:rPr>
              <a:t> </a:t>
            </a:r>
            <a:r>
              <a:rPr sz="2000" spc="5" dirty="0">
                <a:latin typeface="Arial"/>
                <a:cs typeface="Arial"/>
              </a:rPr>
              <a:t>s</a:t>
            </a:r>
            <a:r>
              <a:rPr sz="2000" spc="-5" dirty="0">
                <a:latin typeface="Arial"/>
                <a:cs typeface="Arial"/>
              </a:rPr>
              <a:t>e</a:t>
            </a:r>
            <a:r>
              <a:rPr sz="2000" spc="5" dirty="0">
                <a:latin typeface="Arial"/>
                <a:cs typeface="Arial"/>
              </a:rPr>
              <a:t>n</a:t>
            </a:r>
            <a:r>
              <a:rPr sz="2000" dirty="0">
                <a:latin typeface="Arial"/>
                <a:cs typeface="Arial"/>
              </a:rPr>
              <a:t>t</a:t>
            </a:r>
            <a:r>
              <a:rPr sz="2000" spc="-5" dirty="0">
                <a:latin typeface="Times New Roman"/>
                <a:cs typeface="Times New Roman"/>
              </a:rPr>
              <a:t> </a:t>
            </a:r>
            <a:r>
              <a:rPr sz="2000" dirty="0">
                <a:latin typeface="Arial"/>
                <a:cs typeface="Arial"/>
              </a:rPr>
              <a:t>fr</a:t>
            </a:r>
            <a:r>
              <a:rPr sz="2000" spc="5" dirty="0">
                <a:latin typeface="Arial"/>
                <a:cs typeface="Arial"/>
              </a:rPr>
              <a:t>o</a:t>
            </a:r>
            <a:r>
              <a:rPr sz="2000" dirty="0">
                <a:latin typeface="Arial"/>
                <a:cs typeface="Arial"/>
              </a:rPr>
              <a:t>m</a:t>
            </a:r>
            <a:r>
              <a:rPr sz="2000" spc="5" dirty="0">
                <a:latin typeface="Times New Roman"/>
                <a:cs typeface="Times New Roman"/>
              </a:rPr>
              <a:t> </a:t>
            </a:r>
            <a:r>
              <a:rPr sz="2000" spc="-5" dirty="0">
                <a:latin typeface="Arial"/>
                <a:cs typeface="Arial"/>
              </a:rPr>
              <a:t>exte</a:t>
            </a:r>
            <a:r>
              <a:rPr sz="2000" spc="5" dirty="0">
                <a:latin typeface="Arial"/>
                <a:cs typeface="Arial"/>
              </a:rPr>
              <a:t>r</a:t>
            </a:r>
            <a:r>
              <a:rPr sz="2000" spc="-10" dirty="0">
                <a:latin typeface="Arial"/>
                <a:cs typeface="Arial"/>
              </a:rPr>
              <a:t>n</a:t>
            </a:r>
            <a:r>
              <a:rPr sz="2000" spc="-5" dirty="0">
                <a:latin typeface="Arial"/>
                <a:cs typeface="Arial"/>
              </a:rPr>
              <a:t>al</a:t>
            </a:r>
            <a:r>
              <a:rPr sz="2000" spc="-5" dirty="0">
                <a:latin typeface="Times New Roman"/>
                <a:cs typeface="Times New Roman"/>
              </a:rPr>
              <a:t> </a:t>
            </a:r>
            <a:r>
              <a:rPr sz="2000" spc="-5" dirty="0">
                <a:latin typeface="Arial"/>
                <a:cs typeface="Arial"/>
              </a:rPr>
              <a:t>p</a:t>
            </a:r>
            <a:r>
              <a:rPr sz="2000" spc="5" dirty="0">
                <a:latin typeface="Arial"/>
                <a:cs typeface="Arial"/>
              </a:rPr>
              <a:t>ar</a:t>
            </a:r>
            <a:r>
              <a:rPr sz="2000" dirty="0">
                <a:latin typeface="Arial"/>
                <a:cs typeface="Arial"/>
              </a:rPr>
              <a:t>ti</a:t>
            </a:r>
            <a:r>
              <a:rPr sz="2000" spc="-15" dirty="0">
                <a:latin typeface="Arial"/>
                <a:cs typeface="Arial"/>
              </a:rPr>
              <a:t>e</a:t>
            </a:r>
            <a:r>
              <a:rPr sz="2000" dirty="0">
                <a:latin typeface="Arial"/>
                <a:cs typeface="Arial"/>
              </a:rPr>
              <a:t>s</a:t>
            </a:r>
            <a:r>
              <a:rPr sz="2000" spc="-15" dirty="0">
                <a:latin typeface="Times New Roman"/>
                <a:cs typeface="Times New Roman"/>
              </a:rPr>
              <a:t> </a:t>
            </a:r>
            <a:r>
              <a:rPr sz="2000" spc="5" dirty="0">
                <a:latin typeface="Arial"/>
                <a:cs typeface="Arial"/>
              </a:rPr>
              <a:t>(r</a:t>
            </a:r>
            <a:r>
              <a:rPr sz="2000" spc="-5" dirty="0">
                <a:latin typeface="Arial"/>
                <a:cs typeface="Arial"/>
              </a:rPr>
              <a:t>em</a:t>
            </a:r>
            <a:r>
              <a:rPr sz="2000" spc="5" dirty="0">
                <a:latin typeface="Arial"/>
                <a:cs typeface="Arial"/>
              </a:rPr>
              <a:t>e</a:t>
            </a:r>
            <a:r>
              <a:rPr sz="2000" dirty="0">
                <a:latin typeface="Arial"/>
                <a:cs typeface="Arial"/>
              </a:rPr>
              <a:t>mb</a:t>
            </a:r>
            <a:r>
              <a:rPr sz="2000" spc="5" dirty="0">
                <a:latin typeface="Arial"/>
                <a:cs typeface="Arial"/>
              </a:rPr>
              <a:t>e</a:t>
            </a:r>
            <a:r>
              <a:rPr sz="2000" dirty="0">
                <a:latin typeface="Arial"/>
                <a:cs typeface="Arial"/>
              </a:rPr>
              <a:t>r</a:t>
            </a:r>
            <a:r>
              <a:rPr sz="2000" spc="10" dirty="0">
                <a:latin typeface="Times New Roman"/>
                <a:cs typeface="Times New Roman"/>
              </a:rPr>
              <a:t> </a:t>
            </a:r>
            <a:r>
              <a:rPr sz="2000" spc="-5" dirty="0">
                <a:latin typeface="Arial"/>
                <a:cs typeface="Arial"/>
              </a:rPr>
              <a:t>al</a:t>
            </a:r>
            <a:r>
              <a:rPr sz="2000" dirty="0">
                <a:latin typeface="Arial"/>
                <a:cs typeface="Arial"/>
              </a:rPr>
              <a:t>l</a:t>
            </a:r>
            <a:r>
              <a:rPr sz="2000" spc="35" dirty="0">
                <a:latin typeface="Times New Roman"/>
                <a:cs typeface="Times New Roman"/>
              </a:rPr>
              <a:t> </a:t>
            </a:r>
            <a:r>
              <a:rPr sz="2000" dirty="0">
                <a:latin typeface="Arial"/>
                <a:cs typeface="Arial"/>
              </a:rPr>
              <a:t>the</a:t>
            </a:r>
            <a:r>
              <a:rPr sz="2000" spc="20" dirty="0">
                <a:latin typeface="Times New Roman"/>
                <a:cs typeface="Times New Roman"/>
              </a:rPr>
              <a:t> </a:t>
            </a:r>
            <a:r>
              <a:rPr sz="2000" spc="5" dirty="0">
                <a:latin typeface="Arial"/>
                <a:cs typeface="Arial"/>
              </a:rPr>
              <a:t>w</a:t>
            </a:r>
            <a:r>
              <a:rPr sz="2000" spc="-5" dirty="0">
                <a:latin typeface="Arial"/>
                <a:cs typeface="Arial"/>
              </a:rPr>
              <a:t>a</a:t>
            </a:r>
            <a:r>
              <a:rPr sz="2000" spc="10" dirty="0">
                <a:latin typeface="Arial"/>
                <a:cs typeface="Arial"/>
              </a:rPr>
              <a:t>r</a:t>
            </a:r>
            <a:r>
              <a:rPr sz="2000" spc="-5" dirty="0">
                <a:latin typeface="Arial"/>
                <a:cs typeface="Arial"/>
              </a:rPr>
              <a:t>ni</a:t>
            </a:r>
            <a:r>
              <a:rPr sz="2000" spc="5" dirty="0">
                <a:latin typeface="Arial"/>
                <a:cs typeface="Arial"/>
              </a:rPr>
              <a:t>n</a:t>
            </a:r>
            <a:r>
              <a:rPr sz="2000" spc="-5" dirty="0">
                <a:latin typeface="Arial"/>
                <a:cs typeface="Arial"/>
              </a:rPr>
              <a:t>g</a:t>
            </a:r>
            <a:r>
              <a:rPr sz="2000" dirty="0">
                <a:latin typeface="Arial"/>
                <a:cs typeface="Arial"/>
              </a:rPr>
              <a:t>s</a:t>
            </a:r>
            <a:r>
              <a:rPr sz="2000" spc="25" dirty="0">
                <a:latin typeface="Times New Roman"/>
                <a:cs typeface="Times New Roman"/>
              </a:rPr>
              <a:t> </a:t>
            </a:r>
            <a:r>
              <a:rPr sz="2000" spc="-5" dirty="0">
                <a:latin typeface="Arial"/>
                <a:cs typeface="Arial"/>
              </a:rPr>
              <a:t>o</a:t>
            </a:r>
            <a:r>
              <a:rPr sz="2000" dirty="0">
                <a:latin typeface="Arial"/>
                <a:cs typeface="Arial"/>
              </a:rPr>
              <a:t>n</a:t>
            </a:r>
            <a:r>
              <a:rPr sz="2000" spc="40" dirty="0">
                <a:latin typeface="Times New Roman"/>
                <a:cs typeface="Times New Roman"/>
              </a:rPr>
              <a:t> </a:t>
            </a:r>
            <a:r>
              <a:rPr sz="2000" dirty="0">
                <a:latin typeface="Arial"/>
                <a:cs typeface="Arial"/>
              </a:rPr>
              <a:t>the</a:t>
            </a:r>
            <a:r>
              <a:rPr sz="2000" spc="10" dirty="0">
                <a:latin typeface="Times New Roman"/>
                <a:cs typeface="Times New Roman"/>
              </a:rPr>
              <a:t> </a:t>
            </a:r>
            <a:r>
              <a:rPr sz="2000" spc="-5" dirty="0">
                <a:latin typeface="Arial"/>
                <a:cs typeface="Arial"/>
              </a:rPr>
              <a:t>p</a:t>
            </a:r>
            <a:r>
              <a:rPr sz="2000" spc="5" dirty="0">
                <a:latin typeface="Arial"/>
                <a:cs typeface="Arial"/>
              </a:rPr>
              <a:t>o</a:t>
            </a:r>
            <a:r>
              <a:rPr sz="2000" spc="-5" dirty="0">
                <a:latin typeface="Arial"/>
                <a:cs typeface="Arial"/>
              </a:rPr>
              <a:t>p</a:t>
            </a:r>
            <a:r>
              <a:rPr sz="2000" spc="5" dirty="0">
                <a:latin typeface="Arial"/>
                <a:cs typeface="Arial"/>
              </a:rPr>
              <a:t>u</a:t>
            </a:r>
            <a:r>
              <a:rPr sz="2000" spc="-5" dirty="0">
                <a:latin typeface="Arial"/>
                <a:cs typeface="Arial"/>
              </a:rPr>
              <a:t>la</a:t>
            </a:r>
            <a:r>
              <a:rPr sz="2000" dirty="0">
                <a:latin typeface="Arial"/>
                <a:cs typeface="Arial"/>
              </a:rPr>
              <a:t>r</a:t>
            </a:r>
            <a:r>
              <a:rPr sz="2000" spc="35" dirty="0">
                <a:latin typeface="Times New Roman"/>
                <a:cs typeface="Times New Roman"/>
              </a:rPr>
              <a:t> </a:t>
            </a:r>
            <a:r>
              <a:rPr sz="2000" spc="5" dirty="0">
                <a:latin typeface="Arial"/>
                <a:cs typeface="Arial"/>
              </a:rPr>
              <a:t>s</a:t>
            </a:r>
            <a:r>
              <a:rPr sz="2000" spc="-5" dirty="0">
                <a:latin typeface="Arial"/>
                <a:cs typeface="Arial"/>
              </a:rPr>
              <a:t>h</a:t>
            </a:r>
            <a:r>
              <a:rPr sz="2000" spc="5" dirty="0">
                <a:latin typeface="Arial"/>
                <a:cs typeface="Arial"/>
              </a:rPr>
              <a:t>o</a:t>
            </a:r>
            <a:r>
              <a:rPr sz="2000" spc="-5" dirty="0">
                <a:latin typeface="Arial"/>
                <a:cs typeface="Arial"/>
              </a:rPr>
              <a:t>p</a:t>
            </a:r>
            <a:r>
              <a:rPr sz="2000" spc="5" dirty="0">
                <a:latin typeface="Arial"/>
                <a:cs typeface="Arial"/>
              </a:rPr>
              <a:t>p</a:t>
            </a:r>
            <a:r>
              <a:rPr sz="2000" spc="-5" dirty="0">
                <a:latin typeface="Arial"/>
                <a:cs typeface="Arial"/>
              </a:rPr>
              <a:t>in</a:t>
            </a:r>
            <a:r>
              <a:rPr sz="2000" dirty="0">
                <a:latin typeface="Arial"/>
                <a:cs typeface="Arial"/>
              </a:rPr>
              <a:t>g</a:t>
            </a:r>
            <a:r>
              <a:rPr sz="2000" spc="20" dirty="0">
                <a:latin typeface="Times New Roman"/>
                <a:cs typeface="Times New Roman"/>
              </a:rPr>
              <a:t> </a:t>
            </a:r>
            <a:r>
              <a:rPr sz="2000" spc="5" dirty="0">
                <a:latin typeface="Arial"/>
                <a:cs typeface="Arial"/>
              </a:rPr>
              <a:t>s</a:t>
            </a:r>
            <a:r>
              <a:rPr sz="2000" spc="-5" dirty="0">
                <a:latin typeface="Arial"/>
                <a:cs typeface="Arial"/>
              </a:rPr>
              <a:t>ites</a:t>
            </a:r>
            <a:r>
              <a:rPr sz="2000" spc="-5" dirty="0">
                <a:latin typeface="Times New Roman"/>
                <a:cs typeface="Times New Roman"/>
              </a:rPr>
              <a:t> </a:t>
            </a:r>
            <a:r>
              <a:rPr sz="2000" dirty="0">
                <a:latin typeface="Arial"/>
                <a:cs typeface="Arial"/>
              </a:rPr>
              <a:t>to</a:t>
            </a:r>
            <a:r>
              <a:rPr sz="2000" spc="20" dirty="0">
                <a:latin typeface="Times New Roman"/>
                <a:cs typeface="Times New Roman"/>
              </a:rPr>
              <a:t> </a:t>
            </a:r>
            <a:r>
              <a:rPr sz="2000" spc="5" dirty="0">
                <a:latin typeface="Arial"/>
                <a:cs typeface="Arial"/>
              </a:rPr>
              <a:t>c</a:t>
            </a:r>
            <a:r>
              <a:rPr sz="2000" spc="-5" dirty="0">
                <a:latin typeface="Arial"/>
                <a:cs typeface="Arial"/>
              </a:rPr>
              <a:t>li</a:t>
            </a:r>
            <a:r>
              <a:rPr sz="2000" dirty="0">
                <a:latin typeface="Arial"/>
                <a:cs typeface="Arial"/>
              </a:rPr>
              <a:t>ck</a:t>
            </a:r>
            <a:r>
              <a:rPr sz="2000" spc="45" dirty="0">
                <a:latin typeface="Times New Roman"/>
                <a:cs typeface="Times New Roman"/>
              </a:rPr>
              <a:t> </a:t>
            </a:r>
            <a:r>
              <a:rPr sz="2000" dirty="0">
                <a:latin typeface="Arial"/>
                <a:cs typeface="Arial"/>
              </a:rPr>
              <a:t>the</a:t>
            </a:r>
            <a:r>
              <a:rPr sz="2000" spc="20" dirty="0">
                <a:latin typeface="Times New Roman"/>
                <a:cs typeface="Times New Roman"/>
              </a:rPr>
              <a:t> </a:t>
            </a:r>
            <a:r>
              <a:rPr sz="2000" dirty="0">
                <a:latin typeface="Arial"/>
                <a:cs typeface="Arial"/>
              </a:rPr>
              <a:t>'O</a:t>
            </a:r>
            <a:r>
              <a:rPr sz="2000" spc="10" dirty="0">
                <a:latin typeface="Arial"/>
                <a:cs typeface="Arial"/>
              </a:rPr>
              <a:t>r</a:t>
            </a:r>
            <a:r>
              <a:rPr sz="2000" spc="-5" dirty="0">
                <a:latin typeface="Arial"/>
                <a:cs typeface="Arial"/>
              </a:rPr>
              <a:t>de</a:t>
            </a:r>
            <a:r>
              <a:rPr sz="2000" dirty="0">
                <a:latin typeface="Arial"/>
                <a:cs typeface="Arial"/>
              </a:rPr>
              <a:t>r</a:t>
            </a:r>
            <a:r>
              <a:rPr sz="2000" spc="-10" dirty="0">
                <a:latin typeface="Times New Roman"/>
                <a:cs typeface="Times New Roman"/>
              </a:rPr>
              <a:t> </a:t>
            </a:r>
            <a:r>
              <a:rPr sz="2000" spc="5" dirty="0">
                <a:latin typeface="Arial"/>
                <a:cs typeface="Arial"/>
              </a:rPr>
              <a:t>N</a:t>
            </a:r>
            <a:r>
              <a:rPr sz="2000" spc="-5" dirty="0">
                <a:latin typeface="Arial"/>
                <a:cs typeface="Arial"/>
              </a:rPr>
              <a:t>o</a:t>
            </a:r>
            <a:r>
              <a:rPr sz="2000" spc="5" dirty="0">
                <a:latin typeface="Arial"/>
                <a:cs typeface="Arial"/>
              </a:rPr>
              <a:t>w</a:t>
            </a:r>
            <a:r>
              <a:rPr sz="2000" dirty="0">
                <a:latin typeface="Arial"/>
                <a:cs typeface="Arial"/>
              </a:rPr>
              <a:t>'</a:t>
            </a:r>
            <a:r>
              <a:rPr sz="2000" spc="35" dirty="0">
                <a:latin typeface="Times New Roman"/>
                <a:cs typeface="Times New Roman"/>
              </a:rPr>
              <a:t> </a:t>
            </a:r>
            <a:r>
              <a:rPr sz="2000" spc="-5" dirty="0">
                <a:latin typeface="Arial"/>
                <a:cs typeface="Arial"/>
              </a:rPr>
              <a:t>b</a:t>
            </a:r>
            <a:r>
              <a:rPr sz="2000" spc="5" dirty="0">
                <a:latin typeface="Arial"/>
                <a:cs typeface="Arial"/>
              </a:rPr>
              <a:t>u</a:t>
            </a:r>
            <a:r>
              <a:rPr sz="2000" dirty="0">
                <a:latin typeface="Arial"/>
                <a:cs typeface="Arial"/>
              </a:rPr>
              <a:t>tton</a:t>
            </a:r>
            <a:r>
              <a:rPr sz="2000" spc="-5" dirty="0">
                <a:latin typeface="Times New Roman"/>
                <a:cs typeface="Times New Roman"/>
              </a:rPr>
              <a:t> </a:t>
            </a:r>
            <a:r>
              <a:rPr sz="2000" spc="-5" dirty="0">
                <a:latin typeface="Arial"/>
                <a:cs typeface="Arial"/>
              </a:rPr>
              <a:t>o</a:t>
            </a:r>
            <a:r>
              <a:rPr sz="2000" spc="5" dirty="0">
                <a:latin typeface="Arial"/>
                <a:cs typeface="Arial"/>
              </a:rPr>
              <a:t>n</a:t>
            </a:r>
            <a:r>
              <a:rPr sz="2000" spc="-5" dirty="0">
                <a:latin typeface="Arial"/>
                <a:cs typeface="Arial"/>
              </a:rPr>
              <a:t>l</a:t>
            </a:r>
            <a:r>
              <a:rPr sz="2000" dirty="0">
                <a:latin typeface="Arial"/>
                <a:cs typeface="Arial"/>
              </a:rPr>
              <a:t>y</a:t>
            </a:r>
            <a:r>
              <a:rPr sz="2000" spc="30" dirty="0">
                <a:latin typeface="Times New Roman"/>
                <a:cs typeface="Times New Roman"/>
              </a:rPr>
              <a:t> </a:t>
            </a:r>
            <a:r>
              <a:rPr sz="2000" spc="-5" dirty="0">
                <a:latin typeface="Arial"/>
                <a:cs typeface="Arial"/>
              </a:rPr>
              <a:t>o</a:t>
            </a:r>
            <a:r>
              <a:rPr sz="2000" spc="5" dirty="0">
                <a:latin typeface="Arial"/>
                <a:cs typeface="Arial"/>
              </a:rPr>
              <a:t>nc</a:t>
            </a:r>
            <a:r>
              <a:rPr sz="2000" spc="-5" dirty="0">
                <a:latin typeface="Arial"/>
                <a:cs typeface="Arial"/>
              </a:rPr>
              <a:t>e</a:t>
            </a:r>
            <a:r>
              <a:rPr sz="2000" spc="5" dirty="0">
                <a:latin typeface="Arial"/>
                <a:cs typeface="Arial"/>
              </a:rPr>
              <a:t>?)</a:t>
            </a:r>
            <a:r>
              <a:rPr sz="2000" dirty="0">
                <a:latin typeface="Arial"/>
                <a:cs typeface="Arial"/>
              </a:rPr>
              <a:t>.</a:t>
            </a:r>
            <a:endParaRPr sz="2000">
              <a:latin typeface="Arial"/>
              <a:cs typeface="Arial"/>
            </a:endParaRPr>
          </a:p>
          <a:p>
            <a:pPr lvl="1">
              <a:spcBef>
                <a:spcPts val="57"/>
              </a:spcBef>
              <a:buClr>
                <a:srgbClr val="9898CC"/>
              </a:buClr>
              <a:buFont typeface="Wingdings"/>
              <a:buChar char=""/>
            </a:pPr>
            <a:endParaRPr sz="2300">
              <a:latin typeface="Times New Roman"/>
              <a:cs typeface="Times New Roman"/>
            </a:endParaRPr>
          </a:p>
          <a:p>
            <a:pPr marL="1155700" marR="401320" lvl="2" indent="-228600" algn="just">
              <a:lnSpc>
                <a:spcPts val="2160"/>
              </a:lnSpc>
              <a:buClr>
                <a:srgbClr val="00007C"/>
              </a:buClr>
              <a:buSzPct val="65000"/>
              <a:buFont typeface="Wingdings"/>
              <a:buChar char=""/>
              <a:tabLst>
                <a:tab pos="1156335" algn="l"/>
              </a:tabLst>
            </a:pPr>
            <a:r>
              <a:rPr sz="2000" spc="-215" dirty="0">
                <a:latin typeface="Arial"/>
                <a:cs typeface="Arial"/>
              </a:rPr>
              <a:t>T</a:t>
            </a:r>
            <a:r>
              <a:rPr sz="2000" dirty="0">
                <a:latin typeface="Arial"/>
                <a:cs typeface="Arial"/>
              </a:rPr>
              <a:t>o</a:t>
            </a:r>
            <a:r>
              <a:rPr sz="2000" spc="25" dirty="0">
                <a:latin typeface="Times New Roman"/>
                <a:cs typeface="Times New Roman"/>
              </a:rPr>
              <a:t> </a:t>
            </a:r>
            <a:r>
              <a:rPr sz="2000" spc="-5" dirty="0">
                <a:latin typeface="Arial"/>
                <a:cs typeface="Arial"/>
              </a:rPr>
              <a:t>avoi</a:t>
            </a:r>
            <a:r>
              <a:rPr sz="2000" dirty="0">
                <a:latin typeface="Arial"/>
                <a:cs typeface="Arial"/>
              </a:rPr>
              <a:t>d</a:t>
            </a:r>
            <a:r>
              <a:rPr sz="2000" spc="45" dirty="0">
                <a:latin typeface="Times New Roman"/>
                <a:cs typeface="Times New Roman"/>
              </a:rPr>
              <a:t> </a:t>
            </a:r>
            <a:r>
              <a:rPr sz="2000" spc="-5" dirty="0">
                <a:latin typeface="Arial"/>
                <a:cs typeface="Arial"/>
              </a:rPr>
              <a:t>du</a:t>
            </a:r>
            <a:r>
              <a:rPr sz="2000" spc="5" dirty="0">
                <a:latin typeface="Arial"/>
                <a:cs typeface="Arial"/>
              </a:rPr>
              <a:t>p</a:t>
            </a:r>
            <a:r>
              <a:rPr sz="2000" spc="-5" dirty="0">
                <a:latin typeface="Arial"/>
                <a:cs typeface="Arial"/>
              </a:rPr>
              <a:t>lica</a:t>
            </a:r>
            <a:r>
              <a:rPr sz="2000" spc="-20" dirty="0">
                <a:latin typeface="Arial"/>
                <a:cs typeface="Arial"/>
              </a:rPr>
              <a:t>t</a:t>
            </a:r>
            <a:r>
              <a:rPr sz="2000" dirty="0">
                <a:latin typeface="Arial"/>
                <a:cs typeface="Arial"/>
              </a:rPr>
              <a:t>e</a:t>
            </a:r>
            <a:r>
              <a:rPr sz="2000" spc="5" dirty="0">
                <a:latin typeface="Times New Roman"/>
                <a:cs typeface="Times New Roman"/>
              </a:rPr>
              <a:t> </a:t>
            </a:r>
            <a:r>
              <a:rPr sz="2000" spc="5" dirty="0">
                <a:latin typeface="Arial"/>
                <a:cs typeface="Arial"/>
              </a:rPr>
              <a:t>s</a:t>
            </a:r>
            <a:r>
              <a:rPr sz="2000" spc="-5" dirty="0">
                <a:latin typeface="Arial"/>
                <a:cs typeface="Arial"/>
              </a:rPr>
              <a:t>hipme</a:t>
            </a:r>
            <a:r>
              <a:rPr sz="2000" spc="-15" dirty="0">
                <a:latin typeface="Arial"/>
                <a:cs typeface="Arial"/>
              </a:rPr>
              <a:t>n</a:t>
            </a:r>
            <a:r>
              <a:rPr sz="2000" dirty="0">
                <a:latin typeface="Arial"/>
                <a:cs typeface="Arial"/>
              </a:rPr>
              <a:t>ts</a:t>
            </a:r>
            <a:r>
              <a:rPr sz="2000" spc="-40" dirty="0">
                <a:latin typeface="Times New Roman"/>
                <a:cs typeface="Times New Roman"/>
              </a:rPr>
              <a:t> </a:t>
            </a:r>
            <a:r>
              <a:rPr sz="2000" spc="-5" dirty="0">
                <a:latin typeface="Arial"/>
                <a:cs typeface="Arial"/>
              </a:rPr>
              <a:t>an</a:t>
            </a:r>
            <a:r>
              <a:rPr sz="2000" dirty="0">
                <a:latin typeface="Arial"/>
                <a:cs typeface="Arial"/>
              </a:rPr>
              <a:t>d</a:t>
            </a:r>
            <a:r>
              <a:rPr sz="2000" spc="45" dirty="0">
                <a:latin typeface="Times New Roman"/>
                <a:cs typeface="Times New Roman"/>
              </a:rPr>
              <a:t> </a:t>
            </a:r>
            <a:r>
              <a:rPr sz="2000" spc="-5" dirty="0">
                <a:latin typeface="Arial"/>
                <a:cs typeface="Arial"/>
              </a:rPr>
              <a:t>un</a:t>
            </a:r>
            <a:r>
              <a:rPr sz="2000" spc="5" dirty="0">
                <a:latin typeface="Arial"/>
                <a:cs typeface="Arial"/>
              </a:rPr>
              <a:t>h</a:t>
            </a:r>
            <a:r>
              <a:rPr sz="2000" spc="-5" dirty="0">
                <a:latin typeface="Arial"/>
                <a:cs typeface="Arial"/>
              </a:rPr>
              <a:t>ap</a:t>
            </a:r>
            <a:r>
              <a:rPr sz="2000" spc="5" dirty="0">
                <a:latin typeface="Arial"/>
                <a:cs typeface="Arial"/>
              </a:rPr>
              <a:t>p</a:t>
            </a:r>
            <a:r>
              <a:rPr sz="2000" dirty="0">
                <a:latin typeface="Arial"/>
                <a:cs typeface="Arial"/>
              </a:rPr>
              <a:t>y</a:t>
            </a:r>
            <a:r>
              <a:rPr sz="2000" spc="20" dirty="0">
                <a:latin typeface="Times New Roman"/>
                <a:cs typeface="Times New Roman"/>
              </a:rPr>
              <a:t> </a:t>
            </a:r>
            <a:r>
              <a:rPr sz="2000" spc="5" dirty="0">
                <a:latin typeface="Arial"/>
                <a:cs typeface="Arial"/>
              </a:rPr>
              <a:t>c</a:t>
            </a:r>
            <a:r>
              <a:rPr sz="2000" spc="-5" dirty="0">
                <a:latin typeface="Arial"/>
                <a:cs typeface="Arial"/>
              </a:rPr>
              <a:t>u</a:t>
            </a:r>
            <a:r>
              <a:rPr sz="2000" spc="5" dirty="0">
                <a:latin typeface="Arial"/>
                <a:cs typeface="Arial"/>
              </a:rPr>
              <a:t>s</a:t>
            </a:r>
            <a:r>
              <a:rPr sz="2000" spc="-20" dirty="0">
                <a:latin typeface="Arial"/>
                <a:cs typeface="Arial"/>
              </a:rPr>
              <a:t>t</a:t>
            </a:r>
            <a:r>
              <a:rPr sz="2000" spc="-15" dirty="0">
                <a:latin typeface="Arial"/>
                <a:cs typeface="Arial"/>
              </a:rPr>
              <a:t>om</a:t>
            </a:r>
            <a:r>
              <a:rPr sz="2000" spc="-5" dirty="0">
                <a:latin typeface="Arial"/>
                <a:cs typeface="Arial"/>
              </a:rPr>
              <a:t>er</a:t>
            </a:r>
            <a:r>
              <a:rPr sz="2000" spc="-20" dirty="0">
                <a:latin typeface="Arial"/>
                <a:cs typeface="Arial"/>
              </a:rPr>
              <a:t>s</a:t>
            </a:r>
            <a:r>
              <a:rPr sz="2000" dirty="0">
                <a:latin typeface="Arial"/>
                <a:cs typeface="Arial"/>
              </a:rPr>
              <a:t>,</a:t>
            </a:r>
            <a:r>
              <a:rPr sz="2000" spc="-20" dirty="0">
                <a:latin typeface="Times New Roman"/>
                <a:cs typeface="Times New Roman"/>
              </a:rPr>
              <a:t> </a:t>
            </a:r>
            <a:r>
              <a:rPr sz="2000" spc="-5" dirty="0">
                <a:latin typeface="Arial"/>
                <a:cs typeface="Arial"/>
              </a:rPr>
              <a:t>we</a:t>
            </a:r>
            <a:r>
              <a:rPr sz="2000" spc="-5" dirty="0">
                <a:latin typeface="Times New Roman"/>
                <a:cs typeface="Times New Roman"/>
              </a:rPr>
              <a:t> </a:t>
            </a:r>
            <a:r>
              <a:rPr sz="2000" dirty="0">
                <a:latin typeface="Arial"/>
                <a:cs typeface="Arial"/>
              </a:rPr>
              <a:t>need</a:t>
            </a:r>
            <a:r>
              <a:rPr sz="2000" spc="35" dirty="0">
                <a:latin typeface="Times New Roman"/>
                <a:cs typeface="Times New Roman"/>
              </a:rPr>
              <a:t> </a:t>
            </a:r>
            <a:r>
              <a:rPr sz="2000" dirty="0">
                <a:latin typeface="Arial"/>
                <a:cs typeface="Arial"/>
              </a:rPr>
              <a:t>to</a:t>
            </a:r>
            <a:r>
              <a:rPr sz="2000" spc="30" dirty="0">
                <a:latin typeface="Times New Roman"/>
                <a:cs typeface="Times New Roman"/>
              </a:rPr>
              <a:t> </a:t>
            </a:r>
            <a:r>
              <a:rPr sz="2000" spc="-5" dirty="0">
                <a:latin typeface="Arial"/>
                <a:cs typeface="Arial"/>
              </a:rPr>
              <a:t>elimi</a:t>
            </a:r>
            <a:r>
              <a:rPr sz="2000" dirty="0">
                <a:latin typeface="Arial"/>
                <a:cs typeface="Arial"/>
              </a:rPr>
              <a:t>n</a:t>
            </a:r>
            <a:r>
              <a:rPr sz="2000" spc="-5" dirty="0">
                <a:latin typeface="Arial"/>
                <a:cs typeface="Arial"/>
              </a:rPr>
              <a:t>a</a:t>
            </a:r>
            <a:r>
              <a:rPr sz="2000" spc="-10" dirty="0">
                <a:latin typeface="Arial"/>
                <a:cs typeface="Arial"/>
              </a:rPr>
              <a:t>t</a:t>
            </a:r>
            <a:r>
              <a:rPr sz="2000" dirty="0">
                <a:latin typeface="Arial"/>
                <a:cs typeface="Arial"/>
              </a:rPr>
              <a:t>e</a:t>
            </a:r>
            <a:r>
              <a:rPr sz="2000" spc="10" dirty="0">
                <a:latin typeface="Times New Roman"/>
                <a:cs typeface="Times New Roman"/>
              </a:rPr>
              <a:t> </a:t>
            </a:r>
            <a:r>
              <a:rPr sz="2000" spc="-5" dirty="0">
                <a:latin typeface="Arial"/>
                <a:cs typeface="Arial"/>
              </a:rPr>
              <a:t>d</a:t>
            </a:r>
            <a:r>
              <a:rPr sz="2000" spc="5" dirty="0">
                <a:latin typeface="Arial"/>
                <a:cs typeface="Arial"/>
              </a:rPr>
              <a:t>u</a:t>
            </a:r>
            <a:r>
              <a:rPr sz="2000" spc="-5" dirty="0">
                <a:latin typeface="Arial"/>
                <a:cs typeface="Arial"/>
              </a:rPr>
              <a:t>pli</a:t>
            </a:r>
            <a:r>
              <a:rPr sz="2000" spc="5" dirty="0">
                <a:latin typeface="Arial"/>
                <a:cs typeface="Arial"/>
              </a:rPr>
              <a:t>c</a:t>
            </a:r>
            <a:r>
              <a:rPr sz="2000" spc="-10" dirty="0">
                <a:latin typeface="Arial"/>
                <a:cs typeface="Arial"/>
              </a:rPr>
              <a:t>a</a:t>
            </a:r>
            <a:r>
              <a:rPr sz="2000" dirty="0">
                <a:latin typeface="Arial"/>
                <a:cs typeface="Arial"/>
              </a:rPr>
              <a:t>te</a:t>
            </a:r>
            <a:r>
              <a:rPr sz="2000" spc="-25" dirty="0">
                <a:latin typeface="Times New Roman"/>
                <a:cs typeface="Times New Roman"/>
              </a:rPr>
              <a:t> </a:t>
            </a:r>
            <a:r>
              <a:rPr sz="2000" dirty="0">
                <a:latin typeface="Arial"/>
                <a:cs typeface="Arial"/>
              </a:rPr>
              <a:t>me</a:t>
            </a:r>
            <a:r>
              <a:rPr sz="2000" spc="10" dirty="0">
                <a:latin typeface="Arial"/>
                <a:cs typeface="Arial"/>
              </a:rPr>
              <a:t>s</a:t>
            </a:r>
            <a:r>
              <a:rPr sz="2000" spc="5" dirty="0">
                <a:latin typeface="Arial"/>
                <a:cs typeface="Arial"/>
              </a:rPr>
              <a:t>s</a:t>
            </a:r>
            <a:r>
              <a:rPr sz="2000" spc="-5" dirty="0">
                <a:latin typeface="Arial"/>
                <a:cs typeface="Arial"/>
              </a:rPr>
              <a:t>a</a:t>
            </a:r>
            <a:r>
              <a:rPr sz="2000" spc="5" dirty="0">
                <a:latin typeface="Arial"/>
                <a:cs typeface="Arial"/>
              </a:rPr>
              <a:t>g</a:t>
            </a:r>
            <a:r>
              <a:rPr sz="2000" spc="-5" dirty="0">
                <a:latin typeface="Arial"/>
                <a:cs typeface="Arial"/>
              </a:rPr>
              <a:t>e</a:t>
            </a:r>
            <a:r>
              <a:rPr sz="2000" dirty="0">
                <a:latin typeface="Arial"/>
                <a:cs typeface="Arial"/>
              </a:rPr>
              <a:t>s</a:t>
            </a:r>
            <a:r>
              <a:rPr sz="2000" dirty="0">
                <a:latin typeface="Times New Roman"/>
                <a:cs typeface="Times New Roman"/>
              </a:rPr>
              <a:t> </a:t>
            </a:r>
            <a:r>
              <a:rPr sz="2000" spc="-5" dirty="0">
                <a:latin typeface="Arial"/>
                <a:cs typeface="Arial"/>
              </a:rPr>
              <a:t>b</a:t>
            </a:r>
            <a:r>
              <a:rPr sz="2000" spc="5" dirty="0">
                <a:latin typeface="Arial"/>
                <a:cs typeface="Arial"/>
              </a:rPr>
              <a:t>e</a:t>
            </a:r>
            <a:r>
              <a:rPr sz="2000" dirty="0">
                <a:latin typeface="Arial"/>
                <a:cs typeface="Arial"/>
              </a:rPr>
              <a:t>fore</a:t>
            </a:r>
            <a:r>
              <a:rPr sz="2000" spc="-10" dirty="0">
                <a:latin typeface="Times New Roman"/>
                <a:cs typeface="Times New Roman"/>
              </a:rPr>
              <a:t> </a:t>
            </a:r>
            <a:r>
              <a:rPr sz="2000" spc="5" dirty="0">
                <a:latin typeface="Arial"/>
                <a:cs typeface="Arial"/>
              </a:rPr>
              <a:t>s</a:t>
            </a:r>
            <a:r>
              <a:rPr sz="2000" spc="-5" dirty="0">
                <a:latin typeface="Arial"/>
                <a:cs typeface="Arial"/>
              </a:rPr>
              <a:t>u</a:t>
            </a:r>
            <a:r>
              <a:rPr sz="2000" spc="5" dirty="0">
                <a:latin typeface="Arial"/>
                <a:cs typeface="Arial"/>
              </a:rPr>
              <a:t>bs</a:t>
            </a:r>
            <a:r>
              <a:rPr sz="2000" spc="-5" dirty="0">
                <a:latin typeface="Arial"/>
                <a:cs typeface="Arial"/>
              </a:rPr>
              <a:t>e</a:t>
            </a:r>
            <a:r>
              <a:rPr sz="2000" spc="5" dirty="0">
                <a:latin typeface="Arial"/>
                <a:cs typeface="Arial"/>
              </a:rPr>
              <a:t>q</a:t>
            </a:r>
            <a:r>
              <a:rPr sz="2000" spc="-5" dirty="0">
                <a:latin typeface="Arial"/>
                <a:cs typeface="Arial"/>
              </a:rPr>
              <a:t>uent</a:t>
            </a:r>
            <a:r>
              <a:rPr sz="2000" spc="-5" dirty="0">
                <a:latin typeface="Times New Roman"/>
                <a:cs typeface="Times New Roman"/>
              </a:rPr>
              <a:t> </a:t>
            </a:r>
            <a:r>
              <a:rPr sz="2000" spc="-5" dirty="0">
                <a:latin typeface="Arial"/>
                <a:cs typeface="Arial"/>
              </a:rPr>
              <a:t>o</a:t>
            </a:r>
            <a:r>
              <a:rPr sz="2000" spc="10" dirty="0">
                <a:latin typeface="Arial"/>
                <a:cs typeface="Arial"/>
              </a:rPr>
              <a:t>r</a:t>
            </a:r>
            <a:r>
              <a:rPr sz="2000" spc="-5" dirty="0">
                <a:latin typeface="Arial"/>
                <a:cs typeface="Arial"/>
              </a:rPr>
              <a:t>d</a:t>
            </a:r>
            <a:r>
              <a:rPr sz="2000" spc="5" dirty="0">
                <a:latin typeface="Arial"/>
                <a:cs typeface="Arial"/>
              </a:rPr>
              <a:t>e</a:t>
            </a:r>
            <a:r>
              <a:rPr sz="2000" dirty="0">
                <a:latin typeface="Arial"/>
                <a:cs typeface="Arial"/>
              </a:rPr>
              <a:t>r</a:t>
            </a:r>
            <a:r>
              <a:rPr sz="2000" spc="25" dirty="0">
                <a:latin typeface="Times New Roman"/>
                <a:cs typeface="Times New Roman"/>
              </a:rPr>
              <a:t> </a:t>
            </a:r>
            <a:r>
              <a:rPr sz="2000" spc="-5" dirty="0">
                <a:latin typeface="Arial"/>
                <a:cs typeface="Arial"/>
              </a:rPr>
              <a:t>p</a:t>
            </a:r>
            <a:r>
              <a:rPr sz="2000" spc="10" dirty="0">
                <a:latin typeface="Arial"/>
                <a:cs typeface="Arial"/>
              </a:rPr>
              <a:t>r</a:t>
            </a:r>
            <a:r>
              <a:rPr sz="2000" spc="-5" dirty="0">
                <a:latin typeface="Arial"/>
                <a:cs typeface="Arial"/>
              </a:rPr>
              <a:t>o</a:t>
            </a:r>
            <a:r>
              <a:rPr sz="2000" spc="10" dirty="0">
                <a:latin typeface="Arial"/>
                <a:cs typeface="Arial"/>
              </a:rPr>
              <a:t>c</a:t>
            </a:r>
            <a:r>
              <a:rPr sz="2000" spc="-5" dirty="0">
                <a:latin typeface="Arial"/>
                <a:cs typeface="Arial"/>
              </a:rPr>
              <a:t>e</a:t>
            </a:r>
            <a:r>
              <a:rPr sz="2000" spc="10" dirty="0">
                <a:latin typeface="Arial"/>
                <a:cs typeface="Arial"/>
              </a:rPr>
              <a:t>s</a:t>
            </a:r>
            <a:r>
              <a:rPr sz="2000" spc="5" dirty="0">
                <a:latin typeface="Arial"/>
                <a:cs typeface="Arial"/>
              </a:rPr>
              <a:t>s</a:t>
            </a:r>
            <a:r>
              <a:rPr sz="2000" spc="-5" dirty="0">
                <a:latin typeface="Arial"/>
                <a:cs typeface="Arial"/>
              </a:rPr>
              <a:t>in</a:t>
            </a:r>
            <a:r>
              <a:rPr sz="2000" dirty="0">
                <a:latin typeface="Arial"/>
                <a:cs typeface="Arial"/>
              </a:rPr>
              <a:t>g</a:t>
            </a:r>
            <a:r>
              <a:rPr sz="2000" spc="-10" dirty="0">
                <a:latin typeface="Times New Roman"/>
                <a:cs typeface="Times New Roman"/>
              </a:rPr>
              <a:t> </a:t>
            </a:r>
            <a:r>
              <a:rPr sz="2000" spc="5" dirty="0">
                <a:latin typeface="Arial"/>
                <a:cs typeface="Arial"/>
              </a:rPr>
              <a:t>s</a:t>
            </a:r>
            <a:r>
              <a:rPr sz="2000" dirty="0">
                <a:latin typeface="Arial"/>
                <a:cs typeface="Arial"/>
              </a:rPr>
              <a:t>teps</a:t>
            </a:r>
            <a:r>
              <a:rPr sz="2000" spc="5" dirty="0">
                <a:latin typeface="Times New Roman"/>
                <a:cs typeface="Times New Roman"/>
              </a:rPr>
              <a:t> </a:t>
            </a:r>
            <a:r>
              <a:rPr sz="2000" spc="-5" dirty="0">
                <a:latin typeface="Arial"/>
                <a:cs typeface="Arial"/>
              </a:rPr>
              <a:t>a</a:t>
            </a:r>
            <a:r>
              <a:rPr sz="2000" spc="10" dirty="0">
                <a:latin typeface="Arial"/>
                <a:cs typeface="Arial"/>
              </a:rPr>
              <a:t>r</a:t>
            </a:r>
            <a:r>
              <a:rPr sz="2000" dirty="0">
                <a:latin typeface="Arial"/>
                <a:cs typeface="Arial"/>
              </a:rPr>
              <a:t>e</a:t>
            </a:r>
            <a:r>
              <a:rPr sz="2000" spc="10" dirty="0">
                <a:latin typeface="Times New Roman"/>
                <a:cs typeface="Times New Roman"/>
              </a:rPr>
              <a:t> </a:t>
            </a:r>
            <a:r>
              <a:rPr sz="2000" spc="-5" dirty="0">
                <a:latin typeface="Arial"/>
                <a:cs typeface="Arial"/>
              </a:rPr>
              <a:t>initiate</a:t>
            </a:r>
            <a:r>
              <a:rPr sz="2000" spc="5" dirty="0">
                <a:latin typeface="Arial"/>
                <a:cs typeface="Arial"/>
              </a:rPr>
              <a:t>d</a:t>
            </a:r>
            <a:r>
              <a:rPr sz="2000" dirty="0">
                <a:latin typeface="Arial"/>
                <a:cs typeface="Arial"/>
              </a:rPr>
              <a:t>.</a:t>
            </a:r>
            <a:endParaRPr sz="2000">
              <a:latin typeface="Arial"/>
              <a:cs typeface="Arial"/>
            </a:endParaRPr>
          </a:p>
          <a:p>
            <a:pPr lvl="2">
              <a:spcBef>
                <a:spcPts val="24"/>
              </a:spcBef>
              <a:buClr>
                <a:srgbClr val="00007C"/>
              </a:buClr>
              <a:buFont typeface="Wingdings"/>
              <a:buChar char=""/>
            </a:pPr>
            <a:endParaRPr sz="2650">
              <a:latin typeface="Times New Roman"/>
              <a:cs typeface="Times New Roman"/>
            </a:endParaRPr>
          </a:p>
          <a:p>
            <a:pPr marL="355600" marR="572135" indent="-342900">
              <a:lnSpc>
                <a:spcPct val="90000"/>
              </a:lnSpc>
              <a:buClr>
                <a:srgbClr val="00007C"/>
              </a:buClr>
              <a:buSzPct val="75000"/>
              <a:buFont typeface="Wingdings"/>
              <a:buChar char=""/>
              <a:tabLst>
                <a:tab pos="356235" algn="l"/>
              </a:tabLst>
            </a:pPr>
            <a:r>
              <a:rPr sz="2400" spc="-280" dirty="0">
                <a:latin typeface="Arial"/>
                <a:cs typeface="Arial"/>
              </a:rPr>
              <a:t>T</a:t>
            </a:r>
            <a:r>
              <a:rPr sz="2400" dirty="0">
                <a:latin typeface="Arial"/>
                <a:cs typeface="Arial"/>
              </a:rPr>
              <a:t>o</a:t>
            </a:r>
            <a:r>
              <a:rPr sz="2400" spc="40" dirty="0">
                <a:latin typeface="Times New Roman"/>
                <a:cs typeface="Times New Roman"/>
              </a:rPr>
              <a:t> </a:t>
            </a:r>
            <a:r>
              <a:rPr sz="2400" dirty="0">
                <a:latin typeface="Arial"/>
                <a:cs typeface="Arial"/>
              </a:rPr>
              <a:t>m</a:t>
            </a:r>
            <a:r>
              <a:rPr sz="2400" spc="-5" dirty="0">
                <a:latin typeface="Arial"/>
                <a:cs typeface="Arial"/>
              </a:rPr>
              <a:t>ee</a:t>
            </a:r>
            <a:r>
              <a:rPr sz="2400" dirty="0">
                <a:latin typeface="Arial"/>
                <a:cs typeface="Arial"/>
              </a:rPr>
              <a:t>t</a:t>
            </a:r>
            <a:r>
              <a:rPr sz="2400" spc="60" dirty="0">
                <a:latin typeface="Times New Roman"/>
                <a:cs typeface="Times New Roman"/>
              </a:rPr>
              <a:t> </a:t>
            </a:r>
            <a:r>
              <a:rPr sz="2400" spc="-10" dirty="0">
                <a:latin typeface="Arial"/>
                <a:cs typeface="Arial"/>
              </a:rPr>
              <a:t>th</a:t>
            </a:r>
            <a:r>
              <a:rPr sz="2400" spc="-5" dirty="0">
                <a:latin typeface="Arial"/>
                <a:cs typeface="Arial"/>
              </a:rPr>
              <a:t>es</a:t>
            </a:r>
            <a:r>
              <a:rPr sz="2400" dirty="0">
                <a:latin typeface="Arial"/>
                <a:cs typeface="Arial"/>
              </a:rPr>
              <a:t>e</a:t>
            </a:r>
            <a:r>
              <a:rPr sz="2400" spc="40" dirty="0">
                <a:latin typeface="Times New Roman"/>
                <a:cs typeface="Times New Roman"/>
              </a:rPr>
              <a:t> </a:t>
            </a:r>
            <a:r>
              <a:rPr sz="2400" dirty="0">
                <a:latin typeface="Arial"/>
                <a:cs typeface="Arial"/>
              </a:rPr>
              <a:t>req</a:t>
            </a:r>
            <a:r>
              <a:rPr sz="2400" spc="-5" dirty="0">
                <a:latin typeface="Arial"/>
                <a:cs typeface="Arial"/>
              </a:rPr>
              <a:t>uire</a:t>
            </a:r>
            <a:r>
              <a:rPr sz="2400" spc="5" dirty="0">
                <a:latin typeface="Arial"/>
                <a:cs typeface="Arial"/>
              </a:rPr>
              <a:t>m</a:t>
            </a:r>
            <a:r>
              <a:rPr sz="2400" spc="-5" dirty="0">
                <a:latin typeface="Arial"/>
                <a:cs typeface="Arial"/>
              </a:rPr>
              <a:t>en</a:t>
            </a:r>
            <a:r>
              <a:rPr sz="2400" spc="5" dirty="0">
                <a:latin typeface="Arial"/>
                <a:cs typeface="Arial"/>
              </a:rPr>
              <a:t>t</a:t>
            </a:r>
            <a:r>
              <a:rPr sz="2400" spc="-10" dirty="0">
                <a:latin typeface="Arial"/>
                <a:cs typeface="Arial"/>
              </a:rPr>
              <a:t>s,</a:t>
            </a:r>
            <a:r>
              <a:rPr sz="2400" spc="-10" dirty="0">
                <a:latin typeface="Times New Roman"/>
                <a:cs typeface="Times New Roman"/>
              </a:rPr>
              <a:t> </a:t>
            </a:r>
            <a:r>
              <a:rPr sz="2400" spc="-5" dirty="0">
                <a:latin typeface="Arial"/>
                <a:cs typeface="Arial"/>
              </a:rPr>
              <a:t>w</a:t>
            </a:r>
            <a:r>
              <a:rPr sz="2400" dirty="0">
                <a:latin typeface="Arial"/>
                <a:cs typeface="Arial"/>
              </a:rPr>
              <a:t>e</a:t>
            </a:r>
            <a:r>
              <a:rPr sz="2400" spc="65" dirty="0">
                <a:latin typeface="Times New Roman"/>
                <a:cs typeface="Times New Roman"/>
              </a:rPr>
              <a:t> </a:t>
            </a:r>
            <a:r>
              <a:rPr sz="2400" spc="-5" dirty="0">
                <a:latin typeface="Arial"/>
                <a:cs typeface="Arial"/>
              </a:rPr>
              <a:t>nee</a:t>
            </a:r>
            <a:r>
              <a:rPr sz="2400" dirty="0">
                <a:latin typeface="Arial"/>
                <a:cs typeface="Arial"/>
              </a:rPr>
              <a:t>d</a:t>
            </a:r>
            <a:r>
              <a:rPr sz="2400" spc="70" dirty="0">
                <a:latin typeface="Times New Roman"/>
                <a:cs typeface="Times New Roman"/>
              </a:rPr>
              <a:t> </a:t>
            </a:r>
            <a:r>
              <a:rPr sz="2400" i="1" spc="-10" dirty="0">
                <a:solidFill>
                  <a:srgbClr val="000098"/>
                </a:solidFill>
                <a:latin typeface="Arial"/>
                <a:cs typeface="Arial"/>
              </a:rPr>
              <a:t>to</a:t>
            </a:r>
            <a:r>
              <a:rPr sz="2400" i="1" spc="55" dirty="0">
                <a:solidFill>
                  <a:srgbClr val="000098"/>
                </a:solidFill>
                <a:latin typeface="Times New Roman"/>
                <a:cs typeface="Times New Roman"/>
              </a:rPr>
              <a:t> </a:t>
            </a:r>
            <a:r>
              <a:rPr sz="2400" i="1" spc="-10" dirty="0">
                <a:solidFill>
                  <a:srgbClr val="000098"/>
                </a:solidFill>
                <a:latin typeface="Arial"/>
                <a:cs typeface="Arial"/>
              </a:rPr>
              <a:t>t</a:t>
            </a:r>
            <a:r>
              <a:rPr sz="2400" i="1" dirty="0">
                <a:solidFill>
                  <a:srgbClr val="000098"/>
                </a:solidFill>
                <a:latin typeface="Arial"/>
                <a:cs typeface="Arial"/>
              </a:rPr>
              <a:t>r</a:t>
            </a:r>
            <a:r>
              <a:rPr sz="2400" i="1" spc="-5" dirty="0">
                <a:solidFill>
                  <a:srgbClr val="000098"/>
                </a:solidFill>
                <a:latin typeface="Arial"/>
                <a:cs typeface="Arial"/>
              </a:rPr>
              <a:t>ansfor</a:t>
            </a:r>
            <a:r>
              <a:rPr sz="2400" i="1" dirty="0">
                <a:solidFill>
                  <a:srgbClr val="000098"/>
                </a:solidFill>
                <a:latin typeface="Arial"/>
                <a:cs typeface="Arial"/>
              </a:rPr>
              <a:t>m</a:t>
            </a:r>
            <a:r>
              <a:rPr sz="2400" i="1" dirty="0">
                <a:solidFill>
                  <a:srgbClr val="000098"/>
                </a:solidFill>
                <a:latin typeface="Times New Roman"/>
                <a:cs typeface="Times New Roman"/>
              </a:rPr>
              <a:t> </a:t>
            </a:r>
            <a:r>
              <a:rPr sz="2400" i="1" dirty="0">
                <a:solidFill>
                  <a:srgbClr val="000098"/>
                </a:solidFill>
                <a:latin typeface="Arial"/>
                <a:cs typeface="Arial"/>
              </a:rPr>
              <a:t>a</a:t>
            </a:r>
            <a:r>
              <a:rPr sz="2400" i="1" dirty="0">
                <a:solidFill>
                  <a:srgbClr val="000098"/>
                </a:solidFill>
                <a:latin typeface="Times New Roman"/>
                <a:cs typeface="Times New Roman"/>
              </a:rPr>
              <a:t> </a:t>
            </a:r>
            <a:r>
              <a:rPr sz="2400" i="1" spc="-15" dirty="0">
                <a:solidFill>
                  <a:srgbClr val="000098"/>
                </a:solidFill>
                <a:latin typeface="Arial"/>
                <a:cs typeface="Arial"/>
              </a:rPr>
              <a:t>s</a:t>
            </a:r>
            <a:r>
              <a:rPr sz="2400" i="1" spc="-5" dirty="0">
                <a:solidFill>
                  <a:srgbClr val="000098"/>
                </a:solidFill>
                <a:latin typeface="Arial"/>
                <a:cs typeface="Arial"/>
              </a:rPr>
              <a:t>t</a:t>
            </a:r>
            <a:r>
              <a:rPr sz="2400" i="1" dirty="0">
                <a:solidFill>
                  <a:srgbClr val="000098"/>
                </a:solidFill>
                <a:latin typeface="Arial"/>
                <a:cs typeface="Arial"/>
              </a:rPr>
              <a:t>ream</a:t>
            </a:r>
            <a:r>
              <a:rPr sz="2400" i="1" spc="20" dirty="0">
                <a:solidFill>
                  <a:srgbClr val="000098"/>
                </a:solidFill>
                <a:latin typeface="Times New Roman"/>
                <a:cs typeface="Times New Roman"/>
              </a:rPr>
              <a:t> </a:t>
            </a:r>
            <a:r>
              <a:rPr sz="2400" i="1" spc="-20" dirty="0">
                <a:solidFill>
                  <a:srgbClr val="000098"/>
                </a:solidFill>
                <a:latin typeface="Arial"/>
                <a:cs typeface="Arial"/>
              </a:rPr>
              <a:t>o</a:t>
            </a:r>
            <a:r>
              <a:rPr sz="2400" i="1" spc="-10" dirty="0">
                <a:solidFill>
                  <a:srgbClr val="000098"/>
                </a:solidFill>
                <a:latin typeface="Arial"/>
                <a:cs typeface="Arial"/>
              </a:rPr>
              <a:t>f</a:t>
            </a:r>
            <a:r>
              <a:rPr sz="2400" i="1" spc="70" dirty="0">
                <a:solidFill>
                  <a:srgbClr val="000098"/>
                </a:solidFill>
                <a:latin typeface="Times New Roman"/>
                <a:cs typeface="Times New Roman"/>
              </a:rPr>
              <a:t> </a:t>
            </a:r>
            <a:r>
              <a:rPr sz="2400" i="1" spc="-5" dirty="0">
                <a:solidFill>
                  <a:srgbClr val="000098"/>
                </a:solidFill>
                <a:latin typeface="Arial"/>
                <a:cs typeface="Arial"/>
              </a:rPr>
              <a:t>possibl</a:t>
            </a:r>
            <a:r>
              <a:rPr sz="2400" i="1" dirty="0">
                <a:solidFill>
                  <a:srgbClr val="000098"/>
                </a:solidFill>
                <a:latin typeface="Arial"/>
                <a:cs typeface="Arial"/>
              </a:rPr>
              <a:t>y</a:t>
            </a:r>
            <a:r>
              <a:rPr sz="2400" i="1" spc="75" dirty="0">
                <a:solidFill>
                  <a:srgbClr val="000098"/>
                </a:solidFill>
                <a:latin typeface="Times New Roman"/>
                <a:cs typeface="Times New Roman"/>
              </a:rPr>
              <a:t> </a:t>
            </a:r>
            <a:r>
              <a:rPr sz="2400" i="1" spc="-5" dirty="0">
                <a:solidFill>
                  <a:srgbClr val="000098"/>
                </a:solidFill>
                <a:latin typeface="Arial"/>
                <a:cs typeface="Arial"/>
              </a:rPr>
              <a:t>duplicated</a:t>
            </a:r>
            <a:r>
              <a:rPr sz="2400" i="1" dirty="0">
                <a:solidFill>
                  <a:srgbClr val="000098"/>
                </a:solidFill>
                <a:latin typeface="Arial"/>
                <a:cs typeface="Arial"/>
              </a:rPr>
              <a:t>,</a:t>
            </a:r>
            <a:r>
              <a:rPr sz="2400" i="1" spc="45" dirty="0">
                <a:solidFill>
                  <a:srgbClr val="000098"/>
                </a:solidFill>
                <a:latin typeface="Times New Roman"/>
                <a:cs typeface="Times New Roman"/>
              </a:rPr>
              <a:t> </a:t>
            </a:r>
            <a:r>
              <a:rPr sz="2400" i="1" spc="-5" dirty="0">
                <a:solidFill>
                  <a:srgbClr val="000098"/>
                </a:solidFill>
                <a:latin typeface="Arial"/>
                <a:cs typeface="Arial"/>
              </a:rPr>
              <a:t>enc</a:t>
            </a:r>
            <a:r>
              <a:rPr sz="2400" i="1" spc="5" dirty="0">
                <a:solidFill>
                  <a:srgbClr val="000098"/>
                </a:solidFill>
                <a:latin typeface="Arial"/>
                <a:cs typeface="Arial"/>
              </a:rPr>
              <a:t>r</a:t>
            </a:r>
            <a:r>
              <a:rPr sz="2400" i="1" spc="-15" dirty="0">
                <a:solidFill>
                  <a:srgbClr val="000098"/>
                </a:solidFill>
                <a:latin typeface="Arial"/>
                <a:cs typeface="Arial"/>
              </a:rPr>
              <a:t>yp</a:t>
            </a:r>
            <a:r>
              <a:rPr sz="2400" i="1" spc="-5" dirty="0">
                <a:solidFill>
                  <a:srgbClr val="000098"/>
                </a:solidFill>
                <a:latin typeface="Arial"/>
                <a:cs typeface="Arial"/>
              </a:rPr>
              <a:t>te</a:t>
            </a:r>
            <a:r>
              <a:rPr sz="2400" i="1" dirty="0">
                <a:solidFill>
                  <a:srgbClr val="000098"/>
                </a:solidFill>
                <a:latin typeface="Arial"/>
                <a:cs typeface="Arial"/>
              </a:rPr>
              <a:t>d</a:t>
            </a:r>
            <a:r>
              <a:rPr sz="2400" i="1" spc="-15" dirty="0">
                <a:solidFill>
                  <a:srgbClr val="000098"/>
                </a:solidFill>
                <a:latin typeface="Times New Roman"/>
                <a:cs typeface="Times New Roman"/>
              </a:rPr>
              <a:t> </a:t>
            </a:r>
            <a:r>
              <a:rPr sz="2400" i="1" spc="-20" dirty="0">
                <a:solidFill>
                  <a:srgbClr val="000098"/>
                </a:solidFill>
                <a:latin typeface="Arial"/>
                <a:cs typeface="Arial"/>
              </a:rPr>
              <a:t>m</a:t>
            </a:r>
            <a:r>
              <a:rPr sz="2400" i="1" spc="-5" dirty="0">
                <a:solidFill>
                  <a:srgbClr val="000098"/>
                </a:solidFill>
                <a:latin typeface="Arial"/>
                <a:cs typeface="Arial"/>
              </a:rPr>
              <a:t>essages</a:t>
            </a:r>
            <a:r>
              <a:rPr sz="2400" i="1" spc="-5" dirty="0">
                <a:solidFill>
                  <a:srgbClr val="000098"/>
                </a:solidFill>
                <a:latin typeface="Times New Roman"/>
                <a:cs typeface="Times New Roman"/>
              </a:rPr>
              <a:t> </a:t>
            </a:r>
            <a:r>
              <a:rPr sz="2400" i="1" dirty="0">
                <a:solidFill>
                  <a:srgbClr val="000098"/>
                </a:solidFill>
                <a:latin typeface="Arial"/>
                <a:cs typeface="Arial"/>
              </a:rPr>
              <a:t>con</a:t>
            </a:r>
            <a:r>
              <a:rPr sz="2400" i="1" spc="5" dirty="0">
                <a:solidFill>
                  <a:srgbClr val="000098"/>
                </a:solidFill>
                <a:latin typeface="Arial"/>
                <a:cs typeface="Arial"/>
              </a:rPr>
              <a:t>t</a:t>
            </a:r>
            <a:r>
              <a:rPr sz="2400" i="1" spc="-5" dirty="0">
                <a:solidFill>
                  <a:srgbClr val="000098"/>
                </a:solidFill>
                <a:latin typeface="Arial"/>
                <a:cs typeface="Arial"/>
              </a:rPr>
              <a:t>ainin</a:t>
            </a:r>
            <a:r>
              <a:rPr sz="2400" i="1" dirty="0">
                <a:solidFill>
                  <a:srgbClr val="000098"/>
                </a:solidFill>
                <a:latin typeface="Arial"/>
                <a:cs typeface="Arial"/>
              </a:rPr>
              <a:t>g</a:t>
            </a:r>
            <a:r>
              <a:rPr sz="2400" i="1" spc="45" dirty="0">
                <a:solidFill>
                  <a:srgbClr val="000098"/>
                </a:solidFill>
                <a:latin typeface="Times New Roman"/>
                <a:cs typeface="Times New Roman"/>
              </a:rPr>
              <a:t> </a:t>
            </a:r>
            <a:r>
              <a:rPr sz="2400" i="1" spc="-20" dirty="0">
                <a:solidFill>
                  <a:srgbClr val="000098"/>
                </a:solidFill>
                <a:latin typeface="Arial"/>
                <a:cs typeface="Arial"/>
              </a:rPr>
              <a:t>ex</a:t>
            </a:r>
            <a:r>
              <a:rPr sz="2400" i="1" spc="-5" dirty="0">
                <a:solidFill>
                  <a:srgbClr val="000098"/>
                </a:solidFill>
                <a:latin typeface="Arial"/>
                <a:cs typeface="Arial"/>
              </a:rPr>
              <a:t>t</a:t>
            </a:r>
            <a:r>
              <a:rPr sz="2400" i="1" dirty="0">
                <a:solidFill>
                  <a:srgbClr val="000098"/>
                </a:solidFill>
                <a:latin typeface="Arial"/>
                <a:cs typeface="Arial"/>
              </a:rPr>
              <a:t>ra</a:t>
            </a:r>
            <a:r>
              <a:rPr sz="2400" i="1" spc="45" dirty="0">
                <a:solidFill>
                  <a:srgbClr val="000098"/>
                </a:solidFill>
                <a:latin typeface="Times New Roman"/>
                <a:cs typeface="Times New Roman"/>
              </a:rPr>
              <a:t> </a:t>
            </a:r>
            <a:r>
              <a:rPr sz="2400" i="1" spc="-5" dirty="0">
                <a:solidFill>
                  <a:srgbClr val="000098"/>
                </a:solidFill>
                <a:latin typeface="Arial"/>
                <a:cs typeface="Arial"/>
              </a:rPr>
              <a:t>au</a:t>
            </a:r>
            <a:r>
              <a:rPr sz="2400" i="1" spc="5" dirty="0">
                <a:solidFill>
                  <a:srgbClr val="000098"/>
                </a:solidFill>
                <a:latin typeface="Arial"/>
                <a:cs typeface="Arial"/>
              </a:rPr>
              <a:t>t</a:t>
            </a:r>
            <a:r>
              <a:rPr sz="2400" i="1" spc="-5" dirty="0">
                <a:solidFill>
                  <a:srgbClr val="000098"/>
                </a:solidFill>
                <a:latin typeface="Arial"/>
                <a:cs typeface="Arial"/>
              </a:rPr>
              <a:t>hen</a:t>
            </a:r>
            <a:r>
              <a:rPr sz="2400" i="1" spc="5" dirty="0">
                <a:solidFill>
                  <a:srgbClr val="000098"/>
                </a:solidFill>
                <a:latin typeface="Arial"/>
                <a:cs typeface="Arial"/>
              </a:rPr>
              <a:t>t</a:t>
            </a:r>
            <a:r>
              <a:rPr sz="2400" i="1" spc="-5" dirty="0">
                <a:solidFill>
                  <a:srgbClr val="000098"/>
                </a:solidFill>
                <a:latin typeface="Arial"/>
                <a:cs typeface="Arial"/>
              </a:rPr>
              <a:t>icati</a:t>
            </a:r>
            <a:r>
              <a:rPr sz="2400" i="1" spc="-10" dirty="0">
                <a:solidFill>
                  <a:srgbClr val="000098"/>
                </a:solidFill>
                <a:latin typeface="Arial"/>
                <a:cs typeface="Arial"/>
              </a:rPr>
              <a:t>o</a:t>
            </a:r>
            <a:r>
              <a:rPr sz="2400" i="1" dirty="0">
                <a:solidFill>
                  <a:srgbClr val="000098"/>
                </a:solidFill>
                <a:latin typeface="Arial"/>
                <a:cs typeface="Arial"/>
              </a:rPr>
              <a:t>n</a:t>
            </a:r>
            <a:r>
              <a:rPr sz="2400" i="1" spc="35" dirty="0">
                <a:solidFill>
                  <a:srgbClr val="000098"/>
                </a:solidFill>
                <a:latin typeface="Times New Roman"/>
                <a:cs typeface="Times New Roman"/>
              </a:rPr>
              <a:t> </a:t>
            </a:r>
            <a:r>
              <a:rPr sz="2400" i="1" spc="-5" dirty="0">
                <a:solidFill>
                  <a:srgbClr val="000098"/>
                </a:solidFill>
                <a:latin typeface="Arial"/>
                <a:cs typeface="Arial"/>
              </a:rPr>
              <a:t>da</a:t>
            </a:r>
            <a:r>
              <a:rPr sz="2400" i="1" spc="5" dirty="0">
                <a:solidFill>
                  <a:srgbClr val="000098"/>
                </a:solidFill>
                <a:latin typeface="Arial"/>
                <a:cs typeface="Arial"/>
              </a:rPr>
              <a:t>t</a:t>
            </a:r>
            <a:r>
              <a:rPr sz="2400" i="1" dirty="0">
                <a:solidFill>
                  <a:srgbClr val="000098"/>
                </a:solidFill>
                <a:latin typeface="Arial"/>
                <a:cs typeface="Arial"/>
              </a:rPr>
              <a:t>a</a:t>
            </a:r>
            <a:r>
              <a:rPr sz="2400" i="1" spc="35" dirty="0">
                <a:solidFill>
                  <a:srgbClr val="000098"/>
                </a:solidFill>
                <a:latin typeface="Times New Roman"/>
                <a:cs typeface="Times New Roman"/>
              </a:rPr>
              <a:t> </a:t>
            </a:r>
            <a:r>
              <a:rPr sz="2400" i="1" spc="-5" dirty="0">
                <a:solidFill>
                  <a:srgbClr val="000098"/>
                </a:solidFill>
                <a:latin typeface="Arial"/>
                <a:cs typeface="Arial"/>
              </a:rPr>
              <a:t>int</a:t>
            </a:r>
            <a:r>
              <a:rPr sz="2400" i="1" dirty="0">
                <a:solidFill>
                  <a:srgbClr val="000098"/>
                </a:solidFill>
                <a:latin typeface="Arial"/>
                <a:cs typeface="Arial"/>
              </a:rPr>
              <a:t>o</a:t>
            </a:r>
            <a:r>
              <a:rPr sz="2400" i="1" spc="-25" dirty="0">
                <a:solidFill>
                  <a:srgbClr val="000098"/>
                </a:solidFill>
                <a:latin typeface="Times New Roman"/>
                <a:cs typeface="Times New Roman"/>
              </a:rPr>
              <a:t> </a:t>
            </a:r>
            <a:r>
              <a:rPr sz="2400" i="1" dirty="0">
                <a:solidFill>
                  <a:srgbClr val="000098"/>
                </a:solidFill>
                <a:latin typeface="Arial"/>
                <a:cs typeface="Arial"/>
              </a:rPr>
              <a:t>a</a:t>
            </a:r>
            <a:r>
              <a:rPr sz="2400" i="1" spc="65" dirty="0">
                <a:solidFill>
                  <a:srgbClr val="000098"/>
                </a:solidFill>
                <a:latin typeface="Times New Roman"/>
                <a:cs typeface="Times New Roman"/>
              </a:rPr>
              <a:t> </a:t>
            </a:r>
            <a:r>
              <a:rPr sz="2400" i="1" spc="-15" dirty="0">
                <a:solidFill>
                  <a:srgbClr val="000098"/>
                </a:solidFill>
                <a:latin typeface="Arial"/>
                <a:cs typeface="Arial"/>
              </a:rPr>
              <a:t>s</a:t>
            </a:r>
            <a:r>
              <a:rPr sz="2400" i="1" spc="-5" dirty="0">
                <a:solidFill>
                  <a:srgbClr val="000098"/>
                </a:solidFill>
                <a:latin typeface="Arial"/>
                <a:cs typeface="Arial"/>
              </a:rPr>
              <a:t>t</a:t>
            </a:r>
            <a:r>
              <a:rPr sz="2400" i="1" dirty="0">
                <a:solidFill>
                  <a:srgbClr val="000098"/>
                </a:solidFill>
                <a:latin typeface="Arial"/>
                <a:cs typeface="Arial"/>
              </a:rPr>
              <a:t>ream</a:t>
            </a:r>
            <a:r>
              <a:rPr sz="2400" i="1" spc="20" dirty="0">
                <a:solidFill>
                  <a:srgbClr val="000098"/>
                </a:solidFill>
                <a:latin typeface="Times New Roman"/>
                <a:cs typeface="Times New Roman"/>
              </a:rPr>
              <a:t> </a:t>
            </a:r>
            <a:r>
              <a:rPr sz="2400" i="1" spc="-15" dirty="0">
                <a:solidFill>
                  <a:srgbClr val="000098"/>
                </a:solidFill>
                <a:latin typeface="Arial"/>
                <a:cs typeface="Arial"/>
              </a:rPr>
              <a:t>of</a:t>
            </a:r>
            <a:r>
              <a:rPr sz="2400" i="1" spc="-15" dirty="0">
                <a:solidFill>
                  <a:srgbClr val="000098"/>
                </a:solidFill>
                <a:latin typeface="Times New Roman"/>
                <a:cs typeface="Times New Roman"/>
              </a:rPr>
              <a:t> </a:t>
            </a:r>
            <a:r>
              <a:rPr sz="2400" i="1" spc="-5" dirty="0">
                <a:solidFill>
                  <a:srgbClr val="000098"/>
                </a:solidFill>
                <a:latin typeface="Arial"/>
                <a:cs typeface="Arial"/>
              </a:rPr>
              <a:t>unique</a:t>
            </a:r>
            <a:r>
              <a:rPr sz="2400" i="1" dirty="0">
                <a:solidFill>
                  <a:srgbClr val="000098"/>
                </a:solidFill>
                <a:latin typeface="Arial"/>
                <a:cs typeface="Arial"/>
              </a:rPr>
              <a:t>,</a:t>
            </a:r>
            <a:r>
              <a:rPr sz="2400" i="1" spc="90" dirty="0">
                <a:solidFill>
                  <a:srgbClr val="000098"/>
                </a:solidFill>
                <a:latin typeface="Times New Roman"/>
                <a:cs typeface="Times New Roman"/>
              </a:rPr>
              <a:t> </a:t>
            </a:r>
            <a:r>
              <a:rPr sz="2400" i="1" dirty="0">
                <a:solidFill>
                  <a:srgbClr val="000098"/>
                </a:solidFill>
                <a:latin typeface="Arial"/>
                <a:cs typeface="Arial"/>
              </a:rPr>
              <a:t>si</a:t>
            </a:r>
            <a:r>
              <a:rPr sz="2400" i="1" spc="-20" dirty="0">
                <a:solidFill>
                  <a:srgbClr val="000098"/>
                </a:solidFill>
                <a:latin typeface="Arial"/>
                <a:cs typeface="Arial"/>
              </a:rPr>
              <a:t>m</a:t>
            </a:r>
            <a:r>
              <a:rPr sz="2400" i="1" spc="-5" dirty="0">
                <a:solidFill>
                  <a:srgbClr val="000098"/>
                </a:solidFill>
                <a:latin typeface="Arial"/>
                <a:cs typeface="Arial"/>
              </a:rPr>
              <a:t>pl</a:t>
            </a:r>
            <a:r>
              <a:rPr sz="2400" i="1" dirty="0">
                <a:solidFill>
                  <a:srgbClr val="000098"/>
                </a:solidFill>
                <a:latin typeface="Arial"/>
                <a:cs typeface="Arial"/>
              </a:rPr>
              <a:t>e</a:t>
            </a:r>
            <a:r>
              <a:rPr sz="2400" i="1" spc="85" dirty="0">
                <a:solidFill>
                  <a:srgbClr val="000098"/>
                </a:solidFill>
                <a:latin typeface="Times New Roman"/>
                <a:cs typeface="Times New Roman"/>
              </a:rPr>
              <a:t> </a:t>
            </a:r>
            <a:r>
              <a:rPr sz="2400" i="1" spc="-5" dirty="0">
                <a:solidFill>
                  <a:srgbClr val="000098"/>
                </a:solidFill>
                <a:latin typeface="Arial"/>
                <a:cs typeface="Arial"/>
              </a:rPr>
              <a:t>plai</a:t>
            </a:r>
            <a:r>
              <a:rPr sz="2400" i="1" spc="-20" dirty="0">
                <a:solidFill>
                  <a:srgbClr val="000098"/>
                </a:solidFill>
                <a:latin typeface="Arial"/>
                <a:cs typeface="Arial"/>
              </a:rPr>
              <a:t>n</a:t>
            </a:r>
            <a:r>
              <a:rPr sz="2400" i="1" dirty="0">
                <a:solidFill>
                  <a:srgbClr val="000098"/>
                </a:solidFill>
                <a:latin typeface="Arial"/>
                <a:cs typeface="Arial"/>
              </a:rPr>
              <a:t>-</a:t>
            </a:r>
            <a:r>
              <a:rPr sz="2400" i="1" spc="-10" dirty="0">
                <a:solidFill>
                  <a:srgbClr val="000098"/>
                </a:solidFill>
                <a:latin typeface="Arial"/>
                <a:cs typeface="Arial"/>
              </a:rPr>
              <a:t>text</a:t>
            </a:r>
            <a:r>
              <a:rPr sz="2400" i="1" spc="25" dirty="0">
                <a:solidFill>
                  <a:srgbClr val="000098"/>
                </a:solidFill>
                <a:latin typeface="Times New Roman"/>
                <a:cs typeface="Times New Roman"/>
              </a:rPr>
              <a:t> </a:t>
            </a:r>
            <a:r>
              <a:rPr sz="2400" i="1" spc="-5" dirty="0">
                <a:solidFill>
                  <a:srgbClr val="000098"/>
                </a:solidFill>
                <a:latin typeface="Arial"/>
                <a:cs typeface="Arial"/>
              </a:rPr>
              <a:t>or</a:t>
            </a:r>
            <a:r>
              <a:rPr sz="2400" i="1" dirty="0">
                <a:solidFill>
                  <a:srgbClr val="000098"/>
                </a:solidFill>
                <a:latin typeface="Arial"/>
                <a:cs typeface="Arial"/>
              </a:rPr>
              <a:t>d</a:t>
            </a:r>
            <a:r>
              <a:rPr sz="2400" i="1" spc="-5" dirty="0">
                <a:solidFill>
                  <a:srgbClr val="000098"/>
                </a:solidFill>
                <a:latin typeface="Arial"/>
                <a:cs typeface="Arial"/>
              </a:rPr>
              <a:t>e</a:t>
            </a:r>
            <a:r>
              <a:rPr sz="2400" i="1" dirty="0">
                <a:solidFill>
                  <a:srgbClr val="000098"/>
                </a:solidFill>
                <a:latin typeface="Arial"/>
                <a:cs typeface="Arial"/>
              </a:rPr>
              <a:t>r</a:t>
            </a:r>
            <a:r>
              <a:rPr sz="2400" i="1" spc="75" dirty="0">
                <a:solidFill>
                  <a:srgbClr val="000098"/>
                </a:solidFill>
                <a:latin typeface="Times New Roman"/>
                <a:cs typeface="Times New Roman"/>
              </a:rPr>
              <a:t> </a:t>
            </a:r>
            <a:r>
              <a:rPr sz="2400" i="1" spc="-20" dirty="0">
                <a:solidFill>
                  <a:srgbClr val="000098"/>
                </a:solidFill>
                <a:latin typeface="Arial"/>
                <a:cs typeface="Arial"/>
              </a:rPr>
              <a:t>m</a:t>
            </a:r>
            <a:r>
              <a:rPr sz="2400" i="1" spc="-5" dirty="0">
                <a:solidFill>
                  <a:srgbClr val="000098"/>
                </a:solidFill>
                <a:latin typeface="Arial"/>
                <a:cs typeface="Arial"/>
              </a:rPr>
              <a:t>essage</a:t>
            </a:r>
            <a:r>
              <a:rPr sz="2400" i="1" dirty="0">
                <a:solidFill>
                  <a:srgbClr val="000098"/>
                </a:solidFill>
                <a:latin typeface="Arial"/>
                <a:cs typeface="Arial"/>
              </a:rPr>
              <a:t>s</a:t>
            </a:r>
            <a:r>
              <a:rPr sz="2400" i="1" spc="90" dirty="0">
                <a:solidFill>
                  <a:srgbClr val="000098"/>
                </a:solidFill>
                <a:latin typeface="Times New Roman"/>
                <a:cs typeface="Times New Roman"/>
              </a:rPr>
              <a:t> </a:t>
            </a:r>
            <a:r>
              <a:rPr sz="2400" i="1" spc="-5" dirty="0">
                <a:solidFill>
                  <a:srgbClr val="000098"/>
                </a:solidFill>
                <a:latin typeface="Arial"/>
                <a:cs typeface="Arial"/>
              </a:rPr>
              <a:t>withou</a:t>
            </a:r>
            <a:r>
              <a:rPr sz="2400" i="1" dirty="0">
                <a:solidFill>
                  <a:srgbClr val="000098"/>
                </a:solidFill>
                <a:latin typeface="Arial"/>
                <a:cs typeface="Arial"/>
              </a:rPr>
              <a:t>t</a:t>
            </a:r>
            <a:r>
              <a:rPr sz="2400" i="1" spc="45" dirty="0">
                <a:solidFill>
                  <a:srgbClr val="000098"/>
                </a:solidFill>
                <a:latin typeface="Times New Roman"/>
                <a:cs typeface="Times New Roman"/>
              </a:rPr>
              <a:t> </a:t>
            </a:r>
            <a:r>
              <a:rPr sz="2400" i="1" spc="-10" dirty="0">
                <a:solidFill>
                  <a:srgbClr val="000098"/>
                </a:solidFill>
                <a:latin typeface="Arial"/>
                <a:cs typeface="Arial"/>
              </a:rPr>
              <a:t>th</a:t>
            </a:r>
            <a:r>
              <a:rPr sz="2400" i="1" dirty="0">
                <a:solidFill>
                  <a:srgbClr val="000098"/>
                </a:solidFill>
                <a:latin typeface="Arial"/>
                <a:cs typeface="Arial"/>
              </a:rPr>
              <a:t>e</a:t>
            </a:r>
            <a:r>
              <a:rPr sz="2400" i="1" dirty="0">
                <a:solidFill>
                  <a:srgbClr val="000098"/>
                </a:solidFill>
                <a:latin typeface="Times New Roman"/>
                <a:cs typeface="Times New Roman"/>
              </a:rPr>
              <a:t> </a:t>
            </a:r>
            <a:r>
              <a:rPr sz="2400" i="1" spc="-20" dirty="0">
                <a:solidFill>
                  <a:srgbClr val="000098"/>
                </a:solidFill>
                <a:latin typeface="Arial"/>
                <a:cs typeface="Arial"/>
              </a:rPr>
              <a:t>ex</a:t>
            </a:r>
            <a:r>
              <a:rPr sz="2400" i="1" spc="-5" dirty="0">
                <a:solidFill>
                  <a:srgbClr val="000098"/>
                </a:solidFill>
                <a:latin typeface="Arial"/>
                <a:cs typeface="Arial"/>
              </a:rPr>
              <a:t>t</a:t>
            </a:r>
            <a:r>
              <a:rPr sz="2400" i="1" dirty="0">
                <a:solidFill>
                  <a:srgbClr val="000098"/>
                </a:solidFill>
                <a:latin typeface="Arial"/>
                <a:cs typeface="Arial"/>
              </a:rPr>
              <a:t>ran</a:t>
            </a:r>
            <a:r>
              <a:rPr sz="2400" i="1" spc="-5" dirty="0">
                <a:solidFill>
                  <a:srgbClr val="000098"/>
                </a:solidFill>
                <a:latin typeface="Arial"/>
                <a:cs typeface="Arial"/>
              </a:rPr>
              <a:t>eou</a:t>
            </a:r>
            <a:r>
              <a:rPr sz="2400" i="1" dirty="0">
                <a:solidFill>
                  <a:srgbClr val="000098"/>
                </a:solidFill>
                <a:latin typeface="Arial"/>
                <a:cs typeface="Arial"/>
              </a:rPr>
              <a:t>s</a:t>
            </a:r>
            <a:r>
              <a:rPr sz="2400" i="1" spc="25" dirty="0">
                <a:solidFill>
                  <a:srgbClr val="000098"/>
                </a:solidFill>
                <a:latin typeface="Times New Roman"/>
                <a:cs typeface="Times New Roman"/>
              </a:rPr>
              <a:t> </a:t>
            </a:r>
            <a:r>
              <a:rPr sz="2400" i="1" spc="-5" dirty="0">
                <a:solidFill>
                  <a:srgbClr val="000098"/>
                </a:solidFill>
                <a:latin typeface="Arial"/>
                <a:cs typeface="Arial"/>
              </a:rPr>
              <a:t>da</a:t>
            </a:r>
            <a:r>
              <a:rPr sz="2400" i="1" spc="5" dirty="0">
                <a:solidFill>
                  <a:srgbClr val="000098"/>
                </a:solidFill>
                <a:latin typeface="Arial"/>
                <a:cs typeface="Arial"/>
              </a:rPr>
              <a:t>t</a:t>
            </a:r>
            <a:r>
              <a:rPr sz="2400" i="1" dirty="0">
                <a:solidFill>
                  <a:srgbClr val="000098"/>
                </a:solidFill>
                <a:latin typeface="Arial"/>
                <a:cs typeface="Arial"/>
              </a:rPr>
              <a:t>a</a:t>
            </a:r>
            <a:r>
              <a:rPr sz="2400" i="1" spc="50" dirty="0">
                <a:solidFill>
                  <a:srgbClr val="000098"/>
                </a:solidFill>
                <a:latin typeface="Times New Roman"/>
                <a:cs typeface="Times New Roman"/>
              </a:rPr>
              <a:t> </a:t>
            </a:r>
            <a:r>
              <a:rPr sz="2400" i="1" dirty="0">
                <a:solidFill>
                  <a:srgbClr val="000098"/>
                </a:solidFill>
                <a:latin typeface="Arial"/>
                <a:cs typeface="Arial"/>
              </a:rPr>
              <a:t>fields.</a:t>
            </a:r>
            <a:endParaRPr sz="2400">
              <a:latin typeface="Arial"/>
              <a:cs typeface="Arial"/>
            </a:endParaRPr>
          </a:p>
        </p:txBody>
      </p:sp>
    </p:spTree>
    <p:extLst>
      <p:ext uri="{BB962C8B-B14F-4D97-AF65-F5344CB8AC3E}">
        <p14:creationId xmlns:p14="http://schemas.microsoft.com/office/powerpoint/2010/main" val="5698978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524000" y="0"/>
            <a:ext cx="285750" cy="533400"/>
          </a:xfrm>
          <a:prstGeom prst="rect">
            <a:avLst/>
          </a:prstGeom>
          <a:blipFill>
            <a:blip r:embed="rId3" cstate="print"/>
            <a:stretch>
              <a:fillRect/>
            </a:stretch>
          </a:blipFill>
        </p:spPr>
        <p:txBody>
          <a:bodyPr wrap="square" lIns="0" tIns="0" rIns="0" bIns="0" rtlCol="0"/>
          <a:lstStyle/>
          <a:p>
            <a:endParaRPr/>
          </a:p>
        </p:txBody>
      </p:sp>
      <p:sp>
        <p:nvSpPr>
          <p:cNvPr id="3" name="object 3"/>
          <p:cNvSpPr/>
          <p:nvPr/>
        </p:nvSpPr>
        <p:spPr>
          <a:xfrm>
            <a:off x="1936752" y="134923"/>
            <a:ext cx="8731239" cy="274637"/>
          </a:xfrm>
          <a:prstGeom prst="rect">
            <a:avLst/>
          </a:prstGeom>
          <a:blipFill>
            <a:blip r:embed="rId4" cstate="print"/>
            <a:stretch>
              <a:fillRect/>
            </a:stretch>
          </a:blipFill>
        </p:spPr>
        <p:txBody>
          <a:bodyPr wrap="square" lIns="0" tIns="0" rIns="0" bIns="0" rtlCol="0"/>
          <a:lstStyle/>
          <a:p>
            <a:endParaRPr/>
          </a:p>
        </p:txBody>
      </p:sp>
      <p:sp>
        <p:nvSpPr>
          <p:cNvPr id="4" name="object 4"/>
          <p:cNvSpPr/>
          <p:nvPr/>
        </p:nvSpPr>
        <p:spPr>
          <a:xfrm>
            <a:off x="1933575" y="134866"/>
            <a:ext cx="138430" cy="136525"/>
          </a:xfrm>
          <a:custGeom>
            <a:avLst/>
            <a:gdLst/>
            <a:ahLst/>
            <a:cxnLst/>
            <a:rect l="l" t="t" r="r" b="b"/>
            <a:pathLst>
              <a:path w="138429" h="136525">
                <a:moveTo>
                  <a:pt x="0" y="136529"/>
                </a:moveTo>
                <a:lnTo>
                  <a:pt x="138112" y="136529"/>
                </a:lnTo>
                <a:lnTo>
                  <a:pt x="138112" y="0"/>
                </a:lnTo>
                <a:lnTo>
                  <a:pt x="0" y="0"/>
                </a:lnTo>
                <a:lnTo>
                  <a:pt x="0" y="136529"/>
                </a:lnTo>
                <a:close/>
              </a:path>
            </a:pathLst>
          </a:custGeom>
          <a:solidFill>
            <a:srgbClr val="D6D6EB"/>
          </a:solidFill>
        </p:spPr>
        <p:txBody>
          <a:bodyPr wrap="square" lIns="0" tIns="0" rIns="0" bIns="0" rtlCol="0"/>
          <a:lstStyle/>
          <a:p>
            <a:endParaRPr/>
          </a:p>
        </p:txBody>
      </p:sp>
      <p:sp>
        <p:nvSpPr>
          <p:cNvPr id="5" name="object 5"/>
          <p:cNvSpPr/>
          <p:nvPr/>
        </p:nvSpPr>
        <p:spPr>
          <a:xfrm>
            <a:off x="2071689" y="1"/>
            <a:ext cx="139700" cy="135255"/>
          </a:xfrm>
          <a:custGeom>
            <a:avLst/>
            <a:gdLst/>
            <a:ahLst/>
            <a:cxnLst/>
            <a:rect l="l" t="t" r="r" b="b"/>
            <a:pathLst>
              <a:path w="139700" h="135255">
                <a:moveTo>
                  <a:pt x="0" y="134933"/>
                </a:moveTo>
                <a:lnTo>
                  <a:pt x="139695" y="134933"/>
                </a:lnTo>
                <a:lnTo>
                  <a:pt x="139695" y="59"/>
                </a:lnTo>
                <a:lnTo>
                  <a:pt x="0" y="59"/>
                </a:lnTo>
                <a:lnTo>
                  <a:pt x="0" y="134933"/>
                </a:lnTo>
              </a:path>
            </a:pathLst>
          </a:custGeom>
          <a:solidFill>
            <a:srgbClr val="D6D6EB"/>
          </a:solidFill>
        </p:spPr>
        <p:txBody>
          <a:bodyPr wrap="square" lIns="0" tIns="0" rIns="0" bIns="0" rtlCol="0"/>
          <a:lstStyle/>
          <a:p>
            <a:endParaRPr/>
          </a:p>
        </p:txBody>
      </p:sp>
      <p:sp>
        <p:nvSpPr>
          <p:cNvPr id="6" name="object 6"/>
          <p:cNvSpPr/>
          <p:nvPr/>
        </p:nvSpPr>
        <p:spPr>
          <a:xfrm>
            <a:off x="2071689" y="134919"/>
            <a:ext cx="139700" cy="141605"/>
          </a:xfrm>
          <a:custGeom>
            <a:avLst/>
            <a:gdLst/>
            <a:ahLst/>
            <a:cxnLst/>
            <a:rect l="l" t="t" r="r" b="b"/>
            <a:pathLst>
              <a:path w="139700" h="141604">
                <a:moveTo>
                  <a:pt x="0" y="141291"/>
                </a:moveTo>
                <a:lnTo>
                  <a:pt x="139695" y="141291"/>
                </a:lnTo>
                <a:lnTo>
                  <a:pt x="139695" y="0"/>
                </a:lnTo>
                <a:lnTo>
                  <a:pt x="0" y="0"/>
                </a:lnTo>
                <a:lnTo>
                  <a:pt x="0" y="141291"/>
                </a:lnTo>
                <a:close/>
              </a:path>
            </a:pathLst>
          </a:custGeom>
          <a:solidFill>
            <a:srgbClr val="A8ABD6"/>
          </a:solidFill>
        </p:spPr>
        <p:txBody>
          <a:bodyPr wrap="square" lIns="0" tIns="0" rIns="0" bIns="0" rtlCol="0"/>
          <a:lstStyle/>
          <a:p>
            <a:endParaRPr/>
          </a:p>
        </p:txBody>
      </p:sp>
      <p:sp>
        <p:nvSpPr>
          <p:cNvPr id="7" name="object 7"/>
          <p:cNvSpPr/>
          <p:nvPr/>
        </p:nvSpPr>
        <p:spPr>
          <a:xfrm>
            <a:off x="1798642" y="274627"/>
            <a:ext cx="136525" cy="135255"/>
          </a:xfrm>
          <a:custGeom>
            <a:avLst/>
            <a:gdLst/>
            <a:ahLst/>
            <a:cxnLst/>
            <a:rect l="l" t="t" r="r" b="b"/>
            <a:pathLst>
              <a:path w="136525" h="135254">
                <a:moveTo>
                  <a:pt x="0" y="134933"/>
                </a:moveTo>
                <a:lnTo>
                  <a:pt x="136517" y="134933"/>
                </a:lnTo>
                <a:lnTo>
                  <a:pt x="136517" y="0"/>
                </a:lnTo>
                <a:lnTo>
                  <a:pt x="0" y="0"/>
                </a:lnTo>
                <a:lnTo>
                  <a:pt x="0" y="134933"/>
                </a:lnTo>
                <a:close/>
              </a:path>
            </a:pathLst>
          </a:custGeom>
          <a:solidFill>
            <a:srgbClr val="D6D6EB"/>
          </a:solidFill>
        </p:spPr>
        <p:txBody>
          <a:bodyPr wrap="square" lIns="0" tIns="0" rIns="0" bIns="0" rtlCol="0"/>
          <a:lstStyle/>
          <a:p>
            <a:endParaRPr/>
          </a:p>
        </p:txBody>
      </p:sp>
      <p:sp>
        <p:nvSpPr>
          <p:cNvPr id="8" name="object 8"/>
          <p:cNvSpPr/>
          <p:nvPr/>
        </p:nvSpPr>
        <p:spPr>
          <a:xfrm>
            <a:off x="1655767" y="136451"/>
            <a:ext cx="141605" cy="138430"/>
          </a:xfrm>
          <a:custGeom>
            <a:avLst/>
            <a:gdLst/>
            <a:ahLst/>
            <a:cxnLst/>
            <a:rect l="l" t="t" r="r" b="b"/>
            <a:pathLst>
              <a:path w="141604" h="138429">
                <a:moveTo>
                  <a:pt x="0" y="138112"/>
                </a:moveTo>
                <a:lnTo>
                  <a:pt x="141279" y="138112"/>
                </a:lnTo>
                <a:lnTo>
                  <a:pt x="141279" y="0"/>
                </a:lnTo>
                <a:lnTo>
                  <a:pt x="0" y="0"/>
                </a:lnTo>
                <a:lnTo>
                  <a:pt x="0" y="138112"/>
                </a:lnTo>
                <a:close/>
              </a:path>
            </a:pathLst>
          </a:custGeom>
          <a:solidFill>
            <a:srgbClr val="00178F"/>
          </a:solidFill>
        </p:spPr>
        <p:txBody>
          <a:bodyPr wrap="square" lIns="0" tIns="0" rIns="0" bIns="0" rtlCol="0"/>
          <a:lstStyle/>
          <a:p>
            <a:endParaRPr/>
          </a:p>
        </p:txBody>
      </p:sp>
      <p:sp>
        <p:nvSpPr>
          <p:cNvPr id="9" name="object 9"/>
          <p:cNvSpPr/>
          <p:nvPr/>
        </p:nvSpPr>
        <p:spPr>
          <a:xfrm>
            <a:off x="1933575" y="271447"/>
            <a:ext cx="138430" cy="138430"/>
          </a:xfrm>
          <a:custGeom>
            <a:avLst/>
            <a:gdLst/>
            <a:ahLst/>
            <a:cxnLst/>
            <a:rect l="l" t="t" r="r" b="b"/>
            <a:pathLst>
              <a:path w="138429" h="138429">
                <a:moveTo>
                  <a:pt x="0" y="138112"/>
                </a:moveTo>
                <a:lnTo>
                  <a:pt x="138112" y="138112"/>
                </a:lnTo>
                <a:lnTo>
                  <a:pt x="138112" y="0"/>
                </a:lnTo>
                <a:lnTo>
                  <a:pt x="0" y="0"/>
                </a:lnTo>
                <a:lnTo>
                  <a:pt x="0" y="138112"/>
                </a:lnTo>
                <a:close/>
              </a:path>
            </a:pathLst>
          </a:custGeom>
          <a:solidFill>
            <a:srgbClr val="A8ABD6"/>
          </a:solidFill>
        </p:spPr>
        <p:txBody>
          <a:bodyPr wrap="square" lIns="0" tIns="0" rIns="0" bIns="0" rtlCol="0"/>
          <a:lstStyle/>
          <a:p>
            <a:endParaRPr/>
          </a:p>
        </p:txBody>
      </p:sp>
      <p:sp>
        <p:nvSpPr>
          <p:cNvPr id="10" name="object 10"/>
          <p:cNvSpPr/>
          <p:nvPr/>
        </p:nvSpPr>
        <p:spPr>
          <a:xfrm>
            <a:off x="1798642" y="409582"/>
            <a:ext cx="136525" cy="136525"/>
          </a:xfrm>
          <a:custGeom>
            <a:avLst/>
            <a:gdLst/>
            <a:ahLst/>
            <a:cxnLst/>
            <a:rect l="l" t="t" r="r" b="b"/>
            <a:pathLst>
              <a:path w="136525" h="136525">
                <a:moveTo>
                  <a:pt x="0" y="136529"/>
                </a:moveTo>
                <a:lnTo>
                  <a:pt x="136517" y="136529"/>
                </a:lnTo>
                <a:lnTo>
                  <a:pt x="136517" y="0"/>
                </a:lnTo>
                <a:lnTo>
                  <a:pt x="0" y="0"/>
                </a:lnTo>
                <a:lnTo>
                  <a:pt x="0" y="136529"/>
                </a:lnTo>
                <a:close/>
              </a:path>
            </a:pathLst>
          </a:custGeom>
          <a:solidFill>
            <a:srgbClr val="A8ABD6"/>
          </a:solidFill>
        </p:spPr>
        <p:txBody>
          <a:bodyPr wrap="square" lIns="0" tIns="0" rIns="0" bIns="0" rtlCol="0"/>
          <a:lstStyle/>
          <a:p>
            <a:endParaRPr/>
          </a:p>
        </p:txBody>
      </p:sp>
      <p:sp>
        <p:nvSpPr>
          <p:cNvPr id="11" name="object 11"/>
          <p:cNvSpPr txBox="1">
            <a:spLocks noGrp="1"/>
          </p:cNvSpPr>
          <p:nvPr>
            <p:ph type="title"/>
          </p:nvPr>
        </p:nvSpPr>
        <p:spPr>
          <a:xfrm>
            <a:off x="3082637" y="388416"/>
            <a:ext cx="10245437" cy="615553"/>
          </a:xfrm>
          <a:prstGeom prst="rect">
            <a:avLst/>
          </a:prstGeom>
        </p:spPr>
        <p:txBody>
          <a:bodyPr vert="horz" wrap="square" lIns="0" tIns="0" rIns="0" bIns="0" rtlCol="0" anchor="ctr">
            <a:spAutoFit/>
          </a:bodyPr>
          <a:lstStyle/>
          <a:p>
            <a:pPr marL="12700">
              <a:lnSpc>
                <a:spcPct val="100000"/>
              </a:lnSpc>
            </a:pPr>
            <a:r>
              <a:rPr dirty="0"/>
              <a:t>Style</a:t>
            </a:r>
            <a:r>
              <a:rPr spc="105" dirty="0">
                <a:latin typeface="Times New Roman"/>
                <a:cs typeface="Times New Roman"/>
              </a:rPr>
              <a:t> </a:t>
            </a:r>
            <a:r>
              <a:rPr spc="-5" dirty="0"/>
              <a:t>1</a:t>
            </a:r>
            <a:r>
              <a:rPr dirty="0"/>
              <a:t>:</a:t>
            </a:r>
            <a:r>
              <a:rPr spc="125" dirty="0">
                <a:latin typeface="Times New Roman"/>
                <a:cs typeface="Times New Roman"/>
              </a:rPr>
              <a:t> </a:t>
            </a:r>
            <a:r>
              <a:rPr dirty="0"/>
              <a:t>PF</a:t>
            </a:r>
            <a:r>
              <a:rPr spc="10" dirty="0">
                <a:latin typeface="Times New Roman"/>
                <a:cs typeface="Times New Roman"/>
              </a:rPr>
              <a:t> </a:t>
            </a:r>
            <a:r>
              <a:rPr dirty="0"/>
              <a:t>Example</a:t>
            </a:r>
          </a:p>
        </p:txBody>
      </p:sp>
      <p:sp>
        <p:nvSpPr>
          <p:cNvPr id="12" name="object 12"/>
          <p:cNvSpPr txBox="1"/>
          <p:nvPr/>
        </p:nvSpPr>
        <p:spPr>
          <a:xfrm>
            <a:off x="7990333" y="881394"/>
            <a:ext cx="1313815" cy="169277"/>
          </a:xfrm>
          <a:prstGeom prst="rect">
            <a:avLst/>
          </a:prstGeom>
          <a:ln w="4377">
            <a:solidFill>
              <a:srgbClr val="000000"/>
            </a:solidFill>
          </a:ln>
        </p:spPr>
        <p:txBody>
          <a:bodyPr vert="horz" wrap="square" lIns="0" tIns="0" rIns="0" bIns="0" rtlCol="0">
            <a:spAutoFit/>
          </a:bodyPr>
          <a:lstStyle/>
          <a:p>
            <a:pPr algn="ctr">
              <a:lnSpc>
                <a:spcPct val="100000"/>
              </a:lnSpc>
            </a:pPr>
            <a:r>
              <a:rPr sz="1100" b="1" spc="15" dirty="0">
                <a:latin typeface="Arial"/>
                <a:cs typeface="Arial"/>
              </a:rPr>
              <a:t>C</a:t>
            </a:r>
            <a:r>
              <a:rPr sz="1100" b="1" spc="25" dirty="0">
                <a:latin typeface="Arial"/>
                <a:cs typeface="Arial"/>
              </a:rPr>
              <a:t>li</a:t>
            </a:r>
            <a:r>
              <a:rPr sz="1100" b="1" spc="20" dirty="0">
                <a:latin typeface="Arial"/>
                <a:cs typeface="Arial"/>
              </a:rPr>
              <a:t>en</a:t>
            </a:r>
            <a:r>
              <a:rPr sz="1100" b="1" dirty="0">
                <a:latin typeface="Arial"/>
                <a:cs typeface="Arial"/>
              </a:rPr>
              <a:t>t</a:t>
            </a:r>
            <a:endParaRPr sz="1100">
              <a:latin typeface="Arial"/>
              <a:cs typeface="Arial"/>
            </a:endParaRPr>
          </a:p>
        </p:txBody>
      </p:sp>
      <p:sp>
        <p:nvSpPr>
          <p:cNvPr id="13" name="object 13"/>
          <p:cNvSpPr/>
          <p:nvPr/>
        </p:nvSpPr>
        <p:spPr>
          <a:xfrm>
            <a:off x="9057772" y="962650"/>
            <a:ext cx="164465" cy="163195"/>
          </a:xfrm>
          <a:custGeom>
            <a:avLst/>
            <a:gdLst/>
            <a:ahLst/>
            <a:cxnLst/>
            <a:rect l="l" t="t" r="r" b="b"/>
            <a:pathLst>
              <a:path w="164465" h="163194">
                <a:moveTo>
                  <a:pt x="0" y="162702"/>
                </a:moveTo>
                <a:lnTo>
                  <a:pt x="164195" y="162702"/>
                </a:lnTo>
                <a:lnTo>
                  <a:pt x="164195" y="0"/>
                </a:lnTo>
                <a:lnTo>
                  <a:pt x="0" y="0"/>
                </a:lnTo>
                <a:lnTo>
                  <a:pt x="0" y="32522"/>
                </a:lnTo>
                <a:lnTo>
                  <a:pt x="32765" y="32522"/>
                </a:lnTo>
                <a:lnTo>
                  <a:pt x="32765" y="65044"/>
                </a:lnTo>
                <a:lnTo>
                  <a:pt x="0" y="65044"/>
                </a:lnTo>
                <a:lnTo>
                  <a:pt x="0" y="97535"/>
                </a:lnTo>
                <a:lnTo>
                  <a:pt x="32765" y="97535"/>
                </a:lnTo>
                <a:lnTo>
                  <a:pt x="32765" y="130180"/>
                </a:lnTo>
                <a:lnTo>
                  <a:pt x="0" y="130180"/>
                </a:lnTo>
                <a:lnTo>
                  <a:pt x="0" y="162702"/>
                </a:lnTo>
                <a:close/>
              </a:path>
            </a:pathLst>
          </a:custGeom>
          <a:ln w="4357">
            <a:solidFill>
              <a:srgbClr val="000000"/>
            </a:solidFill>
          </a:ln>
        </p:spPr>
        <p:txBody>
          <a:bodyPr wrap="square" lIns="0" tIns="0" rIns="0" bIns="0" rtlCol="0"/>
          <a:lstStyle/>
          <a:p>
            <a:endParaRPr/>
          </a:p>
        </p:txBody>
      </p:sp>
      <p:sp>
        <p:nvSpPr>
          <p:cNvPr id="14" name="object 14"/>
          <p:cNvSpPr/>
          <p:nvPr/>
        </p:nvSpPr>
        <p:spPr>
          <a:xfrm>
            <a:off x="9024884" y="1060290"/>
            <a:ext cx="66040" cy="33020"/>
          </a:xfrm>
          <a:custGeom>
            <a:avLst/>
            <a:gdLst/>
            <a:ahLst/>
            <a:cxnLst/>
            <a:rect l="l" t="t" r="r" b="b"/>
            <a:pathLst>
              <a:path w="66040" h="33019">
                <a:moveTo>
                  <a:pt x="0" y="32539"/>
                </a:moveTo>
                <a:lnTo>
                  <a:pt x="65674" y="32539"/>
                </a:lnTo>
                <a:lnTo>
                  <a:pt x="65674" y="0"/>
                </a:lnTo>
                <a:lnTo>
                  <a:pt x="0" y="0"/>
                </a:lnTo>
                <a:lnTo>
                  <a:pt x="0" y="32539"/>
                </a:lnTo>
                <a:close/>
              </a:path>
            </a:pathLst>
          </a:custGeom>
          <a:ln w="4345">
            <a:solidFill>
              <a:srgbClr val="000000"/>
            </a:solidFill>
          </a:ln>
        </p:spPr>
        <p:txBody>
          <a:bodyPr wrap="square" lIns="0" tIns="0" rIns="0" bIns="0" rtlCol="0"/>
          <a:lstStyle/>
          <a:p>
            <a:endParaRPr/>
          </a:p>
        </p:txBody>
      </p:sp>
      <p:sp>
        <p:nvSpPr>
          <p:cNvPr id="15" name="object 15"/>
          <p:cNvSpPr/>
          <p:nvPr/>
        </p:nvSpPr>
        <p:spPr>
          <a:xfrm>
            <a:off x="9024884" y="995154"/>
            <a:ext cx="66040" cy="33020"/>
          </a:xfrm>
          <a:custGeom>
            <a:avLst/>
            <a:gdLst/>
            <a:ahLst/>
            <a:cxnLst/>
            <a:rect l="l" t="t" r="r" b="b"/>
            <a:pathLst>
              <a:path w="66040" h="33019">
                <a:moveTo>
                  <a:pt x="0" y="32539"/>
                </a:moveTo>
                <a:lnTo>
                  <a:pt x="65674" y="32539"/>
                </a:lnTo>
                <a:lnTo>
                  <a:pt x="65674" y="0"/>
                </a:lnTo>
                <a:lnTo>
                  <a:pt x="0" y="0"/>
                </a:lnTo>
                <a:lnTo>
                  <a:pt x="0" y="32539"/>
                </a:lnTo>
                <a:close/>
              </a:path>
            </a:pathLst>
          </a:custGeom>
          <a:ln w="4345">
            <a:solidFill>
              <a:srgbClr val="000000"/>
            </a:solidFill>
          </a:ln>
        </p:spPr>
        <p:txBody>
          <a:bodyPr wrap="square" lIns="0" tIns="0" rIns="0" bIns="0" rtlCol="0"/>
          <a:lstStyle/>
          <a:p>
            <a:endParaRPr/>
          </a:p>
        </p:txBody>
      </p:sp>
      <p:sp>
        <p:nvSpPr>
          <p:cNvPr id="16" name="object 16"/>
          <p:cNvSpPr/>
          <p:nvPr/>
        </p:nvSpPr>
        <p:spPr>
          <a:xfrm>
            <a:off x="8544550" y="1531946"/>
            <a:ext cx="203403" cy="346902"/>
          </a:xfrm>
          <a:prstGeom prst="rect">
            <a:avLst/>
          </a:prstGeom>
          <a:blipFill>
            <a:blip r:embed="rId5" cstate="print"/>
            <a:stretch>
              <a:fillRect/>
            </a:stretch>
          </a:blipFill>
        </p:spPr>
        <p:txBody>
          <a:bodyPr wrap="square" lIns="0" tIns="0" rIns="0" bIns="0" rtlCol="0"/>
          <a:lstStyle/>
          <a:p>
            <a:endParaRPr/>
          </a:p>
        </p:txBody>
      </p:sp>
      <p:sp>
        <p:nvSpPr>
          <p:cNvPr id="17" name="object 17"/>
          <p:cNvSpPr/>
          <p:nvPr/>
        </p:nvSpPr>
        <p:spPr>
          <a:xfrm>
            <a:off x="7990333" y="2174229"/>
            <a:ext cx="1313815" cy="655320"/>
          </a:xfrm>
          <a:custGeom>
            <a:avLst/>
            <a:gdLst/>
            <a:ahLst/>
            <a:cxnLst/>
            <a:rect l="l" t="t" r="r" b="b"/>
            <a:pathLst>
              <a:path w="1313815" h="655319">
                <a:moveTo>
                  <a:pt x="0" y="655319"/>
                </a:moveTo>
                <a:lnTo>
                  <a:pt x="1313819" y="655319"/>
                </a:lnTo>
                <a:lnTo>
                  <a:pt x="1313819" y="0"/>
                </a:lnTo>
                <a:lnTo>
                  <a:pt x="0" y="0"/>
                </a:lnTo>
                <a:lnTo>
                  <a:pt x="0" y="655319"/>
                </a:lnTo>
                <a:close/>
              </a:path>
            </a:pathLst>
          </a:custGeom>
          <a:ln w="4377">
            <a:solidFill>
              <a:srgbClr val="000000"/>
            </a:solidFill>
          </a:ln>
        </p:spPr>
        <p:txBody>
          <a:bodyPr wrap="square" lIns="0" tIns="0" rIns="0" bIns="0" rtlCol="0"/>
          <a:lstStyle/>
          <a:p>
            <a:endParaRPr/>
          </a:p>
        </p:txBody>
      </p:sp>
      <p:sp>
        <p:nvSpPr>
          <p:cNvPr id="18" name="object 18"/>
          <p:cNvSpPr txBox="1"/>
          <p:nvPr/>
        </p:nvSpPr>
        <p:spPr>
          <a:xfrm>
            <a:off x="8254752" y="2419666"/>
            <a:ext cx="785495" cy="176972"/>
          </a:xfrm>
          <a:prstGeom prst="rect">
            <a:avLst/>
          </a:prstGeom>
        </p:spPr>
        <p:txBody>
          <a:bodyPr vert="horz" wrap="square" lIns="0" tIns="0" rIns="0" bIns="0" rtlCol="0">
            <a:spAutoFit/>
          </a:bodyPr>
          <a:lstStyle/>
          <a:p>
            <a:pPr marL="12700"/>
            <a:r>
              <a:rPr sz="1150" b="1" spc="-5" dirty="0">
                <a:latin typeface="Arial"/>
                <a:cs typeface="Arial"/>
              </a:rPr>
              <a:t>Decr</a:t>
            </a:r>
            <a:r>
              <a:rPr sz="1150" b="1" spc="-30" dirty="0">
                <a:latin typeface="Arial"/>
                <a:cs typeface="Arial"/>
              </a:rPr>
              <a:t>y</a:t>
            </a:r>
            <a:r>
              <a:rPr sz="1150" b="1" dirty="0">
                <a:latin typeface="Arial"/>
                <a:cs typeface="Arial"/>
              </a:rPr>
              <a:t>ption</a:t>
            </a:r>
            <a:endParaRPr sz="1150">
              <a:latin typeface="Arial"/>
              <a:cs typeface="Arial"/>
            </a:endParaRPr>
          </a:p>
        </p:txBody>
      </p:sp>
      <p:sp>
        <p:nvSpPr>
          <p:cNvPr id="19" name="object 19"/>
          <p:cNvSpPr/>
          <p:nvPr/>
        </p:nvSpPr>
        <p:spPr>
          <a:xfrm>
            <a:off x="9057772" y="2256160"/>
            <a:ext cx="164465" cy="163830"/>
          </a:xfrm>
          <a:custGeom>
            <a:avLst/>
            <a:gdLst/>
            <a:ahLst/>
            <a:cxnLst/>
            <a:rect l="l" t="t" r="r" b="b"/>
            <a:pathLst>
              <a:path w="164465" h="163830">
                <a:moveTo>
                  <a:pt x="0" y="163708"/>
                </a:moveTo>
                <a:lnTo>
                  <a:pt x="164195" y="163708"/>
                </a:lnTo>
                <a:lnTo>
                  <a:pt x="164195" y="0"/>
                </a:lnTo>
                <a:lnTo>
                  <a:pt x="0" y="0"/>
                </a:lnTo>
                <a:lnTo>
                  <a:pt x="0" y="32765"/>
                </a:lnTo>
                <a:lnTo>
                  <a:pt x="32765" y="32765"/>
                </a:lnTo>
                <a:lnTo>
                  <a:pt x="32765" y="65531"/>
                </a:lnTo>
                <a:lnTo>
                  <a:pt x="0" y="65531"/>
                </a:lnTo>
                <a:lnTo>
                  <a:pt x="0" y="98176"/>
                </a:lnTo>
                <a:lnTo>
                  <a:pt x="32765" y="98176"/>
                </a:lnTo>
                <a:lnTo>
                  <a:pt x="32765" y="130942"/>
                </a:lnTo>
                <a:lnTo>
                  <a:pt x="0" y="130942"/>
                </a:lnTo>
                <a:lnTo>
                  <a:pt x="0" y="163708"/>
                </a:lnTo>
                <a:close/>
              </a:path>
            </a:pathLst>
          </a:custGeom>
          <a:ln w="4371">
            <a:solidFill>
              <a:srgbClr val="000000"/>
            </a:solidFill>
          </a:ln>
        </p:spPr>
        <p:txBody>
          <a:bodyPr wrap="square" lIns="0" tIns="0" rIns="0" bIns="0" rtlCol="0"/>
          <a:lstStyle/>
          <a:p>
            <a:endParaRPr/>
          </a:p>
        </p:txBody>
      </p:sp>
      <p:sp>
        <p:nvSpPr>
          <p:cNvPr id="20" name="object 20"/>
          <p:cNvSpPr/>
          <p:nvPr/>
        </p:nvSpPr>
        <p:spPr>
          <a:xfrm>
            <a:off x="9024884" y="2354359"/>
            <a:ext cx="66040" cy="33020"/>
          </a:xfrm>
          <a:custGeom>
            <a:avLst/>
            <a:gdLst/>
            <a:ahLst/>
            <a:cxnLst/>
            <a:rect l="l" t="t" r="r" b="b"/>
            <a:pathLst>
              <a:path w="66040" h="33019">
                <a:moveTo>
                  <a:pt x="0" y="32742"/>
                </a:moveTo>
                <a:lnTo>
                  <a:pt x="65674" y="32742"/>
                </a:lnTo>
                <a:lnTo>
                  <a:pt x="65674" y="0"/>
                </a:lnTo>
                <a:lnTo>
                  <a:pt x="0" y="0"/>
                </a:lnTo>
                <a:lnTo>
                  <a:pt x="0" y="32742"/>
                </a:lnTo>
                <a:close/>
              </a:path>
            </a:pathLst>
          </a:custGeom>
          <a:ln w="4368">
            <a:solidFill>
              <a:srgbClr val="000000"/>
            </a:solidFill>
          </a:ln>
        </p:spPr>
        <p:txBody>
          <a:bodyPr wrap="square" lIns="0" tIns="0" rIns="0" bIns="0" rtlCol="0"/>
          <a:lstStyle/>
          <a:p>
            <a:endParaRPr/>
          </a:p>
        </p:txBody>
      </p:sp>
      <p:sp>
        <p:nvSpPr>
          <p:cNvPr id="21" name="object 21"/>
          <p:cNvSpPr/>
          <p:nvPr/>
        </p:nvSpPr>
        <p:spPr>
          <a:xfrm>
            <a:off x="9024884" y="2288950"/>
            <a:ext cx="66040" cy="33020"/>
          </a:xfrm>
          <a:custGeom>
            <a:avLst/>
            <a:gdLst/>
            <a:ahLst/>
            <a:cxnLst/>
            <a:rect l="l" t="t" r="r" b="b"/>
            <a:pathLst>
              <a:path w="66040" h="33019">
                <a:moveTo>
                  <a:pt x="0" y="32742"/>
                </a:moveTo>
                <a:lnTo>
                  <a:pt x="65674" y="32742"/>
                </a:lnTo>
                <a:lnTo>
                  <a:pt x="65674" y="0"/>
                </a:lnTo>
                <a:lnTo>
                  <a:pt x="0" y="0"/>
                </a:lnTo>
                <a:lnTo>
                  <a:pt x="0" y="32742"/>
                </a:lnTo>
                <a:close/>
              </a:path>
            </a:pathLst>
          </a:custGeom>
          <a:ln w="4368">
            <a:solidFill>
              <a:srgbClr val="000000"/>
            </a:solidFill>
          </a:ln>
        </p:spPr>
        <p:txBody>
          <a:bodyPr wrap="square" lIns="0" tIns="0" rIns="0" bIns="0" rtlCol="0"/>
          <a:lstStyle/>
          <a:p>
            <a:endParaRPr/>
          </a:p>
        </p:txBody>
      </p:sp>
      <p:sp>
        <p:nvSpPr>
          <p:cNvPr id="22" name="object 22"/>
          <p:cNvSpPr/>
          <p:nvPr/>
        </p:nvSpPr>
        <p:spPr>
          <a:xfrm>
            <a:off x="8544549" y="2829129"/>
            <a:ext cx="203428" cy="349172"/>
          </a:xfrm>
          <a:prstGeom prst="rect">
            <a:avLst/>
          </a:prstGeom>
          <a:blipFill>
            <a:blip r:embed="rId6" cstate="print"/>
            <a:stretch>
              <a:fillRect/>
            </a:stretch>
          </a:blipFill>
        </p:spPr>
        <p:txBody>
          <a:bodyPr wrap="square" lIns="0" tIns="0" rIns="0" bIns="0" rtlCol="0"/>
          <a:lstStyle/>
          <a:p>
            <a:endParaRPr/>
          </a:p>
        </p:txBody>
      </p:sp>
      <p:sp>
        <p:nvSpPr>
          <p:cNvPr id="23" name="object 23"/>
          <p:cNvSpPr/>
          <p:nvPr/>
        </p:nvSpPr>
        <p:spPr>
          <a:xfrm>
            <a:off x="8647176" y="1904116"/>
            <a:ext cx="0" cy="270510"/>
          </a:xfrm>
          <a:custGeom>
            <a:avLst/>
            <a:gdLst/>
            <a:ahLst/>
            <a:cxnLst/>
            <a:rect l="l" t="t" r="r" b="b"/>
            <a:pathLst>
              <a:path h="270510">
                <a:moveTo>
                  <a:pt x="0" y="270113"/>
                </a:moveTo>
                <a:lnTo>
                  <a:pt x="0" y="0"/>
                </a:lnTo>
              </a:path>
            </a:pathLst>
          </a:custGeom>
          <a:ln w="4377">
            <a:solidFill>
              <a:srgbClr val="000000"/>
            </a:solidFill>
          </a:ln>
        </p:spPr>
        <p:txBody>
          <a:bodyPr wrap="square" lIns="0" tIns="0" rIns="0" bIns="0" rtlCol="0"/>
          <a:lstStyle/>
          <a:p>
            <a:endParaRPr/>
          </a:p>
        </p:txBody>
      </p:sp>
      <p:sp>
        <p:nvSpPr>
          <p:cNvPr id="24" name="object 24"/>
          <p:cNvSpPr/>
          <p:nvPr/>
        </p:nvSpPr>
        <p:spPr>
          <a:xfrm>
            <a:off x="8587618" y="1787303"/>
            <a:ext cx="119320" cy="118976"/>
          </a:xfrm>
          <a:prstGeom prst="rect">
            <a:avLst/>
          </a:prstGeom>
          <a:blipFill>
            <a:blip r:embed="rId7" cstate="print"/>
            <a:stretch>
              <a:fillRect/>
            </a:stretch>
          </a:blipFill>
        </p:spPr>
        <p:txBody>
          <a:bodyPr wrap="square" lIns="0" tIns="0" rIns="0" bIns="0" rtlCol="0"/>
          <a:lstStyle/>
          <a:p>
            <a:endParaRPr/>
          </a:p>
        </p:txBody>
      </p:sp>
      <p:sp>
        <p:nvSpPr>
          <p:cNvPr id="25" name="object 25"/>
          <p:cNvSpPr/>
          <p:nvPr/>
        </p:nvSpPr>
        <p:spPr>
          <a:xfrm>
            <a:off x="7990333" y="4766691"/>
            <a:ext cx="1313815" cy="655320"/>
          </a:xfrm>
          <a:custGeom>
            <a:avLst/>
            <a:gdLst/>
            <a:ahLst/>
            <a:cxnLst/>
            <a:rect l="l" t="t" r="r" b="b"/>
            <a:pathLst>
              <a:path w="1313815" h="655320">
                <a:moveTo>
                  <a:pt x="0" y="655319"/>
                </a:moveTo>
                <a:lnTo>
                  <a:pt x="1313819" y="655319"/>
                </a:lnTo>
                <a:lnTo>
                  <a:pt x="1313819" y="0"/>
                </a:lnTo>
                <a:lnTo>
                  <a:pt x="0" y="0"/>
                </a:lnTo>
                <a:lnTo>
                  <a:pt x="0" y="655319"/>
                </a:lnTo>
                <a:close/>
              </a:path>
            </a:pathLst>
          </a:custGeom>
          <a:ln w="4377">
            <a:solidFill>
              <a:srgbClr val="000000"/>
            </a:solidFill>
          </a:ln>
        </p:spPr>
        <p:txBody>
          <a:bodyPr wrap="square" lIns="0" tIns="0" rIns="0" bIns="0" rtlCol="0"/>
          <a:lstStyle/>
          <a:p>
            <a:endParaRPr/>
          </a:p>
        </p:txBody>
      </p:sp>
      <p:sp>
        <p:nvSpPr>
          <p:cNvPr id="26" name="object 26"/>
          <p:cNvSpPr txBox="1"/>
          <p:nvPr/>
        </p:nvSpPr>
        <p:spPr>
          <a:xfrm>
            <a:off x="8123687" y="5012500"/>
            <a:ext cx="1043940" cy="176972"/>
          </a:xfrm>
          <a:prstGeom prst="rect">
            <a:avLst/>
          </a:prstGeom>
        </p:spPr>
        <p:txBody>
          <a:bodyPr vert="horz" wrap="square" lIns="0" tIns="0" rIns="0" bIns="0" rtlCol="0">
            <a:spAutoFit/>
          </a:bodyPr>
          <a:lstStyle/>
          <a:p>
            <a:pPr marL="12700"/>
            <a:r>
              <a:rPr sz="1150" b="1" spc="-30" dirty="0">
                <a:latin typeface="Arial"/>
                <a:cs typeface="Arial"/>
              </a:rPr>
              <a:t>A</a:t>
            </a:r>
            <a:r>
              <a:rPr sz="1150" b="1" dirty="0">
                <a:latin typeface="Arial"/>
                <a:cs typeface="Arial"/>
              </a:rPr>
              <a:t>uth</a:t>
            </a:r>
            <a:r>
              <a:rPr sz="1150" b="1" spc="-5" dirty="0">
                <a:latin typeface="Arial"/>
                <a:cs typeface="Arial"/>
              </a:rPr>
              <a:t>e</a:t>
            </a:r>
            <a:r>
              <a:rPr sz="1150" b="1" dirty="0">
                <a:latin typeface="Arial"/>
                <a:cs typeface="Arial"/>
              </a:rPr>
              <a:t>nti</a:t>
            </a:r>
            <a:r>
              <a:rPr sz="1150" b="1" spc="-5" dirty="0">
                <a:latin typeface="Arial"/>
                <a:cs typeface="Arial"/>
              </a:rPr>
              <a:t>ca</a:t>
            </a:r>
            <a:r>
              <a:rPr sz="1150" b="1" spc="-15" dirty="0">
                <a:latin typeface="Arial"/>
                <a:cs typeface="Arial"/>
              </a:rPr>
              <a:t>t</a:t>
            </a:r>
            <a:r>
              <a:rPr sz="1150" b="1" dirty="0">
                <a:latin typeface="Arial"/>
                <a:cs typeface="Arial"/>
              </a:rPr>
              <a:t>i</a:t>
            </a:r>
            <a:r>
              <a:rPr sz="1150" b="1" spc="-10" dirty="0">
                <a:latin typeface="Arial"/>
                <a:cs typeface="Arial"/>
              </a:rPr>
              <a:t>o</a:t>
            </a:r>
            <a:r>
              <a:rPr sz="1150" b="1" dirty="0">
                <a:latin typeface="Arial"/>
                <a:cs typeface="Arial"/>
              </a:rPr>
              <a:t>n</a:t>
            </a:r>
            <a:endParaRPr sz="1150">
              <a:latin typeface="Arial"/>
              <a:cs typeface="Arial"/>
            </a:endParaRPr>
          </a:p>
        </p:txBody>
      </p:sp>
      <p:sp>
        <p:nvSpPr>
          <p:cNvPr id="27" name="object 27"/>
          <p:cNvSpPr/>
          <p:nvPr/>
        </p:nvSpPr>
        <p:spPr>
          <a:xfrm>
            <a:off x="9022720" y="4846372"/>
            <a:ext cx="201421" cy="168097"/>
          </a:xfrm>
          <a:prstGeom prst="rect">
            <a:avLst/>
          </a:prstGeom>
          <a:blipFill>
            <a:blip r:embed="rId8" cstate="print"/>
            <a:stretch>
              <a:fillRect/>
            </a:stretch>
          </a:blipFill>
        </p:spPr>
        <p:txBody>
          <a:bodyPr wrap="square" lIns="0" tIns="0" rIns="0" bIns="0" rtlCol="0"/>
          <a:lstStyle/>
          <a:p>
            <a:endParaRPr/>
          </a:p>
        </p:txBody>
      </p:sp>
      <p:sp>
        <p:nvSpPr>
          <p:cNvPr id="28" name="object 28"/>
          <p:cNvSpPr/>
          <p:nvPr/>
        </p:nvSpPr>
        <p:spPr>
          <a:xfrm>
            <a:off x="8544549" y="5421553"/>
            <a:ext cx="203428" cy="349172"/>
          </a:xfrm>
          <a:prstGeom prst="rect">
            <a:avLst/>
          </a:prstGeom>
          <a:blipFill>
            <a:blip r:embed="rId9" cstate="print"/>
            <a:stretch>
              <a:fillRect/>
            </a:stretch>
          </a:blipFill>
        </p:spPr>
        <p:txBody>
          <a:bodyPr wrap="square" lIns="0" tIns="0" rIns="0" bIns="0" rtlCol="0"/>
          <a:lstStyle/>
          <a:p>
            <a:endParaRPr/>
          </a:p>
        </p:txBody>
      </p:sp>
      <p:sp>
        <p:nvSpPr>
          <p:cNvPr id="29" name="object 29"/>
          <p:cNvSpPr/>
          <p:nvPr/>
        </p:nvSpPr>
        <p:spPr>
          <a:xfrm>
            <a:off x="8647176" y="4496561"/>
            <a:ext cx="0" cy="270510"/>
          </a:xfrm>
          <a:custGeom>
            <a:avLst/>
            <a:gdLst/>
            <a:ahLst/>
            <a:cxnLst/>
            <a:rect l="l" t="t" r="r" b="b"/>
            <a:pathLst>
              <a:path h="270510">
                <a:moveTo>
                  <a:pt x="0" y="270128"/>
                </a:moveTo>
                <a:lnTo>
                  <a:pt x="0" y="0"/>
                </a:lnTo>
              </a:path>
            </a:pathLst>
          </a:custGeom>
          <a:ln w="4377">
            <a:solidFill>
              <a:srgbClr val="000000"/>
            </a:solidFill>
          </a:ln>
        </p:spPr>
        <p:txBody>
          <a:bodyPr wrap="square" lIns="0" tIns="0" rIns="0" bIns="0" rtlCol="0"/>
          <a:lstStyle/>
          <a:p>
            <a:endParaRPr/>
          </a:p>
        </p:txBody>
      </p:sp>
      <p:sp>
        <p:nvSpPr>
          <p:cNvPr id="30" name="object 30"/>
          <p:cNvSpPr/>
          <p:nvPr/>
        </p:nvSpPr>
        <p:spPr>
          <a:xfrm>
            <a:off x="8587618" y="4379743"/>
            <a:ext cx="119320" cy="118977"/>
          </a:xfrm>
          <a:prstGeom prst="rect">
            <a:avLst/>
          </a:prstGeom>
          <a:blipFill>
            <a:blip r:embed="rId7" cstate="print"/>
            <a:stretch>
              <a:fillRect/>
            </a:stretch>
          </a:blipFill>
        </p:spPr>
        <p:txBody>
          <a:bodyPr wrap="square" lIns="0" tIns="0" rIns="0" bIns="0" rtlCol="0"/>
          <a:lstStyle/>
          <a:p>
            <a:endParaRPr/>
          </a:p>
        </p:txBody>
      </p:sp>
      <p:sp>
        <p:nvSpPr>
          <p:cNvPr id="31" name="object 31"/>
          <p:cNvSpPr/>
          <p:nvPr/>
        </p:nvSpPr>
        <p:spPr>
          <a:xfrm>
            <a:off x="7990333" y="3475994"/>
            <a:ext cx="1313815" cy="655320"/>
          </a:xfrm>
          <a:custGeom>
            <a:avLst/>
            <a:gdLst/>
            <a:ahLst/>
            <a:cxnLst/>
            <a:rect l="l" t="t" r="r" b="b"/>
            <a:pathLst>
              <a:path w="1313815" h="655320">
                <a:moveTo>
                  <a:pt x="0" y="655319"/>
                </a:moveTo>
                <a:lnTo>
                  <a:pt x="1313819" y="655319"/>
                </a:lnTo>
                <a:lnTo>
                  <a:pt x="1313819" y="0"/>
                </a:lnTo>
                <a:lnTo>
                  <a:pt x="0" y="0"/>
                </a:lnTo>
                <a:lnTo>
                  <a:pt x="0" y="655319"/>
                </a:lnTo>
                <a:close/>
              </a:path>
            </a:pathLst>
          </a:custGeom>
          <a:ln w="4377">
            <a:solidFill>
              <a:srgbClr val="000000"/>
            </a:solidFill>
          </a:ln>
        </p:spPr>
        <p:txBody>
          <a:bodyPr wrap="square" lIns="0" tIns="0" rIns="0" bIns="0" rtlCol="0"/>
          <a:lstStyle/>
          <a:p>
            <a:endParaRPr/>
          </a:p>
        </p:txBody>
      </p:sp>
      <p:sp>
        <p:nvSpPr>
          <p:cNvPr id="32" name="object 32"/>
          <p:cNvSpPr txBox="1"/>
          <p:nvPr/>
        </p:nvSpPr>
        <p:spPr>
          <a:xfrm>
            <a:off x="8152643" y="3721671"/>
            <a:ext cx="988060" cy="176972"/>
          </a:xfrm>
          <a:prstGeom prst="rect">
            <a:avLst/>
          </a:prstGeom>
        </p:spPr>
        <p:txBody>
          <a:bodyPr vert="horz" wrap="square" lIns="0" tIns="0" rIns="0" bIns="0" rtlCol="0">
            <a:spAutoFit/>
          </a:bodyPr>
          <a:lstStyle/>
          <a:p>
            <a:pPr marL="12700"/>
            <a:r>
              <a:rPr sz="1150" b="1" spc="-5" dirty="0">
                <a:latin typeface="Arial"/>
                <a:cs typeface="Arial"/>
              </a:rPr>
              <a:t>De</a:t>
            </a:r>
            <a:r>
              <a:rPr sz="1150" b="1" dirty="0">
                <a:latin typeface="Arial"/>
                <a:cs typeface="Arial"/>
              </a:rPr>
              <a:t>du</a:t>
            </a:r>
            <a:r>
              <a:rPr sz="1150" b="1" spc="-10" dirty="0">
                <a:latin typeface="Arial"/>
                <a:cs typeface="Arial"/>
              </a:rPr>
              <a:t>pl</a:t>
            </a:r>
            <a:r>
              <a:rPr sz="1150" b="1" dirty="0">
                <a:latin typeface="Arial"/>
                <a:cs typeface="Arial"/>
              </a:rPr>
              <a:t>i</a:t>
            </a:r>
            <a:r>
              <a:rPr sz="1150" b="1" spc="-5" dirty="0">
                <a:latin typeface="Arial"/>
                <a:cs typeface="Arial"/>
              </a:rPr>
              <a:t>ca</a:t>
            </a:r>
            <a:r>
              <a:rPr sz="1150" b="1" spc="-15" dirty="0">
                <a:latin typeface="Arial"/>
                <a:cs typeface="Arial"/>
              </a:rPr>
              <a:t>t</a:t>
            </a:r>
            <a:r>
              <a:rPr sz="1150" b="1" dirty="0">
                <a:latin typeface="Arial"/>
                <a:cs typeface="Arial"/>
              </a:rPr>
              <a:t>i</a:t>
            </a:r>
            <a:r>
              <a:rPr sz="1150" b="1" spc="-10" dirty="0">
                <a:latin typeface="Arial"/>
                <a:cs typeface="Arial"/>
              </a:rPr>
              <a:t>o</a:t>
            </a:r>
            <a:r>
              <a:rPr sz="1150" b="1" dirty="0">
                <a:latin typeface="Arial"/>
                <a:cs typeface="Arial"/>
              </a:rPr>
              <a:t>n</a:t>
            </a:r>
            <a:endParaRPr sz="1150">
              <a:latin typeface="Arial"/>
              <a:cs typeface="Arial"/>
            </a:endParaRPr>
          </a:p>
        </p:txBody>
      </p:sp>
      <p:sp>
        <p:nvSpPr>
          <p:cNvPr id="33" name="object 33"/>
          <p:cNvSpPr/>
          <p:nvPr/>
        </p:nvSpPr>
        <p:spPr>
          <a:xfrm>
            <a:off x="9022720" y="3555675"/>
            <a:ext cx="201421" cy="168097"/>
          </a:xfrm>
          <a:prstGeom prst="rect">
            <a:avLst/>
          </a:prstGeom>
          <a:blipFill>
            <a:blip r:embed="rId10" cstate="print"/>
            <a:stretch>
              <a:fillRect/>
            </a:stretch>
          </a:blipFill>
        </p:spPr>
        <p:txBody>
          <a:bodyPr wrap="square" lIns="0" tIns="0" rIns="0" bIns="0" rtlCol="0"/>
          <a:lstStyle/>
          <a:p>
            <a:endParaRPr/>
          </a:p>
        </p:txBody>
      </p:sp>
      <p:sp>
        <p:nvSpPr>
          <p:cNvPr id="34" name="object 34"/>
          <p:cNvSpPr/>
          <p:nvPr/>
        </p:nvSpPr>
        <p:spPr>
          <a:xfrm>
            <a:off x="8544549" y="4130878"/>
            <a:ext cx="203428" cy="349172"/>
          </a:xfrm>
          <a:prstGeom prst="rect">
            <a:avLst/>
          </a:prstGeom>
          <a:blipFill>
            <a:blip r:embed="rId11" cstate="print"/>
            <a:stretch>
              <a:fillRect/>
            </a:stretch>
          </a:blipFill>
        </p:spPr>
        <p:txBody>
          <a:bodyPr wrap="square" lIns="0" tIns="0" rIns="0" bIns="0" rtlCol="0"/>
          <a:lstStyle/>
          <a:p>
            <a:endParaRPr/>
          </a:p>
        </p:txBody>
      </p:sp>
      <p:sp>
        <p:nvSpPr>
          <p:cNvPr id="35" name="object 35"/>
          <p:cNvSpPr/>
          <p:nvPr/>
        </p:nvSpPr>
        <p:spPr>
          <a:xfrm>
            <a:off x="8647176" y="3205856"/>
            <a:ext cx="0" cy="270510"/>
          </a:xfrm>
          <a:custGeom>
            <a:avLst/>
            <a:gdLst/>
            <a:ahLst/>
            <a:cxnLst/>
            <a:rect l="l" t="t" r="r" b="b"/>
            <a:pathLst>
              <a:path h="270510">
                <a:moveTo>
                  <a:pt x="0" y="270144"/>
                </a:moveTo>
                <a:lnTo>
                  <a:pt x="0" y="0"/>
                </a:lnTo>
              </a:path>
            </a:pathLst>
          </a:custGeom>
          <a:ln w="4377">
            <a:solidFill>
              <a:srgbClr val="000000"/>
            </a:solidFill>
          </a:ln>
        </p:spPr>
        <p:txBody>
          <a:bodyPr wrap="square" lIns="0" tIns="0" rIns="0" bIns="0" rtlCol="0"/>
          <a:lstStyle/>
          <a:p>
            <a:endParaRPr/>
          </a:p>
        </p:txBody>
      </p:sp>
      <p:sp>
        <p:nvSpPr>
          <p:cNvPr id="36" name="object 36"/>
          <p:cNvSpPr/>
          <p:nvPr/>
        </p:nvSpPr>
        <p:spPr>
          <a:xfrm>
            <a:off x="8587618" y="3089043"/>
            <a:ext cx="119320" cy="118977"/>
          </a:xfrm>
          <a:prstGeom prst="rect">
            <a:avLst/>
          </a:prstGeom>
          <a:blipFill>
            <a:blip r:embed="rId7" cstate="print"/>
            <a:stretch>
              <a:fillRect/>
            </a:stretch>
          </a:blipFill>
        </p:spPr>
        <p:txBody>
          <a:bodyPr wrap="square" lIns="0" tIns="0" rIns="0" bIns="0" rtlCol="0"/>
          <a:lstStyle/>
          <a:p>
            <a:endParaRPr/>
          </a:p>
        </p:txBody>
      </p:sp>
      <p:sp>
        <p:nvSpPr>
          <p:cNvPr id="37" name="object 37"/>
          <p:cNvSpPr/>
          <p:nvPr/>
        </p:nvSpPr>
        <p:spPr>
          <a:xfrm>
            <a:off x="7990333" y="6064818"/>
            <a:ext cx="1313815" cy="649605"/>
          </a:xfrm>
          <a:custGeom>
            <a:avLst/>
            <a:gdLst/>
            <a:ahLst/>
            <a:cxnLst/>
            <a:rect l="l" t="t" r="r" b="b"/>
            <a:pathLst>
              <a:path w="1313815" h="649604">
                <a:moveTo>
                  <a:pt x="0" y="649604"/>
                </a:moveTo>
                <a:lnTo>
                  <a:pt x="1313819" y="649604"/>
                </a:lnTo>
                <a:lnTo>
                  <a:pt x="1313819" y="0"/>
                </a:lnTo>
                <a:lnTo>
                  <a:pt x="0" y="0"/>
                </a:lnTo>
                <a:lnTo>
                  <a:pt x="0" y="649604"/>
                </a:lnTo>
                <a:close/>
              </a:path>
            </a:pathLst>
          </a:custGeom>
          <a:ln w="4377">
            <a:solidFill>
              <a:srgbClr val="000000"/>
            </a:solidFill>
          </a:ln>
        </p:spPr>
        <p:txBody>
          <a:bodyPr wrap="square" lIns="0" tIns="0" rIns="0" bIns="0" rtlCol="0"/>
          <a:lstStyle/>
          <a:p>
            <a:endParaRPr/>
          </a:p>
        </p:txBody>
      </p:sp>
      <p:sp>
        <p:nvSpPr>
          <p:cNvPr id="38" name="object 38"/>
          <p:cNvSpPr txBox="1"/>
          <p:nvPr/>
        </p:nvSpPr>
        <p:spPr>
          <a:xfrm>
            <a:off x="8177027" y="6312897"/>
            <a:ext cx="932180" cy="169277"/>
          </a:xfrm>
          <a:prstGeom prst="rect">
            <a:avLst/>
          </a:prstGeom>
        </p:spPr>
        <p:txBody>
          <a:bodyPr vert="horz" wrap="square" lIns="0" tIns="0" rIns="0" bIns="0" rtlCol="0">
            <a:spAutoFit/>
          </a:bodyPr>
          <a:lstStyle/>
          <a:p>
            <a:pPr marL="12700"/>
            <a:r>
              <a:rPr sz="1100" b="1" spc="25" dirty="0">
                <a:latin typeface="Arial"/>
                <a:cs typeface="Arial"/>
              </a:rPr>
              <a:t>Or</a:t>
            </a:r>
            <a:r>
              <a:rPr sz="1100" b="1" spc="20" dirty="0">
                <a:latin typeface="Arial"/>
                <a:cs typeface="Arial"/>
              </a:rPr>
              <a:t>de</a:t>
            </a:r>
            <a:r>
              <a:rPr sz="1100" b="1" spc="25" dirty="0">
                <a:latin typeface="Arial"/>
                <a:cs typeface="Arial"/>
              </a:rPr>
              <a:t>r</a:t>
            </a:r>
            <a:r>
              <a:rPr sz="1100" b="1" spc="15" dirty="0">
                <a:latin typeface="Arial"/>
                <a:cs typeface="Arial"/>
              </a:rPr>
              <a:t>S</a:t>
            </a:r>
            <a:r>
              <a:rPr sz="1100" b="1" spc="-5" dirty="0">
                <a:latin typeface="Arial"/>
                <a:cs typeface="Arial"/>
              </a:rPr>
              <a:t>y</a:t>
            </a:r>
            <a:r>
              <a:rPr sz="1100" b="1" spc="15" dirty="0">
                <a:latin typeface="Arial"/>
                <a:cs typeface="Arial"/>
              </a:rPr>
              <a:t>s</a:t>
            </a:r>
            <a:r>
              <a:rPr sz="1100" b="1" spc="25" dirty="0">
                <a:latin typeface="Arial"/>
                <a:cs typeface="Arial"/>
              </a:rPr>
              <a:t>t</a:t>
            </a:r>
            <a:r>
              <a:rPr sz="1100" b="1" spc="20" dirty="0">
                <a:latin typeface="Arial"/>
                <a:cs typeface="Arial"/>
              </a:rPr>
              <a:t>e</a:t>
            </a:r>
            <a:r>
              <a:rPr sz="1100" b="1" dirty="0">
                <a:latin typeface="Arial"/>
                <a:cs typeface="Arial"/>
              </a:rPr>
              <a:t>m</a:t>
            </a:r>
            <a:endParaRPr sz="1100">
              <a:latin typeface="Arial"/>
              <a:cs typeface="Arial"/>
            </a:endParaRPr>
          </a:p>
        </p:txBody>
      </p:sp>
      <p:sp>
        <p:nvSpPr>
          <p:cNvPr id="39" name="object 39"/>
          <p:cNvSpPr/>
          <p:nvPr/>
        </p:nvSpPr>
        <p:spPr>
          <a:xfrm>
            <a:off x="9022719" y="6143790"/>
            <a:ext cx="201396" cy="166624"/>
          </a:xfrm>
          <a:prstGeom prst="rect">
            <a:avLst/>
          </a:prstGeom>
          <a:blipFill>
            <a:blip r:embed="rId12" cstate="print"/>
            <a:stretch>
              <a:fillRect/>
            </a:stretch>
          </a:blipFill>
        </p:spPr>
        <p:txBody>
          <a:bodyPr wrap="square" lIns="0" tIns="0" rIns="0" bIns="0" rtlCol="0"/>
          <a:lstStyle/>
          <a:p>
            <a:endParaRPr/>
          </a:p>
        </p:txBody>
      </p:sp>
      <p:sp>
        <p:nvSpPr>
          <p:cNvPr id="40" name="object 40"/>
          <p:cNvSpPr/>
          <p:nvPr/>
        </p:nvSpPr>
        <p:spPr>
          <a:xfrm>
            <a:off x="8647176" y="5797070"/>
            <a:ext cx="0" cy="267970"/>
          </a:xfrm>
          <a:custGeom>
            <a:avLst/>
            <a:gdLst/>
            <a:ahLst/>
            <a:cxnLst/>
            <a:rect l="l" t="t" r="r" b="b"/>
            <a:pathLst>
              <a:path h="267970">
                <a:moveTo>
                  <a:pt x="0" y="267748"/>
                </a:moveTo>
                <a:lnTo>
                  <a:pt x="0" y="0"/>
                </a:lnTo>
              </a:path>
            </a:pathLst>
          </a:custGeom>
          <a:ln w="4377">
            <a:solidFill>
              <a:srgbClr val="000000"/>
            </a:solidFill>
          </a:ln>
        </p:spPr>
        <p:txBody>
          <a:bodyPr wrap="square" lIns="0" tIns="0" rIns="0" bIns="0" rtlCol="0"/>
          <a:lstStyle/>
          <a:p>
            <a:endParaRPr/>
          </a:p>
        </p:txBody>
      </p:sp>
      <p:sp>
        <p:nvSpPr>
          <p:cNvPr id="41" name="object 41"/>
          <p:cNvSpPr/>
          <p:nvPr/>
        </p:nvSpPr>
        <p:spPr>
          <a:xfrm>
            <a:off x="8587619" y="5681294"/>
            <a:ext cx="119299" cy="117946"/>
          </a:xfrm>
          <a:prstGeom prst="rect">
            <a:avLst/>
          </a:prstGeom>
          <a:blipFill>
            <a:blip r:embed="rId13" cstate="print"/>
            <a:stretch>
              <a:fillRect/>
            </a:stretch>
          </a:blipFill>
        </p:spPr>
        <p:txBody>
          <a:bodyPr wrap="square" lIns="0" tIns="0" rIns="0" bIns="0" rtlCol="0"/>
          <a:lstStyle/>
          <a:p>
            <a:endParaRPr/>
          </a:p>
        </p:txBody>
      </p:sp>
      <p:sp>
        <p:nvSpPr>
          <p:cNvPr id="42" name="object 42"/>
          <p:cNvSpPr/>
          <p:nvPr/>
        </p:nvSpPr>
        <p:spPr>
          <a:xfrm>
            <a:off x="4656063" y="1387846"/>
            <a:ext cx="3286760" cy="908050"/>
          </a:xfrm>
          <a:custGeom>
            <a:avLst/>
            <a:gdLst/>
            <a:ahLst/>
            <a:cxnLst/>
            <a:rect l="l" t="t" r="r" b="b"/>
            <a:pathLst>
              <a:path w="3286760" h="908050">
                <a:moveTo>
                  <a:pt x="0" y="907663"/>
                </a:moveTo>
                <a:lnTo>
                  <a:pt x="154838" y="905255"/>
                </a:lnTo>
                <a:lnTo>
                  <a:pt x="308884" y="897392"/>
                </a:lnTo>
                <a:lnTo>
                  <a:pt x="460400" y="885443"/>
                </a:lnTo>
                <a:lnTo>
                  <a:pt x="608075" y="868801"/>
                </a:lnTo>
                <a:lnTo>
                  <a:pt x="750966" y="848105"/>
                </a:lnTo>
                <a:lnTo>
                  <a:pt x="887486" y="823478"/>
                </a:lnTo>
                <a:lnTo>
                  <a:pt x="1017666" y="796564"/>
                </a:lnTo>
                <a:lnTo>
                  <a:pt x="1138306" y="765566"/>
                </a:lnTo>
                <a:lnTo>
                  <a:pt x="1249436" y="732281"/>
                </a:lnTo>
                <a:lnTo>
                  <a:pt x="1350263" y="697351"/>
                </a:lnTo>
                <a:lnTo>
                  <a:pt x="1438290" y="659251"/>
                </a:lnTo>
                <a:lnTo>
                  <a:pt x="1513728" y="620267"/>
                </a:lnTo>
                <a:lnTo>
                  <a:pt x="1574048" y="579881"/>
                </a:lnTo>
                <a:lnTo>
                  <a:pt x="1618487" y="538612"/>
                </a:lnTo>
                <a:lnTo>
                  <a:pt x="1646316" y="496458"/>
                </a:lnTo>
                <a:lnTo>
                  <a:pt x="1655825" y="453664"/>
                </a:lnTo>
                <a:lnTo>
                  <a:pt x="1658264" y="432175"/>
                </a:lnTo>
                <a:lnTo>
                  <a:pt x="1693163" y="368686"/>
                </a:lnTo>
                <a:lnTo>
                  <a:pt x="1737634" y="327416"/>
                </a:lnTo>
                <a:lnTo>
                  <a:pt x="1797954" y="286908"/>
                </a:lnTo>
                <a:lnTo>
                  <a:pt x="1873270" y="248046"/>
                </a:lnTo>
                <a:lnTo>
                  <a:pt x="1961387" y="209946"/>
                </a:lnTo>
                <a:lnTo>
                  <a:pt x="2062246" y="175016"/>
                </a:lnTo>
                <a:lnTo>
                  <a:pt x="2173376" y="141731"/>
                </a:lnTo>
                <a:lnTo>
                  <a:pt x="2294016" y="110764"/>
                </a:lnTo>
                <a:lnTo>
                  <a:pt x="2424196" y="83698"/>
                </a:lnTo>
                <a:lnTo>
                  <a:pt x="2560716" y="59192"/>
                </a:lnTo>
                <a:lnTo>
                  <a:pt x="2703575" y="38496"/>
                </a:lnTo>
                <a:lnTo>
                  <a:pt x="2851160" y="21854"/>
                </a:lnTo>
                <a:lnTo>
                  <a:pt x="3002798" y="9905"/>
                </a:lnTo>
                <a:lnTo>
                  <a:pt x="3155960" y="2042"/>
                </a:lnTo>
                <a:lnTo>
                  <a:pt x="3286262" y="0"/>
                </a:lnTo>
              </a:path>
            </a:pathLst>
          </a:custGeom>
          <a:ln w="9523">
            <a:solidFill>
              <a:srgbClr val="000000"/>
            </a:solidFill>
          </a:ln>
        </p:spPr>
        <p:txBody>
          <a:bodyPr wrap="square" lIns="0" tIns="0" rIns="0" bIns="0" rtlCol="0"/>
          <a:lstStyle/>
          <a:p>
            <a:endParaRPr/>
          </a:p>
        </p:txBody>
      </p:sp>
      <p:sp>
        <p:nvSpPr>
          <p:cNvPr id="43" name="object 43"/>
          <p:cNvSpPr/>
          <p:nvPr/>
        </p:nvSpPr>
        <p:spPr>
          <a:xfrm>
            <a:off x="7890906" y="1350507"/>
            <a:ext cx="76835" cy="76200"/>
          </a:xfrm>
          <a:custGeom>
            <a:avLst/>
            <a:gdLst/>
            <a:ahLst/>
            <a:cxnLst/>
            <a:rect l="l" t="t" r="r" b="b"/>
            <a:pathLst>
              <a:path w="76835" h="76200">
                <a:moveTo>
                  <a:pt x="0" y="0"/>
                </a:moveTo>
                <a:lnTo>
                  <a:pt x="1127" y="76199"/>
                </a:lnTo>
                <a:lnTo>
                  <a:pt x="76687" y="36972"/>
                </a:lnTo>
                <a:lnTo>
                  <a:pt x="0" y="0"/>
                </a:lnTo>
                <a:close/>
              </a:path>
            </a:pathLst>
          </a:custGeom>
          <a:solidFill>
            <a:srgbClr val="000000"/>
          </a:solidFill>
        </p:spPr>
        <p:txBody>
          <a:bodyPr wrap="square" lIns="0" tIns="0" rIns="0" bIns="0" rtlCol="0"/>
          <a:lstStyle/>
          <a:p>
            <a:endParaRPr/>
          </a:p>
        </p:txBody>
      </p:sp>
      <p:sp>
        <p:nvSpPr>
          <p:cNvPr id="44" name="object 44"/>
          <p:cNvSpPr txBox="1"/>
          <p:nvPr/>
        </p:nvSpPr>
        <p:spPr>
          <a:xfrm>
            <a:off x="2745133" y="5941437"/>
            <a:ext cx="1981200" cy="538609"/>
          </a:xfrm>
          <a:prstGeom prst="rect">
            <a:avLst/>
          </a:prstGeom>
        </p:spPr>
        <p:txBody>
          <a:bodyPr vert="horz" wrap="square" lIns="0" tIns="0" rIns="0" bIns="0" rtlCol="0">
            <a:spAutoFit/>
          </a:bodyPr>
          <a:lstStyle/>
          <a:p>
            <a:pPr marL="12700">
              <a:lnSpc>
                <a:spcPts val="2130"/>
              </a:lnSpc>
            </a:pPr>
            <a:r>
              <a:rPr spc="-20" dirty="0">
                <a:latin typeface="Verdana"/>
                <a:cs typeface="Verdana"/>
              </a:rPr>
              <a:t>Or</a:t>
            </a:r>
            <a:r>
              <a:rPr spc="-25" dirty="0">
                <a:latin typeface="Verdana"/>
                <a:cs typeface="Verdana"/>
              </a:rPr>
              <a:t>d</a:t>
            </a:r>
            <a:r>
              <a:rPr spc="-10" dirty="0">
                <a:latin typeface="Verdana"/>
                <a:cs typeface="Verdana"/>
              </a:rPr>
              <a:t>er</a:t>
            </a:r>
            <a:r>
              <a:rPr spc="110" dirty="0">
                <a:latin typeface="Times New Roman"/>
                <a:cs typeface="Times New Roman"/>
              </a:rPr>
              <a:t> </a:t>
            </a:r>
            <a:r>
              <a:rPr spc="-10" dirty="0">
                <a:latin typeface="Verdana"/>
                <a:cs typeface="Verdana"/>
              </a:rPr>
              <a:t>proc</a:t>
            </a:r>
            <a:r>
              <a:rPr spc="-25" dirty="0">
                <a:latin typeface="Verdana"/>
                <a:cs typeface="Verdana"/>
              </a:rPr>
              <a:t>e</a:t>
            </a:r>
            <a:r>
              <a:rPr dirty="0">
                <a:latin typeface="Verdana"/>
                <a:cs typeface="Verdana"/>
              </a:rPr>
              <a:t>ssi</a:t>
            </a:r>
            <a:r>
              <a:rPr spc="-30" dirty="0">
                <a:latin typeface="Verdana"/>
                <a:cs typeface="Verdana"/>
              </a:rPr>
              <a:t>n</a:t>
            </a:r>
            <a:r>
              <a:rPr dirty="0">
                <a:latin typeface="Verdana"/>
                <a:cs typeface="Verdana"/>
              </a:rPr>
              <a:t>g</a:t>
            </a:r>
            <a:endParaRPr>
              <a:latin typeface="Verdana"/>
              <a:cs typeface="Verdana"/>
            </a:endParaRPr>
          </a:p>
          <a:p>
            <a:pPr marL="1146810">
              <a:lnSpc>
                <a:spcPts val="2130"/>
              </a:lnSpc>
            </a:pPr>
            <a:r>
              <a:rPr spc="-5" dirty="0">
                <a:latin typeface="Verdana"/>
                <a:cs typeface="Verdana"/>
              </a:rPr>
              <a:t>s</a:t>
            </a:r>
            <a:r>
              <a:rPr dirty="0">
                <a:latin typeface="Verdana"/>
                <a:cs typeface="Verdana"/>
              </a:rPr>
              <a:t>y</a:t>
            </a:r>
            <a:r>
              <a:rPr spc="-5" dirty="0">
                <a:latin typeface="Verdana"/>
                <a:cs typeface="Verdana"/>
              </a:rPr>
              <a:t>st</a:t>
            </a:r>
            <a:r>
              <a:rPr spc="-10" dirty="0">
                <a:latin typeface="Verdana"/>
                <a:cs typeface="Verdana"/>
              </a:rPr>
              <a:t>e</a:t>
            </a:r>
            <a:r>
              <a:rPr dirty="0">
                <a:latin typeface="Verdana"/>
                <a:cs typeface="Verdana"/>
              </a:rPr>
              <a:t>m</a:t>
            </a:r>
            <a:endParaRPr>
              <a:latin typeface="Verdana"/>
              <a:cs typeface="Verdana"/>
            </a:endParaRPr>
          </a:p>
        </p:txBody>
      </p:sp>
      <p:sp>
        <p:nvSpPr>
          <p:cNvPr id="45" name="object 45"/>
          <p:cNvSpPr txBox="1"/>
          <p:nvPr/>
        </p:nvSpPr>
        <p:spPr>
          <a:xfrm>
            <a:off x="2484835" y="1772792"/>
            <a:ext cx="2105660" cy="1100301"/>
          </a:xfrm>
          <a:prstGeom prst="rect">
            <a:avLst/>
          </a:prstGeom>
        </p:spPr>
        <p:txBody>
          <a:bodyPr vert="horz" wrap="square" lIns="0" tIns="0" rIns="0" bIns="0" rtlCol="0">
            <a:spAutoFit/>
          </a:bodyPr>
          <a:lstStyle/>
          <a:p>
            <a:pPr marL="12700" marR="5080" indent="446405" algn="r"/>
            <a:r>
              <a:rPr spc="-5" dirty="0">
                <a:latin typeface="Verdana"/>
                <a:cs typeface="Verdana"/>
              </a:rPr>
              <a:t>Ext</a:t>
            </a:r>
            <a:r>
              <a:rPr spc="-10" dirty="0">
                <a:latin typeface="Verdana"/>
                <a:cs typeface="Verdana"/>
              </a:rPr>
              <a:t>e</a:t>
            </a:r>
            <a:r>
              <a:rPr dirty="0">
                <a:latin typeface="Verdana"/>
                <a:cs typeface="Verdana"/>
              </a:rPr>
              <a:t>rn</a:t>
            </a:r>
            <a:r>
              <a:rPr spc="-20" dirty="0">
                <a:latin typeface="Verdana"/>
                <a:cs typeface="Verdana"/>
              </a:rPr>
              <a:t>a</a:t>
            </a:r>
            <a:r>
              <a:rPr dirty="0">
                <a:latin typeface="Verdana"/>
                <a:cs typeface="Verdana"/>
              </a:rPr>
              <a:t>l</a:t>
            </a:r>
            <a:r>
              <a:rPr spc="90" dirty="0">
                <a:latin typeface="Times New Roman"/>
                <a:cs typeface="Times New Roman"/>
              </a:rPr>
              <a:t> </a:t>
            </a:r>
            <a:r>
              <a:rPr dirty="0">
                <a:latin typeface="Verdana"/>
                <a:cs typeface="Verdana"/>
              </a:rPr>
              <a:t>cl</a:t>
            </a:r>
            <a:r>
              <a:rPr spc="5" dirty="0">
                <a:latin typeface="Verdana"/>
                <a:cs typeface="Verdana"/>
              </a:rPr>
              <a:t>i</a:t>
            </a:r>
            <a:r>
              <a:rPr spc="-5" dirty="0">
                <a:latin typeface="Verdana"/>
                <a:cs typeface="Verdana"/>
              </a:rPr>
              <a:t>e</a:t>
            </a:r>
            <a:r>
              <a:rPr dirty="0">
                <a:latin typeface="Verdana"/>
                <a:cs typeface="Verdana"/>
              </a:rPr>
              <a:t>nt</a:t>
            </a:r>
            <a:r>
              <a:rPr dirty="0">
                <a:latin typeface="Times New Roman"/>
                <a:cs typeface="Times New Roman"/>
              </a:rPr>
              <a:t> </a:t>
            </a:r>
            <a:r>
              <a:rPr spc="-15" dirty="0">
                <a:latin typeface="Verdana"/>
                <a:cs typeface="Verdana"/>
              </a:rPr>
              <a:t>com</a:t>
            </a:r>
            <a:r>
              <a:rPr spc="-25" dirty="0">
                <a:latin typeface="Verdana"/>
                <a:cs typeface="Verdana"/>
              </a:rPr>
              <a:t>p</a:t>
            </a:r>
            <a:r>
              <a:rPr spc="-15" dirty="0">
                <a:latin typeface="Verdana"/>
                <a:cs typeface="Verdana"/>
              </a:rPr>
              <a:t>onent</a:t>
            </a:r>
            <a:r>
              <a:rPr spc="75" dirty="0">
                <a:latin typeface="Times New Roman"/>
                <a:cs typeface="Times New Roman"/>
              </a:rPr>
              <a:t> </a:t>
            </a:r>
            <a:r>
              <a:rPr spc="-10" dirty="0">
                <a:latin typeface="Verdana"/>
                <a:cs typeface="Verdana"/>
              </a:rPr>
              <a:t>– pro</a:t>
            </a:r>
            <a:r>
              <a:rPr spc="-25" dirty="0">
                <a:latin typeface="Verdana"/>
                <a:cs typeface="Verdana"/>
              </a:rPr>
              <a:t>d</a:t>
            </a:r>
            <a:r>
              <a:rPr spc="-15" dirty="0">
                <a:latin typeface="Verdana"/>
                <a:cs typeface="Verdana"/>
              </a:rPr>
              <a:t>uc</a:t>
            </a:r>
            <a:r>
              <a:rPr spc="-25" dirty="0">
                <a:latin typeface="Verdana"/>
                <a:cs typeface="Verdana"/>
              </a:rPr>
              <a:t>e</a:t>
            </a:r>
            <a:r>
              <a:rPr spc="-10" dirty="0">
                <a:latin typeface="Verdana"/>
                <a:cs typeface="Verdana"/>
              </a:rPr>
              <a:t>s</a:t>
            </a:r>
            <a:r>
              <a:rPr spc="160" dirty="0">
                <a:latin typeface="Times New Roman"/>
                <a:cs typeface="Times New Roman"/>
              </a:rPr>
              <a:t> </a:t>
            </a:r>
            <a:r>
              <a:rPr spc="-20" dirty="0">
                <a:latin typeface="Verdana"/>
                <a:cs typeface="Verdana"/>
              </a:rPr>
              <a:t>a</a:t>
            </a:r>
            <a:r>
              <a:rPr spc="-15" dirty="0">
                <a:latin typeface="Verdana"/>
                <a:cs typeface="Verdana"/>
              </a:rPr>
              <a:t>n</a:t>
            </a:r>
            <a:r>
              <a:rPr spc="105" dirty="0">
                <a:latin typeface="Times New Roman"/>
                <a:cs typeface="Times New Roman"/>
              </a:rPr>
              <a:t> </a:t>
            </a:r>
            <a:r>
              <a:rPr spc="-10" dirty="0">
                <a:latin typeface="Verdana"/>
                <a:cs typeface="Verdana"/>
              </a:rPr>
              <a:t>or</a:t>
            </a:r>
            <a:r>
              <a:rPr spc="-25" dirty="0">
                <a:latin typeface="Verdana"/>
                <a:cs typeface="Verdana"/>
              </a:rPr>
              <a:t>d</a:t>
            </a:r>
            <a:r>
              <a:rPr spc="-10" dirty="0">
                <a:latin typeface="Verdana"/>
                <a:cs typeface="Verdana"/>
              </a:rPr>
              <a:t>er</a:t>
            </a:r>
            <a:endParaRPr>
              <a:latin typeface="Verdana"/>
              <a:cs typeface="Verdana"/>
            </a:endParaRPr>
          </a:p>
          <a:p>
            <a:pPr marR="13970" algn="r">
              <a:lnSpc>
                <a:spcPts val="2100"/>
              </a:lnSpc>
            </a:pPr>
            <a:r>
              <a:rPr spc="-15" dirty="0">
                <a:latin typeface="Verdana"/>
                <a:cs typeface="Verdana"/>
              </a:rPr>
              <a:t>me</a:t>
            </a:r>
            <a:r>
              <a:rPr spc="-20" dirty="0">
                <a:latin typeface="Verdana"/>
                <a:cs typeface="Verdana"/>
              </a:rPr>
              <a:t>s</a:t>
            </a:r>
            <a:r>
              <a:rPr spc="-10" dirty="0">
                <a:latin typeface="Verdana"/>
                <a:cs typeface="Verdana"/>
              </a:rPr>
              <a:t>sa</a:t>
            </a:r>
            <a:r>
              <a:rPr spc="-25" dirty="0">
                <a:latin typeface="Verdana"/>
                <a:cs typeface="Verdana"/>
              </a:rPr>
              <a:t>g</a:t>
            </a:r>
            <a:r>
              <a:rPr spc="-15" dirty="0">
                <a:latin typeface="Verdana"/>
                <a:cs typeface="Verdana"/>
              </a:rPr>
              <a:t>e</a:t>
            </a:r>
            <a:endParaRPr>
              <a:latin typeface="Verdana"/>
              <a:cs typeface="Verdana"/>
            </a:endParaRPr>
          </a:p>
        </p:txBody>
      </p:sp>
      <p:sp>
        <p:nvSpPr>
          <p:cNvPr id="46" name="object 46"/>
          <p:cNvSpPr txBox="1"/>
          <p:nvPr/>
        </p:nvSpPr>
        <p:spPr>
          <a:xfrm>
            <a:off x="2407112" y="3079364"/>
            <a:ext cx="2544445" cy="2477601"/>
          </a:xfrm>
          <a:prstGeom prst="rect">
            <a:avLst/>
          </a:prstGeom>
        </p:spPr>
        <p:txBody>
          <a:bodyPr vert="horz" wrap="square" lIns="0" tIns="0" rIns="0" bIns="0" rtlCol="0">
            <a:spAutoFit/>
          </a:bodyPr>
          <a:lstStyle/>
          <a:p>
            <a:pPr marL="12700" marR="5080" indent="208279" algn="r"/>
            <a:r>
              <a:rPr spc="-25" dirty="0">
                <a:latin typeface="Verdana"/>
                <a:cs typeface="Verdana"/>
              </a:rPr>
              <a:t>M</a:t>
            </a:r>
            <a:r>
              <a:rPr spc="-15" dirty="0">
                <a:latin typeface="Verdana"/>
                <a:cs typeface="Verdana"/>
              </a:rPr>
              <a:t>e</a:t>
            </a:r>
            <a:r>
              <a:rPr spc="-20" dirty="0">
                <a:latin typeface="Verdana"/>
                <a:cs typeface="Verdana"/>
              </a:rPr>
              <a:t>s</a:t>
            </a:r>
            <a:r>
              <a:rPr spc="-10" dirty="0">
                <a:latin typeface="Verdana"/>
                <a:cs typeface="Verdana"/>
              </a:rPr>
              <a:t>sa</a:t>
            </a:r>
            <a:r>
              <a:rPr spc="-25" dirty="0">
                <a:latin typeface="Verdana"/>
                <a:cs typeface="Verdana"/>
              </a:rPr>
              <a:t>g</a:t>
            </a:r>
            <a:r>
              <a:rPr spc="-10" dirty="0">
                <a:latin typeface="Verdana"/>
                <a:cs typeface="Verdana"/>
              </a:rPr>
              <a:t>es</a:t>
            </a:r>
            <a:r>
              <a:rPr spc="130" dirty="0">
                <a:latin typeface="Times New Roman"/>
                <a:cs typeface="Times New Roman"/>
              </a:rPr>
              <a:t> </a:t>
            </a:r>
            <a:r>
              <a:rPr spc="-10" dirty="0">
                <a:latin typeface="Verdana"/>
                <a:cs typeface="Verdana"/>
              </a:rPr>
              <a:t>are</a:t>
            </a:r>
            <a:r>
              <a:rPr spc="145" dirty="0">
                <a:latin typeface="Times New Roman"/>
                <a:cs typeface="Times New Roman"/>
              </a:rPr>
              <a:t> </a:t>
            </a:r>
            <a:r>
              <a:rPr spc="5" dirty="0">
                <a:latin typeface="Verdana"/>
                <a:cs typeface="Verdana"/>
              </a:rPr>
              <a:t>i</a:t>
            </a:r>
            <a:r>
              <a:rPr spc="-15" dirty="0">
                <a:latin typeface="Verdana"/>
                <a:cs typeface="Verdana"/>
              </a:rPr>
              <a:t>npu</a:t>
            </a:r>
            <a:r>
              <a:rPr spc="-20" dirty="0">
                <a:latin typeface="Verdana"/>
                <a:cs typeface="Verdana"/>
              </a:rPr>
              <a:t>t</a:t>
            </a:r>
            <a:r>
              <a:rPr dirty="0">
                <a:latin typeface="Verdana"/>
                <a:cs typeface="Verdana"/>
              </a:rPr>
              <a:t>/</a:t>
            </a:r>
            <a:r>
              <a:rPr dirty="0">
                <a:latin typeface="Times New Roman"/>
                <a:cs typeface="Times New Roman"/>
              </a:rPr>
              <a:t> </a:t>
            </a:r>
            <a:r>
              <a:rPr spc="-10" dirty="0">
                <a:latin typeface="Verdana"/>
                <a:cs typeface="Verdana"/>
              </a:rPr>
              <a:t>out</a:t>
            </a:r>
            <a:r>
              <a:rPr spc="-25" dirty="0">
                <a:latin typeface="Verdana"/>
                <a:cs typeface="Verdana"/>
              </a:rPr>
              <a:t>p</a:t>
            </a:r>
            <a:r>
              <a:rPr spc="-10" dirty="0">
                <a:latin typeface="Verdana"/>
                <a:cs typeface="Verdana"/>
              </a:rPr>
              <a:t>ut</a:t>
            </a:r>
            <a:r>
              <a:rPr spc="110" dirty="0">
                <a:latin typeface="Times New Roman"/>
                <a:cs typeface="Times New Roman"/>
              </a:rPr>
              <a:t> </a:t>
            </a:r>
            <a:r>
              <a:rPr dirty="0">
                <a:latin typeface="Verdana"/>
                <a:cs typeface="Verdana"/>
              </a:rPr>
              <a:t>us</a:t>
            </a:r>
            <a:r>
              <a:rPr spc="5" dirty="0">
                <a:latin typeface="Verdana"/>
                <a:cs typeface="Verdana"/>
              </a:rPr>
              <a:t>i</a:t>
            </a:r>
            <a:r>
              <a:rPr spc="-15" dirty="0">
                <a:latin typeface="Verdana"/>
                <a:cs typeface="Verdana"/>
              </a:rPr>
              <a:t>ng</a:t>
            </a:r>
            <a:r>
              <a:rPr spc="145" dirty="0">
                <a:latin typeface="Times New Roman"/>
                <a:cs typeface="Times New Roman"/>
              </a:rPr>
              <a:t> </a:t>
            </a:r>
            <a:r>
              <a:rPr spc="-10" dirty="0">
                <a:latin typeface="Verdana"/>
                <a:cs typeface="Verdana"/>
              </a:rPr>
              <a:t>the</a:t>
            </a:r>
            <a:r>
              <a:rPr spc="-5" dirty="0">
                <a:latin typeface="Times New Roman"/>
                <a:cs typeface="Times New Roman"/>
              </a:rPr>
              <a:t> </a:t>
            </a:r>
            <a:r>
              <a:rPr spc="-15" dirty="0">
                <a:latin typeface="Verdana"/>
                <a:cs typeface="Verdana"/>
              </a:rPr>
              <a:t>same</a:t>
            </a:r>
            <a:r>
              <a:rPr spc="155" dirty="0">
                <a:latin typeface="Times New Roman"/>
                <a:cs typeface="Times New Roman"/>
              </a:rPr>
              <a:t> </a:t>
            </a:r>
            <a:r>
              <a:rPr dirty="0">
                <a:latin typeface="Verdana"/>
                <a:cs typeface="Verdana"/>
              </a:rPr>
              <a:t>s</a:t>
            </a:r>
            <a:r>
              <a:rPr spc="5" dirty="0">
                <a:latin typeface="Verdana"/>
                <a:cs typeface="Verdana"/>
              </a:rPr>
              <a:t>i</a:t>
            </a:r>
            <a:r>
              <a:rPr dirty="0">
                <a:latin typeface="Verdana"/>
                <a:cs typeface="Verdana"/>
              </a:rPr>
              <a:t>mpl</a:t>
            </a:r>
            <a:r>
              <a:rPr spc="-15" dirty="0">
                <a:latin typeface="Verdana"/>
                <a:cs typeface="Verdana"/>
              </a:rPr>
              <a:t>e</a:t>
            </a:r>
            <a:r>
              <a:rPr spc="145" dirty="0">
                <a:latin typeface="Times New Roman"/>
                <a:cs typeface="Times New Roman"/>
              </a:rPr>
              <a:t> </a:t>
            </a:r>
            <a:r>
              <a:rPr spc="5" dirty="0">
                <a:latin typeface="Verdana"/>
                <a:cs typeface="Verdana"/>
              </a:rPr>
              <a:t>i</a:t>
            </a:r>
            <a:r>
              <a:rPr spc="-10" dirty="0">
                <a:latin typeface="Verdana"/>
                <a:cs typeface="Verdana"/>
              </a:rPr>
              <a:t>nt</a:t>
            </a:r>
            <a:r>
              <a:rPr spc="-25" dirty="0">
                <a:latin typeface="Verdana"/>
                <a:cs typeface="Verdana"/>
              </a:rPr>
              <a:t>e</a:t>
            </a:r>
            <a:r>
              <a:rPr spc="-10" dirty="0">
                <a:latin typeface="Verdana"/>
                <a:cs typeface="Verdana"/>
              </a:rPr>
              <a:t>rfa</a:t>
            </a:r>
            <a:r>
              <a:rPr spc="-25" dirty="0">
                <a:latin typeface="Verdana"/>
                <a:cs typeface="Verdana"/>
              </a:rPr>
              <a:t>c</a:t>
            </a:r>
            <a:r>
              <a:rPr spc="-15" dirty="0">
                <a:latin typeface="Verdana"/>
                <a:cs typeface="Verdana"/>
              </a:rPr>
              <a:t>e</a:t>
            </a:r>
            <a:endParaRPr>
              <a:latin typeface="Verdana"/>
              <a:cs typeface="Verdana"/>
            </a:endParaRPr>
          </a:p>
          <a:p>
            <a:pPr marR="5080" algn="r">
              <a:lnSpc>
                <a:spcPts val="2100"/>
              </a:lnSpc>
            </a:pPr>
            <a:r>
              <a:rPr spc="-15" dirty="0">
                <a:latin typeface="Verdana"/>
                <a:cs typeface="Verdana"/>
              </a:rPr>
              <a:t>–</a:t>
            </a:r>
            <a:endParaRPr>
              <a:latin typeface="Verdana"/>
              <a:cs typeface="Verdana"/>
            </a:endParaRPr>
          </a:p>
          <a:p>
            <a:pPr marL="160020" marR="5080" indent="-125095" algn="r"/>
            <a:r>
              <a:rPr spc="-5" dirty="0">
                <a:latin typeface="Verdana"/>
                <a:cs typeface="Verdana"/>
              </a:rPr>
              <a:t>t</a:t>
            </a:r>
            <a:r>
              <a:rPr spc="-85" dirty="0">
                <a:latin typeface="Verdana"/>
                <a:cs typeface="Verdana"/>
              </a:rPr>
              <a:t>r</a:t>
            </a:r>
            <a:r>
              <a:rPr spc="-15" dirty="0">
                <a:latin typeface="Verdana"/>
                <a:cs typeface="Verdana"/>
              </a:rPr>
              <a:t>ans</a:t>
            </a:r>
            <a:r>
              <a:rPr spc="-20" dirty="0">
                <a:latin typeface="Verdana"/>
                <a:cs typeface="Verdana"/>
              </a:rPr>
              <a:t>m</a:t>
            </a:r>
            <a:r>
              <a:rPr spc="10" dirty="0">
                <a:latin typeface="Verdana"/>
                <a:cs typeface="Verdana"/>
              </a:rPr>
              <a:t>i</a:t>
            </a:r>
            <a:r>
              <a:rPr spc="-5" dirty="0">
                <a:latin typeface="Verdana"/>
                <a:cs typeface="Verdana"/>
              </a:rPr>
              <a:t>t</a:t>
            </a:r>
            <a:r>
              <a:rPr spc="-20" dirty="0">
                <a:latin typeface="Verdana"/>
                <a:cs typeface="Verdana"/>
              </a:rPr>
              <a:t>(ms</a:t>
            </a:r>
            <a:r>
              <a:rPr spc="-25" dirty="0">
                <a:latin typeface="Verdana"/>
                <a:cs typeface="Verdana"/>
              </a:rPr>
              <a:t>g</a:t>
            </a:r>
            <a:r>
              <a:rPr spc="-5" dirty="0">
                <a:latin typeface="Verdana"/>
                <a:cs typeface="Verdana"/>
              </a:rPr>
              <a:t>:O</a:t>
            </a:r>
            <a:r>
              <a:rPr spc="-10" dirty="0">
                <a:latin typeface="Verdana"/>
                <a:cs typeface="Verdana"/>
              </a:rPr>
              <a:t>b</a:t>
            </a:r>
            <a:r>
              <a:rPr spc="-5" dirty="0">
                <a:latin typeface="Verdana"/>
                <a:cs typeface="Verdana"/>
              </a:rPr>
              <a:t>ject)</a:t>
            </a:r>
            <a:r>
              <a:rPr spc="-5" dirty="0">
                <a:latin typeface="Times New Roman"/>
                <a:cs typeface="Times New Roman"/>
              </a:rPr>
              <a:t> </a:t>
            </a:r>
            <a:r>
              <a:rPr spc="5" dirty="0">
                <a:latin typeface="Verdana"/>
                <a:cs typeface="Verdana"/>
              </a:rPr>
              <a:t>i</a:t>
            </a:r>
            <a:r>
              <a:rPr spc="-10" dirty="0">
                <a:latin typeface="Verdana"/>
                <a:cs typeface="Verdana"/>
              </a:rPr>
              <a:t>s</a:t>
            </a:r>
            <a:r>
              <a:rPr spc="185" dirty="0">
                <a:latin typeface="Times New Roman"/>
                <a:cs typeface="Times New Roman"/>
              </a:rPr>
              <a:t> </a:t>
            </a:r>
            <a:r>
              <a:rPr spc="-10" dirty="0">
                <a:latin typeface="Verdana"/>
                <a:cs typeface="Verdana"/>
              </a:rPr>
              <a:t>the</a:t>
            </a:r>
            <a:r>
              <a:rPr spc="120" dirty="0">
                <a:latin typeface="Times New Roman"/>
                <a:cs typeface="Times New Roman"/>
              </a:rPr>
              <a:t> </a:t>
            </a:r>
            <a:r>
              <a:rPr spc="-15" dirty="0">
                <a:latin typeface="Verdana"/>
                <a:cs typeface="Verdana"/>
              </a:rPr>
              <a:t>me</a:t>
            </a:r>
            <a:r>
              <a:rPr spc="-20" dirty="0">
                <a:latin typeface="Verdana"/>
                <a:cs typeface="Verdana"/>
              </a:rPr>
              <a:t>t</a:t>
            </a:r>
            <a:r>
              <a:rPr spc="-15" dirty="0">
                <a:latin typeface="Verdana"/>
                <a:cs typeface="Verdana"/>
              </a:rPr>
              <a:t>hod</a:t>
            </a:r>
            <a:r>
              <a:rPr spc="145" dirty="0">
                <a:latin typeface="Times New Roman"/>
                <a:cs typeface="Times New Roman"/>
              </a:rPr>
              <a:t> </a:t>
            </a:r>
            <a:r>
              <a:rPr spc="-15" dirty="0">
                <a:latin typeface="Verdana"/>
                <a:cs typeface="Verdana"/>
              </a:rPr>
              <a:t>that</a:t>
            </a:r>
            <a:r>
              <a:rPr spc="-10" dirty="0">
                <a:latin typeface="Times New Roman"/>
                <a:cs typeface="Times New Roman"/>
              </a:rPr>
              <a:t> </a:t>
            </a:r>
            <a:r>
              <a:rPr spc="-15" dirty="0">
                <a:latin typeface="Verdana"/>
                <a:cs typeface="Verdana"/>
              </a:rPr>
              <a:t>t</a:t>
            </a:r>
            <a:r>
              <a:rPr spc="-50" dirty="0">
                <a:latin typeface="Verdana"/>
                <a:cs typeface="Verdana"/>
              </a:rPr>
              <a:t>r</a:t>
            </a:r>
            <a:r>
              <a:rPr spc="-15" dirty="0">
                <a:latin typeface="Verdana"/>
                <a:cs typeface="Verdana"/>
              </a:rPr>
              <a:t>ansm</a:t>
            </a:r>
            <a:r>
              <a:rPr spc="-5" dirty="0">
                <a:latin typeface="Verdana"/>
                <a:cs typeface="Verdana"/>
              </a:rPr>
              <a:t>i</a:t>
            </a:r>
            <a:r>
              <a:rPr spc="-15" dirty="0">
                <a:latin typeface="Verdana"/>
                <a:cs typeface="Verdana"/>
              </a:rPr>
              <a:t>t</a:t>
            </a:r>
            <a:r>
              <a:rPr dirty="0">
                <a:latin typeface="Verdana"/>
                <a:cs typeface="Verdana"/>
              </a:rPr>
              <a:t>s</a:t>
            </a:r>
            <a:r>
              <a:rPr spc="125" dirty="0">
                <a:latin typeface="Times New Roman"/>
                <a:cs typeface="Times New Roman"/>
              </a:rPr>
              <a:t> </a:t>
            </a:r>
            <a:r>
              <a:rPr dirty="0">
                <a:latin typeface="Verdana"/>
                <a:cs typeface="Verdana"/>
              </a:rPr>
              <a:t>the</a:t>
            </a:r>
            <a:r>
              <a:rPr dirty="0">
                <a:latin typeface="Times New Roman"/>
                <a:cs typeface="Times New Roman"/>
              </a:rPr>
              <a:t> </a:t>
            </a:r>
            <a:r>
              <a:rPr spc="-15" dirty="0">
                <a:latin typeface="Verdana"/>
                <a:cs typeface="Verdana"/>
              </a:rPr>
              <a:t>me</a:t>
            </a:r>
            <a:r>
              <a:rPr spc="-20" dirty="0">
                <a:latin typeface="Verdana"/>
                <a:cs typeface="Verdana"/>
              </a:rPr>
              <a:t>s</a:t>
            </a:r>
            <a:r>
              <a:rPr spc="-10" dirty="0">
                <a:latin typeface="Verdana"/>
                <a:cs typeface="Verdana"/>
              </a:rPr>
              <a:t>sa</a:t>
            </a:r>
            <a:r>
              <a:rPr spc="-25" dirty="0">
                <a:latin typeface="Verdana"/>
                <a:cs typeface="Verdana"/>
              </a:rPr>
              <a:t>g</a:t>
            </a:r>
            <a:r>
              <a:rPr spc="-15" dirty="0">
                <a:latin typeface="Verdana"/>
                <a:cs typeface="Verdana"/>
              </a:rPr>
              <a:t>e</a:t>
            </a:r>
            <a:r>
              <a:rPr spc="155" dirty="0">
                <a:latin typeface="Times New Roman"/>
                <a:cs typeface="Times New Roman"/>
              </a:rPr>
              <a:t> </a:t>
            </a:r>
            <a:r>
              <a:rPr spc="-15" dirty="0">
                <a:latin typeface="Verdana"/>
                <a:cs typeface="Verdana"/>
              </a:rPr>
              <a:t>ms</a:t>
            </a:r>
            <a:r>
              <a:rPr spc="-25" dirty="0">
                <a:latin typeface="Verdana"/>
                <a:cs typeface="Verdana"/>
              </a:rPr>
              <a:t>g</a:t>
            </a:r>
            <a:r>
              <a:rPr spc="-10" dirty="0">
                <a:latin typeface="Verdana"/>
                <a:cs typeface="Verdana"/>
              </a:rPr>
              <a:t>,</a:t>
            </a:r>
            <a:r>
              <a:rPr spc="120" dirty="0">
                <a:latin typeface="Times New Roman"/>
                <a:cs typeface="Times New Roman"/>
              </a:rPr>
              <a:t> </a:t>
            </a:r>
            <a:r>
              <a:rPr spc="-15" dirty="0">
                <a:latin typeface="Verdana"/>
                <a:cs typeface="Verdana"/>
              </a:rPr>
              <a:t>typ</a:t>
            </a:r>
            <a:r>
              <a:rPr spc="-25" dirty="0">
                <a:latin typeface="Verdana"/>
                <a:cs typeface="Verdana"/>
              </a:rPr>
              <a:t>e</a:t>
            </a:r>
            <a:r>
              <a:rPr dirty="0">
                <a:latin typeface="Verdana"/>
                <a:cs typeface="Verdana"/>
              </a:rPr>
              <a:t>d</a:t>
            </a:r>
            <a:endParaRPr>
              <a:latin typeface="Verdana"/>
              <a:cs typeface="Verdana"/>
            </a:endParaRPr>
          </a:p>
          <a:p>
            <a:pPr marR="5715" algn="r">
              <a:lnSpc>
                <a:spcPts val="2100"/>
              </a:lnSpc>
            </a:pPr>
            <a:r>
              <a:rPr spc="-10" dirty="0">
                <a:latin typeface="Verdana"/>
                <a:cs typeface="Verdana"/>
              </a:rPr>
              <a:t>as</a:t>
            </a:r>
            <a:r>
              <a:rPr spc="180" dirty="0">
                <a:latin typeface="Times New Roman"/>
                <a:cs typeface="Times New Roman"/>
              </a:rPr>
              <a:t> </a:t>
            </a:r>
            <a:r>
              <a:rPr spc="-15" dirty="0">
                <a:latin typeface="Verdana"/>
                <a:cs typeface="Verdana"/>
              </a:rPr>
              <a:t>an</a:t>
            </a:r>
            <a:r>
              <a:rPr spc="100" dirty="0">
                <a:latin typeface="Times New Roman"/>
                <a:cs typeface="Times New Roman"/>
              </a:rPr>
              <a:t> </a:t>
            </a:r>
            <a:r>
              <a:rPr spc="-5" dirty="0">
                <a:latin typeface="Verdana"/>
                <a:cs typeface="Verdana"/>
              </a:rPr>
              <a:t>O</a:t>
            </a:r>
            <a:r>
              <a:rPr spc="-10" dirty="0">
                <a:latin typeface="Verdana"/>
                <a:cs typeface="Verdana"/>
              </a:rPr>
              <a:t>b</a:t>
            </a:r>
            <a:r>
              <a:rPr spc="-15" dirty="0">
                <a:latin typeface="Verdana"/>
                <a:cs typeface="Verdana"/>
              </a:rPr>
              <a:t>ject</a:t>
            </a:r>
            <a:endParaRPr>
              <a:latin typeface="Verdana"/>
              <a:cs typeface="Verdana"/>
            </a:endParaRPr>
          </a:p>
        </p:txBody>
      </p:sp>
      <p:sp>
        <p:nvSpPr>
          <p:cNvPr id="47" name="object 47"/>
          <p:cNvSpPr/>
          <p:nvPr/>
        </p:nvSpPr>
        <p:spPr>
          <a:xfrm>
            <a:off x="5159380" y="3068584"/>
            <a:ext cx="1873250" cy="503555"/>
          </a:xfrm>
          <a:custGeom>
            <a:avLst/>
            <a:gdLst/>
            <a:ahLst/>
            <a:cxnLst/>
            <a:rect l="l" t="t" r="r" b="b"/>
            <a:pathLst>
              <a:path w="1873250" h="503554">
                <a:moveTo>
                  <a:pt x="0" y="503550"/>
                </a:moveTo>
                <a:lnTo>
                  <a:pt x="1873258" y="503550"/>
                </a:lnTo>
                <a:lnTo>
                  <a:pt x="1873258" y="0"/>
                </a:lnTo>
                <a:lnTo>
                  <a:pt x="0" y="0"/>
                </a:lnTo>
                <a:lnTo>
                  <a:pt x="0" y="503550"/>
                </a:lnTo>
                <a:close/>
              </a:path>
            </a:pathLst>
          </a:custGeom>
          <a:ln w="9523">
            <a:solidFill>
              <a:srgbClr val="000000"/>
            </a:solidFill>
          </a:ln>
        </p:spPr>
        <p:txBody>
          <a:bodyPr wrap="square" lIns="0" tIns="0" rIns="0" bIns="0" rtlCol="0"/>
          <a:lstStyle/>
          <a:p>
            <a:endParaRPr/>
          </a:p>
        </p:txBody>
      </p:sp>
      <p:sp>
        <p:nvSpPr>
          <p:cNvPr id="48" name="object 48"/>
          <p:cNvSpPr txBox="1"/>
          <p:nvPr/>
        </p:nvSpPr>
        <p:spPr>
          <a:xfrm>
            <a:off x="5493262" y="3224693"/>
            <a:ext cx="1217295" cy="356870"/>
          </a:xfrm>
          <a:prstGeom prst="rect">
            <a:avLst/>
          </a:prstGeom>
        </p:spPr>
        <p:txBody>
          <a:bodyPr vert="horz" wrap="square" lIns="0" tIns="0" rIns="0" bIns="0" rtlCol="0">
            <a:spAutoFit/>
          </a:bodyPr>
          <a:lstStyle/>
          <a:p>
            <a:pPr algn="ctr">
              <a:lnSpc>
                <a:spcPts val="1425"/>
              </a:lnSpc>
            </a:pPr>
            <a:r>
              <a:rPr sz="1200" spc="-5" dirty="0">
                <a:latin typeface="Verdana"/>
                <a:cs typeface="Verdana"/>
              </a:rPr>
              <a:t>&lt;</a:t>
            </a:r>
            <a:r>
              <a:rPr sz="1200" dirty="0">
                <a:latin typeface="Verdana"/>
                <a:cs typeface="Verdana"/>
              </a:rPr>
              <a:t>&lt;</a:t>
            </a:r>
            <a:r>
              <a:rPr sz="1200" spc="-5" dirty="0">
                <a:latin typeface="Verdana"/>
                <a:cs typeface="Verdana"/>
              </a:rPr>
              <a:t>I</a:t>
            </a:r>
            <a:r>
              <a:rPr sz="1200" spc="-15" dirty="0">
                <a:latin typeface="Verdana"/>
                <a:cs typeface="Verdana"/>
              </a:rPr>
              <a:t>nt</a:t>
            </a:r>
            <a:r>
              <a:rPr sz="1200" spc="-5" dirty="0">
                <a:latin typeface="Verdana"/>
                <a:cs typeface="Verdana"/>
              </a:rPr>
              <a:t>e</a:t>
            </a:r>
            <a:r>
              <a:rPr sz="1200" spc="-10" dirty="0">
                <a:latin typeface="Verdana"/>
                <a:cs typeface="Verdana"/>
              </a:rPr>
              <a:t>rfa</a:t>
            </a:r>
            <a:r>
              <a:rPr sz="1200" spc="-15" dirty="0">
                <a:latin typeface="Verdana"/>
                <a:cs typeface="Verdana"/>
              </a:rPr>
              <a:t>c</a:t>
            </a:r>
            <a:r>
              <a:rPr sz="1200" spc="-5" dirty="0">
                <a:latin typeface="Verdana"/>
                <a:cs typeface="Verdana"/>
              </a:rPr>
              <a:t>e&gt;&gt;</a:t>
            </a:r>
            <a:endParaRPr sz="1200">
              <a:latin typeface="Verdana"/>
              <a:cs typeface="Verdana"/>
            </a:endParaRPr>
          </a:p>
          <a:p>
            <a:pPr marR="7620" algn="ctr">
              <a:lnSpc>
                <a:spcPts val="1425"/>
              </a:lnSpc>
            </a:pPr>
            <a:r>
              <a:rPr sz="1200" dirty="0">
                <a:latin typeface="Verdana"/>
                <a:cs typeface="Verdana"/>
              </a:rPr>
              <a:t>I</a:t>
            </a:r>
            <a:r>
              <a:rPr sz="1200" spc="-10" dirty="0">
                <a:latin typeface="Verdana"/>
                <a:cs typeface="Verdana"/>
              </a:rPr>
              <a:t>M</a:t>
            </a:r>
            <a:r>
              <a:rPr sz="1200" dirty="0">
                <a:latin typeface="Verdana"/>
                <a:cs typeface="Verdana"/>
              </a:rPr>
              <a:t>ess</a:t>
            </a:r>
            <a:r>
              <a:rPr sz="1200" spc="-5" dirty="0">
                <a:latin typeface="Verdana"/>
                <a:cs typeface="Verdana"/>
              </a:rPr>
              <a:t>ag</a:t>
            </a:r>
            <a:r>
              <a:rPr sz="1200" dirty="0">
                <a:latin typeface="Verdana"/>
                <a:cs typeface="Verdana"/>
              </a:rPr>
              <a:t>e</a:t>
            </a:r>
            <a:endParaRPr sz="1200">
              <a:latin typeface="Verdana"/>
              <a:cs typeface="Verdana"/>
            </a:endParaRPr>
          </a:p>
        </p:txBody>
      </p:sp>
      <p:sp>
        <p:nvSpPr>
          <p:cNvPr id="49" name="object 49"/>
          <p:cNvSpPr/>
          <p:nvPr/>
        </p:nvSpPr>
        <p:spPr>
          <a:xfrm>
            <a:off x="5159380" y="3571876"/>
            <a:ext cx="1873250" cy="504825"/>
          </a:xfrm>
          <a:custGeom>
            <a:avLst/>
            <a:gdLst/>
            <a:ahLst/>
            <a:cxnLst/>
            <a:rect l="l" t="t" r="r" b="b"/>
            <a:pathLst>
              <a:path w="1873250" h="504825">
                <a:moveTo>
                  <a:pt x="0" y="504824"/>
                </a:moveTo>
                <a:lnTo>
                  <a:pt x="1873258" y="504824"/>
                </a:lnTo>
                <a:lnTo>
                  <a:pt x="1873258" y="0"/>
                </a:lnTo>
                <a:lnTo>
                  <a:pt x="0" y="0"/>
                </a:lnTo>
                <a:lnTo>
                  <a:pt x="0" y="504824"/>
                </a:lnTo>
                <a:close/>
              </a:path>
            </a:pathLst>
          </a:custGeom>
          <a:ln w="9523">
            <a:solidFill>
              <a:srgbClr val="000000"/>
            </a:solidFill>
          </a:ln>
        </p:spPr>
        <p:txBody>
          <a:bodyPr wrap="square" lIns="0" tIns="0" rIns="0" bIns="0" rtlCol="0"/>
          <a:lstStyle/>
          <a:p>
            <a:endParaRPr/>
          </a:p>
        </p:txBody>
      </p:sp>
      <p:sp>
        <p:nvSpPr>
          <p:cNvPr id="50" name="object 50"/>
          <p:cNvSpPr txBox="1"/>
          <p:nvPr/>
        </p:nvSpPr>
        <p:spPr>
          <a:xfrm>
            <a:off x="5188461" y="3773334"/>
            <a:ext cx="1812289" cy="184666"/>
          </a:xfrm>
          <a:prstGeom prst="rect">
            <a:avLst/>
          </a:prstGeom>
        </p:spPr>
        <p:txBody>
          <a:bodyPr vert="horz" wrap="square" lIns="0" tIns="0" rIns="0" bIns="0" rtlCol="0">
            <a:spAutoFit/>
          </a:bodyPr>
          <a:lstStyle/>
          <a:p>
            <a:pPr marL="12700"/>
            <a:r>
              <a:rPr sz="1200" spc="-5" dirty="0">
                <a:latin typeface="Verdana"/>
                <a:cs typeface="Verdana"/>
              </a:rPr>
              <a:t>+t</a:t>
            </a:r>
            <a:r>
              <a:rPr sz="1200" spc="-25" dirty="0">
                <a:latin typeface="Verdana"/>
                <a:cs typeface="Verdana"/>
              </a:rPr>
              <a:t>r</a:t>
            </a:r>
            <a:r>
              <a:rPr sz="1200" spc="-10" dirty="0">
                <a:latin typeface="Verdana"/>
                <a:cs typeface="Verdana"/>
              </a:rPr>
              <a:t>a</a:t>
            </a:r>
            <a:r>
              <a:rPr sz="1200" spc="-15" dirty="0">
                <a:latin typeface="Verdana"/>
                <a:cs typeface="Verdana"/>
              </a:rPr>
              <a:t>n</a:t>
            </a:r>
            <a:r>
              <a:rPr sz="1200" spc="-10" dirty="0">
                <a:latin typeface="Verdana"/>
                <a:cs typeface="Verdana"/>
              </a:rPr>
              <a:t>s</a:t>
            </a:r>
            <a:r>
              <a:rPr sz="1200" spc="-20" dirty="0">
                <a:latin typeface="Verdana"/>
                <a:cs typeface="Verdana"/>
              </a:rPr>
              <a:t>m</a:t>
            </a:r>
            <a:r>
              <a:rPr sz="1200" spc="-5" dirty="0">
                <a:latin typeface="Verdana"/>
                <a:cs typeface="Verdana"/>
              </a:rPr>
              <a:t>i</a:t>
            </a:r>
            <a:r>
              <a:rPr sz="1200" spc="-10" dirty="0">
                <a:latin typeface="Verdana"/>
                <a:cs typeface="Verdana"/>
              </a:rPr>
              <a:t>t</a:t>
            </a:r>
            <a:r>
              <a:rPr sz="1200" spc="-5" dirty="0">
                <a:latin typeface="Verdana"/>
                <a:cs typeface="Verdana"/>
              </a:rPr>
              <a:t>(</a:t>
            </a:r>
            <a:r>
              <a:rPr sz="1200" spc="-20" dirty="0">
                <a:latin typeface="Verdana"/>
                <a:cs typeface="Verdana"/>
              </a:rPr>
              <a:t>m</a:t>
            </a:r>
            <a:r>
              <a:rPr sz="1200" dirty="0">
                <a:latin typeface="Verdana"/>
                <a:cs typeface="Verdana"/>
              </a:rPr>
              <a:t>s</a:t>
            </a:r>
            <a:r>
              <a:rPr sz="1200" spc="-5" dirty="0">
                <a:latin typeface="Verdana"/>
                <a:cs typeface="Verdana"/>
              </a:rPr>
              <a:t>g:Obj</a:t>
            </a:r>
            <a:r>
              <a:rPr sz="1200" spc="-10" dirty="0">
                <a:latin typeface="Verdana"/>
                <a:cs typeface="Verdana"/>
              </a:rPr>
              <a:t>e</a:t>
            </a:r>
            <a:r>
              <a:rPr sz="1200" dirty="0">
                <a:latin typeface="Verdana"/>
                <a:cs typeface="Verdana"/>
              </a:rPr>
              <a:t>c</a:t>
            </a:r>
            <a:r>
              <a:rPr sz="1200" spc="-10" dirty="0">
                <a:latin typeface="Verdana"/>
                <a:cs typeface="Verdana"/>
              </a:rPr>
              <a:t>t</a:t>
            </a:r>
            <a:r>
              <a:rPr sz="1200" dirty="0">
                <a:latin typeface="Verdana"/>
                <a:cs typeface="Verdana"/>
              </a:rPr>
              <a:t>)</a:t>
            </a:r>
            <a:endParaRPr sz="1200">
              <a:latin typeface="Verdana"/>
              <a:cs typeface="Verdana"/>
            </a:endParaRPr>
          </a:p>
        </p:txBody>
      </p:sp>
      <p:sp>
        <p:nvSpPr>
          <p:cNvPr id="51" name="object 51"/>
          <p:cNvSpPr txBox="1"/>
          <p:nvPr/>
        </p:nvSpPr>
        <p:spPr>
          <a:xfrm>
            <a:off x="7759705" y="1758350"/>
            <a:ext cx="744220" cy="184666"/>
          </a:xfrm>
          <a:prstGeom prst="rect">
            <a:avLst/>
          </a:prstGeom>
        </p:spPr>
        <p:txBody>
          <a:bodyPr vert="horz" wrap="square" lIns="0" tIns="0" rIns="0" bIns="0" rtlCol="0">
            <a:spAutoFit/>
          </a:bodyPr>
          <a:lstStyle/>
          <a:p>
            <a:pPr marL="12700"/>
            <a:r>
              <a:rPr sz="1200" spc="-5" dirty="0">
                <a:latin typeface="Verdana"/>
                <a:cs typeface="Verdana"/>
              </a:rPr>
              <a:t>I</a:t>
            </a:r>
            <a:r>
              <a:rPr sz="1200" spc="-20" dirty="0">
                <a:latin typeface="Verdana"/>
                <a:cs typeface="Verdana"/>
              </a:rPr>
              <a:t>M</a:t>
            </a:r>
            <a:r>
              <a:rPr sz="1200" spc="-10" dirty="0">
                <a:latin typeface="Verdana"/>
                <a:cs typeface="Verdana"/>
              </a:rPr>
              <a:t>ess</a:t>
            </a:r>
            <a:r>
              <a:rPr sz="1200" spc="-15" dirty="0">
                <a:latin typeface="Verdana"/>
                <a:cs typeface="Verdana"/>
              </a:rPr>
              <a:t>a</a:t>
            </a:r>
            <a:r>
              <a:rPr sz="1200" spc="-5" dirty="0">
                <a:latin typeface="Verdana"/>
                <a:cs typeface="Verdana"/>
              </a:rPr>
              <a:t>g</a:t>
            </a:r>
            <a:r>
              <a:rPr sz="1200" spc="-10" dirty="0">
                <a:latin typeface="Verdana"/>
                <a:cs typeface="Verdana"/>
              </a:rPr>
              <a:t>e</a:t>
            </a:r>
            <a:endParaRPr sz="1200">
              <a:latin typeface="Verdana"/>
              <a:cs typeface="Verdana"/>
            </a:endParaRPr>
          </a:p>
        </p:txBody>
      </p:sp>
      <p:sp>
        <p:nvSpPr>
          <p:cNvPr id="52" name="object 52"/>
          <p:cNvSpPr txBox="1"/>
          <p:nvPr/>
        </p:nvSpPr>
        <p:spPr>
          <a:xfrm>
            <a:off x="8839328" y="5648465"/>
            <a:ext cx="744220" cy="184666"/>
          </a:xfrm>
          <a:prstGeom prst="rect">
            <a:avLst/>
          </a:prstGeom>
        </p:spPr>
        <p:txBody>
          <a:bodyPr vert="horz" wrap="square" lIns="0" tIns="0" rIns="0" bIns="0" rtlCol="0">
            <a:spAutoFit/>
          </a:bodyPr>
          <a:lstStyle/>
          <a:p>
            <a:pPr marL="12700"/>
            <a:r>
              <a:rPr sz="1200" spc="-5" dirty="0">
                <a:latin typeface="Verdana"/>
                <a:cs typeface="Verdana"/>
              </a:rPr>
              <a:t>I</a:t>
            </a:r>
            <a:r>
              <a:rPr sz="1200" spc="-20" dirty="0">
                <a:latin typeface="Verdana"/>
                <a:cs typeface="Verdana"/>
              </a:rPr>
              <a:t>M</a:t>
            </a:r>
            <a:r>
              <a:rPr sz="1200" spc="-10" dirty="0">
                <a:latin typeface="Verdana"/>
                <a:cs typeface="Verdana"/>
              </a:rPr>
              <a:t>ess</a:t>
            </a:r>
            <a:r>
              <a:rPr sz="1200" spc="-15" dirty="0">
                <a:latin typeface="Verdana"/>
                <a:cs typeface="Verdana"/>
              </a:rPr>
              <a:t>a</a:t>
            </a:r>
            <a:r>
              <a:rPr sz="1200" spc="-5" dirty="0">
                <a:latin typeface="Verdana"/>
                <a:cs typeface="Verdana"/>
              </a:rPr>
              <a:t>g</a:t>
            </a:r>
            <a:r>
              <a:rPr sz="1200" spc="-10" dirty="0">
                <a:latin typeface="Verdana"/>
                <a:cs typeface="Verdana"/>
              </a:rPr>
              <a:t>e</a:t>
            </a:r>
            <a:endParaRPr sz="1200">
              <a:latin typeface="Verdana"/>
              <a:cs typeface="Verdana"/>
            </a:endParaRPr>
          </a:p>
        </p:txBody>
      </p:sp>
      <p:sp>
        <p:nvSpPr>
          <p:cNvPr id="53" name="object 53"/>
          <p:cNvSpPr/>
          <p:nvPr/>
        </p:nvSpPr>
        <p:spPr>
          <a:xfrm>
            <a:off x="7032620" y="1842273"/>
            <a:ext cx="622935" cy="1731645"/>
          </a:xfrm>
          <a:custGeom>
            <a:avLst/>
            <a:gdLst/>
            <a:ahLst/>
            <a:cxnLst/>
            <a:rect l="l" t="t" r="r" b="b"/>
            <a:pathLst>
              <a:path w="622935" h="1731645">
                <a:moveTo>
                  <a:pt x="0" y="1731111"/>
                </a:moveTo>
                <a:lnTo>
                  <a:pt x="60319" y="1711299"/>
                </a:lnTo>
                <a:lnTo>
                  <a:pt x="118993" y="1656587"/>
                </a:lnTo>
                <a:lnTo>
                  <a:pt x="146822" y="1616811"/>
                </a:lnTo>
                <a:lnTo>
                  <a:pt x="173857" y="1570847"/>
                </a:lnTo>
                <a:lnTo>
                  <a:pt x="199278" y="1518391"/>
                </a:lnTo>
                <a:lnTo>
                  <a:pt x="223022" y="1459717"/>
                </a:lnTo>
                <a:lnTo>
                  <a:pt x="244480" y="1396227"/>
                </a:lnTo>
                <a:lnTo>
                  <a:pt x="264292" y="1328775"/>
                </a:lnTo>
                <a:lnTo>
                  <a:pt x="296052" y="1181861"/>
                </a:lnTo>
                <a:lnTo>
                  <a:pt x="316748" y="1025499"/>
                </a:lnTo>
                <a:lnTo>
                  <a:pt x="323849" y="863589"/>
                </a:lnTo>
                <a:lnTo>
                  <a:pt x="330982" y="701649"/>
                </a:lnTo>
                <a:lnTo>
                  <a:pt x="351678" y="544555"/>
                </a:lnTo>
                <a:lnTo>
                  <a:pt x="383407" y="398525"/>
                </a:lnTo>
                <a:lnTo>
                  <a:pt x="403219" y="330189"/>
                </a:lnTo>
                <a:lnTo>
                  <a:pt x="425470" y="266699"/>
                </a:lnTo>
                <a:lnTo>
                  <a:pt x="448452" y="208787"/>
                </a:lnTo>
                <a:lnTo>
                  <a:pt x="473842" y="156331"/>
                </a:lnTo>
                <a:lnTo>
                  <a:pt x="500908" y="109575"/>
                </a:lnTo>
                <a:lnTo>
                  <a:pt x="528584" y="70591"/>
                </a:lnTo>
                <a:lnTo>
                  <a:pt x="558058" y="38861"/>
                </a:lnTo>
                <a:lnTo>
                  <a:pt x="617494" y="761"/>
                </a:lnTo>
                <a:lnTo>
                  <a:pt x="622553" y="0"/>
                </a:lnTo>
              </a:path>
            </a:pathLst>
          </a:custGeom>
          <a:ln w="9523">
            <a:solidFill>
              <a:srgbClr val="000000"/>
            </a:solidFill>
          </a:ln>
        </p:spPr>
        <p:txBody>
          <a:bodyPr wrap="square" lIns="0" tIns="0" rIns="0" bIns="0" rtlCol="0"/>
          <a:lstStyle/>
          <a:p>
            <a:endParaRPr/>
          </a:p>
        </p:txBody>
      </p:sp>
      <p:sp>
        <p:nvSpPr>
          <p:cNvPr id="54" name="object 54"/>
          <p:cNvSpPr/>
          <p:nvPr/>
        </p:nvSpPr>
        <p:spPr>
          <a:xfrm>
            <a:off x="7599060" y="1812555"/>
            <a:ext cx="81280" cy="75565"/>
          </a:xfrm>
          <a:custGeom>
            <a:avLst/>
            <a:gdLst/>
            <a:ahLst/>
            <a:cxnLst/>
            <a:rect l="l" t="t" r="r" b="b"/>
            <a:pathLst>
              <a:path w="81279" h="75564">
                <a:moveTo>
                  <a:pt x="0" y="0"/>
                </a:moveTo>
                <a:lnTo>
                  <a:pt x="11917" y="75285"/>
                </a:lnTo>
                <a:lnTo>
                  <a:pt x="81259" y="25755"/>
                </a:lnTo>
                <a:lnTo>
                  <a:pt x="0" y="0"/>
                </a:lnTo>
                <a:close/>
              </a:path>
            </a:pathLst>
          </a:custGeom>
          <a:solidFill>
            <a:srgbClr val="000000"/>
          </a:solidFill>
        </p:spPr>
        <p:txBody>
          <a:bodyPr wrap="square" lIns="0" tIns="0" rIns="0" bIns="0" rtlCol="0"/>
          <a:lstStyle/>
          <a:p>
            <a:endParaRPr/>
          </a:p>
        </p:txBody>
      </p:sp>
      <p:sp>
        <p:nvSpPr>
          <p:cNvPr id="55" name="object 55"/>
          <p:cNvSpPr/>
          <p:nvPr/>
        </p:nvSpPr>
        <p:spPr>
          <a:xfrm>
            <a:off x="4800600" y="6197596"/>
            <a:ext cx="3141980" cy="11430"/>
          </a:xfrm>
          <a:custGeom>
            <a:avLst/>
            <a:gdLst/>
            <a:ahLst/>
            <a:cxnLst/>
            <a:rect l="l" t="t" r="r" b="b"/>
            <a:pathLst>
              <a:path w="3141979" h="11429">
                <a:moveTo>
                  <a:pt x="0" y="0"/>
                </a:moveTo>
                <a:lnTo>
                  <a:pt x="295290" y="0"/>
                </a:lnTo>
                <a:lnTo>
                  <a:pt x="581040" y="786"/>
                </a:lnTo>
                <a:lnTo>
                  <a:pt x="848502" y="786"/>
                </a:lnTo>
                <a:lnTo>
                  <a:pt x="972311" y="1594"/>
                </a:lnTo>
                <a:lnTo>
                  <a:pt x="1088257" y="1594"/>
                </a:lnTo>
                <a:lnTo>
                  <a:pt x="1194572" y="1594"/>
                </a:lnTo>
                <a:lnTo>
                  <a:pt x="1290706" y="2380"/>
                </a:lnTo>
                <a:lnTo>
                  <a:pt x="1374769" y="3179"/>
                </a:lnTo>
                <a:lnTo>
                  <a:pt x="1447037" y="3179"/>
                </a:lnTo>
                <a:lnTo>
                  <a:pt x="1504187" y="3965"/>
                </a:lnTo>
                <a:lnTo>
                  <a:pt x="1546981" y="4764"/>
                </a:lnTo>
                <a:lnTo>
                  <a:pt x="1574048" y="4764"/>
                </a:lnTo>
                <a:lnTo>
                  <a:pt x="1582795" y="5547"/>
                </a:lnTo>
                <a:lnTo>
                  <a:pt x="1591452" y="6358"/>
                </a:lnTo>
                <a:lnTo>
                  <a:pt x="1618487" y="6358"/>
                </a:lnTo>
                <a:lnTo>
                  <a:pt x="1661281" y="7144"/>
                </a:lnTo>
                <a:lnTo>
                  <a:pt x="1719193" y="7940"/>
                </a:lnTo>
                <a:lnTo>
                  <a:pt x="1790699" y="7940"/>
                </a:lnTo>
                <a:lnTo>
                  <a:pt x="1874916" y="8726"/>
                </a:lnTo>
                <a:lnTo>
                  <a:pt x="1970928" y="9524"/>
                </a:lnTo>
                <a:lnTo>
                  <a:pt x="2078095" y="9524"/>
                </a:lnTo>
                <a:lnTo>
                  <a:pt x="2193919" y="9524"/>
                </a:lnTo>
                <a:lnTo>
                  <a:pt x="2317760" y="10311"/>
                </a:lnTo>
                <a:lnTo>
                  <a:pt x="2448702" y="10311"/>
                </a:lnTo>
                <a:lnTo>
                  <a:pt x="2585222" y="10311"/>
                </a:lnTo>
                <a:lnTo>
                  <a:pt x="2871856" y="11119"/>
                </a:lnTo>
                <a:lnTo>
                  <a:pt x="3141604" y="11119"/>
                </a:lnTo>
              </a:path>
            </a:pathLst>
          </a:custGeom>
          <a:ln w="9523">
            <a:solidFill>
              <a:srgbClr val="000000"/>
            </a:solidFill>
          </a:ln>
        </p:spPr>
        <p:txBody>
          <a:bodyPr wrap="square" lIns="0" tIns="0" rIns="0" bIns="0" rtlCol="0"/>
          <a:lstStyle/>
          <a:p>
            <a:endParaRPr/>
          </a:p>
        </p:txBody>
      </p:sp>
      <p:sp>
        <p:nvSpPr>
          <p:cNvPr id="56" name="object 56"/>
          <p:cNvSpPr/>
          <p:nvPr/>
        </p:nvSpPr>
        <p:spPr>
          <a:xfrm>
            <a:off x="7891393" y="6170615"/>
            <a:ext cx="76200" cy="76200"/>
          </a:xfrm>
          <a:custGeom>
            <a:avLst/>
            <a:gdLst/>
            <a:ahLst/>
            <a:cxnLst/>
            <a:rect l="l" t="t" r="r" b="b"/>
            <a:pathLst>
              <a:path w="76200" h="76200">
                <a:moveTo>
                  <a:pt x="0" y="0"/>
                </a:moveTo>
                <a:lnTo>
                  <a:pt x="0" y="76199"/>
                </a:lnTo>
                <a:lnTo>
                  <a:pt x="76199" y="38099"/>
                </a:lnTo>
                <a:lnTo>
                  <a:pt x="0" y="0"/>
                </a:lnTo>
                <a:close/>
              </a:path>
            </a:pathLst>
          </a:custGeom>
          <a:solidFill>
            <a:srgbClr val="000000"/>
          </a:solidFill>
        </p:spPr>
        <p:txBody>
          <a:bodyPr wrap="square" lIns="0" tIns="0" rIns="0" bIns="0" rtlCol="0"/>
          <a:lstStyle/>
          <a:p>
            <a:endParaRPr/>
          </a:p>
        </p:txBody>
      </p:sp>
    </p:spTree>
    <p:extLst>
      <p:ext uri="{BB962C8B-B14F-4D97-AF65-F5344CB8AC3E}">
        <p14:creationId xmlns:p14="http://schemas.microsoft.com/office/powerpoint/2010/main" val="38108521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524000" y="0"/>
            <a:ext cx="285750" cy="533400"/>
          </a:xfrm>
          <a:prstGeom prst="rect">
            <a:avLst/>
          </a:prstGeom>
          <a:blipFill>
            <a:blip r:embed="rId3" cstate="print"/>
            <a:stretch>
              <a:fillRect/>
            </a:stretch>
          </a:blipFill>
        </p:spPr>
        <p:txBody>
          <a:bodyPr wrap="square" lIns="0" tIns="0" rIns="0" bIns="0" rtlCol="0"/>
          <a:lstStyle/>
          <a:p>
            <a:endParaRPr/>
          </a:p>
        </p:txBody>
      </p:sp>
      <p:sp>
        <p:nvSpPr>
          <p:cNvPr id="3" name="object 3"/>
          <p:cNvSpPr/>
          <p:nvPr/>
        </p:nvSpPr>
        <p:spPr>
          <a:xfrm>
            <a:off x="1936752" y="134923"/>
            <a:ext cx="8731239" cy="274637"/>
          </a:xfrm>
          <a:prstGeom prst="rect">
            <a:avLst/>
          </a:prstGeom>
          <a:blipFill>
            <a:blip r:embed="rId4" cstate="print"/>
            <a:stretch>
              <a:fillRect/>
            </a:stretch>
          </a:blipFill>
        </p:spPr>
        <p:txBody>
          <a:bodyPr wrap="square" lIns="0" tIns="0" rIns="0" bIns="0" rtlCol="0"/>
          <a:lstStyle/>
          <a:p>
            <a:endParaRPr/>
          </a:p>
        </p:txBody>
      </p:sp>
      <p:sp>
        <p:nvSpPr>
          <p:cNvPr id="4" name="object 4"/>
          <p:cNvSpPr/>
          <p:nvPr/>
        </p:nvSpPr>
        <p:spPr>
          <a:xfrm>
            <a:off x="1933575" y="134866"/>
            <a:ext cx="138430" cy="136525"/>
          </a:xfrm>
          <a:custGeom>
            <a:avLst/>
            <a:gdLst/>
            <a:ahLst/>
            <a:cxnLst/>
            <a:rect l="l" t="t" r="r" b="b"/>
            <a:pathLst>
              <a:path w="138429" h="136525">
                <a:moveTo>
                  <a:pt x="0" y="136529"/>
                </a:moveTo>
                <a:lnTo>
                  <a:pt x="138112" y="136529"/>
                </a:lnTo>
                <a:lnTo>
                  <a:pt x="138112" y="0"/>
                </a:lnTo>
                <a:lnTo>
                  <a:pt x="0" y="0"/>
                </a:lnTo>
                <a:lnTo>
                  <a:pt x="0" y="136529"/>
                </a:lnTo>
                <a:close/>
              </a:path>
            </a:pathLst>
          </a:custGeom>
          <a:solidFill>
            <a:srgbClr val="D6D6EB"/>
          </a:solidFill>
        </p:spPr>
        <p:txBody>
          <a:bodyPr wrap="square" lIns="0" tIns="0" rIns="0" bIns="0" rtlCol="0"/>
          <a:lstStyle/>
          <a:p>
            <a:endParaRPr/>
          </a:p>
        </p:txBody>
      </p:sp>
      <p:sp>
        <p:nvSpPr>
          <p:cNvPr id="5" name="object 5"/>
          <p:cNvSpPr/>
          <p:nvPr/>
        </p:nvSpPr>
        <p:spPr>
          <a:xfrm>
            <a:off x="2071689" y="1"/>
            <a:ext cx="139700" cy="135255"/>
          </a:xfrm>
          <a:custGeom>
            <a:avLst/>
            <a:gdLst/>
            <a:ahLst/>
            <a:cxnLst/>
            <a:rect l="l" t="t" r="r" b="b"/>
            <a:pathLst>
              <a:path w="139700" h="135255">
                <a:moveTo>
                  <a:pt x="0" y="134933"/>
                </a:moveTo>
                <a:lnTo>
                  <a:pt x="139695" y="134933"/>
                </a:lnTo>
                <a:lnTo>
                  <a:pt x="139695" y="59"/>
                </a:lnTo>
                <a:lnTo>
                  <a:pt x="0" y="59"/>
                </a:lnTo>
                <a:lnTo>
                  <a:pt x="0" y="134933"/>
                </a:lnTo>
              </a:path>
            </a:pathLst>
          </a:custGeom>
          <a:solidFill>
            <a:srgbClr val="D6D6EB"/>
          </a:solidFill>
        </p:spPr>
        <p:txBody>
          <a:bodyPr wrap="square" lIns="0" tIns="0" rIns="0" bIns="0" rtlCol="0"/>
          <a:lstStyle/>
          <a:p>
            <a:endParaRPr/>
          </a:p>
        </p:txBody>
      </p:sp>
      <p:sp>
        <p:nvSpPr>
          <p:cNvPr id="6" name="object 6"/>
          <p:cNvSpPr/>
          <p:nvPr/>
        </p:nvSpPr>
        <p:spPr>
          <a:xfrm>
            <a:off x="2071689" y="134919"/>
            <a:ext cx="139700" cy="141605"/>
          </a:xfrm>
          <a:custGeom>
            <a:avLst/>
            <a:gdLst/>
            <a:ahLst/>
            <a:cxnLst/>
            <a:rect l="l" t="t" r="r" b="b"/>
            <a:pathLst>
              <a:path w="139700" h="141604">
                <a:moveTo>
                  <a:pt x="0" y="141291"/>
                </a:moveTo>
                <a:lnTo>
                  <a:pt x="139695" y="141291"/>
                </a:lnTo>
                <a:lnTo>
                  <a:pt x="139695" y="0"/>
                </a:lnTo>
                <a:lnTo>
                  <a:pt x="0" y="0"/>
                </a:lnTo>
                <a:lnTo>
                  <a:pt x="0" y="141291"/>
                </a:lnTo>
                <a:close/>
              </a:path>
            </a:pathLst>
          </a:custGeom>
          <a:solidFill>
            <a:srgbClr val="A8ABD6"/>
          </a:solidFill>
        </p:spPr>
        <p:txBody>
          <a:bodyPr wrap="square" lIns="0" tIns="0" rIns="0" bIns="0" rtlCol="0"/>
          <a:lstStyle/>
          <a:p>
            <a:endParaRPr/>
          </a:p>
        </p:txBody>
      </p:sp>
      <p:sp>
        <p:nvSpPr>
          <p:cNvPr id="7" name="object 7"/>
          <p:cNvSpPr/>
          <p:nvPr/>
        </p:nvSpPr>
        <p:spPr>
          <a:xfrm>
            <a:off x="1798642" y="274627"/>
            <a:ext cx="136525" cy="135255"/>
          </a:xfrm>
          <a:custGeom>
            <a:avLst/>
            <a:gdLst/>
            <a:ahLst/>
            <a:cxnLst/>
            <a:rect l="l" t="t" r="r" b="b"/>
            <a:pathLst>
              <a:path w="136525" h="135254">
                <a:moveTo>
                  <a:pt x="0" y="134933"/>
                </a:moveTo>
                <a:lnTo>
                  <a:pt x="136517" y="134933"/>
                </a:lnTo>
                <a:lnTo>
                  <a:pt x="136517" y="0"/>
                </a:lnTo>
                <a:lnTo>
                  <a:pt x="0" y="0"/>
                </a:lnTo>
                <a:lnTo>
                  <a:pt x="0" y="134933"/>
                </a:lnTo>
                <a:close/>
              </a:path>
            </a:pathLst>
          </a:custGeom>
          <a:solidFill>
            <a:srgbClr val="D6D6EB"/>
          </a:solidFill>
        </p:spPr>
        <p:txBody>
          <a:bodyPr wrap="square" lIns="0" tIns="0" rIns="0" bIns="0" rtlCol="0"/>
          <a:lstStyle/>
          <a:p>
            <a:endParaRPr/>
          </a:p>
        </p:txBody>
      </p:sp>
      <p:sp>
        <p:nvSpPr>
          <p:cNvPr id="8" name="object 8"/>
          <p:cNvSpPr/>
          <p:nvPr/>
        </p:nvSpPr>
        <p:spPr>
          <a:xfrm>
            <a:off x="1655767" y="136451"/>
            <a:ext cx="141605" cy="138430"/>
          </a:xfrm>
          <a:custGeom>
            <a:avLst/>
            <a:gdLst/>
            <a:ahLst/>
            <a:cxnLst/>
            <a:rect l="l" t="t" r="r" b="b"/>
            <a:pathLst>
              <a:path w="141604" h="138429">
                <a:moveTo>
                  <a:pt x="0" y="138112"/>
                </a:moveTo>
                <a:lnTo>
                  <a:pt x="141279" y="138112"/>
                </a:lnTo>
                <a:lnTo>
                  <a:pt x="141279" y="0"/>
                </a:lnTo>
                <a:lnTo>
                  <a:pt x="0" y="0"/>
                </a:lnTo>
                <a:lnTo>
                  <a:pt x="0" y="138112"/>
                </a:lnTo>
                <a:close/>
              </a:path>
            </a:pathLst>
          </a:custGeom>
          <a:solidFill>
            <a:srgbClr val="00178F"/>
          </a:solidFill>
        </p:spPr>
        <p:txBody>
          <a:bodyPr wrap="square" lIns="0" tIns="0" rIns="0" bIns="0" rtlCol="0"/>
          <a:lstStyle/>
          <a:p>
            <a:endParaRPr/>
          </a:p>
        </p:txBody>
      </p:sp>
      <p:sp>
        <p:nvSpPr>
          <p:cNvPr id="9" name="object 9"/>
          <p:cNvSpPr/>
          <p:nvPr/>
        </p:nvSpPr>
        <p:spPr>
          <a:xfrm>
            <a:off x="1933575" y="271447"/>
            <a:ext cx="138430" cy="138430"/>
          </a:xfrm>
          <a:custGeom>
            <a:avLst/>
            <a:gdLst/>
            <a:ahLst/>
            <a:cxnLst/>
            <a:rect l="l" t="t" r="r" b="b"/>
            <a:pathLst>
              <a:path w="138429" h="138429">
                <a:moveTo>
                  <a:pt x="0" y="138112"/>
                </a:moveTo>
                <a:lnTo>
                  <a:pt x="138112" y="138112"/>
                </a:lnTo>
                <a:lnTo>
                  <a:pt x="138112" y="0"/>
                </a:lnTo>
                <a:lnTo>
                  <a:pt x="0" y="0"/>
                </a:lnTo>
                <a:lnTo>
                  <a:pt x="0" y="138112"/>
                </a:lnTo>
                <a:close/>
              </a:path>
            </a:pathLst>
          </a:custGeom>
          <a:solidFill>
            <a:srgbClr val="A8ABD6"/>
          </a:solidFill>
        </p:spPr>
        <p:txBody>
          <a:bodyPr wrap="square" lIns="0" tIns="0" rIns="0" bIns="0" rtlCol="0"/>
          <a:lstStyle/>
          <a:p>
            <a:endParaRPr/>
          </a:p>
        </p:txBody>
      </p:sp>
      <p:sp>
        <p:nvSpPr>
          <p:cNvPr id="10" name="object 10"/>
          <p:cNvSpPr/>
          <p:nvPr/>
        </p:nvSpPr>
        <p:spPr>
          <a:xfrm>
            <a:off x="1798642" y="409582"/>
            <a:ext cx="136525" cy="136525"/>
          </a:xfrm>
          <a:custGeom>
            <a:avLst/>
            <a:gdLst/>
            <a:ahLst/>
            <a:cxnLst/>
            <a:rect l="l" t="t" r="r" b="b"/>
            <a:pathLst>
              <a:path w="136525" h="136525">
                <a:moveTo>
                  <a:pt x="0" y="136529"/>
                </a:moveTo>
                <a:lnTo>
                  <a:pt x="136517" y="136529"/>
                </a:lnTo>
                <a:lnTo>
                  <a:pt x="136517" y="0"/>
                </a:lnTo>
                <a:lnTo>
                  <a:pt x="0" y="0"/>
                </a:lnTo>
                <a:lnTo>
                  <a:pt x="0" y="136529"/>
                </a:lnTo>
                <a:close/>
              </a:path>
            </a:pathLst>
          </a:custGeom>
          <a:solidFill>
            <a:srgbClr val="A8ABD6"/>
          </a:solidFill>
        </p:spPr>
        <p:txBody>
          <a:bodyPr wrap="square" lIns="0" tIns="0" rIns="0" bIns="0" rtlCol="0"/>
          <a:lstStyle/>
          <a:p>
            <a:endParaRPr/>
          </a:p>
        </p:txBody>
      </p:sp>
      <p:sp>
        <p:nvSpPr>
          <p:cNvPr id="11" name="object 11"/>
          <p:cNvSpPr txBox="1"/>
          <p:nvPr/>
        </p:nvSpPr>
        <p:spPr>
          <a:xfrm>
            <a:off x="7990333" y="3476042"/>
            <a:ext cx="1313815" cy="176972"/>
          </a:xfrm>
          <a:prstGeom prst="rect">
            <a:avLst/>
          </a:prstGeom>
        </p:spPr>
        <p:txBody>
          <a:bodyPr vert="horz" wrap="square" lIns="0" tIns="0" rIns="0" bIns="0" rtlCol="0">
            <a:spAutoFit/>
          </a:bodyPr>
          <a:lstStyle/>
          <a:p>
            <a:pPr marL="146685"/>
            <a:r>
              <a:rPr sz="1150" b="1" spc="-30" dirty="0">
                <a:latin typeface="Arial"/>
                <a:cs typeface="Arial"/>
              </a:rPr>
              <a:t>A</a:t>
            </a:r>
            <a:r>
              <a:rPr sz="1150" b="1" dirty="0">
                <a:latin typeface="Arial"/>
                <a:cs typeface="Arial"/>
              </a:rPr>
              <a:t>uth</a:t>
            </a:r>
            <a:r>
              <a:rPr sz="1150" b="1" spc="-5" dirty="0">
                <a:latin typeface="Arial"/>
                <a:cs typeface="Arial"/>
              </a:rPr>
              <a:t>e</a:t>
            </a:r>
            <a:r>
              <a:rPr sz="1150" b="1" dirty="0">
                <a:latin typeface="Arial"/>
                <a:cs typeface="Arial"/>
              </a:rPr>
              <a:t>nti</a:t>
            </a:r>
            <a:r>
              <a:rPr sz="1150" b="1" spc="-5" dirty="0">
                <a:latin typeface="Arial"/>
                <a:cs typeface="Arial"/>
              </a:rPr>
              <a:t>ca</a:t>
            </a:r>
            <a:r>
              <a:rPr sz="1150" b="1" spc="-15" dirty="0">
                <a:latin typeface="Arial"/>
                <a:cs typeface="Arial"/>
              </a:rPr>
              <a:t>t</a:t>
            </a:r>
            <a:r>
              <a:rPr sz="1150" b="1" dirty="0">
                <a:latin typeface="Arial"/>
                <a:cs typeface="Arial"/>
              </a:rPr>
              <a:t>i</a:t>
            </a:r>
            <a:r>
              <a:rPr sz="1150" b="1" spc="-10" dirty="0">
                <a:latin typeface="Arial"/>
                <a:cs typeface="Arial"/>
              </a:rPr>
              <a:t>o</a:t>
            </a:r>
            <a:r>
              <a:rPr sz="1150" b="1" dirty="0">
                <a:latin typeface="Arial"/>
                <a:cs typeface="Arial"/>
              </a:rPr>
              <a:t>n</a:t>
            </a:r>
            <a:endParaRPr sz="1150">
              <a:latin typeface="Arial"/>
              <a:cs typeface="Arial"/>
            </a:endParaRPr>
          </a:p>
        </p:txBody>
      </p:sp>
      <p:sp>
        <p:nvSpPr>
          <p:cNvPr id="12" name="object 12"/>
          <p:cNvSpPr/>
          <p:nvPr/>
        </p:nvSpPr>
        <p:spPr>
          <a:xfrm>
            <a:off x="9057772" y="3557899"/>
            <a:ext cx="164465" cy="163830"/>
          </a:xfrm>
          <a:custGeom>
            <a:avLst/>
            <a:gdLst/>
            <a:ahLst/>
            <a:cxnLst/>
            <a:rect l="l" t="t" r="r" b="b"/>
            <a:pathLst>
              <a:path w="164465" h="163829">
                <a:moveTo>
                  <a:pt x="0" y="163708"/>
                </a:moveTo>
                <a:lnTo>
                  <a:pt x="164195" y="163708"/>
                </a:lnTo>
                <a:lnTo>
                  <a:pt x="164195" y="0"/>
                </a:lnTo>
                <a:lnTo>
                  <a:pt x="0" y="0"/>
                </a:lnTo>
                <a:lnTo>
                  <a:pt x="0" y="32765"/>
                </a:lnTo>
                <a:lnTo>
                  <a:pt x="32765" y="32765"/>
                </a:lnTo>
                <a:lnTo>
                  <a:pt x="32765" y="65531"/>
                </a:lnTo>
                <a:lnTo>
                  <a:pt x="0" y="65531"/>
                </a:lnTo>
                <a:lnTo>
                  <a:pt x="0" y="98176"/>
                </a:lnTo>
                <a:lnTo>
                  <a:pt x="32765" y="98176"/>
                </a:lnTo>
                <a:lnTo>
                  <a:pt x="32765" y="130942"/>
                </a:lnTo>
                <a:lnTo>
                  <a:pt x="0" y="130942"/>
                </a:lnTo>
                <a:lnTo>
                  <a:pt x="0" y="163708"/>
                </a:lnTo>
                <a:close/>
              </a:path>
            </a:pathLst>
          </a:custGeom>
          <a:ln w="4371">
            <a:solidFill>
              <a:srgbClr val="000000"/>
            </a:solidFill>
          </a:ln>
        </p:spPr>
        <p:txBody>
          <a:bodyPr wrap="square" lIns="0" tIns="0" rIns="0" bIns="0" rtlCol="0"/>
          <a:lstStyle/>
          <a:p>
            <a:endParaRPr/>
          </a:p>
        </p:txBody>
      </p:sp>
      <p:sp>
        <p:nvSpPr>
          <p:cNvPr id="13" name="object 13"/>
          <p:cNvSpPr/>
          <p:nvPr/>
        </p:nvSpPr>
        <p:spPr>
          <a:xfrm>
            <a:off x="9024884" y="3656099"/>
            <a:ext cx="66040" cy="33020"/>
          </a:xfrm>
          <a:custGeom>
            <a:avLst/>
            <a:gdLst/>
            <a:ahLst/>
            <a:cxnLst/>
            <a:rect l="l" t="t" r="r" b="b"/>
            <a:pathLst>
              <a:path w="66040" h="33020">
                <a:moveTo>
                  <a:pt x="0" y="32742"/>
                </a:moveTo>
                <a:lnTo>
                  <a:pt x="65674" y="32742"/>
                </a:lnTo>
                <a:lnTo>
                  <a:pt x="65674" y="0"/>
                </a:lnTo>
                <a:lnTo>
                  <a:pt x="0" y="0"/>
                </a:lnTo>
                <a:lnTo>
                  <a:pt x="0" y="32742"/>
                </a:lnTo>
                <a:close/>
              </a:path>
            </a:pathLst>
          </a:custGeom>
          <a:ln w="4368">
            <a:solidFill>
              <a:srgbClr val="000000"/>
            </a:solidFill>
          </a:ln>
        </p:spPr>
        <p:txBody>
          <a:bodyPr wrap="square" lIns="0" tIns="0" rIns="0" bIns="0" rtlCol="0"/>
          <a:lstStyle/>
          <a:p>
            <a:endParaRPr/>
          </a:p>
        </p:txBody>
      </p:sp>
      <p:sp>
        <p:nvSpPr>
          <p:cNvPr id="14" name="object 14"/>
          <p:cNvSpPr/>
          <p:nvPr/>
        </p:nvSpPr>
        <p:spPr>
          <a:xfrm>
            <a:off x="9024884" y="3590689"/>
            <a:ext cx="66040" cy="33020"/>
          </a:xfrm>
          <a:custGeom>
            <a:avLst/>
            <a:gdLst/>
            <a:ahLst/>
            <a:cxnLst/>
            <a:rect l="l" t="t" r="r" b="b"/>
            <a:pathLst>
              <a:path w="66040" h="33020">
                <a:moveTo>
                  <a:pt x="0" y="32742"/>
                </a:moveTo>
                <a:lnTo>
                  <a:pt x="65674" y="32742"/>
                </a:lnTo>
                <a:lnTo>
                  <a:pt x="65674" y="0"/>
                </a:lnTo>
                <a:lnTo>
                  <a:pt x="0" y="0"/>
                </a:lnTo>
                <a:lnTo>
                  <a:pt x="0" y="32742"/>
                </a:lnTo>
                <a:close/>
              </a:path>
            </a:pathLst>
          </a:custGeom>
          <a:ln w="4368">
            <a:solidFill>
              <a:srgbClr val="000000"/>
            </a:solidFill>
          </a:ln>
        </p:spPr>
        <p:txBody>
          <a:bodyPr wrap="square" lIns="0" tIns="0" rIns="0" bIns="0" rtlCol="0"/>
          <a:lstStyle/>
          <a:p>
            <a:endParaRPr/>
          </a:p>
        </p:txBody>
      </p:sp>
      <p:sp>
        <p:nvSpPr>
          <p:cNvPr id="15" name="object 15"/>
          <p:cNvSpPr/>
          <p:nvPr/>
        </p:nvSpPr>
        <p:spPr>
          <a:xfrm>
            <a:off x="8544549" y="4130878"/>
            <a:ext cx="203428" cy="349172"/>
          </a:xfrm>
          <a:prstGeom prst="rect">
            <a:avLst/>
          </a:prstGeom>
          <a:blipFill>
            <a:blip r:embed="rId5" cstate="print"/>
            <a:stretch>
              <a:fillRect/>
            </a:stretch>
          </a:blipFill>
        </p:spPr>
        <p:txBody>
          <a:bodyPr wrap="square" lIns="0" tIns="0" rIns="0" bIns="0" rtlCol="0"/>
          <a:lstStyle/>
          <a:p>
            <a:endParaRPr/>
          </a:p>
        </p:txBody>
      </p:sp>
      <p:sp>
        <p:nvSpPr>
          <p:cNvPr id="16" name="object 16"/>
          <p:cNvSpPr/>
          <p:nvPr/>
        </p:nvSpPr>
        <p:spPr>
          <a:xfrm>
            <a:off x="8647176" y="3205856"/>
            <a:ext cx="0" cy="270510"/>
          </a:xfrm>
          <a:custGeom>
            <a:avLst/>
            <a:gdLst/>
            <a:ahLst/>
            <a:cxnLst/>
            <a:rect l="l" t="t" r="r" b="b"/>
            <a:pathLst>
              <a:path h="270510">
                <a:moveTo>
                  <a:pt x="0" y="0"/>
                </a:moveTo>
                <a:lnTo>
                  <a:pt x="0" y="270144"/>
                </a:lnTo>
              </a:path>
            </a:pathLst>
          </a:custGeom>
          <a:ln w="4377">
            <a:solidFill>
              <a:srgbClr val="000000"/>
            </a:solidFill>
          </a:ln>
        </p:spPr>
        <p:txBody>
          <a:bodyPr wrap="square" lIns="0" tIns="0" rIns="0" bIns="0" rtlCol="0"/>
          <a:lstStyle/>
          <a:p>
            <a:endParaRPr/>
          </a:p>
        </p:txBody>
      </p:sp>
      <p:sp>
        <p:nvSpPr>
          <p:cNvPr id="17" name="object 17"/>
          <p:cNvSpPr txBox="1"/>
          <p:nvPr/>
        </p:nvSpPr>
        <p:spPr>
          <a:xfrm>
            <a:off x="7990333" y="4772966"/>
            <a:ext cx="1313815" cy="176972"/>
          </a:xfrm>
          <a:prstGeom prst="rect">
            <a:avLst/>
          </a:prstGeom>
        </p:spPr>
        <p:txBody>
          <a:bodyPr vert="horz" wrap="square" lIns="0" tIns="0" rIns="0" bIns="0" rtlCol="0">
            <a:spAutoFit/>
          </a:bodyPr>
          <a:lstStyle/>
          <a:p>
            <a:pPr marL="175260"/>
            <a:r>
              <a:rPr sz="1150" b="1" spc="-5" dirty="0">
                <a:latin typeface="Arial"/>
                <a:cs typeface="Arial"/>
              </a:rPr>
              <a:t>De</a:t>
            </a:r>
            <a:r>
              <a:rPr sz="1150" b="1" dirty="0">
                <a:latin typeface="Arial"/>
                <a:cs typeface="Arial"/>
              </a:rPr>
              <a:t>du</a:t>
            </a:r>
            <a:r>
              <a:rPr sz="1150" b="1" spc="-10" dirty="0">
                <a:latin typeface="Arial"/>
                <a:cs typeface="Arial"/>
              </a:rPr>
              <a:t>pl</a:t>
            </a:r>
            <a:r>
              <a:rPr sz="1150" b="1" dirty="0">
                <a:latin typeface="Arial"/>
                <a:cs typeface="Arial"/>
              </a:rPr>
              <a:t>i</a:t>
            </a:r>
            <a:r>
              <a:rPr sz="1150" b="1" spc="-5" dirty="0">
                <a:latin typeface="Arial"/>
                <a:cs typeface="Arial"/>
              </a:rPr>
              <a:t>ca</a:t>
            </a:r>
            <a:r>
              <a:rPr sz="1150" b="1" spc="-15" dirty="0">
                <a:latin typeface="Arial"/>
                <a:cs typeface="Arial"/>
              </a:rPr>
              <a:t>t</a:t>
            </a:r>
            <a:r>
              <a:rPr sz="1150" b="1" dirty="0">
                <a:latin typeface="Arial"/>
                <a:cs typeface="Arial"/>
              </a:rPr>
              <a:t>i</a:t>
            </a:r>
            <a:r>
              <a:rPr sz="1150" b="1" spc="-10" dirty="0">
                <a:latin typeface="Arial"/>
                <a:cs typeface="Arial"/>
              </a:rPr>
              <a:t>o</a:t>
            </a:r>
            <a:r>
              <a:rPr sz="1150" b="1" dirty="0">
                <a:latin typeface="Arial"/>
                <a:cs typeface="Arial"/>
              </a:rPr>
              <a:t>n</a:t>
            </a:r>
            <a:endParaRPr sz="1150">
              <a:latin typeface="Arial"/>
              <a:cs typeface="Arial"/>
            </a:endParaRPr>
          </a:p>
        </p:txBody>
      </p:sp>
      <p:sp>
        <p:nvSpPr>
          <p:cNvPr id="18" name="object 18"/>
          <p:cNvSpPr/>
          <p:nvPr/>
        </p:nvSpPr>
        <p:spPr>
          <a:xfrm>
            <a:off x="9057772" y="4854833"/>
            <a:ext cx="164465" cy="163830"/>
          </a:xfrm>
          <a:custGeom>
            <a:avLst/>
            <a:gdLst/>
            <a:ahLst/>
            <a:cxnLst/>
            <a:rect l="l" t="t" r="r" b="b"/>
            <a:pathLst>
              <a:path w="164465" h="163829">
                <a:moveTo>
                  <a:pt x="0" y="163829"/>
                </a:moveTo>
                <a:lnTo>
                  <a:pt x="164195" y="163829"/>
                </a:lnTo>
                <a:lnTo>
                  <a:pt x="164195" y="0"/>
                </a:lnTo>
                <a:lnTo>
                  <a:pt x="0" y="0"/>
                </a:lnTo>
                <a:lnTo>
                  <a:pt x="0" y="32765"/>
                </a:lnTo>
                <a:lnTo>
                  <a:pt x="32765" y="32765"/>
                </a:lnTo>
                <a:lnTo>
                  <a:pt x="32765" y="65531"/>
                </a:lnTo>
                <a:lnTo>
                  <a:pt x="0" y="65531"/>
                </a:lnTo>
                <a:lnTo>
                  <a:pt x="0" y="98297"/>
                </a:lnTo>
                <a:lnTo>
                  <a:pt x="32765" y="98297"/>
                </a:lnTo>
                <a:lnTo>
                  <a:pt x="32765" y="131063"/>
                </a:lnTo>
                <a:lnTo>
                  <a:pt x="0" y="131063"/>
                </a:lnTo>
                <a:lnTo>
                  <a:pt x="0" y="163829"/>
                </a:lnTo>
                <a:close/>
              </a:path>
            </a:pathLst>
          </a:custGeom>
          <a:ln w="4371">
            <a:solidFill>
              <a:srgbClr val="000000"/>
            </a:solidFill>
          </a:ln>
        </p:spPr>
        <p:txBody>
          <a:bodyPr wrap="square" lIns="0" tIns="0" rIns="0" bIns="0" rtlCol="0"/>
          <a:lstStyle/>
          <a:p>
            <a:endParaRPr/>
          </a:p>
        </p:txBody>
      </p:sp>
      <p:sp>
        <p:nvSpPr>
          <p:cNvPr id="19" name="object 19"/>
          <p:cNvSpPr/>
          <p:nvPr/>
        </p:nvSpPr>
        <p:spPr>
          <a:xfrm>
            <a:off x="9024884" y="4953143"/>
            <a:ext cx="66040" cy="33020"/>
          </a:xfrm>
          <a:custGeom>
            <a:avLst/>
            <a:gdLst/>
            <a:ahLst/>
            <a:cxnLst/>
            <a:rect l="l" t="t" r="r" b="b"/>
            <a:pathLst>
              <a:path w="66040" h="33020">
                <a:moveTo>
                  <a:pt x="0" y="32754"/>
                </a:moveTo>
                <a:lnTo>
                  <a:pt x="65674" y="32754"/>
                </a:lnTo>
                <a:lnTo>
                  <a:pt x="65674" y="0"/>
                </a:lnTo>
                <a:lnTo>
                  <a:pt x="0" y="0"/>
                </a:lnTo>
                <a:lnTo>
                  <a:pt x="0" y="32754"/>
                </a:lnTo>
                <a:close/>
              </a:path>
            </a:pathLst>
          </a:custGeom>
          <a:ln w="4368">
            <a:solidFill>
              <a:srgbClr val="000000"/>
            </a:solidFill>
          </a:ln>
        </p:spPr>
        <p:txBody>
          <a:bodyPr wrap="square" lIns="0" tIns="0" rIns="0" bIns="0" rtlCol="0"/>
          <a:lstStyle/>
          <a:p>
            <a:endParaRPr/>
          </a:p>
        </p:txBody>
      </p:sp>
      <p:sp>
        <p:nvSpPr>
          <p:cNvPr id="20" name="object 20"/>
          <p:cNvSpPr/>
          <p:nvPr/>
        </p:nvSpPr>
        <p:spPr>
          <a:xfrm>
            <a:off x="9024884" y="4887610"/>
            <a:ext cx="66040" cy="33020"/>
          </a:xfrm>
          <a:custGeom>
            <a:avLst/>
            <a:gdLst/>
            <a:ahLst/>
            <a:cxnLst/>
            <a:rect l="l" t="t" r="r" b="b"/>
            <a:pathLst>
              <a:path w="66040" h="33020">
                <a:moveTo>
                  <a:pt x="0" y="32754"/>
                </a:moveTo>
                <a:lnTo>
                  <a:pt x="65674" y="32754"/>
                </a:lnTo>
                <a:lnTo>
                  <a:pt x="65674" y="0"/>
                </a:lnTo>
                <a:lnTo>
                  <a:pt x="0" y="0"/>
                </a:lnTo>
                <a:lnTo>
                  <a:pt x="0" y="32754"/>
                </a:lnTo>
                <a:close/>
              </a:path>
            </a:pathLst>
          </a:custGeom>
          <a:ln w="4368">
            <a:solidFill>
              <a:srgbClr val="000000"/>
            </a:solidFill>
          </a:ln>
        </p:spPr>
        <p:txBody>
          <a:bodyPr wrap="square" lIns="0" tIns="0" rIns="0" bIns="0" rtlCol="0"/>
          <a:lstStyle/>
          <a:p>
            <a:endParaRPr/>
          </a:p>
        </p:txBody>
      </p:sp>
      <p:sp>
        <p:nvSpPr>
          <p:cNvPr id="21" name="object 21"/>
          <p:cNvSpPr/>
          <p:nvPr/>
        </p:nvSpPr>
        <p:spPr>
          <a:xfrm>
            <a:off x="8544549" y="5427905"/>
            <a:ext cx="203428" cy="349172"/>
          </a:xfrm>
          <a:prstGeom prst="rect">
            <a:avLst/>
          </a:prstGeom>
          <a:blipFill>
            <a:blip r:embed="rId6" cstate="print"/>
            <a:stretch>
              <a:fillRect/>
            </a:stretch>
          </a:blipFill>
        </p:spPr>
        <p:txBody>
          <a:bodyPr wrap="square" lIns="0" tIns="0" rIns="0" bIns="0" rtlCol="0"/>
          <a:lstStyle/>
          <a:p>
            <a:endParaRPr/>
          </a:p>
        </p:txBody>
      </p:sp>
      <p:sp>
        <p:nvSpPr>
          <p:cNvPr id="22" name="object 22"/>
          <p:cNvSpPr/>
          <p:nvPr/>
        </p:nvSpPr>
        <p:spPr>
          <a:xfrm>
            <a:off x="8647176" y="4502908"/>
            <a:ext cx="0" cy="270510"/>
          </a:xfrm>
          <a:custGeom>
            <a:avLst/>
            <a:gdLst/>
            <a:ahLst/>
            <a:cxnLst/>
            <a:rect l="l" t="t" r="r" b="b"/>
            <a:pathLst>
              <a:path h="270510">
                <a:moveTo>
                  <a:pt x="0" y="0"/>
                </a:moveTo>
                <a:lnTo>
                  <a:pt x="0" y="270128"/>
                </a:lnTo>
              </a:path>
            </a:pathLst>
          </a:custGeom>
          <a:ln w="4377">
            <a:solidFill>
              <a:srgbClr val="000000"/>
            </a:solidFill>
          </a:ln>
        </p:spPr>
        <p:txBody>
          <a:bodyPr wrap="square" lIns="0" tIns="0" rIns="0" bIns="0" rtlCol="0"/>
          <a:lstStyle/>
          <a:p>
            <a:endParaRPr/>
          </a:p>
        </p:txBody>
      </p:sp>
      <p:sp>
        <p:nvSpPr>
          <p:cNvPr id="23" name="object 23"/>
          <p:cNvSpPr/>
          <p:nvPr/>
        </p:nvSpPr>
        <p:spPr>
          <a:xfrm>
            <a:off x="8587618" y="4386095"/>
            <a:ext cx="119320" cy="118977"/>
          </a:xfrm>
          <a:prstGeom prst="rect">
            <a:avLst/>
          </a:prstGeom>
          <a:blipFill>
            <a:blip r:embed="rId7" cstate="print"/>
            <a:stretch>
              <a:fillRect/>
            </a:stretch>
          </a:blipFill>
        </p:spPr>
        <p:txBody>
          <a:bodyPr wrap="square" lIns="0" tIns="0" rIns="0" bIns="0" rtlCol="0"/>
          <a:lstStyle/>
          <a:p>
            <a:endParaRPr/>
          </a:p>
        </p:txBody>
      </p:sp>
      <p:sp>
        <p:nvSpPr>
          <p:cNvPr id="24" name="object 24"/>
          <p:cNvSpPr/>
          <p:nvPr/>
        </p:nvSpPr>
        <p:spPr>
          <a:xfrm>
            <a:off x="7990333" y="3476042"/>
            <a:ext cx="1313815" cy="655320"/>
          </a:xfrm>
          <a:custGeom>
            <a:avLst/>
            <a:gdLst/>
            <a:ahLst/>
            <a:cxnLst/>
            <a:rect l="l" t="t" r="r" b="b"/>
            <a:pathLst>
              <a:path w="1313815" h="655320">
                <a:moveTo>
                  <a:pt x="0" y="654890"/>
                </a:moveTo>
                <a:lnTo>
                  <a:pt x="1313687" y="654890"/>
                </a:lnTo>
                <a:lnTo>
                  <a:pt x="1313687" y="0"/>
                </a:lnTo>
                <a:lnTo>
                  <a:pt x="0" y="0"/>
                </a:lnTo>
                <a:lnTo>
                  <a:pt x="0" y="654890"/>
                </a:lnTo>
                <a:close/>
              </a:path>
            </a:pathLst>
          </a:custGeom>
          <a:solidFill>
            <a:srgbClr val="FFFFFF"/>
          </a:solidFill>
        </p:spPr>
        <p:txBody>
          <a:bodyPr wrap="square" lIns="0" tIns="0" rIns="0" bIns="0" rtlCol="0"/>
          <a:lstStyle/>
          <a:p>
            <a:endParaRPr/>
          </a:p>
        </p:txBody>
      </p:sp>
      <p:sp>
        <p:nvSpPr>
          <p:cNvPr id="25" name="object 25"/>
          <p:cNvSpPr/>
          <p:nvPr/>
        </p:nvSpPr>
        <p:spPr>
          <a:xfrm>
            <a:off x="7990333" y="3475994"/>
            <a:ext cx="1313815" cy="655320"/>
          </a:xfrm>
          <a:custGeom>
            <a:avLst/>
            <a:gdLst/>
            <a:ahLst/>
            <a:cxnLst/>
            <a:rect l="l" t="t" r="r" b="b"/>
            <a:pathLst>
              <a:path w="1313815" h="655320">
                <a:moveTo>
                  <a:pt x="0" y="655319"/>
                </a:moveTo>
                <a:lnTo>
                  <a:pt x="1313819" y="655319"/>
                </a:lnTo>
                <a:lnTo>
                  <a:pt x="1313819" y="0"/>
                </a:lnTo>
                <a:lnTo>
                  <a:pt x="0" y="0"/>
                </a:lnTo>
                <a:lnTo>
                  <a:pt x="0" y="655319"/>
                </a:lnTo>
                <a:close/>
              </a:path>
            </a:pathLst>
          </a:custGeom>
          <a:ln w="4372">
            <a:solidFill>
              <a:srgbClr val="000000"/>
            </a:solidFill>
          </a:ln>
        </p:spPr>
        <p:txBody>
          <a:bodyPr wrap="square" lIns="0" tIns="0" rIns="0" bIns="0" rtlCol="0"/>
          <a:lstStyle/>
          <a:p>
            <a:endParaRPr/>
          </a:p>
        </p:txBody>
      </p:sp>
      <p:sp>
        <p:nvSpPr>
          <p:cNvPr id="26" name="object 26"/>
          <p:cNvSpPr txBox="1"/>
          <p:nvPr/>
        </p:nvSpPr>
        <p:spPr>
          <a:xfrm>
            <a:off x="8152643" y="3721671"/>
            <a:ext cx="988060" cy="176972"/>
          </a:xfrm>
          <a:prstGeom prst="rect">
            <a:avLst/>
          </a:prstGeom>
        </p:spPr>
        <p:txBody>
          <a:bodyPr vert="horz" wrap="square" lIns="0" tIns="0" rIns="0" bIns="0" rtlCol="0">
            <a:spAutoFit/>
          </a:bodyPr>
          <a:lstStyle/>
          <a:p>
            <a:pPr marL="12700"/>
            <a:r>
              <a:rPr sz="1150" b="1" spc="-5" dirty="0">
                <a:latin typeface="Arial"/>
                <a:cs typeface="Arial"/>
              </a:rPr>
              <a:t>De</a:t>
            </a:r>
            <a:r>
              <a:rPr sz="1150" b="1" dirty="0">
                <a:latin typeface="Arial"/>
                <a:cs typeface="Arial"/>
              </a:rPr>
              <a:t>du</a:t>
            </a:r>
            <a:r>
              <a:rPr sz="1150" b="1" spc="-10" dirty="0">
                <a:latin typeface="Arial"/>
                <a:cs typeface="Arial"/>
              </a:rPr>
              <a:t>pl</a:t>
            </a:r>
            <a:r>
              <a:rPr sz="1150" b="1" dirty="0">
                <a:latin typeface="Arial"/>
                <a:cs typeface="Arial"/>
              </a:rPr>
              <a:t>i</a:t>
            </a:r>
            <a:r>
              <a:rPr sz="1150" b="1" spc="-5" dirty="0">
                <a:latin typeface="Arial"/>
                <a:cs typeface="Arial"/>
              </a:rPr>
              <a:t>ca</a:t>
            </a:r>
            <a:r>
              <a:rPr sz="1150" b="1" spc="-15" dirty="0">
                <a:latin typeface="Arial"/>
                <a:cs typeface="Arial"/>
              </a:rPr>
              <a:t>t</a:t>
            </a:r>
            <a:r>
              <a:rPr sz="1150" b="1" dirty="0">
                <a:latin typeface="Arial"/>
                <a:cs typeface="Arial"/>
              </a:rPr>
              <a:t>i</a:t>
            </a:r>
            <a:r>
              <a:rPr sz="1150" b="1" spc="-10" dirty="0">
                <a:latin typeface="Arial"/>
                <a:cs typeface="Arial"/>
              </a:rPr>
              <a:t>o</a:t>
            </a:r>
            <a:r>
              <a:rPr sz="1150" b="1" dirty="0">
                <a:latin typeface="Arial"/>
                <a:cs typeface="Arial"/>
              </a:rPr>
              <a:t>n</a:t>
            </a:r>
            <a:endParaRPr sz="1150">
              <a:latin typeface="Arial"/>
              <a:cs typeface="Arial"/>
            </a:endParaRPr>
          </a:p>
        </p:txBody>
      </p:sp>
      <p:sp>
        <p:nvSpPr>
          <p:cNvPr id="27" name="object 27"/>
          <p:cNvSpPr/>
          <p:nvPr/>
        </p:nvSpPr>
        <p:spPr>
          <a:xfrm>
            <a:off x="9022720" y="3555675"/>
            <a:ext cx="201421" cy="168097"/>
          </a:xfrm>
          <a:prstGeom prst="rect">
            <a:avLst/>
          </a:prstGeom>
          <a:blipFill>
            <a:blip r:embed="rId8" cstate="print"/>
            <a:stretch>
              <a:fillRect/>
            </a:stretch>
          </a:blipFill>
        </p:spPr>
        <p:txBody>
          <a:bodyPr wrap="square" lIns="0" tIns="0" rIns="0" bIns="0" rtlCol="0"/>
          <a:lstStyle/>
          <a:p>
            <a:endParaRPr/>
          </a:p>
        </p:txBody>
      </p:sp>
      <p:sp>
        <p:nvSpPr>
          <p:cNvPr id="28" name="object 28"/>
          <p:cNvSpPr/>
          <p:nvPr/>
        </p:nvSpPr>
        <p:spPr>
          <a:xfrm>
            <a:off x="8544549" y="4130878"/>
            <a:ext cx="203428" cy="349172"/>
          </a:xfrm>
          <a:prstGeom prst="rect">
            <a:avLst/>
          </a:prstGeom>
          <a:blipFill>
            <a:blip r:embed="rId5" cstate="print"/>
            <a:stretch>
              <a:fillRect/>
            </a:stretch>
          </a:blipFill>
        </p:spPr>
        <p:txBody>
          <a:bodyPr wrap="square" lIns="0" tIns="0" rIns="0" bIns="0" rtlCol="0"/>
          <a:lstStyle/>
          <a:p>
            <a:endParaRPr/>
          </a:p>
        </p:txBody>
      </p:sp>
      <p:sp>
        <p:nvSpPr>
          <p:cNvPr id="29" name="object 29"/>
          <p:cNvSpPr/>
          <p:nvPr/>
        </p:nvSpPr>
        <p:spPr>
          <a:xfrm>
            <a:off x="8587618" y="3089043"/>
            <a:ext cx="119320" cy="118977"/>
          </a:xfrm>
          <a:prstGeom prst="rect">
            <a:avLst/>
          </a:prstGeom>
          <a:blipFill>
            <a:blip r:embed="rId9" cstate="print"/>
            <a:stretch>
              <a:fillRect/>
            </a:stretch>
          </a:blipFill>
        </p:spPr>
        <p:txBody>
          <a:bodyPr wrap="square" lIns="0" tIns="0" rIns="0" bIns="0" rtlCol="0"/>
          <a:lstStyle/>
          <a:p>
            <a:endParaRPr/>
          </a:p>
        </p:txBody>
      </p:sp>
      <p:sp>
        <p:nvSpPr>
          <p:cNvPr id="30" name="object 30"/>
          <p:cNvSpPr/>
          <p:nvPr/>
        </p:nvSpPr>
        <p:spPr>
          <a:xfrm>
            <a:off x="7990333" y="4772966"/>
            <a:ext cx="1313815" cy="655320"/>
          </a:xfrm>
          <a:custGeom>
            <a:avLst/>
            <a:gdLst/>
            <a:ahLst/>
            <a:cxnLst/>
            <a:rect l="l" t="t" r="r" b="b"/>
            <a:pathLst>
              <a:path w="1313815" h="655320">
                <a:moveTo>
                  <a:pt x="0" y="654890"/>
                </a:moveTo>
                <a:lnTo>
                  <a:pt x="1313687" y="654890"/>
                </a:lnTo>
                <a:lnTo>
                  <a:pt x="1313687" y="0"/>
                </a:lnTo>
                <a:lnTo>
                  <a:pt x="0" y="0"/>
                </a:lnTo>
                <a:lnTo>
                  <a:pt x="0" y="654890"/>
                </a:lnTo>
                <a:close/>
              </a:path>
            </a:pathLst>
          </a:custGeom>
          <a:solidFill>
            <a:srgbClr val="FFFFFF"/>
          </a:solidFill>
        </p:spPr>
        <p:txBody>
          <a:bodyPr wrap="square" lIns="0" tIns="0" rIns="0" bIns="0" rtlCol="0"/>
          <a:lstStyle/>
          <a:p>
            <a:endParaRPr/>
          </a:p>
        </p:txBody>
      </p:sp>
      <p:sp>
        <p:nvSpPr>
          <p:cNvPr id="31" name="object 31"/>
          <p:cNvSpPr/>
          <p:nvPr/>
        </p:nvSpPr>
        <p:spPr>
          <a:xfrm>
            <a:off x="7990333" y="4773036"/>
            <a:ext cx="1313815" cy="655320"/>
          </a:xfrm>
          <a:custGeom>
            <a:avLst/>
            <a:gdLst/>
            <a:ahLst/>
            <a:cxnLst/>
            <a:rect l="l" t="t" r="r" b="b"/>
            <a:pathLst>
              <a:path w="1313815" h="655320">
                <a:moveTo>
                  <a:pt x="0" y="655319"/>
                </a:moveTo>
                <a:lnTo>
                  <a:pt x="1313819" y="655319"/>
                </a:lnTo>
                <a:lnTo>
                  <a:pt x="1313819" y="0"/>
                </a:lnTo>
                <a:lnTo>
                  <a:pt x="0" y="0"/>
                </a:lnTo>
                <a:lnTo>
                  <a:pt x="0" y="655319"/>
                </a:lnTo>
                <a:close/>
              </a:path>
            </a:pathLst>
          </a:custGeom>
          <a:ln w="4372">
            <a:solidFill>
              <a:srgbClr val="000000"/>
            </a:solidFill>
          </a:ln>
        </p:spPr>
        <p:txBody>
          <a:bodyPr wrap="square" lIns="0" tIns="0" rIns="0" bIns="0" rtlCol="0"/>
          <a:lstStyle/>
          <a:p>
            <a:endParaRPr/>
          </a:p>
        </p:txBody>
      </p:sp>
      <p:sp>
        <p:nvSpPr>
          <p:cNvPr id="32" name="object 32"/>
          <p:cNvSpPr txBox="1"/>
          <p:nvPr/>
        </p:nvSpPr>
        <p:spPr>
          <a:xfrm>
            <a:off x="8123687" y="5018977"/>
            <a:ext cx="1043940" cy="176972"/>
          </a:xfrm>
          <a:prstGeom prst="rect">
            <a:avLst/>
          </a:prstGeom>
        </p:spPr>
        <p:txBody>
          <a:bodyPr vert="horz" wrap="square" lIns="0" tIns="0" rIns="0" bIns="0" rtlCol="0">
            <a:spAutoFit/>
          </a:bodyPr>
          <a:lstStyle/>
          <a:p>
            <a:pPr marL="12700"/>
            <a:r>
              <a:rPr sz="1150" b="1" spc="-30" dirty="0">
                <a:latin typeface="Arial"/>
                <a:cs typeface="Arial"/>
              </a:rPr>
              <a:t>A</a:t>
            </a:r>
            <a:r>
              <a:rPr sz="1150" b="1" dirty="0">
                <a:latin typeface="Arial"/>
                <a:cs typeface="Arial"/>
              </a:rPr>
              <a:t>uth</a:t>
            </a:r>
            <a:r>
              <a:rPr sz="1150" b="1" spc="-5" dirty="0">
                <a:latin typeface="Arial"/>
                <a:cs typeface="Arial"/>
              </a:rPr>
              <a:t>e</a:t>
            </a:r>
            <a:r>
              <a:rPr sz="1150" b="1" dirty="0">
                <a:latin typeface="Arial"/>
                <a:cs typeface="Arial"/>
              </a:rPr>
              <a:t>nti</a:t>
            </a:r>
            <a:r>
              <a:rPr sz="1150" b="1" spc="-5" dirty="0">
                <a:latin typeface="Arial"/>
                <a:cs typeface="Arial"/>
              </a:rPr>
              <a:t>ca</a:t>
            </a:r>
            <a:r>
              <a:rPr sz="1150" b="1" spc="-15" dirty="0">
                <a:latin typeface="Arial"/>
                <a:cs typeface="Arial"/>
              </a:rPr>
              <a:t>t</a:t>
            </a:r>
            <a:r>
              <a:rPr sz="1150" b="1" dirty="0">
                <a:latin typeface="Arial"/>
                <a:cs typeface="Arial"/>
              </a:rPr>
              <a:t>i</a:t>
            </a:r>
            <a:r>
              <a:rPr sz="1150" b="1" spc="-10" dirty="0">
                <a:latin typeface="Arial"/>
                <a:cs typeface="Arial"/>
              </a:rPr>
              <a:t>o</a:t>
            </a:r>
            <a:r>
              <a:rPr sz="1150" b="1" dirty="0">
                <a:latin typeface="Arial"/>
                <a:cs typeface="Arial"/>
              </a:rPr>
              <a:t>n</a:t>
            </a:r>
            <a:endParaRPr sz="1150">
              <a:latin typeface="Arial"/>
              <a:cs typeface="Arial"/>
            </a:endParaRPr>
          </a:p>
        </p:txBody>
      </p:sp>
      <p:sp>
        <p:nvSpPr>
          <p:cNvPr id="33" name="object 33"/>
          <p:cNvSpPr/>
          <p:nvPr/>
        </p:nvSpPr>
        <p:spPr>
          <a:xfrm>
            <a:off x="9022720" y="4852721"/>
            <a:ext cx="201421" cy="168097"/>
          </a:xfrm>
          <a:prstGeom prst="rect">
            <a:avLst/>
          </a:prstGeom>
          <a:blipFill>
            <a:blip r:embed="rId10" cstate="print"/>
            <a:stretch>
              <a:fillRect/>
            </a:stretch>
          </a:blipFill>
        </p:spPr>
        <p:txBody>
          <a:bodyPr wrap="square" lIns="0" tIns="0" rIns="0" bIns="0" rtlCol="0"/>
          <a:lstStyle/>
          <a:p>
            <a:endParaRPr/>
          </a:p>
        </p:txBody>
      </p:sp>
      <p:sp>
        <p:nvSpPr>
          <p:cNvPr id="34" name="object 34"/>
          <p:cNvSpPr/>
          <p:nvPr/>
        </p:nvSpPr>
        <p:spPr>
          <a:xfrm>
            <a:off x="8544549" y="5427905"/>
            <a:ext cx="203428" cy="349172"/>
          </a:xfrm>
          <a:prstGeom prst="rect">
            <a:avLst/>
          </a:prstGeom>
          <a:blipFill>
            <a:blip r:embed="rId6" cstate="print"/>
            <a:stretch>
              <a:fillRect/>
            </a:stretch>
          </a:blipFill>
        </p:spPr>
        <p:txBody>
          <a:bodyPr wrap="square" lIns="0" tIns="0" rIns="0" bIns="0" rtlCol="0"/>
          <a:lstStyle/>
          <a:p>
            <a:endParaRPr/>
          </a:p>
        </p:txBody>
      </p:sp>
      <p:sp>
        <p:nvSpPr>
          <p:cNvPr id="35" name="object 35"/>
          <p:cNvSpPr/>
          <p:nvPr/>
        </p:nvSpPr>
        <p:spPr>
          <a:xfrm>
            <a:off x="8587618" y="4386095"/>
            <a:ext cx="119320" cy="118977"/>
          </a:xfrm>
          <a:prstGeom prst="rect">
            <a:avLst/>
          </a:prstGeom>
          <a:blipFill>
            <a:blip r:embed="rId7" cstate="print"/>
            <a:stretch>
              <a:fillRect/>
            </a:stretch>
          </a:blipFill>
        </p:spPr>
        <p:txBody>
          <a:bodyPr wrap="square" lIns="0" tIns="0" rIns="0" bIns="0" rtlCol="0"/>
          <a:lstStyle/>
          <a:p>
            <a:endParaRPr/>
          </a:p>
        </p:txBody>
      </p:sp>
      <p:sp>
        <p:nvSpPr>
          <p:cNvPr id="36" name="object 36"/>
          <p:cNvSpPr/>
          <p:nvPr/>
        </p:nvSpPr>
        <p:spPr>
          <a:xfrm>
            <a:off x="9304019" y="2174229"/>
            <a:ext cx="0" cy="655320"/>
          </a:xfrm>
          <a:custGeom>
            <a:avLst/>
            <a:gdLst/>
            <a:ahLst/>
            <a:cxnLst/>
            <a:rect l="l" t="t" r="r" b="b"/>
            <a:pathLst>
              <a:path h="655319">
                <a:moveTo>
                  <a:pt x="0" y="654954"/>
                </a:moveTo>
                <a:lnTo>
                  <a:pt x="0" y="0"/>
                </a:lnTo>
                <a:lnTo>
                  <a:pt x="0" y="654954"/>
                </a:lnTo>
                <a:close/>
              </a:path>
            </a:pathLst>
          </a:custGeom>
          <a:ln w="4377">
            <a:solidFill>
              <a:srgbClr val="000000"/>
            </a:solidFill>
          </a:ln>
        </p:spPr>
        <p:txBody>
          <a:bodyPr wrap="square" lIns="0" tIns="0" rIns="0" bIns="0" rtlCol="0"/>
          <a:lstStyle/>
          <a:p>
            <a:endParaRPr/>
          </a:p>
        </p:txBody>
      </p:sp>
      <p:sp>
        <p:nvSpPr>
          <p:cNvPr id="37" name="object 37"/>
          <p:cNvSpPr/>
          <p:nvPr/>
        </p:nvSpPr>
        <p:spPr>
          <a:xfrm>
            <a:off x="7990333" y="2831515"/>
            <a:ext cx="1313815" cy="0"/>
          </a:xfrm>
          <a:custGeom>
            <a:avLst/>
            <a:gdLst/>
            <a:ahLst/>
            <a:cxnLst/>
            <a:rect l="l" t="t" r="r" b="b"/>
            <a:pathLst>
              <a:path w="1313815">
                <a:moveTo>
                  <a:pt x="0" y="0"/>
                </a:moveTo>
                <a:lnTo>
                  <a:pt x="1313687" y="0"/>
                </a:lnTo>
              </a:path>
            </a:pathLst>
          </a:custGeom>
          <a:ln w="4058">
            <a:solidFill>
              <a:srgbClr val="000000"/>
            </a:solidFill>
          </a:ln>
        </p:spPr>
        <p:txBody>
          <a:bodyPr wrap="square" lIns="0" tIns="0" rIns="0" bIns="0" rtlCol="0"/>
          <a:lstStyle/>
          <a:p>
            <a:endParaRPr/>
          </a:p>
        </p:txBody>
      </p:sp>
      <p:sp>
        <p:nvSpPr>
          <p:cNvPr id="38" name="object 38"/>
          <p:cNvSpPr/>
          <p:nvPr/>
        </p:nvSpPr>
        <p:spPr>
          <a:xfrm>
            <a:off x="7990333" y="2174306"/>
            <a:ext cx="1313815" cy="655320"/>
          </a:xfrm>
          <a:custGeom>
            <a:avLst/>
            <a:gdLst/>
            <a:ahLst/>
            <a:cxnLst/>
            <a:rect l="l" t="t" r="r" b="b"/>
            <a:pathLst>
              <a:path w="1313815" h="655319">
                <a:moveTo>
                  <a:pt x="0" y="654878"/>
                </a:moveTo>
                <a:lnTo>
                  <a:pt x="1313687" y="654878"/>
                </a:lnTo>
                <a:lnTo>
                  <a:pt x="1313687" y="0"/>
                </a:lnTo>
                <a:lnTo>
                  <a:pt x="0" y="0"/>
                </a:lnTo>
                <a:lnTo>
                  <a:pt x="0" y="654878"/>
                </a:lnTo>
                <a:close/>
              </a:path>
            </a:pathLst>
          </a:custGeom>
          <a:ln w="4368">
            <a:solidFill>
              <a:srgbClr val="000000"/>
            </a:solidFill>
          </a:ln>
        </p:spPr>
        <p:txBody>
          <a:bodyPr wrap="square" lIns="0" tIns="0" rIns="0" bIns="0" rtlCol="0"/>
          <a:lstStyle/>
          <a:p>
            <a:endParaRPr/>
          </a:p>
        </p:txBody>
      </p:sp>
      <p:sp>
        <p:nvSpPr>
          <p:cNvPr id="39" name="object 39"/>
          <p:cNvSpPr/>
          <p:nvPr/>
        </p:nvSpPr>
        <p:spPr>
          <a:xfrm>
            <a:off x="7990333" y="2174229"/>
            <a:ext cx="1313815" cy="655320"/>
          </a:xfrm>
          <a:custGeom>
            <a:avLst/>
            <a:gdLst/>
            <a:ahLst/>
            <a:cxnLst/>
            <a:rect l="l" t="t" r="r" b="b"/>
            <a:pathLst>
              <a:path w="1313815" h="655319">
                <a:moveTo>
                  <a:pt x="1313687" y="654954"/>
                </a:moveTo>
                <a:lnTo>
                  <a:pt x="1313687" y="0"/>
                </a:lnTo>
                <a:lnTo>
                  <a:pt x="0" y="0"/>
                </a:lnTo>
                <a:lnTo>
                  <a:pt x="1313687" y="0"/>
                </a:lnTo>
                <a:lnTo>
                  <a:pt x="1313687" y="654954"/>
                </a:lnTo>
                <a:close/>
              </a:path>
            </a:pathLst>
          </a:custGeom>
          <a:ln w="4368">
            <a:solidFill>
              <a:srgbClr val="000000"/>
            </a:solidFill>
          </a:ln>
        </p:spPr>
        <p:txBody>
          <a:bodyPr wrap="square" lIns="0" tIns="0" rIns="0" bIns="0" rtlCol="0"/>
          <a:lstStyle/>
          <a:p>
            <a:endParaRPr/>
          </a:p>
        </p:txBody>
      </p:sp>
      <p:sp>
        <p:nvSpPr>
          <p:cNvPr id="40" name="object 40"/>
          <p:cNvSpPr txBox="1"/>
          <p:nvPr/>
        </p:nvSpPr>
        <p:spPr>
          <a:xfrm>
            <a:off x="7990209" y="2178820"/>
            <a:ext cx="1308100" cy="176972"/>
          </a:xfrm>
          <a:prstGeom prst="rect">
            <a:avLst/>
          </a:prstGeom>
        </p:spPr>
        <p:txBody>
          <a:bodyPr vert="horz" wrap="square" lIns="0" tIns="0" rIns="0" bIns="0" rtlCol="0">
            <a:spAutoFit/>
          </a:bodyPr>
          <a:lstStyle/>
          <a:p>
            <a:pPr marL="276860"/>
            <a:r>
              <a:rPr sz="1150" b="1" spc="-10" dirty="0">
                <a:latin typeface="Arial"/>
                <a:cs typeface="Arial"/>
              </a:rPr>
              <a:t>Dec</a:t>
            </a:r>
            <a:r>
              <a:rPr sz="1150" b="1" spc="-5" dirty="0">
                <a:latin typeface="Arial"/>
                <a:cs typeface="Arial"/>
              </a:rPr>
              <a:t>r</a:t>
            </a:r>
            <a:r>
              <a:rPr sz="1150" b="1" spc="-35" dirty="0">
                <a:latin typeface="Arial"/>
                <a:cs typeface="Arial"/>
              </a:rPr>
              <a:t>y</a:t>
            </a:r>
            <a:r>
              <a:rPr sz="1150" b="1" dirty="0">
                <a:latin typeface="Arial"/>
                <a:cs typeface="Arial"/>
              </a:rPr>
              <a:t>ption</a:t>
            </a:r>
            <a:endParaRPr sz="1150">
              <a:latin typeface="Arial"/>
              <a:cs typeface="Arial"/>
            </a:endParaRPr>
          </a:p>
        </p:txBody>
      </p:sp>
      <p:sp>
        <p:nvSpPr>
          <p:cNvPr id="41" name="object 41"/>
          <p:cNvSpPr/>
          <p:nvPr/>
        </p:nvSpPr>
        <p:spPr>
          <a:xfrm>
            <a:off x="9057772" y="2256160"/>
            <a:ext cx="164465" cy="163830"/>
          </a:xfrm>
          <a:custGeom>
            <a:avLst/>
            <a:gdLst/>
            <a:ahLst/>
            <a:cxnLst/>
            <a:rect l="l" t="t" r="r" b="b"/>
            <a:pathLst>
              <a:path w="164465" h="163830">
                <a:moveTo>
                  <a:pt x="0" y="163708"/>
                </a:moveTo>
                <a:lnTo>
                  <a:pt x="164195" y="163708"/>
                </a:lnTo>
                <a:lnTo>
                  <a:pt x="164195" y="0"/>
                </a:lnTo>
                <a:lnTo>
                  <a:pt x="0" y="0"/>
                </a:lnTo>
                <a:lnTo>
                  <a:pt x="0" y="32765"/>
                </a:lnTo>
                <a:lnTo>
                  <a:pt x="32765" y="32765"/>
                </a:lnTo>
                <a:lnTo>
                  <a:pt x="32765" y="65531"/>
                </a:lnTo>
                <a:lnTo>
                  <a:pt x="0" y="65531"/>
                </a:lnTo>
                <a:lnTo>
                  <a:pt x="0" y="98176"/>
                </a:lnTo>
                <a:lnTo>
                  <a:pt x="32765" y="98176"/>
                </a:lnTo>
                <a:lnTo>
                  <a:pt x="32765" y="130942"/>
                </a:lnTo>
                <a:lnTo>
                  <a:pt x="0" y="130942"/>
                </a:lnTo>
                <a:lnTo>
                  <a:pt x="0" y="163708"/>
                </a:lnTo>
                <a:close/>
              </a:path>
            </a:pathLst>
          </a:custGeom>
          <a:ln w="4371">
            <a:solidFill>
              <a:srgbClr val="000000"/>
            </a:solidFill>
          </a:ln>
        </p:spPr>
        <p:txBody>
          <a:bodyPr wrap="square" lIns="0" tIns="0" rIns="0" bIns="0" rtlCol="0"/>
          <a:lstStyle/>
          <a:p>
            <a:endParaRPr/>
          </a:p>
        </p:txBody>
      </p:sp>
      <p:sp>
        <p:nvSpPr>
          <p:cNvPr id="42" name="object 42"/>
          <p:cNvSpPr/>
          <p:nvPr/>
        </p:nvSpPr>
        <p:spPr>
          <a:xfrm>
            <a:off x="9024884" y="2354359"/>
            <a:ext cx="66040" cy="33020"/>
          </a:xfrm>
          <a:custGeom>
            <a:avLst/>
            <a:gdLst/>
            <a:ahLst/>
            <a:cxnLst/>
            <a:rect l="l" t="t" r="r" b="b"/>
            <a:pathLst>
              <a:path w="66040" h="33019">
                <a:moveTo>
                  <a:pt x="0" y="32742"/>
                </a:moveTo>
                <a:lnTo>
                  <a:pt x="65674" y="32742"/>
                </a:lnTo>
                <a:lnTo>
                  <a:pt x="65674" y="0"/>
                </a:lnTo>
                <a:lnTo>
                  <a:pt x="0" y="0"/>
                </a:lnTo>
                <a:lnTo>
                  <a:pt x="0" y="32742"/>
                </a:lnTo>
                <a:close/>
              </a:path>
            </a:pathLst>
          </a:custGeom>
          <a:ln w="4368">
            <a:solidFill>
              <a:srgbClr val="000000"/>
            </a:solidFill>
          </a:ln>
        </p:spPr>
        <p:txBody>
          <a:bodyPr wrap="square" lIns="0" tIns="0" rIns="0" bIns="0" rtlCol="0"/>
          <a:lstStyle/>
          <a:p>
            <a:endParaRPr/>
          </a:p>
        </p:txBody>
      </p:sp>
      <p:sp>
        <p:nvSpPr>
          <p:cNvPr id="43" name="object 43"/>
          <p:cNvSpPr/>
          <p:nvPr/>
        </p:nvSpPr>
        <p:spPr>
          <a:xfrm>
            <a:off x="9024884" y="2288950"/>
            <a:ext cx="66040" cy="33020"/>
          </a:xfrm>
          <a:custGeom>
            <a:avLst/>
            <a:gdLst/>
            <a:ahLst/>
            <a:cxnLst/>
            <a:rect l="l" t="t" r="r" b="b"/>
            <a:pathLst>
              <a:path w="66040" h="33019">
                <a:moveTo>
                  <a:pt x="0" y="32742"/>
                </a:moveTo>
                <a:lnTo>
                  <a:pt x="65674" y="32742"/>
                </a:lnTo>
                <a:lnTo>
                  <a:pt x="65674" y="0"/>
                </a:lnTo>
                <a:lnTo>
                  <a:pt x="0" y="0"/>
                </a:lnTo>
                <a:lnTo>
                  <a:pt x="0" y="32742"/>
                </a:lnTo>
                <a:close/>
              </a:path>
            </a:pathLst>
          </a:custGeom>
          <a:ln w="4368">
            <a:solidFill>
              <a:srgbClr val="000000"/>
            </a:solidFill>
          </a:ln>
        </p:spPr>
        <p:txBody>
          <a:bodyPr wrap="square" lIns="0" tIns="0" rIns="0" bIns="0" rtlCol="0"/>
          <a:lstStyle/>
          <a:p>
            <a:endParaRPr/>
          </a:p>
        </p:txBody>
      </p:sp>
      <p:sp>
        <p:nvSpPr>
          <p:cNvPr id="44" name="object 44"/>
          <p:cNvSpPr/>
          <p:nvPr/>
        </p:nvSpPr>
        <p:spPr>
          <a:xfrm>
            <a:off x="8544549" y="2829129"/>
            <a:ext cx="203428" cy="349172"/>
          </a:xfrm>
          <a:prstGeom prst="rect">
            <a:avLst/>
          </a:prstGeom>
          <a:blipFill>
            <a:blip r:embed="rId6" cstate="print"/>
            <a:stretch>
              <a:fillRect/>
            </a:stretch>
          </a:blipFill>
        </p:spPr>
        <p:txBody>
          <a:bodyPr wrap="square" lIns="0" tIns="0" rIns="0" bIns="0" rtlCol="0"/>
          <a:lstStyle/>
          <a:p>
            <a:endParaRPr/>
          </a:p>
        </p:txBody>
      </p:sp>
      <p:sp>
        <p:nvSpPr>
          <p:cNvPr id="45" name="object 45"/>
          <p:cNvSpPr/>
          <p:nvPr/>
        </p:nvSpPr>
        <p:spPr>
          <a:xfrm>
            <a:off x="8647176" y="1904116"/>
            <a:ext cx="0" cy="270510"/>
          </a:xfrm>
          <a:custGeom>
            <a:avLst/>
            <a:gdLst/>
            <a:ahLst/>
            <a:cxnLst/>
            <a:rect l="l" t="t" r="r" b="b"/>
            <a:pathLst>
              <a:path h="270510">
                <a:moveTo>
                  <a:pt x="0" y="270113"/>
                </a:moveTo>
                <a:lnTo>
                  <a:pt x="0" y="0"/>
                </a:lnTo>
              </a:path>
            </a:pathLst>
          </a:custGeom>
          <a:ln w="4377">
            <a:solidFill>
              <a:srgbClr val="000000"/>
            </a:solidFill>
          </a:ln>
        </p:spPr>
        <p:txBody>
          <a:bodyPr wrap="square" lIns="0" tIns="0" rIns="0" bIns="0" rtlCol="0"/>
          <a:lstStyle/>
          <a:p>
            <a:endParaRPr/>
          </a:p>
        </p:txBody>
      </p:sp>
      <p:sp>
        <p:nvSpPr>
          <p:cNvPr id="46" name="object 46"/>
          <p:cNvSpPr/>
          <p:nvPr/>
        </p:nvSpPr>
        <p:spPr>
          <a:xfrm>
            <a:off x="8587618" y="1787303"/>
            <a:ext cx="119320" cy="118976"/>
          </a:xfrm>
          <a:prstGeom prst="rect">
            <a:avLst/>
          </a:prstGeom>
          <a:blipFill>
            <a:blip r:embed="rId7" cstate="print"/>
            <a:stretch>
              <a:fillRect/>
            </a:stretch>
          </a:blipFill>
        </p:spPr>
        <p:txBody>
          <a:bodyPr wrap="square" lIns="0" tIns="0" rIns="0" bIns="0" rtlCol="0"/>
          <a:lstStyle/>
          <a:p>
            <a:endParaRPr/>
          </a:p>
        </p:txBody>
      </p:sp>
      <p:sp>
        <p:nvSpPr>
          <p:cNvPr id="47" name="object 47"/>
          <p:cNvSpPr txBox="1"/>
          <p:nvPr/>
        </p:nvSpPr>
        <p:spPr>
          <a:xfrm>
            <a:off x="1923091" y="540808"/>
            <a:ext cx="5079365" cy="677108"/>
          </a:xfrm>
          <a:prstGeom prst="rect">
            <a:avLst/>
          </a:prstGeom>
        </p:spPr>
        <p:txBody>
          <a:bodyPr vert="horz" wrap="square" lIns="0" tIns="0" rIns="0" bIns="0" rtlCol="0">
            <a:spAutoFit/>
          </a:bodyPr>
          <a:lstStyle/>
          <a:p>
            <a:pPr marL="12700"/>
            <a:r>
              <a:rPr sz="4400" dirty="0">
                <a:latin typeface="Arial"/>
                <a:cs typeface="Arial"/>
              </a:rPr>
              <a:t>Sty</a:t>
            </a:r>
            <a:r>
              <a:rPr sz="4400" spc="5" dirty="0">
                <a:latin typeface="Arial"/>
                <a:cs typeface="Arial"/>
              </a:rPr>
              <a:t>l</a:t>
            </a:r>
            <a:r>
              <a:rPr sz="4400" dirty="0">
                <a:latin typeface="Arial"/>
                <a:cs typeface="Arial"/>
              </a:rPr>
              <a:t>e</a:t>
            </a:r>
            <a:r>
              <a:rPr sz="4400" spc="100" dirty="0">
                <a:latin typeface="Times New Roman"/>
                <a:cs typeface="Times New Roman"/>
              </a:rPr>
              <a:t> </a:t>
            </a:r>
            <a:r>
              <a:rPr sz="4400" spc="-5" dirty="0">
                <a:latin typeface="Arial"/>
                <a:cs typeface="Arial"/>
              </a:rPr>
              <a:t>1</a:t>
            </a:r>
            <a:r>
              <a:rPr sz="4400" dirty="0">
                <a:latin typeface="Arial"/>
                <a:cs typeface="Arial"/>
              </a:rPr>
              <a:t>:</a:t>
            </a:r>
            <a:r>
              <a:rPr sz="4400" spc="125" dirty="0">
                <a:latin typeface="Times New Roman"/>
                <a:cs typeface="Times New Roman"/>
              </a:rPr>
              <a:t> </a:t>
            </a:r>
            <a:r>
              <a:rPr sz="4400" dirty="0">
                <a:latin typeface="Arial"/>
                <a:cs typeface="Arial"/>
              </a:rPr>
              <a:t>PF</a:t>
            </a:r>
            <a:r>
              <a:rPr sz="4400" spc="15" dirty="0">
                <a:latin typeface="Times New Roman"/>
                <a:cs typeface="Times New Roman"/>
              </a:rPr>
              <a:t> </a:t>
            </a:r>
            <a:r>
              <a:rPr sz="4400" dirty="0">
                <a:latin typeface="Arial"/>
                <a:cs typeface="Arial"/>
              </a:rPr>
              <a:t>Examp</a:t>
            </a:r>
            <a:r>
              <a:rPr sz="4400" spc="10" dirty="0">
                <a:latin typeface="Arial"/>
                <a:cs typeface="Arial"/>
              </a:rPr>
              <a:t>l</a:t>
            </a:r>
            <a:r>
              <a:rPr sz="4400" dirty="0">
                <a:latin typeface="Arial"/>
                <a:cs typeface="Arial"/>
              </a:rPr>
              <a:t>e</a:t>
            </a:r>
            <a:endParaRPr sz="4400">
              <a:latin typeface="Arial"/>
              <a:cs typeface="Arial"/>
            </a:endParaRPr>
          </a:p>
        </p:txBody>
      </p:sp>
      <p:sp>
        <p:nvSpPr>
          <p:cNvPr id="48" name="object 48"/>
          <p:cNvSpPr txBox="1"/>
          <p:nvPr/>
        </p:nvSpPr>
        <p:spPr>
          <a:xfrm>
            <a:off x="1012874" y="1548015"/>
            <a:ext cx="4084905" cy="4437112"/>
          </a:xfrm>
          <a:prstGeom prst="rect">
            <a:avLst/>
          </a:prstGeom>
        </p:spPr>
        <p:txBody>
          <a:bodyPr vert="horz" wrap="square" lIns="0" tIns="0" rIns="0" bIns="0" rtlCol="0">
            <a:spAutoFit/>
          </a:bodyPr>
          <a:lstStyle/>
          <a:p>
            <a:pPr marL="355600" marR="182880" indent="-342900">
              <a:lnSpc>
                <a:spcPct val="80000"/>
              </a:lnSpc>
              <a:buClr>
                <a:srgbClr val="00007C"/>
              </a:buClr>
              <a:buSzPct val="75000"/>
              <a:buFont typeface="Wingdings"/>
              <a:buChar char=""/>
              <a:tabLst>
                <a:tab pos="355600" algn="l"/>
              </a:tabLst>
            </a:pPr>
            <a:r>
              <a:rPr sz="2000" dirty="0">
                <a:latin typeface="Arial"/>
                <a:cs typeface="Arial"/>
              </a:rPr>
              <a:t>Pipes</a:t>
            </a:r>
            <a:r>
              <a:rPr sz="2000" spc="55" dirty="0">
                <a:latin typeface="Times New Roman"/>
                <a:cs typeface="Times New Roman"/>
              </a:rPr>
              <a:t> </a:t>
            </a:r>
            <a:r>
              <a:rPr sz="2000" spc="-5" dirty="0">
                <a:latin typeface="Arial"/>
                <a:cs typeface="Arial"/>
              </a:rPr>
              <a:t>an</a:t>
            </a:r>
            <a:r>
              <a:rPr sz="2000" dirty="0">
                <a:latin typeface="Arial"/>
                <a:cs typeface="Arial"/>
              </a:rPr>
              <a:t>d</a:t>
            </a:r>
            <a:r>
              <a:rPr sz="2000" spc="30" dirty="0">
                <a:latin typeface="Times New Roman"/>
                <a:cs typeface="Times New Roman"/>
              </a:rPr>
              <a:t> </a:t>
            </a:r>
            <a:r>
              <a:rPr sz="2000" dirty="0">
                <a:latin typeface="Arial"/>
                <a:cs typeface="Arial"/>
              </a:rPr>
              <a:t>fi</a:t>
            </a:r>
            <a:r>
              <a:rPr sz="2000" spc="-10" dirty="0">
                <a:latin typeface="Arial"/>
                <a:cs typeface="Arial"/>
              </a:rPr>
              <a:t>l</a:t>
            </a:r>
            <a:r>
              <a:rPr sz="2000" dirty="0">
                <a:latin typeface="Arial"/>
                <a:cs typeface="Arial"/>
              </a:rPr>
              <a:t>ters</a:t>
            </a:r>
            <a:r>
              <a:rPr sz="2000" spc="5" dirty="0">
                <a:latin typeface="Times New Roman"/>
                <a:cs typeface="Times New Roman"/>
              </a:rPr>
              <a:t> </a:t>
            </a:r>
            <a:r>
              <a:rPr sz="2000" spc="-5" dirty="0">
                <a:latin typeface="Arial"/>
                <a:cs typeface="Arial"/>
              </a:rPr>
              <a:t>let</a:t>
            </a:r>
            <a:r>
              <a:rPr sz="2000" dirty="0">
                <a:latin typeface="Arial"/>
                <a:cs typeface="Arial"/>
              </a:rPr>
              <a:t>s</a:t>
            </a:r>
            <a:r>
              <a:rPr sz="2000" spc="20" dirty="0">
                <a:latin typeface="Times New Roman"/>
                <a:cs typeface="Times New Roman"/>
              </a:rPr>
              <a:t> </a:t>
            </a:r>
            <a:r>
              <a:rPr sz="2000" spc="-5" dirty="0">
                <a:latin typeface="Arial"/>
                <a:cs typeface="Arial"/>
              </a:rPr>
              <a:t>us</a:t>
            </a:r>
            <a:r>
              <a:rPr sz="2000" spc="-5" dirty="0">
                <a:latin typeface="Times New Roman"/>
                <a:cs typeface="Times New Roman"/>
              </a:rPr>
              <a:t> </a:t>
            </a:r>
            <a:r>
              <a:rPr sz="2000" spc="-5" dirty="0">
                <a:latin typeface="Arial"/>
                <a:cs typeface="Arial"/>
              </a:rPr>
              <a:t>pe</a:t>
            </a:r>
            <a:r>
              <a:rPr sz="2000" spc="5" dirty="0">
                <a:latin typeface="Arial"/>
                <a:cs typeface="Arial"/>
              </a:rPr>
              <a:t>r</a:t>
            </a:r>
            <a:r>
              <a:rPr sz="2000" dirty="0">
                <a:latin typeface="Arial"/>
                <a:cs typeface="Arial"/>
              </a:rPr>
              <a:t>f</a:t>
            </a:r>
            <a:r>
              <a:rPr sz="2000" spc="-20" dirty="0">
                <a:latin typeface="Arial"/>
                <a:cs typeface="Arial"/>
              </a:rPr>
              <a:t>o</a:t>
            </a:r>
            <a:r>
              <a:rPr sz="2000" spc="-10" dirty="0">
                <a:latin typeface="Arial"/>
                <a:cs typeface="Arial"/>
              </a:rPr>
              <a:t>r</a:t>
            </a:r>
            <a:r>
              <a:rPr sz="2000" dirty="0">
                <a:latin typeface="Arial"/>
                <a:cs typeface="Arial"/>
              </a:rPr>
              <a:t>m</a:t>
            </a:r>
            <a:r>
              <a:rPr sz="2000" spc="-10" dirty="0">
                <a:latin typeface="Times New Roman"/>
                <a:cs typeface="Times New Roman"/>
              </a:rPr>
              <a:t> </a:t>
            </a:r>
            <a:r>
              <a:rPr sz="2000" dirty="0">
                <a:latin typeface="Arial"/>
                <a:cs typeface="Arial"/>
              </a:rPr>
              <a:t>c</a:t>
            </a:r>
            <a:r>
              <a:rPr sz="2000" spc="5" dirty="0">
                <a:latin typeface="Arial"/>
                <a:cs typeface="Arial"/>
              </a:rPr>
              <a:t>o</a:t>
            </a:r>
            <a:r>
              <a:rPr sz="2000" dirty="0">
                <a:latin typeface="Arial"/>
                <a:cs typeface="Arial"/>
              </a:rPr>
              <a:t>mplex</a:t>
            </a:r>
            <a:r>
              <a:rPr sz="2000" dirty="0">
                <a:latin typeface="Times New Roman"/>
                <a:cs typeface="Times New Roman"/>
              </a:rPr>
              <a:t> </a:t>
            </a:r>
            <a:r>
              <a:rPr sz="2000" spc="-5" dirty="0">
                <a:latin typeface="Arial"/>
                <a:cs typeface="Arial"/>
              </a:rPr>
              <a:t>p</a:t>
            </a:r>
            <a:r>
              <a:rPr sz="2000" dirty="0">
                <a:latin typeface="Arial"/>
                <a:cs typeface="Arial"/>
              </a:rPr>
              <a:t>r</a:t>
            </a:r>
            <a:r>
              <a:rPr sz="2000" spc="-5" dirty="0">
                <a:latin typeface="Arial"/>
                <a:cs typeface="Arial"/>
              </a:rPr>
              <a:t>o</a:t>
            </a:r>
            <a:r>
              <a:rPr sz="2000" spc="5" dirty="0">
                <a:latin typeface="Arial"/>
                <a:cs typeface="Arial"/>
              </a:rPr>
              <a:t>c</a:t>
            </a:r>
            <a:r>
              <a:rPr sz="2000" spc="-5" dirty="0">
                <a:latin typeface="Arial"/>
                <a:cs typeface="Arial"/>
              </a:rPr>
              <a:t>e</a:t>
            </a:r>
            <a:r>
              <a:rPr sz="2000" spc="5" dirty="0">
                <a:latin typeface="Arial"/>
                <a:cs typeface="Arial"/>
              </a:rPr>
              <a:t>s</a:t>
            </a:r>
            <a:r>
              <a:rPr sz="2000" dirty="0">
                <a:latin typeface="Arial"/>
                <a:cs typeface="Arial"/>
              </a:rPr>
              <a:t>s</a:t>
            </a:r>
            <a:r>
              <a:rPr sz="2000" spc="-10" dirty="0">
                <a:latin typeface="Arial"/>
                <a:cs typeface="Arial"/>
              </a:rPr>
              <a:t>i</a:t>
            </a:r>
            <a:r>
              <a:rPr sz="2000" spc="-5" dirty="0">
                <a:latin typeface="Arial"/>
                <a:cs typeface="Arial"/>
              </a:rPr>
              <a:t>n</a:t>
            </a:r>
            <a:r>
              <a:rPr sz="2000" dirty="0">
                <a:latin typeface="Arial"/>
                <a:cs typeface="Arial"/>
              </a:rPr>
              <a:t>g</a:t>
            </a:r>
            <a:r>
              <a:rPr sz="2000" spc="15" dirty="0">
                <a:latin typeface="Times New Roman"/>
                <a:cs typeface="Times New Roman"/>
              </a:rPr>
              <a:t> </a:t>
            </a:r>
            <a:r>
              <a:rPr sz="2000" spc="-5" dirty="0">
                <a:latin typeface="Arial"/>
                <a:cs typeface="Arial"/>
              </a:rPr>
              <a:t>o</a:t>
            </a:r>
            <a:r>
              <a:rPr sz="2000" dirty="0">
                <a:latin typeface="Arial"/>
                <a:cs typeface="Arial"/>
              </a:rPr>
              <a:t>n</a:t>
            </a:r>
            <a:r>
              <a:rPr sz="2000" spc="40" dirty="0">
                <a:latin typeface="Times New Roman"/>
                <a:cs typeface="Times New Roman"/>
              </a:rPr>
              <a:t> </a:t>
            </a:r>
            <a:r>
              <a:rPr sz="2000" dirty="0">
                <a:latin typeface="Arial"/>
                <a:cs typeface="Arial"/>
              </a:rPr>
              <a:t>a</a:t>
            </a:r>
            <a:r>
              <a:rPr sz="2000" spc="-35" dirty="0">
                <a:latin typeface="Times New Roman"/>
                <a:cs typeface="Times New Roman"/>
              </a:rPr>
              <a:t> </a:t>
            </a:r>
            <a:r>
              <a:rPr sz="2000" dirty="0">
                <a:latin typeface="Arial"/>
                <a:cs typeface="Arial"/>
              </a:rPr>
              <a:t>mess</a:t>
            </a:r>
            <a:r>
              <a:rPr sz="2000" spc="5" dirty="0">
                <a:latin typeface="Arial"/>
                <a:cs typeface="Arial"/>
              </a:rPr>
              <a:t>a</a:t>
            </a:r>
            <a:r>
              <a:rPr sz="2000" spc="-5" dirty="0">
                <a:latin typeface="Arial"/>
                <a:cs typeface="Arial"/>
              </a:rPr>
              <a:t>ge</a:t>
            </a:r>
            <a:r>
              <a:rPr sz="2000" spc="-5" dirty="0">
                <a:latin typeface="Times New Roman"/>
                <a:cs typeface="Times New Roman"/>
              </a:rPr>
              <a:t> </a:t>
            </a:r>
            <a:r>
              <a:rPr sz="2000" spc="-5" dirty="0">
                <a:latin typeface="Arial"/>
                <a:cs typeface="Arial"/>
              </a:rPr>
              <a:t>whil</a:t>
            </a:r>
            <a:r>
              <a:rPr sz="2000" dirty="0">
                <a:latin typeface="Arial"/>
                <a:cs typeface="Arial"/>
              </a:rPr>
              <a:t>e</a:t>
            </a:r>
            <a:r>
              <a:rPr sz="2000" spc="30" dirty="0">
                <a:latin typeface="Times New Roman"/>
                <a:cs typeface="Times New Roman"/>
              </a:rPr>
              <a:t> </a:t>
            </a:r>
            <a:r>
              <a:rPr sz="2000" i="1" spc="-20" dirty="0">
                <a:solidFill>
                  <a:srgbClr val="000098"/>
                </a:solidFill>
                <a:latin typeface="Arial"/>
                <a:cs typeface="Arial"/>
              </a:rPr>
              <a:t>m</a:t>
            </a:r>
            <a:r>
              <a:rPr sz="2000" i="1" spc="-5" dirty="0">
                <a:solidFill>
                  <a:srgbClr val="000098"/>
                </a:solidFill>
                <a:latin typeface="Arial"/>
                <a:cs typeface="Arial"/>
              </a:rPr>
              <a:t>ain</a:t>
            </a:r>
            <a:r>
              <a:rPr sz="2000" i="1" spc="-10" dirty="0">
                <a:solidFill>
                  <a:srgbClr val="000098"/>
                </a:solidFill>
                <a:latin typeface="Arial"/>
                <a:cs typeface="Arial"/>
              </a:rPr>
              <a:t>t</a:t>
            </a:r>
            <a:r>
              <a:rPr sz="2000" i="1" spc="-5" dirty="0">
                <a:solidFill>
                  <a:srgbClr val="000098"/>
                </a:solidFill>
                <a:latin typeface="Arial"/>
                <a:cs typeface="Arial"/>
              </a:rPr>
              <a:t>ai</a:t>
            </a:r>
            <a:r>
              <a:rPr sz="2000" i="1" spc="-15" dirty="0">
                <a:solidFill>
                  <a:srgbClr val="000098"/>
                </a:solidFill>
                <a:latin typeface="Arial"/>
                <a:cs typeface="Arial"/>
              </a:rPr>
              <a:t>n</a:t>
            </a:r>
            <a:r>
              <a:rPr sz="2000" i="1" spc="-5" dirty="0">
                <a:solidFill>
                  <a:srgbClr val="000098"/>
                </a:solidFill>
                <a:latin typeface="Arial"/>
                <a:cs typeface="Arial"/>
              </a:rPr>
              <a:t>ing</a:t>
            </a:r>
            <a:endParaRPr sz="2000" dirty="0">
              <a:latin typeface="Arial"/>
              <a:cs typeface="Arial"/>
            </a:endParaRPr>
          </a:p>
          <a:p>
            <a:pPr marL="355600">
              <a:spcBef>
                <a:spcPts val="1440"/>
              </a:spcBef>
            </a:pPr>
            <a:r>
              <a:rPr sz="2000" i="1" dirty="0">
                <a:solidFill>
                  <a:srgbClr val="000098"/>
                </a:solidFill>
                <a:latin typeface="Arial"/>
                <a:cs typeface="Arial"/>
              </a:rPr>
              <a:t>flexibility</a:t>
            </a:r>
            <a:endParaRPr sz="2000" dirty="0">
              <a:latin typeface="Arial"/>
              <a:cs typeface="Arial"/>
            </a:endParaRPr>
          </a:p>
          <a:p>
            <a:pPr>
              <a:spcBef>
                <a:spcPts val="40"/>
              </a:spcBef>
            </a:pPr>
            <a:endParaRPr sz="1600" dirty="0">
              <a:latin typeface="Times New Roman"/>
              <a:cs typeface="Times New Roman"/>
            </a:endParaRPr>
          </a:p>
          <a:p>
            <a:pPr marL="355600" marR="301625" indent="-342900">
              <a:lnSpc>
                <a:spcPts val="1920"/>
              </a:lnSpc>
              <a:buClr>
                <a:srgbClr val="00007C"/>
              </a:buClr>
              <a:buSzPct val="75000"/>
              <a:buFont typeface="Wingdings"/>
              <a:buChar char=""/>
              <a:tabLst>
                <a:tab pos="355600" algn="l"/>
              </a:tabLst>
            </a:pPr>
            <a:r>
              <a:rPr sz="2000" dirty="0">
                <a:latin typeface="Arial"/>
                <a:cs typeface="Arial"/>
              </a:rPr>
              <a:t>Because</a:t>
            </a:r>
            <a:r>
              <a:rPr sz="2000" spc="30" dirty="0">
                <a:latin typeface="Times New Roman"/>
                <a:cs typeface="Times New Roman"/>
              </a:rPr>
              <a:t> </a:t>
            </a:r>
            <a:r>
              <a:rPr sz="2000" spc="-5" dirty="0">
                <a:latin typeface="Arial"/>
                <a:cs typeface="Arial"/>
              </a:rPr>
              <a:t>al</a:t>
            </a:r>
            <a:r>
              <a:rPr sz="2000" dirty="0">
                <a:latin typeface="Arial"/>
                <a:cs typeface="Arial"/>
              </a:rPr>
              <a:t>l</a:t>
            </a:r>
            <a:r>
              <a:rPr sz="2000" spc="60" dirty="0">
                <a:latin typeface="Times New Roman"/>
                <a:cs typeface="Times New Roman"/>
              </a:rPr>
              <a:t> </a:t>
            </a:r>
            <a:r>
              <a:rPr sz="2000" dirty="0">
                <a:latin typeface="Arial"/>
                <a:cs typeface="Arial"/>
              </a:rPr>
              <a:t>c</a:t>
            </a:r>
            <a:r>
              <a:rPr sz="2000" spc="5" dirty="0">
                <a:latin typeface="Arial"/>
                <a:cs typeface="Arial"/>
              </a:rPr>
              <a:t>o</a:t>
            </a:r>
            <a:r>
              <a:rPr sz="2000" dirty="0">
                <a:latin typeface="Arial"/>
                <a:cs typeface="Arial"/>
              </a:rPr>
              <a:t>mp</a:t>
            </a:r>
            <a:r>
              <a:rPr sz="2000" spc="-15" dirty="0">
                <a:latin typeface="Arial"/>
                <a:cs typeface="Arial"/>
              </a:rPr>
              <a:t>o</a:t>
            </a:r>
            <a:r>
              <a:rPr sz="2000" spc="-5" dirty="0">
                <a:latin typeface="Arial"/>
                <a:cs typeface="Arial"/>
              </a:rPr>
              <a:t>n</a:t>
            </a:r>
            <a:r>
              <a:rPr sz="2000" spc="-10" dirty="0">
                <a:latin typeface="Arial"/>
                <a:cs typeface="Arial"/>
              </a:rPr>
              <a:t>e</a:t>
            </a:r>
            <a:r>
              <a:rPr sz="2000" spc="-15" dirty="0">
                <a:latin typeface="Arial"/>
                <a:cs typeface="Arial"/>
              </a:rPr>
              <a:t>n</a:t>
            </a:r>
            <a:r>
              <a:rPr sz="2000" spc="-20" dirty="0">
                <a:latin typeface="Arial"/>
                <a:cs typeface="Arial"/>
              </a:rPr>
              <a:t>t</a:t>
            </a:r>
            <a:r>
              <a:rPr sz="2000" dirty="0">
                <a:latin typeface="Arial"/>
                <a:cs typeface="Arial"/>
              </a:rPr>
              <a:t>s</a:t>
            </a:r>
            <a:r>
              <a:rPr sz="2000" dirty="0">
                <a:latin typeface="Times New Roman"/>
                <a:cs typeface="Times New Roman"/>
              </a:rPr>
              <a:t> </a:t>
            </a:r>
            <a:r>
              <a:rPr sz="2000" spc="-5" dirty="0">
                <a:latin typeface="Arial"/>
                <a:cs typeface="Arial"/>
              </a:rPr>
              <a:t>u</a:t>
            </a:r>
            <a:r>
              <a:rPr sz="2000" spc="5" dirty="0">
                <a:latin typeface="Arial"/>
                <a:cs typeface="Arial"/>
              </a:rPr>
              <a:t>s</a:t>
            </a:r>
            <a:r>
              <a:rPr sz="2000" dirty="0">
                <a:latin typeface="Arial"/>
                <a:cs typeface="Arial"/>
              </a:rPr>
              <a:t>e</a:t>
            </a:r>
            <a:r>
              <a:rPr sz="2000" spc="40" dirty="0">
                <a:latin typeface="Times New Roman"/>
                <a:cs typeface="Times New Roman"/>
              </a:rPr>
              <a:t> </a:t>
            </a:r>
            <a:r>
              <a:rPr sz="2000" dirty="0">
                <a:latin typeface="Arial"/>
                <a:cs typeface="Arial"/>
              </a:rPr>
              <a:t>the</a:t>
            </a:r>
            <a:r>
              <a:rPr sz="2000" spc="10" dirty="0">
                <a:latin typeface="Times New Roman"/>
                <a:cs typeface="Times New Roman"/>
              </a:rPr>
              <a:t> </a:t>
            </a:r>
            <a:r>
              <a:rPr sz="2000" i="1" dirty="0">
                <a:solidFill>
                  <a:srgbClr val="000098"/>
                </a:solidFill>
                <a:latin typeface="Arial"/>
                <a:cs typeface="Arial"/>
              </a:rPr>
              <a:t>s</a:t>
            </a:r>
            <a:r>
              <a:rPr sz="2000" i="1" spc="5" dirty="0">
                <a:solidFill>
                  <a:srgbClr val="000098"/>
                </a:solidFill>
                <a:latin typeface="Arial"/>
                <a:cs typeface="Arial"/>
              </a:rPr>
              <a:t>a</a:t>
            </a:r>
            <a:r>
              <a:rPr sz="2000" i="1" spc="-15" dirty="0">
                <a:solidFill>
                  <a:srgbClr val="000098"/>
                </a:solidFill>
                <a:latin typeface="Arial"/>
                <a:cs typeface="Arial"/>
              </a:rPr>
              <a:t>m</a:t>
            </a:r>
            <a:r>
              <a:rPr sz="2000" i="1" dirty="0">
                <a:solidFill>
                  <a:srgbClr val="000098"/>
                </a:solidFill>
                <a:latin typeface="Arial"/>
                <a:cs typeface="Arial"/>
              </a:rPr>
              <a:t>e</a:t>
            </a:r>
            <a:r>
              <a:rPr sz="2000" i="1" spc="45" dirty="0">
                <a:solidFill>
                  <a:srgbClr val="000098"/>
                </a:solidFill>
                <a:latin typeface="Times New Roman"/>
                <a:cs typeface="Times New Roman"/>
              </a:rPr>
              <a:t> </a:t>
            </a:r>
            <a:r>
              <a:rPr sz="2000" i="1" spc="-5" dirty="0">
                <a:solidFill>
                  <a:srgbClr val="000098"/>
                </a:solidFill>
                <a:latin typeface="Arial"/>
                <a:cs typeface="Arial"/>
              </a:rPr>
              <a:t>e</a:t>
            </a:r>
            <a:r>
              <a:rPr sz="2000" i="1" spc="5" dirty="0">
                <a:solidFill>
                  <a:srgbClr val="000098"/>
                </a:solidFill>
                <a:latin typeface="Arial"/>
                <a:cs typeface="Arial"/>
              </a:rPr>
              <a:t>x</a:t>
            </a:r>
            <a:r>
              <a:rPr sz="2000" i="1" dirty="0">
                <a:solidFill>
                  <a:srgbClr val="000098"/>
                </a:solidFill>
                <a:latin typeface="Arial"/>
                <a:cs typeface="Arial"/>
              </a:rPr>
              <a:t>te</a:t>
            </a:r>
            <a:r>
              <a:rPr sz="2000" i="1" spc="-15" dirty="0">
                <a:solidFill>
                  <a:srgbClr val="000098"/>
                </a:solidFill>
                <a:latin typeface="Arial"/>
                <a:cs typeface="Arial"/>
              </a:rPr>
              <a:t>rna</a:t>
            </a:r>
            <a:r>
              <a:rPr sz="2000" i="1" dirty="0">
                <a:solidFill>
                  <a:srgbClr val="000098"/>
                </a:solidFill>
                <a:latin typeface="Arial"/>
                <a:cs typeface="Arial"/>
              </a:rPr>
              <a:t>l</a:t>
            </a:r>
            <a:endParaRPr sz="2000" dirty="0">
              <a:latin typeface="Arial"/>
              <a:cs typeface="Arial"/>
            </a:endParaRPr>
          </a:p>
          <a:p>
            <a:pPr>
              <a:spcBef>
                <a:spcPts val="25"/>
              </a:spcBef>
              <a:buClr>
                <a:srgbClr val="00007C"/>
              </a:buClr>
              <a:buFont typeface="Wingdings"/>
              <a:buChar char=""/>
            </a:pPr>
            <a:endParaRPr sz="1650" dirty="0">
              <a:latin typeface="Times New Roman"/>
              <a:cs typeface="Times New Roman"/>
            </a:endParaRPr>
          </a:p>
          <a:p>
            <a:pPr marL="354965" marR="17145">
              <a:lnSpc>
                <a:spcPts val="1920"/>
              </a:lnSpc>
            </a:pPr>
            <a:r>
              <a:rPr sz="2000" i="1" dirty="0">
                <a:solidFill>
                  <a:srgbClr val="000098"/>
                </a:solidFill>
                <a:latin typeface="Arial"/>
                <a:cs typeface="Arial"/>
              </a:rPr>
              <a:t>c</a:t>
            </a:r>
            <a:r>
              <a:rPr sz="2000" i="1" spc="5" dirty="0">
                <a:solidFill>
                  <a:srgbClr val="000098"/>
                </a:solidFill>
                <a:latin typeface="Arial"/>
                <a:cs typeface="Arial"/>
              </a:rPr>
              <a:t>o</a:t>
            </a:r>
            <a:r>
              <a:rPr sz="2000" i="1" spc="-15" dirty="0">
                <a:solidFill>
                  <a:srgbClr val="000098"/>
                </a:solidFill>
                <a:latin typeface="Arial"/>
                <a:cs typeface="Arial"/>
              </a:rPr>
              <a:t>m</a:t>
            </a:r>
            <a:r>
              <a:rPr sz="2000" i="1" spc="-5" dirty="0">
                <a:solidFill>
                  <a:srgbClr val="000098"/>
                </a:solidFill>
                <a:latin typeface="Arial"/>
                <a:cs typeface="Arial"/>
              </a:rPr>
              <a:t>po</a:t>
            </a:r>
            <a:r>
              <a:rPr sz="2000" i="1" spc="5" dirty="0">
                <a:solidFill>
                  <a:srgbClr val="000098"/>
                </a:solidFill>
                <a:latin typeface="Arial"/>
                <a:cs typeface="Arial"/>
              </a:rPr>
              <a:t>s</a:t>
            </a:r>
            <a:r>
              <a:rPr sz="2000" i="1" spc="-5" dirty="0">
                <a:solidFill>
                  <a:srgbClr val="000098"/>
                </a:solidFill>
                <a:latin typeface="Arial"/>
                <a:cs typeface="Arial"/>
              </a:rPr>
              <a:t>e</a:t>
            </a:r>
            <a:r>
              <a:rPr sz="2000" i="1" dirty="0">
                <a:solidFill>
                  <a:srgbClr val="000098"/>
                </a:solidFill>
                <a:latin typeface="Arial"/>
                <a:cs typeface="Arial"/>
              </a:rPr>
              <a:t>d</a:t>
            </a:r>
            <a:r>
              <a:rPr sz="2000" i="1" spc="35" dirty="0">
                <a:solidFill>
                  <a:srgbClr val="000098"/>
                </a:solidFill>
                <a:latin typeface="Times New Roman"/>
                <a:cs typeface="Times New Roman"/>
              </a:rPr>
              <a:t> </a:t>
            </a:r>
            <a:r>
              <a:rPr sz="2000" i="1" spc="-5" dirty="0">
                <a:solidFill>
                  <a:srgbClr val="000098"/>
                </a:solidFill>
                <a:latin typeface="Arial"/>
                <a:cs typeface="Arial"/>
              </a:rPr>
              <a:t>int</a:t>
            </a:r>
            <a:r>
              <a:rPr sz="2000" i="1" dirty="0">
                <a:solidFill>
                  <a:srgbClr val="000098"/>
                </a:solidFill>
                <a:latin typeface="Arial"/>
                <a:cs typeface="Arial"/>
              </a:rPr>
              <a:t>o</a:t>
            </a:r>
            <a:r>
              <a:rPr sz="2000" i="1" spc="10" dirty="0">
                <a:solidFill>
                  <a:srgbClr val="000098"/>
                </a:solidFill>
                <a:latin typeface="Times New Roman"/>
                <a:cs typeface="Times New Roman"/>
              </a:rPr>
              <a:t> </a:t>
            </a:r>
            <a:r>
              <a:rPr sz="2000" i="1" spc="-5" dirty="0">
                <a:solidFill>
                  <a:srgbClr val="000098"/>
                </a:solidFill>
                <a:latin typeface="Arial"/>
                <a:cs typeface="Arial"/>
              </a:rPr>
              <a:t>dif</a:t>
            </a:r>
            <a:r>
              <a:rPr sz="2000" i="1" spc="-10" dirty="0">
                <a:solidFill>
                  <a:srgbClr val="000098"/>
                </a:solidFill>
                <a:latin typeface="Arial"/>
                <a:cs typeface="Arial"/>
              </a:rPr>
              <a:t>f</a:t>
            </a:r>
            <a:r>
              <a:rPr sz="2000" i="1" spc="-5" dirty="0">
                <a:solidFill>
                  <a:srgbClr val="000098"/>
                </a:solidFill>
                <a:latin typeface="Arial"/>
                <a:cs typeface="Arial"/>
              </a:rPr>
              <a:t>ere</a:t>
            </a:r>
            <a:r>
              <a:rPr sz="2000" i="1" spc="-15" dirty="0">
                <a:solidFill>
                  <a:srgbClr val="000098"/>
                </a:solidFill>
                <a:latin typeface="Arial"/>
                <a:cs typeface="Arial"/>
              </a:rPr>
              <a:t>n</a:t>
            </a:r>
            <a:r>
              <a:rPr sz="2000" i="1" dirty="0">
                <a:solidFill>
                  <a:srgbClr val="000098"/>
                </a:solidFill>
                <a:latin typeface="Arial"/>
                <a:cs typeface="Arial"/>
              </a:rPr>
              <a:t>t</a:t>
            </a:r>
            <a:r>
              <a:rPr sz="2000" i="1" dirty="0">
                <a:solidFill>
                  <a:srgbClr val="000098"/>
                </a:solidFill>
                <a:latin typeface="Times New Roman"/>
                <a:cs typeface="Times New Roman"/>
              </a:rPr>
              <a:t> </a:t>
            </a:r>
            <a:r>
              <a:rPr sz="2000" i="1" dirty="0">
                <a:solidFill>
                  <a:srgbClr val="000098"/>
                </a:solidFill>
                <a:latin typeface="Arial"/>
                <a:cs typeface="Arial"/>
              </a:rPr>
              <a:t>s</a:t>
            </a:r>
            <a:r>
              <a:rPr sz="2000" i="1" spc="5" dirty="0">
                <a:solidFill>
                  <a:srgbClr val="000098"/>
                </a:solidFill>
                <a:latin typeface="Arial"/>
                <a:cs typeface="Arial"/>
              </a:rPr>
              <a:t>o</a:t>
            </a:r>
            <a:r>
              <a:rPr sz="2000" i="1" spc="-5" dirty="0">
                <a:solidFill>
                  <a:srgbClr val="000098"/>
                </a:solidFill>
                <a:latin typeface="Arial"/>
                <a:cs typeface="Arial"/>
              </a:rPr>
              <a:t>luti</a:t>
            </a:r>
            <a:r>
              <a:rPr sz="2000" i="1" spc="-20" dirty="0">
                <a:solidFill>
                  <a:srgbClr val="000098"/>
                </a:solidFill>
                <a:latin typeface="Arial"/>
                <a:cs typeface="Arial"/>
              </a:rPr>
              <a:t>o</a:t>
            </a:r>
            <a:r>
              <a:rPr sz="2000" i="1" spc="-5" dirty="0">
                <a:solidFill>
                  <a:srgbClr val="000098"/>
                </a:solidFill>
                <a:latin typeface="Arial"/>
                <a:cs typeface="Arial"/>
              </a:rPr>
              <a:t>n</a:t>
            </a:r>
            <a:r>
              <a:rPr sz="2000" i="1" dirty="0">
                <a:solidFill>
                  <a:srgbClr val="000098"/>
                </a:solidFill>
                <a:latin typeface="Arial"/>
                <a:cs typeface="Arial"/>
              </a:rPr>
              <a:t>s</a:t>
            </a:r>
            <a:r>
              <a:rPr sz="2000" i="1" dirty="0">
                <a:solidFill>
                  <a:srgbClr val="000098"/>
                </a:solidFill>
                <a:latin typeface="Times New Roman"/>
                <a:cs typeface="Times New Roman"/>
              </a:rPr>
              <a:t> </a:t>
            </a:r>
            <a:r>
              <a:rPr sz="2000" spc="-5" dirty="0">
                <a:latin typeface="Arial"/>
                <a:cs typeface="Arial"/>
              </a:rPr>
              <a:t>b</a:t>
            </a:r>
            <a:r>
              <a:rPr sz="2000" dirty="0">
                <a:latin typeface="Arial"/>
                <a:cs typeface="Arial"/>
              </a:rPr>
              <a:t>y</a:t>
            </a:r>
            <a:r>
              <a:rPr sz="2000" spc="50" dirty="0">
                <a:latin typeface="Times New Roman"/>
                <a:cs typeface="Times New Roman"/>
              </a:rPr>
              <a:t> </a:t>
            </a:r>
            <a:r>
              <a:rPr sz="2000" dirty="0">
                <a:latin typeface="Arial"/>
                <a:cs typeface="Arial"/>
              </a:rPr>
              <a:t>c</a:t>
            </a:r>
            <a:r>
              <a:rPr sz="2000" spc="5" dirty="0">
                <a:latin typeface="Arial"/>
                <a:cs typeface="Arial"/>
              </a:rPr>
              <a:t>o</a:t>
            </a:r>
            <a:r>
              <a:rPr sz="2000" spc="-5" dirty="0">
                <a:latin typeface="Arial"/>
                <a:cs typeface="Arial"/>
              </a:rPr>
              <a:t>nn</a:t>
            </a:r>
            <a:r>
              <a:rPr sz="2000" spc="-10" dirty="0">
                <a:latin typeface="Arial"/>
                <a:cs typeface="Arial"/>
              </a:rPr>
              <a:t>e</a:t>
            </a:r>
            <a:r>
              <a:rPr sz="2000" dirty="0">
                <a:latin typeface="Arial"/>
                <a:cs typeface="Arial"/>
              </a:rPr>
              <a:t>c</a:t>
            </a:r>
            <a:r>
              <a:rPr sz="2000" spc="-25" dirty="0">
                <a:latin typeface="Arial"/>
                <a:cs typeface="Arial"/>
              </a:rPr>
              <a:t>t</a:t>
            </a:r>
            <a:r>
              <a:rPr sz="2000" spc="-5" dirty="0">
                <a:latin typeface="Arial"/>
                <a:cs typeface="Arial"/>
              </a:rPr>
              <a:t>in</a:t>
            </a:r>
            <a:r>
              <a:rPr sz="2000" dirty="0">
                <a:latin typeface="Arial"/>
                <a:cs typeface="Arial"/>
              </a:rPr>
              <a:t>g</a:t>
            </a:r>
            <a:r>
              <a:rPr sz="2000" spc="-10" dirty="0">
                <a:latin typeface="Times New Roman"/>
                <a:cs typeface="Times New Roman"/>
              </a:rPr>
              <a:t> </a:t>
            </a:r>
            <a:r>
              <a:rPr sz="2000" dirty="0">
                <a:latin typeface="Arial"/>
                <a:cs typeface="Arial"/>
              </a:rPr>
              <a:t>the</a:t>
            </a:r>
            <a:r>
              <a:rPr sz="2000" dirty="0">
                <a:latin typeface="Times New Roman"/>
                <a:cs typeface="Times New Roman"/>
              </a:rPr>
              <a:t> </a:t>
            </a:r>
            <a:r>
              <a:rPr sz="2000" dirty="0">
                <a:latin typeface="Arial"/>
                <a:cs typeface="Arial"/>
              </a:rPr>
              <a:t>c</a:t>
            </a:r>
            <a:r>
              <a:rPr sz="2000" spc="5" dirty="0">
                <a:latin typeface="Arial"/>
                <a:cs typeface="Arial"/>
              </a:rPr>
              <a:t>o</a:t>
            </a:r>
            <a:r>
              <a:rPr sz="2000" dirty="0">
                <a:latin typeface="Arial"/>
                <a:cs typeface="Arial"/>
              </a:rPr>
              <a:t>mp</a:t>
            </a:r>
            <a:r>
              <a:rPr sz="2000" spc="-15" dirty="0">
                <a:latin typeface="Arial"/>
                <a:cs typeface="Arial"/>
              </a:rPr>
              <a:t>one</a:t>
            </a:r>
            <a:r>
              <a:rPr sz="2000" spc="-5" dirty="0">
                <a:latin typeface="Arial"/>
                <a:cs typeface="Arial"/>
              </a:rPr>
              <a:t>n</a:t>
            </a:r>
            <a:r>
              <a:rPr sz="2000" spc="-20" dirty="0">
                <a:latin typeface="Arial"/>
                <a:cs typeface="Arial"/>
              </a:rPr>
              <a:t>t</a:t>
            </a:r>
            <a:r>
              <a:rPr sz="2000" dirty="0">
                <a:latin typeface="Arial"/>
                <a:cs typeface="Arial"/>
              </a:rPr>
              <a:t>s</a:t>
            </a:r>
            <a:r>
              <a:rPr sz="2000" spc="5" dirty="0">
                <a:latin typeface="Times New Roman"/>
                <a:cs typeface="Times New Roman"/>
              </a:rPr>
              <a:t> </a:t>
            </a:r>
            <a:r>
              <a:rPr sz="2000" dirty="0">
                <a:latin typeface="Arial"/>
                <a:cs typeface="Arial"/>
              </a:rPr>
              <a:t>to</a:t>
            </a:r>
            <a:r>
              <a:rPr sz="2000" spc="20" dirty="0">
                <a:latin typeface="Times New Roman"/>
                <a:cs typeface="Times New Roman"/>
              </a:rPr>
              <a:t> </a:t>
            </a:r>
            <a:r>
              <a:rPr sz="2000" spc="-5" dirty="0">
                <a:latin typeface="Arial"/>
                <a:cs typeface="Arial"/>
              </a:rPr>
              <a:t>di</a:t>
            </a:r>
            <a:r>
              <a:rPr sz="2000" spc="-40" dirty="0">
                <a:latin typeface="Arial"/>
                <a:cs typeface="Arial"/>
              </a:rPr>
              <a:t>f</a:t>
            </a:r>
            <a:r>
              <a:rPr sz="2000" dirty="0">
                <a:latin typeface="Arial"/>
                <a:cs typeface="Arial"/>
              </a:rPr>
              <a:t>fe</a:t>
            </a:r>
            <a:r>
              <a:rPr sz="2000" spc="-15" dirty="0">
                <a:latin typeface="Arial"/>
                <a:cs typeface="Arial"/>
              </a:rPr>
              <a:t>re</a:t>
            </a:r>
            <a:r>
              <a:rPr sz="2000" spc="-5" dirty="0">
                <a:latin typeface="Arial"/>
                <a:cs typeface="Arial"/>
              </a:rPr>
              <a:t>nt</a:t>
            </a:r>
            <a:r>
              <a:rPr sz="2000" spc="-5" dirty="0">
                <a:latin typeface="Times New Roman"/>
                <a:cs typeface="Times New Roman"/>
              </a:rPr>
              <a:t> </a:t>
            </a:r>
            <a:r>
              <a:rPr sz="2000" spc="-5" dirty="0">
                <a:latin typeface="Arial"/>
                <a:cs typeface="Arial"/>
              </a:rPr>
              <a:t>pipes</a:t>
            </a:r>
            <a:endParaRPr sz="2000" dirty="0">
              <a:latin typeface="Arial"/>
              <a:cs typeface="Arial"/>
            </a:endParaRPr>
          </a:p>
          <a:p>
            <a:pPr>
              <a:spcBef>
                <a:spcPts val="51"/>
              </a:spcBef>
            </a:pPr>
            <a:endParaRPr sz="1700" dirty="0">
              <a:latin typeface="Times New Roman"/>
              <a:cs typeface="Times New Roman"/>
            </a:endParaRPr>
          </a:p>
          <a:p>
            <a:pPr marL="355600" marR="5080" indent="-342900">
              <a:lnSpc>
                <a:spcPts val="1920"/>
              </a:lnSpc>
              <a:buClr>
                <a:srgbClr val="00007C"/>
              </a:buClr>
              <a:buSzPct val="75000"/>
              <a:buFont typeface="Wingdings"/>
              <a:buChar char=""/>
              <a:tabLst>
                <a:tab pos="355600" algn="l"/>
              </a:tabLst>
            </a:pPr>
            <a:r>
              <a:rPr sz="2000" spc="-35" dirty="0">
                <a:latin typeface="Arial"/>
                <a:cs typeface="Arial"/>
              </a:rPr>
              <a:t>W</a:t>
            </a:r>
            <a:r>
              <a:rPr sz="2000" dirty="0">
                <a:latin typeface="Arial"/>
                <a:cs typeface="Arial"/>
              </a:rPr>
              <a:t>e</a:t>
            </a:r>
            <a:r>
              <a:rPr sz="2000" spc="30" dirty="0">
                <a:latin typeface="Times New Roman"/>
                <a:cs typeface="Times New Roman"/>
              </a:rPr>
              <a:t> </a:t>
            </a:r>
            <a:r>
              <a:rPr sz="2000" dirty="0">
                <a:latin typeface="Arial"/>
                <a:cs typeface="Arial"/>
              </a:rPr>
              <a:t>c</a:t>
            </a:r>
            <a:r>
              <a:rPr sz="2000" spc="5" dirty="0">
                <a:latin typeface="Arial"/>
                <a:cs typeface="Arial"/>
              </a:rPr>
              <a:t>a</a:t>
            </a:r>
            <a:r>
              <a:rPr sz="2000" dirty="0">
                <a:latin typeface="Arial"/>
                <a:cs typeface="Arial"/>
              </a:rPr>
              <a:t>n</a:t>
            </a:r>
            <a:r>
              <a:rPr sz="2000" spc="30" dirty="0">
                <a:latin typeface="Times New Roman"/>
                <a:cs typeface="Times New Roman"/>
              </a:rPr>
              <a:t> </a:t>
            </a:r>
            <a:r>
              <a:rPr sz="2000" i="1" dirty="0">
                <a:latin typeface="Arial"/>
                <a:cs typeface="Arial"/>
              </a:rPr>
              <a:t>add</a:t>
            </a:r>
            <a:r>
              <a:rPr sz="2000" i="1" spc="20" dirty="0">
                <a:latin typeface="Times New Roman"/>
                <a:cs typeface="Times New Roman"/>
              </a:rPr>
              <a:t> </a:t>
            </a:r>
            <a:r>
              <a:rPr sz="2000" b="1" i="1" dirty="0">
                <a:solidFill>
                  <a:srgbClr val="FF0000"/>
                </a:solidFill>
                <a:latin typeface="Arial"/>
                <a:cs typeface="Arial"/>
              </a:rPr>
              <a:t>new</a:t>
            </a:r>
            <a:r>
              <a:rPr sz="2000" b="1" i="1" spc="30" dirty="0">
                <a:solidFill>
                  <a:srgbClr val="FF0000"/>
                </a:solidFill>
                <a:latin typeface="Times New Roman"/>
                <a:cs typeface="Times New Roman"/>
              </a:rPr>
              <a:t> </a:t>
            </a:r>
            <a:r>
              <a:rPr sz="2000" b="1" i="1" dirty="0">
                <a:solidFill>
                  <a:srgbClr val="FF0000"/>
                </a:solidFill>
                <a:latin typeface="Arial"/>
                <a:cs typeface="Arial"/>
              </a:rPr>
              <a:t>fil</a:t>
            </a:r>
            <a:r>
              <a:rPr sz="2000" b="1" i="1" spc="-15" dirty="0">
                <a:solidFill>
                  <a:srgbClr val="FF0000"/>
                </a:solidFill>
                <a:latin typeface="Arial"/>
                <a:cs typeface="Arial"/>
              </a:rPr>
              <a:t>ter</a:t>
            </a:r>
            <a:r>
              <a:rPr sz="2000" b="1" i="1" dirty="0">
                <a:solidFill>
                  <a:srgbClr val="FF0000"/>
                </a:solidFill>
                <a:latin typeface="Arial"/>
                <a:cs typeface="Arial"/>
              </a:rPr>
              <a:t>s</a:t>
            </a:r>
            <a:r>
              <a:rPr sz="2000" dirty="0">
                <a:latin typeface="Arial"/>
                <a:cs typeface="Arial"/>
              </a:rPr>
              <a:t>,</a:t>
            </a:r>
            <a:r>
              <a:rPr sz="2000" dirty="0">
                <a:latin typeface="Times New Roman"/>
                <a:cs typeface="Times New Roman"/>
              </a:rPr>
              <a:t> </a:t>
            </a:r>
            <a:r>
              <a:rPr sz="2000" b="1" i="1" dirty="0">
                <a:solidFill>
                  <a:srgbClr val="007F00"/>
                </a:solidFill>
                <a:latin typeface="Arial"/>
                <a:cs typeface="Arial"/>
              </a:rPr>
              <a:t>om</a:t>
            </a:r>
            <a:r>
              <a:rPr sz="2000" b="1" i="1" spc="-15" dirty="0">
                <a:solidFill>
                  <a:srgbClr val="007F00"/>
                </a:solidFill>
                <a:latin typeface="Arial"/>
                <a:cs typeface="Arial"/>
              </a:rPr>
              <a:t>i</a:t>
            </a:r>
            <a:r>
              <a:rPr sz="2000" b="1" i="1" dirty="0">
                <a:solidFill>
                  <a:srgbClr val="007F00"/>
                </a:solidFill>
                <a:latin typeface="Arial"/>
                <a:cs typeface="Arial"/>
              </a:rPr>
              <a:t>t</a:t>
            </a:r>
            <a:r>
              <a:rPr sz="2000" b="1" i="1" spc="20" dirty="0">
                <a:solidFill>
                  <a:srgbClr val="007F00"/>
                </a:solidFill>
                <a:latin typeface="Times New Roman"/>
                <a:cs typeface="Times New Roman"/>
              </a:rPr>
              <a:t> </a:t>
            </a:r>
            <a:r>
              <a:rPr sz="2000" b="1" i="1" spc="-5" dirty="0">
                <a:solidFill>
                  <a:srgbClr val="007F00"/>
                </a:solidFill>
                <a:latin typeface="Arial"/>
                <a:cs typeface="Arial"/>
              </a:rPr>
              <a:t>exis</a:t>
            </a:r>
            <a:r>
              <a:rPr sz="2000" b="1" i="1" spc="-10" dirty="0">
                <a:solidFill>
                  <a:srgbClr val="007F00"/>
                </a:solidFill>
                <a:latin typeface="Arial"/>
                <a:cs typeface="Arial"/>
              </a:rPr>
              <a:t>t</a:t>
            </a:r>
            <a:r>
              <a:rPr sz="2000" b="1" i="1" spc="-20" dirty="0">
                <a:solidFill>
                  <a:srgbClr val="007F00"/>
                </a:solidFill>
                <a:latin typeface="Arial"/>
                <a:cs typeface="Arial"/>
              </a:rPr>
              <a:t>i</a:t>
            </a:r>
            <a:r>
              <a:rPr sz="2000" b="1" i="1" dirty="0">
                <a:solidFill>
                  <a:srgbClr val="007F00"/>
                </a:solidFill>
                <a:latin typeface="Arial"/>
                <a:cs typeface="Arial"/>
              </a:rPr>
              <a:t>ng</a:t>
            </a:r>
            <a:r>
              <a:rPr sz="2000" b="1" i="1" dirty="0">
                <a:solidFill>
                  <a:srgbClr val="007F00"/>
                </a:solidFill>
                <a:latin typeface="Times New Roman"/>
                <a:cs typeface="Times New Roman"/>
              </a:rPr>
              <a:t> </a:t>
            </a:r>
            <a:r>
              <a:rPr sz="2000" b="1" i="1" dirty="0">
                <a:solidFill>
                  <a:srgbClr val="007F00"/>
                </a:solidFill>
                <a:latin typeface="Arial"/>
                <a:cs typeface="Arial"/>
              </a:rPr>
              <a:t>ones</a:t>
            </a:r>
            <a:r>
              <a:rPr sz="2000" b="1" i="1" spc="20" dirty="0">
                <a:solidFill>
                  <a:srgbClr val="007F00"/>
                </a:solidFill>
                <a:latin typeface="Times New Roman"/>
                <a:cs typeface="Times New Roman"/>
              </a:rPr>
              <a:t> </a:t>
            </a:r>
            <a:r>
              <a:rPr sz="2000" spc="-5" dirty="0">
                <a:latin typeface="Arial"/>
                <a:cs typeface="Arial"/>
              </a:rPr>
              <a:t>or</a:t>
            </a:r>
            <a:r>
              <a:rPr sz="2000" spc="-5" dirty="0">
                <a:latin typeface="Times New Roman"/>
                <a:cs typeface="Times New Roman"/>
              </a:rPr>
              <a:t> </a:t>
            </a:r>
            <a:r>
              <a:rPr sz="2000" b="1" i="1" spc="-5" dirty="0">
                <a:solidFill>
                  <a:srgbClr val="7F0000"/>
                </a:solidFill>
                <a:latin typeface="Arial"/>
                <a:cs typeface="Arial"/>
              </a:rPr>
              <a:t>rear</a:t>
            </a:r>
            <a:r>
              <a:rPr sz="2000" b="1" i="1" spc="-10" dirty="0">
                <a:solidFill>
                  <a:srgbClr val="7F0000"/>
                </a:solidFill>
                <a:latin typeface="Arial"/>
                <a:cs typeface="Arial"/>
              </a:rPr>
              <a:t>r</a:t>
            </a:r>
            <a:r>
              <a:rPr sz="2000" b="1" i="1" spc="-15" dirty="0">
                <a:solidFill>
                  <a:srgbClr val="7F0000"/>
                </a:solidFill>
                <a:latin typeface="Arial"/>
                <a:cs typeface="Arial"/>
              </a:rPr>
              <a:t>a</a:t>
            </a:r>
            <a:r>
              <a:rPr sz="2000" b="1" i="1" dirty="0">
                <a:solidFill>
                  <a:srgbClr val="7F0000"/>
                </a:solidFill>
                <a:latin typeface="Arial"/>
                <a:cs typeface="Arial"/>
              </a:rPr>
              <a:t>nge</a:t>
            </a:r>
            <a:r>
              <a:rPr sz="2000" b="1" i="1" spc="-10" dirty="0">
                <a:solidFill>
                  <a:srgbClr val="7F0000"/>
                </a:solidFill>
                <a:latin typeface="Times New Roman"/>
                <a:cs typeface="Times New Roman"/>
              </a:rPr>
              <a:t> </a:t>
            </a:r>
            <a:r>
              <a:rPr sz="2000" b="1" i="1" dirty="0">
                <a:solidFill>
                  <a:srgbClr val="7F0000"/>
                </a:solidFill>
                <a:latin typeface="Arial"/>
                <a:cs typeface="Arial"/>
              </a:rPr>
              <a:t>them</a:t>
            </a:r>
            <a:r>
              <a:rPr sz="2000" b="1" i="1" spc="20" dirty="0">
                <a:solidFill>
                  <a:srgbClr val="7F0000"/>
                </a:solidFill>
                <a:latin typeface="Times New Roman"/>
                <a:cs typeface="Times New Roman"/>
              </a:rPr>
              <a:t> </a:t>
            </a:r>
            <a:r>
              <a:rPr sz="2000" spc="-5" dirty="0">
                <a:latin typeface="Arial"/>
                <a:cs typeface="Arial"/>
              </a:rPr>
              <a:t>int</a:t>
            </a:r>
            <a:r>
              <a:rPr sz="2000" dirty="0">
                <a:latin typeface="Arial"/>
                <a:cs typeface="Arial"/>
              </a:rPr>
              <a:t>o</a:t>
            </a:r>
            <a:r>
              <a:rPr sz="2000" spc="25" dirty="0">
                <a:latin typeface="Times New Roman"/>
                <a:cs typeface="Times New Roman"/>
              </a:rPr>
              <a:t> </a:t>
            </a:r>
            <a:r>
              <a:rPr sz="2000" dirty="0">
                <a:latin typeface="Arial"/>
                <a:cs typeface="Arial"/>
              </a:rPr>
              <a:t>a</a:t>
            </a:r>
            <a:r>
              <a:rPr sz="2000" spc="40" dirty="0">
                <a:latin typeface="Times New Roman"/>
                <a:cs typeface="Times New Roman"/>
              </a:rPr>
              <a:t> </a:t>
            </a:r>
            <a:r>
              <a:rPr sz="2000" spc="-5" dirty="0">
                <a:latin typeface="Arial"/>
                <a:cs typeface="Arial"/>
              </a:rPr>
              <a:t>new</a:t>
            </a:r>
            <a:r>
              <a:rPr sz="2000" spc="-5" dirty="0">
                <a:latin typeface="Times New Roman"/>
                <a:cs typeface="Times New Roman"/>
              </a:rPr>
              <a:t> </a:t>
            </a:r>
            <a:r>
              <a:rPr sz="2000" dirty="0">
                <a:latin typeface="Arial"/>
                <a:cs typeface="Arial"/>
              </a:rPr>
              <a:t>s</a:t>
            </a:r>
            <a:r>
              <a:rPr sz="2000" spc="5" dirty="0">
                <a:latin typeface="Arial"/>
                <a:cs typeface="Arial"/>
              </a:rPr>
              <a:t>e</a:t>
            </a:r>
            <a:r>
              <a:rPr sz="2000" spc="-5" dirty="0">
                <a:latin typeface="Arial"/>
                <a:cs typeface="Arial"/>
              </a:rPr>
              <a:t>que</a:t>
            </a:r>
            <a:r>
              <a:rPr sz="2000" spc="5" dirty="0">
                <a:latin typeface="Arial"/>
                <a:cs typeface="Arial"/>
              </a:rPr>
              <a:t>n</a:t>
            </a:r>
            <a:r>
              <a:rPr sz="2000" dirty="0">
                <a:latin typeface="Arial"/>
                <a:cs typeface="Arial"/>
              </a:rPr>
              <a:t>ce</a:t>
            </a:r>
            <a:r>
              <a:rPr sz="2000" spc="25" dirty="0">
                <a:latin typeface="Times New Roman"/>
                <a:cs typeface="Times New Roman"/>
              </a:rPr>
              <a:t> </a:t>
            </a:r>
            <a:r>
              <a:rPr sz="2000" dirty="0">
                <a:latin typeface="Arial"/>
                <a:cs typeface="Arial"/>
              </a:rPr>
              <a:t>--</a:t>
            </a:r>
            <a:r>
              <a:rPr sz="2000" spc="30" dirty="0">
                <a:latin typeface="Times New Roman"/>
                <a:cs typeface="Times New Roman"/>
              </a:rPr>
              <a:t> </a:t>
            </a:r>
            <a:r>
              <a:rPr sz="2000" spc="-5" dirty="0">
                <a:latin typeface="Arial"/>
                <a:cs typeface="Arial"/>
              </a:rPr>
              <a:t>al</a:t>
            </a:r>
            <a:r>
              <a:rPr sz="2000" dirty="0">
                <a:latin typeface="Arial"/>
                <a:cs typeface="Arial"/>
              </a:rPr>
              <a:t>l</a:t>
            </a:r>
            <a:r>
              <a:rPr sz="2000" spc="60" dirty="0">
                <a:latin typeface="Times New Roman"/>
                <a:cs typeface="Times New Roman"/>
              </a:rPr>
              <a:t> </a:t>
            </a:r>
            <a:r>
              <a:rPr sz="2000" spc="-5" dirty="0">
                <a:latin typeface="Arial"/>
                <a:cs typeface="Arial"/>
              </a:rPr>
              <a:t>witho</a:t>
            </a:r>
            <a:r>
              <a:rPr sz="2000" spc="-10" dirty="0">
                <a:latin typeface="Arial"/>
                <a:cs typeface="Arial"/>
              </a:rPr>
              <a:t>u</a:t>
            </a:r>
            <a:r>
              <a:rPr sz="2000" dirty="0">
                <a:latin typeface="Arial"/>
                <a:cs typeface="Arial"/>
              </a:rPr>
              <a:t>t</a:t>
            </a:r>
            <a:r>
              <a:rPr sz="2000" dirty="0">
                <a:latin typeface="Times New Roman"/>
                <a:cs typeface="Times New Roman"/>
              </a:rPr>
              <a:t> </a:t>
            </a:r>
            <a:r>
              <a:rPr sz="2000" spc="-5" dirty="0">
                <a:latin typeface="Arial"/>
                <a:cs typeface="Arial"/>
              </a:rPr>
              <a:t>havin</a:t>
            </a:r>
            <a:r>
              <a:rPr sz="2000" dirty="0">
                <a:latin typeface="Arial"/>
                <a:cs typeface="Arial"/>
              </a:rPr>
              <a:t>g</a:t>
            </a:r>
            <a:r>
              <a:rPr sz="2000" spc="40" dirty="0">
                <a:latin typeface="Times New Roman"/>
                <a:cs typeface="Times New Roman"/>
              </a:rPr>
              <a:t> </a:t>
            </a:r>
            <a:r>
              <a:rPr sz="2000" dirty="0">
                <a:latin typeface="Arial"/>
                <a:cs typeface="Arial"/>
              </a:rPr>
              <a:t>to</a:t>
            </a:r>
            <a:r>
              <a:rPr sz="2000" spc="35" dirty="0">
                <a:latin typeface="Times New Roman"/>
                <a:cs typeface="Times New Roman"/>
              </a:rPr>
              <a:t> </a:t>
            </a:r>
            <a:r>
              <a:rPr sz="2000" dirty="0">
                <a:latin typeface="Arial"/>
                <a:cs typeface="Arial"/>
              </a:rPr>
              <a:t>c</a:t>
            </a:r>
            <a:r>
              <a:rPr sz="2000" spc="5" dirty="0">
                <a:latin typeface="Arial"/>
                <a:cs typeface="Arial"/>
              </a:rPr>
              <a:t>h</a:t>
            </a:r>
            <a:r>
              <a:rPr sz="2000" spc="-5" dirty="0">
                <a:latin typeface="Arial"/>
                <a:cs typeface="Arial"/>
              </a:rPr>
              <a:t>ang</a:t>
            </a:r>
            <a:r>
              <a:rPr sz="2000" dirty="0">
                <a:latin typeface="Arial"/>
                <a:cs typeface="Arial"/>
              </a:rPr>
              <a:t>e</a:t>
            </a:r>
            <a:r>
              <a:rPr sz="2000" spc="25" dirty="0">
                <a:latin typeface="Times New Roman"/>
                <a:cs typeface="Times New Roman"/>
              </a:rPr>
              <a:t> </a:t>
            </a:r>
            <a:r>
              <a:rPr sz="2000" dirty="0">
                <a:latin typeface="Arial"/>
                <a:cs typeface="Arial"/>
              </a:rPr>
              <a:t>the</a:t>
            </a:r>
            <a:r>
              <a:rPr sz="2000" spc="25" dirty="0">
                <a:latin typeface="Times New Roman"/>
                <a:cs typeface="Times New Roman"/>
              </a:rPr>
              <a:t> </a:t>
            </a:r>
            <a:r>
              <a:rPr sz="2000" dirty="0">
                <a:latin typeface="Arial"/>
                <a:cs typeface="Arial"/>
              </a:rPr>
              <a:t>fi</a:t>
            </a:r>
            <a:r>
              <a:rPr sz="2000" spc="-10" dirty="0">
                <a:latin typeface="Arial"/>
                <a:cs typeface="Arial"/>
              </a:rPr>
              <a:t>l</a:t>
            </a:r>
            <a:r>
              <a:rPr sz="2000" dirty="0">
                <a:latin typeface="Arial"/>
                <a:cs typeface="Arial"/>
              </a:rPr>
              <a:t>ters</a:t>
            </a:r>
            <a:r>
              <a:rPr sz="2000" dirty="0">
                <a:latin typeface="Times New Roman"/>
                <a:cs typeface="Times New Roman"/>
              </a:rPr>
              <a:t> </a:t>
            </a:r>
            <a:r>
              <a:rPr sz="2000" dirty="0">
                <a:latin typeface="Arial"/>
                <a:cs typeface="Arial"/>
              </a:rPr>
              <a:t>them</a:t>
            </a:r>
            <a:r>
              <a:rPr sz="2000" spc="-10" dirty="0">
                <a:latin typeface="Arial"/>
                <a:cs typeface="Arial"/>
              </a:rPr>
              <a:t>s</a:t>
            </a:r>
            <a:r>
              <a:rPr sz="2000" spc="-15" dirty="0">
                <a:latin typeface="Arial"/>
                <a:cs typeface="Arial"/>
              </a:rPr>
              <a:t>e</a:t>
            </a:r>
            <a:r>
              <a:rPr sz="2000" spc="-5" dirty="0">
                <a:latin typeface="Arial"/>
                <a:cs typeface="Arial"/>
              </a:rPr>
              <a:t>l</a:t>
            </a:r>
            <a:r>
              <a:rPr sz="2000" spc="-10" dirty="0">
                <a:latin typeface="Arial"/>
                <a:cs typeface="Arial"/>
              </a:rPr>
              <a:t>v</a:t>
            </a:r>
            <a:r>
              <a:rPr sz="2000" spc="-5" dirty="0">
                <a:latin typeface="Arial"/>
                <a:cs typeface="Arial"/>
              </a:rPr>
              <a:t>es.</a:t>
            </a:r>
            <a:endParaRPr sz="2000" dirty="0">
              <a:latin typeface="Arial"/>
              <a:cs typeface="Arial"/>
            </a:endParaRPr>
          </a:p>
        </p:txBody>
      </p:sp>
      <p:sp>
        <p:nvSpPr>
          <p:cNvPr id="49" name="object 49"/>
          <p:cNvSpPr txBox="1"/>
          <p:nvPr/>
        </p:nvSpPr>
        <p:spPr>
          <a:xfrm>
            <a:off x="7982672" y="1444452"/>
            <a:ext cx="1313815" cy="169277"/>
          </a:xfrm>
          <a:prstGeom prst="rect">
            <a:avLst/>
          </a:prstGeom>
          <a:ln w="4377">
            <a:solidFill>
              <a:srgbClr val="000000"/>
            </a:solidFill>
          </a:ln>
        </p:spPr>
        <p:txBody>
          <a:bodyPr vert="horz" wrap="square" lIns="0" tIns="0" rIns="0" bIns="0" rtlCol="0">
            <a:spAutoFit/>
          </a:bodyPr>
          <a:lstStyle/>
          <a:p>
            <a:pPr algn="ctr">
              <a:lnSpc>
                <a:spcPct val="100000"/>
              </a:lnSpc>
            </a:pPr>
            <a:r>
              <a:rPr sz="1100" b="1" spc="15" dirty="0">
                <a:latin typeface="Arial"/>
                <a:cs typeface="Arial"/>
              </a:rPr>
              <a:t>C</a:t>
            </a:r>
            <a:r>
              <a:rPr sz="1100" b="1" spc="25" dirty="0">
                <a:latin typeface="Arial"/>
                <a:cs typeface="Arial"/>
              </a:rPr>
              <a:t>li</a:t>
            </a:r>
            <a:r>
              <a:rPr sz="1100" b="1" spc="20" dirty="0">
                <a:latin typeface="Arial"/>
                <a:cs typeface="Arial"/>
              </a:rPr>
              <a:t>en</a:t>
            </a:r>
            <a:r>
              <a:rPr sz="1100" b="1" dirty="0">
                <a:latin typeface="Arial"/>
                <a:cs typeface="Arial"/>
              </a:rPr>
              <a:t>t</a:t>
            </a:r>
            <a:endParaRPr sz="1100">
              <a:latin typeface="Arial"/>
              <a:cs typeface="Arial"/>
            </a:endParaRPr>
          </a:p>
        </p:txBody>
      </p:sp>
      <p:sp>
        <p:nvSpPr>
          <p:cNvPr id="50" name="object 50"/>
          <p:cNvSpPr/>
          <p:nvPr/>
        </p:nvSpPr>
        <p:spPr>
          <a:xfrm>
            <a:off x="9001117" y="1438875"/>
            <a:ext cx="164465" cy="163195"/>
          </a:xfrm>
          <a:custGeom>
            <a:avLst/>
            <a:gdLst/>
            <a:ahLst/>
            <a:cxnLst/>
            <a:rect l="l" t="t" r="r" b="b"/>
            <a:pathLst>
              <a:path w="164465" h="163194">
                <a:moveTo>
                  <a:pt x="0" y="162702"/>
                </a:moveTo>
                <a:lnTo>
                  <a:pt x="164195" y="162702"/>
                </a:lnTo>
                <a:lnTo>
                  <a:pt x="164195" y="0"/>
                </a:lnTo>
                <a:lnTo>
                  <a:pt x="0" y="0"/>
                </a:lnTo>
                <a:lnTo>
                  <a:pt x="0" y="32522"/>
                </a:lnTo>
                <a:lnTo>
                  <a:pt x="32765" y="32522"/>
                </a:lnTo>
                <a:lnTo>
                  <a:pt x="32765" y="65044"/>
                </a:lnTo>
                <a:lnTo>
                  <a:pt x="0" y="65044"/>
                </a:lnTo>
                <a:lnTo>
                  <a:pt x="0" y="97535"/>
                </a:lnTo>
                <a:lnTo>
                  <a:pt x="32765" y="97535"/>
                </a:lnTo>
                <a:lnTo>
                  <a:pt x="32765" y="130180"/>
                </a:lnTo>
                <a:lnTo>
                  <a:pt x="0" y="130180"/>
                </a:lnTo>
                <a:lnTo>
                  <a:pt x="0" y="162702"/>
                </a:lnTo>
                <a:close/>
              </a:path>
            </a:pathLst>
          </a:custGeom>
          <a:ln w="4357">
            <a:solidFill>
              <a:srgbClr val="000000"/>
            </a:solidFill>
          </a:ln>
        </p:spPr>
        <p:txBody>
          <a:bodyPr wrap="square" lIns="0" tIns="0" rIns="0" bIns="0" rtlCol="0"/>
          <a:lstStyle/>
          <a:p>
            <a:endParaRPr/>
          </a:p>
        </p:txBody>
      </p:sp>
      <p:sp>
        <p:nvSpPr>
          <p:cNvPr id="51" name="object 51"/>
          <p:cNvSpPr/>
          <p:nvPr/>
        </p:nvSpPr>
        <p:spPr>
          <a:xfrm>
            <a:off x="8968638" y="1537198"/>
            <a:ext cx="66040" cy="33020"/>
          </a:xfrm>
          <a:custGeom>
            <a:avLst/>
            <a:gdLst/>
            <a:ahLst/>
            <a:cxnLst/>
            <a:rect l="l" t="t" r="r" b="b"/>
            <a:pathLst>
              <a:path w="66040" h="33019">
                <a:moveTo>
                  <a:pt x="0" y="32539"/>
                </a:moveTo>
                <a:lnTo>
                  <a:pt x="65674" y="32539"/>
                </a:lnTo>
                <a:lnTo>
                  <a:pt x="65674" y="0"/>
                </a:lnTo>
                <a:lnTo>
                  <a:pt x="0" y="0"/>
                </a:lnTo>
                <a:lnTo>
                  <a:pt x="0" y="32539"/>
                </a:lnTo>
                <a:close/>
              </a:path>
            </a:pathLst>
          </a:custGeom>
          <a:ln w="4345">
            <a:solidFill>
              <a:srgbClr val="000000"/>
            </a:solidFill>
          </a:ln>
        </p:spPr>
        <p:txBody>
          <a:bodyPr wrap="square" lIns="0" tIns="0" rIns="0" bIns="0" rtlCol="0"/>
          <a:lstStyle/>
          <a:p>
            <a:endParaRPr/>
          </a:p>
        </p:txBody>
      </p:sp>
      <p:sp>
        <p:nvSpPr>
          <p:cNvPr id="52" name="object 52"/>
          <p:cNvSpPr/>
          <p:nvPr/>
        </p:nvSpPr>
        <p:spPr>
          <a:xfrm>
            <a:off x="8931622" y="1446781"/>
            <a:ext cx="66040" cy="33020"/>
          </a:xfrm>
          <a:custGeom>
            <a:avLst/>
            <a:gdLst/>
            <a:ahLst/>
            <a:cxnLst/>
            <a:rect l="l" t="t" r="r" b="b"/>
            <a:pathLst>
              <a:path w="66040" h="33019">
                <a:moveTo>
                  <a:pt x="0" y="32539"/>
                </a:moveTo>
                <a:lnTo>
                  <a:pt x="65674" y="32539"/>
                </a:lnTo>
                <a:lnTo>
                  <a:pt x="65674" y="0"/>
                </a:lnTo>
                <a:lnTo>
                  <a:pt x="0" y="0"/>
                </a:lnTo>
                <a:lnTo>
                  <a:pt x="0" y="32539"/>
                </a:lnTo>
                <a:close/>
              </a:path>
            </a:pathLst>
          </a:custGeom>
          <a:ln w="4345">
            <a:solidFill>
              <a:srgbClr val="000000"/>
            </a:solidFill>
          </a:ln>
        </p:spPr>
        <p:txBody>
          <a:bodyPr wrap="square" lIns="0" tIns="0" rIns="0" bIns="0" rtlCol="0"/>
          <a:lstStyle/>
          <a:p>
            <a:endParaRPr/>
          </a:p>
        </p:txBody>
      </p:sp>
      <p:sp>
        <p:nvSpPr>
          <p:cNvPr id="53" name="object 53"/>
          <p:cNvSpPr/>
          <p:nvPr/>
        </p:nvSpPr>
        <p:spPr>
          <a:xfrm>
            <a:off x="8544550" y="1531946"/>
            <a:ext cx="203403" cy="346902"/>
          </a:xfrm>
          <a:prstGeom prst="rect">
            <a:avLst/>
          </a:prstGeom>
          <a:blipFill>
            <a:blip r:embed="rId11" cstate="print"/>
            <a:stretch>
              <a:fillRect/>
            </a:stretch>
          </a:blipFill>
        </p:spPr>
        <p:txBody>
          <a:bodyPr wrap="square" lIns="0" tIns="0" rIns="0" bIns="0" rtlCol="0"/>
          <a:lstStyle/>
          <a:p>
            <a:endParaRPr/>
          </a:p>
        </p:txBody>
      </p:sp>
      <p:sp>
        <p:nvSpPr>
          <p:cNvPr id="54" name="object 54"/>
          <p:cNvSpPr/>
          <p:nvPr/>
        </p:nvSpPr>
        <p:spPr>
          <a:xfrm>
            <a:off x="7990333" y="6121980"/>
            <a:ext cx="1313815" cy="649605"/>
          </a:xfrm>
          <a:custGeom>
            <a:avLst/>
            <a:gdLst/>
            <a:ahLst/>
            <a:cxnLst/>
            <a:rect l="l" t="t" r="r" b="b"/>
            <a:pathLst>
              <a:path w="1313815" h="649604">
                <a:moveTo>
                  <a:pt x="0" y="649604"/>
                </a:moveTo>
                <a:lnTo>
                  <a:pt x="1313819" y="649604"/>
                </a:lnTo>
                <a:lnTo>
                  <a:pt x="1313819" y="0"/>
                </a:lnTo>
                <a:lnTo>
                  <a:pt x="0" y="0"/>
                </a:lnTo>
                <a:lnTo>
                  <a:pt x="0" y="649604"/>
                </a:lnTo>
                <a:close/>
              </a:path>
            </a:pathLst>
          </a:custGeom>
          <a:ln w="4377">
            <a:solidFill>
              <a:srgbClr val="000000"/>
            </a:solidFill>
          </a:ln>
        </p:spPr>
        <p:txBody>
          <a:bodyPr wrap="square" lIns="0" tIns="0" rIns="0" bIns="0" rtlCol="0"/>
          <a:lstStyle/>
          <a:p>
            <a:endParaRPr/>
          </a:p>
        </p:txBody>
      </p:sp>
      <p:sp>
        <p:nvSpPr>
          <p:cNvPr id="55" name="object 55"/>
          <p:cNvSpPr txBox="1"/>
          <p:nvPr/>
        </p:nvSpPr>
        <p:spPr>
          <a:xfrm>
            <a:off x="8177027" y="6370190"/>
            <a:ext cx="932180" cy="169277"/>
          </a:xfrm>
          <a:prstGeom prst="rect">
            <a:avLst/>
          </a:prstGeom>
        </p:spPr>
        <p:txBody>
          <a:bodyPr vert="horz" wrap="square" lIns="0" tIns="0" rIns="0" bIns="0" rtlCol="0">
            <a:spAutoFit/>
          </a:bodyPr>
          <a:lstStyle/>
          <a:p>
            <a:pPr marL="12700"/>
            <a:r>
              <a:rPr sz="1100" b="1" spc="25" dirty="0">
                <a:latin typeface="Arial"/>
                <a:cs typeface="Arial"/>
              </a:rPr>
              <a:t>Or</a:t>
            </a:r>
            <a:r>
              <a:rPr sz="1100" b="1" spc="20" dirty="0">
                <a:latin typeface="Arial"/>
                <a:cs typeface="Arial"/>
              </a:rPr>
              <a:t>de</a:t>
            </a:r>
            <a:r>
              <a:rPr sz="1100" b="1" spc="25" dirty="0">
                <a:latin typeface="Arial"/>
                <a:cs typeface="Arial"/>
              </a:rPr>
              <a:t>r</a:t>
            </a:r>
            <a:r>
              <a:rPr sz="1100" b="1" spc="15" dirty="0">
                <a:latin typeface="Arial"/>
                <a:cs typeface="Arial"/>
              </a:rPr>
              <a:t>S</a:t>
            </a:r>
            <a:r>
              <a:rPr sz="1100" b="1" spc="-5" dirty="0">
                <a:latin typeface="Arial"/>
                <a:cs typeface="Arial"/>
              </a:rPr>
              <a:t>y</a:t>
            </a:r>
            <a:r>
              <a:rPr sz="1100" b="1" spc="15" dirty="0">
                <a:latin typeface="Arial"/>
                <a:cs typeface="Arial"/>
              </a:rPr>
              <a:t>s</a:t>
            </a:r>
            <a:r>
              <a:rPr sz="1100" b="1" spc="25" dirty="0">
                <a:latin typeface="Arial"/>
                <a:cs typeface="Arial"/>
              </a:rPr>
              <a:t>t</a:t>
            </a:r>
            <a:r>
              <a:rPr sz="1100" b="1" spc="20" dirty="0">
                <a:latin typeface="Arial"/>
                <a:cs typeface="Arial"/>
              </a:rPr>
              <a:t>e</a:t>
            </a:r>
            <a:r>
              <a:rPr sz="1100" b="1" dirty="0">
                <a:latin typeface="Arial"/>
                <a:cs typeface="Arial"/>
              </a:rPr>
              <a:t>m</a:t>
            </a:r>
            <a:endParaRPr sz="1100">
              <a:latin typeface="Arial"/>
              <a:cs typeface="Arial"/>
            </a:endParaRPr>
          </a:p>
        </p:txBody>
      </p:sp>
      <p:sp>
        <p:nvSpPr>
          <p:cNvPr id="56" name="object 56"/>
          <p:cNvSpPr/>
          <p:nvPr/>
        </p:nvSpPr>
        <p:spPr>
          <a:xfrm>
            <a:off x="9022719" y="6200940"/>
            <a:ext cx="201396" cy="166624"/>
          </a:xfrm>
          <a:prstGeom prst="rect">
            <a:avLst/>
          </a:prstGeom>
          <a:blipFill>
            <a:blip r:embed="rId12" cstate="print"/>
            <a:stretch>
              <a:fillRect/>
            </a:stretch>
          </a:blipFill>
        </p:spPr>
        <p:txBody>
          <a:bodyPr wrap="square" lIns="0" tIns="0" rIns="0" bIns="0" rtlCol="0"/>
          <a:lstStyle/>
          <a:p>
            <a:endParaRPr/>
          </a:p>
        </p:txBody>
      </p:sp>
      <p:sp>
        <p:nvSpPr>
          <p:cNvPr id="57" name="object 57"/>
          <p:cNvSpPr/>
          <p:nvPr/>
        </p:nvSpPr>
        <p:spPr>
          <a:xfrm>
            <a:off x="8647176" y="5854220"/>
            <a:ext cx="0" cy="267970"/>
          </a:xfrm>
          <a:custGeom>
            <a:avLst/>
            <a:gdLst/>
            <a:ahLst/>
            <a:cxnLst/>
            <a:rect l="l" t="t" r="r" b="b"/>
            <a:pathLst>
              <a:path h="267970">
                <a:moveTo>
                  <a:pt x="0" y="267748"/>
                </a:moveTo>
                <a:lnTo>
                  <a:pt x="0" y="0"/>
                </a:lnTo>
              </a:path>
            </a:pathLst>
          </a:custGeom>
          <a:ln w="4377">
            <a:solidFill>
              <a:srgbClr val="000000"/>
            </a:solidFill>
          </a:ln>
        </p:spPr>
        <p:txBody>
          <a:bodyPr wrap="square" lIns="0" tIns="0" rIns="0" bIns="0" rtlCol="0"/>
          <a:lstStyle/>
          <a:p>
            <a:endParaRPr/>
          </a:p>
        </p:txBody>
      </p:sp>
      <p:sp>
        <p:nvSpPr>
          <p:cNvPr id="58" name="object 58"/>
          <p:cNvSpPr/>
          <p:nvPr/>
        </p:nvSpPr>
        <p:spPr>
          <a:xfrm>
            <a:off x="8587619" y="5738444"/>
            <a:ext cx="119299" cy="117946"/>
          </a:xfrm>
          <a:prstGeom prst="rect">
            <a:avLst/>
          </a:prstGeom>
          <a:blipFill>
            <a:blip r:embed="rId13" cstate="print"/>
            <a:stretch>
              <a:fillRect/>
            </a:stretch>
          </a:blipFill>
        </p:spPr>
        <p:txBody>
          <a:bodyPr wrap="square" lIns="0" tIns="0" rIns="0" bIns="0" rtlCol="0"/>
          <a:lstStyle/>
          <a:p>
            <a:endParaRPr/>
          </a:p>
        </p:txBody>
      </p:sp>
      <p:sp>
        <p:nvSpPr>
          <p:cNvPr id="59" name="object 59"/>
          <p:cNvSpPr/>
          <p:nvPr/>
        </p:nvSpPr>
        <p:spPr>
          <a:xfrm>
            <a:off x="9298929" y="2178802"/>
            <a:ext cx="0" cy="652145"/>
          </a:xfrm>
          <a:custGeom>
            <a:avLst/>
            <a:gdLst/>
            <a:ahLst/>
            <a:cxnLst/>
            <a:rect l="l" t="t" r="r" b="b"/>
            <a:pathLst>
              <a:path h="652144">
                <a:moveTo>
                  <a:pt x="0" y="0"/>
                </a:moveTo>
                <a:lnTo>
                  <a:pt x="0" y="652028"/>
                </a:lnTo>
              </a:path>
            </a:pathLst>
          </a:custGeom>
          <a:ln w="3175">
            <a:solidFill>
              <a:srgbClr val="000000"/>
            </a:solidFill>
          </a:ln>
        </p:spPr>
        <p:txBody>
          <a:bodyPr wrap="square" lIns="0" tIns="0" rIns="0" bIns="0" rtlCol="0"/>
          <a:lstStyle/>
          <a:p>
            <a:endParaRPr/>
          </a:p>
        </p:txBody>
      </p:sp>
      <p:sp>
        <p:nvSpPr>
          <p:cNvPr id="60" name="object 60"/>
          <p:cNvSpPr/>
          <p:nvPr/>
        </p:nvSpPr>
        <p:spPr>
          <a:xfrm>
            <a:off x="7990209" y="2178821"/>
            <a:ext cx="1308100" cy="652145"/>
          </a:xfrm>
          <a:custGeom>
            <a:avLst/>
            <a:gdLst/>
            <a:ahLst/>
            <a:cxnLst/>
            <a:rect l="l" t="t" r="r" b="b"/>
            <a:pathLst>
              <a:path w="1308100" h="652144">
                <a:moveTo>
                  <a:pt x="0" y="652009"/>
                </a:moveTo>
                <a:lnTo>
                  <a:pt x="1307591" y="652009"/>
                </a:lnTo>
                <a:lnTo>
                  <a:pt x="1307591" y="0"/>
                </a:lnTo>
                <a:lnTo>
                  <a:pt x="0" y="0"/>
                </a:lnTo>
                <a:lnTo>
                  <a:pt x="0" y="652009"/>
                </a:lnTo>
                <a:close/>
              </a:path>
            </a:pathLst>
          </a:custGeom>
          <a:solidFill>
            <a:srgbClr val="FFFFFF"/>
          </a:solidFill>
        </p:spPr>
        <p:txBody>
          <a:bodyPr wrap="square" lIns="0" tIns="0" rIns="0" bIns="0" rtlCol="0"/>
          <a:lstStyle/>
          <a:p>
            <a:endParaRPr/>
          </a:p>
        </p:txBody>
      </p:sp>
      <p:sp>
        <p:nvSpPr>
          <p:cNvPr id="61" name="object 61"/>
          <p:cNvSpPr/>
          <p:nvPr/>
        </p:nvSpPr>
        <p:spPr>
          <a:xfrm>
            <a:off x="7990332" y="2178809"/>
            <a:ext cx="1308100" cy="652145"/>
          </a:xfrm>
          <a:custGeom>
            <a:avLst/>
            <a:gdLst/>
            <a:ahLst/>
            <a:cxnLst/>
            <a:rect l="l" t="t" r="r" b="b"/>
            <a:pathLst>
              <a:path w="1308100" h="652144">
                <a:moveTo>
                  <a:pt x="0" y="652022"/>
                </a:moveTo>
                <a:lnTo>
                  <a:pt x="1307591" y="652022"/>
                </a:lnTo>
                <a:lnTo>
                  <a:pt x="1307591" y="0"/>
                </a:lnTo>
                <a:lnTo>
                  <a:pt x="0" y="0"/>
                </a:lnTo>
                <a:lnTo>
                  <a:pt x="0" y="652022"/>
                </a:lnTo>
                <a:close/>
              </a:path>
            </a:pathLst>
          </a:custGeom>
          <a:ln w="4348">
            <a:solidFill>
              <a:srgbClr val="000000"/>
            </a:solidFill>
          </a:ln>
        </p:spPr>
        <p:txBody>
          <a:bodyPr wrap="square" lIns="0" tIns="0" rIns="0" bIns="0" rtlCol="0"/>
          <a:lstStyle/>
          <a:p>
            <a:endParaRPr/>
          </a:p>
        </p:txBody>
      </p:sp>
      <p:sp>
        <p:nvSpPr>
          <p:cNvPr id="62" name="object 62"/>
          <p:cNvSpPr/>
          <p:nvPr/>
        </p:nvSpPr>
        <p:spPr>
          <a:xfrm>
            <a:off x="7990332" y="2178802"/>
            <a:ext cx="1308100" cy="652145"/>
          </a:xfrm>
          <a:custGeom>
            <a:avLst/>
            <a:gdLst/>
            <a:ahLst/>
            <a:cxnLst/>
            <a:rect l="l" t="t" r="r" b="b"/>
            <a:pathLst>
              <a:path w="1308100" h="652144">
                <a:moveTo>
                  <a:pt x="1307591" y="652028"/>
                </a:moveTo>
                <a:lnTo>
                  <a:pt x="1307591" y="0"/>
                </a:lnTo>
                <a:lnTo>
                  <a:pt x="0" y="0"/>
                </a:lnTo>
                <a:lnTo>
                  <a:pt x="1307591" y="0"/>
                </a:lnTo>
                <a:lnTo>
                  <a:pt x="1307591" y="652028"/>
                </a:lnTo>
                <a:close/>
              </a:path>
            </a:pathLst>
          </a:custGeom>
          <a:ln w="4348">
            <a:solidFill>
              <a:srgbClr val="000000"/>
            </a:solidFill>
          </a:ln>
        </p:spPr>
        <p:txBody>
          <a:bodyPr wrap="square" lIns="0" tIns="0" rIns="0" bIns="0" rtlCol="0"/>
          <a:lstStyle/>
          <a:p>
            <a:endParaRPr/>
          </a:p>
        </p:txBody>
      </p:sp>
      <p:sp>
        <p:nvSpPr>
          <p:cNvPr id="63" name="object 63"/>
          <p:cNvSpPr txBox="1"/>
          <p:nvPr/>
        </p:nvSpPr>
        <p:spPr>
          <a:xfrm>
            <a:off x="8325363" y="2413189"/>
            <a:ext cx="640080" cy="176972"/>
          </a:xfrm>
          <a:prstGeom prst="rect">
            <a:avLst/>
          </a:prstGeom>
        </p:spPr>
        <p:txBody>
          <a:bodyPr vert="horz" wrap="square" lIns="0" tIns="0" rIns="0" bIns="0" rtlCol="0">
            <a:spAutoFit/>
          </a:bodyPr>
          <a:lstStyle/>
          <a:p>
            <a:pPr marL="12700"/>
            <a:r>
              <a:rPr sz="1150" b="1" dirty="0">
                <a:latin typeface="Arial"/>
                <a:cs typeface="Arial"/>
              </a:rPr>
              <a:t>Log</a:t>
            </a:r>
            <a:r>
              <a:rPr sz="1150" b="1" spc="-10" dirty="0">
                <a:latin typeface="Arial"/>
                <a:cs typeface="Arial"/>
              </a:rPr>
              <a:t>bo</a:t>
            </a:r>
            <a:r>
              <a:rPr sz="1150" b="1" spc="-20" dirty="0">
                <a:latin typeface="Arial"/>
                <a:cs typeface="Arial"/>
              </a:rPr>
              <a:t>o</a:t>
            </a:r>
            <a:r>
              <a:rPr sz="1150" b="1" dirty="0">
                <a:latin typeface="Arial"/>
                <a:cs typeface="Arial"/>
              </a:rPr>
              <a:t>k</a:t>
            </a:r>
            <a:endParaRPr sz="1150">
              <a:latin typeface="Arial"/>
              <a:cs typeface="Arial"/>
            </a:endParaRPr>
          </a:p>
        </p:txBody>
      </p:sp>
      <p:sp>
        <p:nvSpPr>
          <p:cNvPr id="64" name="object 64"/>
          <p:cNvSpPr/>
          <p:nvPr/>
        </p:nvSpPr>
        <p:spPr>
          <a:xfrm>
            <a:off x="9017904" y="2258207"/>
            <a:ext cx="200482" cy="167360"/>
          </a:xfrm>
          <a:prstGeom prst="rect">
            <a:avLst/>
          </a:prstGeom>
          <a:blipFill>
            <a:blip r:embed="rId14" cstate="print"/>
            <a:stretch>
              <a:fillRect/>
            </a:stretch>
          </a:blipFill>
        </p:spPr>
        <p:txBody>
          <a:bodyPr wrap="square" lIns="0" tIns="0" rIns="0" bIns="0" rtlCol="0"/>
          <a:lstStyle/>
          <a:p>
            <a:endParaRPr/>
          </a:p>
        </p:txBody>
      </p:sp>
      <p:sp>
        <p:nvSpPr>
          <p:cNvPr id="65" name="object 65"/>
          <p:cNvSpPr/>
          <p:nvPr/>
        </p:nvSpPr>
        <p:spPr>
          <a:xfrm>
            <a:off x="8644128" y="1909815"/>
            <a:ext cx="0" cy="269240"/>
          </a:xfrm>
          <a:custGeom>
            <a:avLst/>
            <a:gdLst/>
            <a:ahLst/>
            <a:cxnLst/>
            <a:rect l="l" t="t" r="r" b="b"/>
            <a:pathLst>
              <a:path h="269239">
                <a:moveTo>
                  <a:pt x="0" y="268985"/>
                </a:moveTo>
                <a:lnTo>
                  <a:pt x="0" y="0"/>
                </a:lnTo>
              </a:path>
            </a:pathLst>
          </a:custGeom>
          <a:ln w="4357">
            <a:solidFill>
              <a:srgbClr val="000000"/>
            </a:solidFill>
          </a:ln>
        </p:spPr>
        <p:txBody>
          <a:bodyPr wrap="square" lIns="0" tIns="0" rIns="0" bIns="0" rtlCol="0"/>
          <a:lstStyle/>
          <a:p>
            <a:endParaRPr/>
          </a:p>
        </p:txBody>
      </p:sp>
      <p:sp>
        <p:nvSpPr>
          <p:cNvPr id="66" name="object 66"/>
          <p:cNvSpPr/>
          <p:nvPr/>
        </p:nvSpPr>
        <p:spPr>
          <a:xfrm>
            <a:off x="8584693" y="1793647"/>
            <a:ext cx="118765" cy="118454"/>
          </a:xfrm>
          <a:prstGeom prst="rect">
            <a:avLst/>
          </a:prstGeom>
          <a:blipFill>
            <a:blip r:embed="rId15" cstate="print"/>
            <a:stretch>
              <a:fillRect/>
            </a:stretch>
          </a:blipFill>
        </p:spPr>
        <p:txBody>
          <a:bodyPr wrap="square" lIns="0" tIns="0" rIns="0" bIns="0" rtlCol="0"/>
          <a:lstStyle/>
          <a:p>
            <a:endParaRPr/>
          </a:p>
        </p:txBody>
      </p:sp>
      <p:sp>
        <p:nvSpPr>
          <p:cNvPr id="67" name="object 67"/>
          <p:cNvSpPr/>
          <p:nvPr/>
        </p:nvSpPr>
        <p:spPr>
          <a:xfrm>
            <a:off x="8541897" y="2830909"/>
            <a:ext cx="202476" cy="347636"/>
          </a:xfrm>
          <a:prstGeom prst="rect">
            <a:avLst/>
          </a:prstGeom>
          <a:blipFill>
            <a:blip r:embed="rId16" cstate="print"/>
            <a:stretch>
              <a:fillRect/>
            </a:stretch>
          </a:blipFill>
        </p:spPr>
        <p:txBody>
          <a:bodyPr wrap="square" lIns="0" tIns="0" rIns="0" bIns="0" rtlCol="0"/>
          <a:lstStyle/>
          <a:p>
            <a:endParaRPr/>
          </a:p>
        </p:txBody>
      </p:sp>
      <p:sp>
        <p:nvSpPr>
          <p:cNvPr id="68" name="object 68"/>
          <p:cNvSpPr txBox="1"/>
          <p:nvPr/>
        </p:nvSpPr>
        <p:spPr>
          <a:xfrm>
            <a:off x="5893692" y="4182104"/>
            <a:ext cx="1578610" cy="538609"/>
          </a:xfrm>
          <a:prstGeom prst="rect">
            <a:avLst/>
          </a:prstGeom>
        </p:spPr>
        <p:txBody>
          <a:bodyPr vert="horz" wrap="square" lIns="0" tIns="0" rIns="0" bIns="0" rtlCol="0">
            <a:spAutoFit/>
          </a:bodyPr>
          <a:lstStyle/>
          <a:p>
            <a:pPr marL="12700" marR="5080" indent="527050">
              <a:lnSpc>
                <a:spcPts val="2140"/>
              </a:lnSpc>
            </a:pPr>
            <a:r>
              <a:rPr spc="-10" dirty="0">
                <a:latin typeface="Verdana"/>
                <a:cs typeface="Verdana"/>
              </a:rPr>
              <a:t>Bet</a:t>
            </a:r>
            <a:r>
              <a:rPr spc="-20" dirty="0">
                <a:latin typeface="Verdana"/>
                <a:cs typeface="Verdana"/>
              </a:rPr>
              <a:t>t</a:t>
            </a:r>
            <a:r>
              <a:rPr spc="-10" dirty="0">
                <a:latin typeface="Verdana"/>
                <a:cs typeface="Verdana"/>
              </a:rPr>
              <a:t>er</a:t>
            </a:r>
            <a:r>
              <a:rPr dirty="0">
                <a:latin typeface="Times New Roman"/>
                <a:cs typeface="Times New Roman"/>
              </a:rPr>
              <a:t> </a:t>
            </a:r>
            <a:r>
              <a:rPr spc="-190" dirty="0">
                <a:latin typeface="Times New Roman"/>
                <a:cs typeface="Times New Roman"/>
              </a:rPr>
              <a:t> </a:t>
            </a:r>
            <a:r>
              <a:rPr spc="-15" dirty="0">
                <a:latin typeface="Verdana"/>
                <a:cs typeface="Verdana"/>
              </a:rPr>
              <a:t>to</a:t>
            </a:r>
            <a:r>
              <a:rPr spc="-10" dirty="0">
                <a:latin typeface="Times New Roman"/>
                <a:cs typeface="Times New Roman"/>
              </a:rPr>
              <a:t> </a:t>
            </a:r>
            <a:r>
              <a:rPr spc="-15" dirty="0">
                <a:latin typeface="Verdana"/>
                <a:cs typeface="Verdana"/>
              </a:rPr>
              <a:t>a</a:t>
            </a:r>
            <a:r>
              <a:rPr spc="-30" dirty="0">
                <a:latin typeface="Verdana"/>
                <a:cs typeface="Verdana"/>
              </a:rPr>
              <a:t>u</a:t>
            </a:r>
            <a:r>
              <a:rPr spc="-10" dirty="0">
                <a:latin typeface="Verdana"/>
                <a:cs typeface="Verdana"/>
              </a:rPr>
              <a:t>th</a:t>
            </a:r>
            <a:r>
              <a:rPr spc="-35" dirty="0">
                <a:latin typeface="Verdana"/>
                <a:cs typeface="Verdana"/>
              </a:rPr>
              <a:t>e</a:t>
            </a:r>
            <a:r>
              <a:rPr dirty="0">
                <a:latin typeface="Verdana"/>
                <a:cs typeface="Verdana"/>
              </a:rPr>
              <a:t>nt</a:t>
            </a:r>
            <a:r>
              <a:rPr spc="-5" dirty="0">
                <a:latin typeface="Verdana"/>
                <a:cs typeface="Verdana"/>
              </a:rPr>
              <a:t>i</a:t>
            </a:r>
            <a:r>
              <a:rPr spc="-25" dirty="0">
                <a:latin typeface="Verdana"/>
                <a:cs typeface="Verdana"/>
              </a:rPr>
              <a:t>c</a:t>
            </a:r>
            <a:r>
              <a:rPr spc="-10" dirty="0">
                <a:latin typeface="Verdana"/>
                <a:cs typeface="Verdana"/>
              </a:rPr>
              <a:t>ate</a:t>
            </a:r>
            <a:endParaRPr>
              <a:latin typeface="Verdana"/>
              <a:cs typeface="Verdana"/>
            </a:endParaRPr>
          </a:p>
        </p:txBody>
      </p:sp>
      <p:sp>
        <p:nvSpPr>
          <p:cNvPr id="69" name="object 69"/>
          <p:cNvSpPr txBox="1"/>
          <p:nvPr/>
        </p:nvSpPr>
        <p:spPr>
          <a:xfrm>
            <a:off x="5893693" y="4997445"/>
            <a:ext cx="1553845" cy="276999"/>
          </a:xfrm>
          <a:prstGeom prst="rect">
            <a:avLst/>
          </a:prstGeom>
        </p:spPr>
        <p:txBody>
          <a:bodyPr vert="horz" wrap="square" lIns="0" tIns="0" rIns="0" bIns="0" rtlCol="0">
            <a:spAutoFit/>
          </a:bodyPr>
          <a:lstStyle/>
          <a:p>
            <a:pPr marL="12700"/>
            <a:r>
              <a:rPr spc="-10" dirty="0">
                <a:latin typeface="Verdana"/>
                <a:cs typeface="Verdana"/>
              </a:rPr>
              <a:t>d</a:t>
            </a:r>
            <a:r>
              <a:rPr spc="-15" dirty="0">
                <a:latin typeface="Verdana"/>
                <a:cs typeface="Verdana"/>
              </a:rPr>
              <a:t>e</a:t>
            </a:r>
            <a:r>
              <a:rPr spc="-30" dirty="0">
                <a:latin typeface="Verdana"/>
                <a:cs typeface="Verdana"/>
              </a:rPr>
              <a:t>d</a:t>
            </a:r>
            <a:r>
              <a:rPr dirty="0">
                <a:latin typeface="Verdana"/>
                <a:cs typeface="Verdana"/>
              </a:rPr>
              <a:t>upl</a:t>
            </a:r>
            <a:r>
              <a:rPr spc="5" dirty="0">
                <a:latin typeface="Verdana"/>
                <a:cs typeface="Verdana"/>
              </a:rPr>
              <a:t>i</a:t>
            </a:r>
            <a:r>
              <a:rPr dirty="0">
                <a:latin typeface="Verdana"/>
                <a:cs typeface="Verdana"/>
              </a:rPr>
              <a:t>cati</a:t>
            </a:r>
            <a:r>
              <a:rPr spc="-30" dirty="0">
                <a:latin typeface="Verdana"/>
                <a:cs typeface="Verdana"/>
              </a:rPr>
              <a:t>n</a:t>
            </a:r>
            <a:r>
              <a:rPr dirty="0">
                <a:latin typeface="Verdana"/>
                <a:cs typeface="Verdana"/>
              </a:rPr>
              <a:t>g</a:t>
            </a:r>
            <a:endParaRPr>
              <a:latin typeface="Verdana"/>
              <a:cs typeface="Verdana"/>
            </a:endParaRPr>
          </a:p>
        </p:txBody>
      </p:sp>
      <p:sp>
        <p:nvSpPr>
          <p:cNvPr id="70" name="object 70"/>
          <p:cNvSpPr txBox="1"/>
          <p:nvPr/>
        </p:nvSpPr>
        <p:spPr>
          <a:xfrm>
            <a:off x="5922000" y="1979922"/>
            <a:ext cx="1598930" cy="276999"/>
          </a:xfrm>
          <a:prstGeom prst="rect">
            <a:avLst/>
          </a:prstGeom>
        </p:spPr>
        <p:txBody>
          <a:bodyPr vert="horz" wrap="square" lIns="0" tIns="0" rIns="0" bIns="0" rtlCol="0">
            <a:spAutoFit/>
          </a:bodyPr>
          <a:lstStyle/>
          <a:p>
            <a:pPr marL="12700"/>
            <a:r>
              <a:rPr spc="-20" dirty="0">
                <a:latin typeface="Verdana"/>
                <a:cs typeface="Verdana"/>
              </a:rPr>
              <a:t>Or</a:t>
            </a:r>
            <a:r>
              <a:rPr spc="-25" dirty="0">
                <a:latin typeface="Verdana"/>
                <a:cs typeface="Verdana"/>
              </a:rPr>
              <a:t>d</a:t>
            </a:r>
            <a:r>
              <a:rPr spc="-15" dirty="0">
                <a:latin typeface="Verdana"/>
                <a:cs typeface="Verdana"/>
              </a:rPr>
              <a:t>er</a:t>
            </a:r>
            <a:r>
              <a:rPr spc="-10" dirty="0">
                <a:latin typeface="Verdana"/>
                <a:cs typeface="Verdana"/>
              </a:rPr>
              <a:t>s</a:t>
            </a:r>
            <a:r>
              <a:rPr spc="150" dirty="0">
                <a:latin typeface="Times New Roman"/>
                <a:cs typeface="Times New Roman"/>
              </a:rPr>
              <a:t> </a:t>
            </a:r>
            <a:r>
              <a:rPr spc="-10" dirty="0">
                <a:latin typeface="Verdana"/>
                <a:cs typeface="Verdana"/>
              </a:rPr>
              <a:t>are</a:t>
            </a:r>
            <a:r>
              <a:rPr spc="105" dirty="0">
                <a:latin typeface="Times New Roman"/>
                <a:cs typeface="Times New Roman"/>
              </a:rPr>
              <a:t> </a:t>
            </a:r>
            <a:r>
              <a:rPr spc="-15" dirty="0">
                <a:latin typeface="Verdana"/>
                <a:cs typeface="Verdana"/>
              </a:rPr>
              <a:t>no</a:t>
            </a:r>
            <a:endParaRPr>
              <a:latin typeface="Verdana"/>
              <a:cs typeface="Verdana"/>
            </a:endParaRPr>
          </a:p>
        </p:txBody>
      </p:sp>
      <p:sp>
        <p:nvSpPr>
          <p:cNvPr id="71" name="object 71"/>
          <p:cNvSpPr txBox="1"/>
          <p:nvPr/>
        </p:nvSpPr>
        <p:spPr>
          <a:xfrm>
            <a:off x="5629393" y="2533135"/>
            <a:ext cx="1914525" cy="830997"/>
          </a:xfrm>
          <a:prstGeom prst="rect">
            <a:avLst/>
          </a:prstGeom>
        </p:spPr>
        <p:txBody>
          <a:bodyPr vert="horz" wrap="square" lIns="0" tIns="0" rIns="0" bIns="0" rtlCol="0">
            <a:spAutoFit/>
          </a:bodyPr>
          <a:lstStyle/>
          <a:p>
            <a:pPr marL="12700" marR="5080" indent="74295" algn="r"/>
            <a:r>
              <a:rPr spc="-15" dirty="0">
                <a:latin typeface="Verdana"/>
                <a:cs typeface="Verdana"/>
              </a:rPr>
              <a:t>en</a:t>
            </a:r>
            <a:r>
              <a:rPr spc="-20" dirty="0">
                <a:latin typeface="Verdana"/>
                <a:cs typeface="Verdana"/>
              </a:rPr>
              <a:t>c</a:t>
            </a:r>
            <a:r>
              <a:rPr spc="-10" dirty="0">
                <a:latin typeface="Verdana"/>
                <a:cs typeface="Verdana"/>
              </a:rPr>
              <a:t>rypt</a:t>
            </a:r>
            <a:r>
              <a:rPr spc="-25" dirty="0">
                <a:latin typeface="Verdana"/>
                <a:cs typeface="Verdana"/>
              </a:rPr>
              <a:t>e</a:t>
            </a:r>
            <a:r>
              <a:rPr dirty="0">
                <a:latin typeface="Verdana"/>
                <a:cs typeface="Verdana"/>
              </a:rPr>
              <a:t>d</a:t>
            </a:r>
            <a:r>
              <a:rPr spc="120" dirty="0">
                <a:latin typeface="Times New Roman"/>
                <a:cs typeface="Times New Roman"/>
              </a:rPr>
              <a:t> </a:t>
            </a:r>
            <a:r>
              <a:rPr spc="-15" dirty="0">
                <a:latin typeface="Verdana"/>
                <a:cs typeface="Verdana"/>
              </a:rPr>
              <a:t>–</a:t>
            </a:r>
            <a:r>
              <a:rPr spc="-30" dirty="0">
                <a:latin typeface="Verdana"/>
                <a:cs typeface="Verdana"/>
              </a:rPr>
              <a:t> </a:t>
            </a:r>
            <a:r>
              <a:rPr spc="-10" dirty="0">
                <a:latin typeface="Verdana"/>
                <a:cs typeface="Verdana"/>
              </a:rPr>
              <a:t>but</a:t>
            </a:r>
            <a:r>
              <a:rPr spc="-5" dirty="0">
                <a:latin typeface="Times New Roman"/>
                <a:cs typeface="Times New Roman"/>
              </a:rPr>
              <a:t> </a:t>
            </a:r>
            <a:r>
              <a:rPr spc="-5" dirty="0">
                <a:latin typeface="Verdana"/>
                <a:cs typeface="Verdana"/>
              </a:rPr>
              <a:t>w</a:t>
            </a:r>
            <a:r>
              <a:rPr dirty="0">
                <a:latin typeface="Verdana"/>
                <a:cs typeface="Verdana"/>
              </a:rPr>
              <a:t>e</a:t>
            </a:r>
            <a:r>
              <a:rPr spc="195" dirty="0">
                <a:latin typeface="Times New Roman"/>
                <a:cs typeface="Times New Roman"/>
              </a:rPr>
              <a:t> </a:t>
            </a:r>
            <a:r>
              <a:rPr spc="-10" dirty="0">
                <a:latin typeface="Verdana"/>
                <a:cs typeface="Verdana"/>
              </a:rPr>
              <a:t>want</a:t>
            </a:r>
            <a:r>
              <a:rPr spc="145" dirty="0">
                <a:latin typeface="Times New Roman"/>
                <a:cs typeface="Times New Roman"/>
              </a:rPr>
              <a:t> </a:t>
            </a:r>
            <a:r>
              <a:rPr spc="-15" dirty="0">
                <a:latin typeface="Verdana"/>
                <a:cs typeface="Verdana"/>
              </a:rPr>
              <a:t>a</a:t>
            </a:r>
            <a:r>
              <a:rPr spc="114" dirty="0">
                <a:latin typeface="Times New Roman"/>
                <a:cs typeface="Times New Roman"/>
              </a:rPr>
              <a:t> </a:t>
            </a:r>
            <a:r>
              <a:rPr spc="5" dirty="0">
                <a:latin typeface="Verdana"/>
                <a:cs typeface="Verdana"/>
              </a:rPr>
              <a:t>l</a:t>
            </a:r>
            <a:r>
              <a:rPr spc="-15" dirty="0">
                <a:latin typeface="Verdana"/>
                <a:cs typeface="Verdana"/>
              </a:rPr>
              <a:t>og</a:t>
            </a:r>
            <a:r>
              <a:rPr spc="145" dirty="0">
                <a:latin typeface="Times New Roman"/>
                <a:cs typeface="Times New Roman"/>
              </a:rPr>
              <a:t> </a:t>
            </a:r>
            <a:r>
              <a:rPr spc="-10" dirty="0">
                <a:latin typeface="Verdana"/>
                <a:cs typeface="Verdana"/>
              </a:rPr>
              <a:t>of</a:t>
            </a:r>
            <a:r>
              <a:rPr spc="-5" dirty="0">
                <a:latin typeface="Times New Roman"/>
                <a:cs typeface="Times New Roman"/>
              </a:rPr>
              <a:t> </a:t>
            </a:r>
            <a:r>
              <a:rPr spc="-15" dirty="0">
                <a:latin typeface="Verdana"/>
                <a:cs typeface="Verdana"/>
              </a:rPr>
              <a:t>e</a:t>
            </a:r>
            <a:r>
              <a:rPr spc="-25" dirty="0">
                <a:latin typeface="Verdana"/>
                <a:cs typeface="Verdana"/>
              </a:rPr>
              <a:t>a</a:t>
            </a:r>
            <a:r>
              <a:rPr spc="-15" dirty="0">
                <a:latin typeface="Verdana"/>
                <a:cs typeface="Verdana"/>
              </a:rPr>
              <a:t>ch</a:t>
            </a:r>
            <a:r>
              <a:rPr spc="100" dirty="0">
                <a:latin typeface="Times New Roman"/>
                <a:cs typeface="Times New Roman"/>
              </a:rPr>
              <a:t> </a:t>
            </a:r>
            <a:r>
              <a:rPr spc="-15" dirty="0">
                <a:latin typeface="Verdana"/>
                <a:cs typeface="Verdana"/>
              </a:rPr>
              <a:t>me</a:t>
            </a:r>
            <a:r>
              <a:rPr spc="-20" dirty="0">
                <a:latin typeface="Verdana"/>
                <a:cs typeface="Verdana"/>
              </a:rPr>
              <a:t>s</a:t>
            </a:r>
            <a:r>
              <a:rPr spc="-10" dirty="0">
                <a:latin typeface="Verdana"/>
                <a:cs typeface="Verdana"/>
              </a:rPr>
              <a:t>sa</a:t>
            </a:r>
            <a:r>
              <a:rPr spc="-25" dirty="0">
                <a:latin typeface="Verdana"/>
                <a:cs typeface="Verdana"/>
              </a:rPr>
              <a:t>g</a:t>
            </a:r>
            <a:r>
              <a:rPr spc="-15" dirty="0">
                <a:latin typeface="Verdana"/>
                <a:cs typeface="Verdana"/>
              </a:rPr>
              <a:t>e</a:t>
            </a:r>
            <a:endParaRPr>
              <a:latin typeface="Verdana"/>
              <a:cs typeface="Verdana"/>
            </a:endParaRPr>
          </a:p>
        </p:txBody>
      </p:sp>
    </p:spTree>
    <p:extLst>
      <p:ext uri="{BB962C8B-B14F-4D97-AF65-F5344CB8AC3E}">
        <p14:creationId xmlns:p14="http://schemas.microsoft.com/office/powerpoint/2010/main" val="15121802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524000" y="0"/>
            <a:ext cx="285750" cy="533400"/>
          </a:xfrm>
          <a:prstGeom prst="rect">
            <a:avLst/>
          </a:prstGeom>
          <a:blipFill>
            <a:blip r:embed="rId3" cstate="print"/>
            <a:stretch>
              <a:fillRect/>
            </a:stretch>
          </a:blipFill>
        </p:spPr>
        <p:txBody>
          <a:bodyPr wrap="square" lIns="0" tIns="0" rIns="0" bIns="0" rtlCol="0"/>
          <a:lstStyle/>
          <a:p>
            <a:endParaRPr/>
          </a:p>
        </p:txBody>
      </p:sp>
      <p:sp>
        <p:nvSpPr>
          <p:cNvPr id="3" name="object 3"/>
          <p:cNvSpPr/>
          <p:nvPr/>
        </p:nvSpPr>
        <p:spPr>
          <a:xfrm>
            <a:off x="1936752" y="134923"/>
            <a:ext cx="8731239" cy="274637"/>
          </a:xfrm>
          <a:prstGeom prst="rect">
            <a:avLst/>
          </a:prstGeom>
          <a:blipFill>
            <a:blip r:embed="rId4" cstate="print"/>
            <a:stretch>
              <a:fillRect/>
            </a:stretch>
          </a:blipFill>
        </p:spPr>
        <p:txBody>
          <a:bodyPr wrap="square" lIns="0" tIns="0" rIns="0" bIns="0" rtlCol="0"/>
          <a:lstStyle/>
          <a:p>
            <a:endParaRPr/>
          </a:p>
        </p:txBody>
      </p:sp>
      <p:sp>
        <p:nvSpPr>
          <p:cNvPr id="4" name="object 4"/>
          <p:cNvSpPr/>
          <p:nvPr/>
        </p:nvSpPr>
        <p:spPr>
          <a:xfrm>
            <a:off x="1933575" y="134866"/>
            <a:ext cx="138430" cy="136525"/>
          </a:xfrm>
          <a:custGeom>
            <a:avLst/>
            <a:gdLst/>
            <a:ahLst/>
            <a:cxnLst/>
            <a:rect l="l" t="t" r="r" b="b"/>
            <a:pathLst>
              <a:path w="138429" h="136525">
                <a:moveTo>
                  <a:pt x="0" y="136529"/>
                </a:moveTo>
                <a:lnTo>
                  <a:pt x="138112" y="136529"/>
                </a:lnTo>
                <a:lnTo>
                  <a:pt x="138112" y="0"/>
                </a:lnTo>
                <a:lnTo>
                  <a:pt x="0" y="0"/>
                </a:lnTo>
                <a:lnTo>
                  <a:pt x="0" y="136529"/>
                </a:lnTo>
                <a:close/>
              </a:path>
            </a:pathLst>
          </a:custGeom>
          <a:solidFill>
            <a:srgbClr val="D6D6EB"/>
          </a:solidFill>
        </p:spPr>
        <p:txBody>
          <a:bodyPr wrap="square" lIns="0" tIns="0" rIns="0" bIns="0" rtlCol="0"/>
          <a:lstStyle/>
          <a:p>
            <a:endParaRPr/>
          </a:p>
        </p:txBody>
      </p:sp>
      <p:sp>
        <p:nvSpPr>
          <p:cNvPr id="5" name="object 5"/>
          <p:cNvSpPr/>
          <p:nvPr/>
        </p:nvSpPr>
        <p:spPr>
          <a:xfrm>
            <a:off x="2071689" y="1"/>
            <a:ext cx="139700" cy="135255"/>
          </a:xfrm>
          <a:custGeom>
            <a:avLst/>
            <a:gdLst/>
            <a:ahLst/>
            <a:cxnLst/>
            <a:rect l="l" t="t" r="r" b="b"/>
            <a:pathLst>
              <a:path w="139700" h="135255">
                <a:moveTo>
                  <a:pt x="0" y="134933"/>
                </a:moveTo>
                <a:lnTo>
                  <a:pt x="139695" y="134933"/>
                </a:lnTo>
                <a:lnTo>
                  <a:pt x="139695" y="59"/>
                </a:lnTo>
                <a:lnTo>
                  <a:pt x="0" y="59"/>
                </a:lnTo>
                <a:lnTo>
                  <a:pt x="0" y="134933"/>
                </a:lnTo>
              </a:path>
            </a:pathLst>
          </a:custGeom>
          <a:solidFill>
            <a:srgbClr val="D6D6EB"/>
          </a:solidFill>
        </p:spPr>
        <p:txBody>
          <a:bodyPr wrap="square" lIns="0" tIns="0" rIns="0" bIns="0" rtlCol="0"/>
          <a:lstStyle/>
          <a:p>
            <a:endParaRPr/>
          </a:p>
        </p:txBody>
      </p:sp>
      <p:sp>
        <p:nvSpPr>
          <p:cNvPr id="6" name="object 6"/>
          <p:cNvSpPr/>
          <p:nvPr/>
        </p:nvSpPr>
        <p:spPr>
          <a:xfrm>
            <a:off x="2071689" y="134919"/>
            <a:ext cx="139700" cy="141605"/>
          </a:xfrm>
          <a:custGeom>
            <a:avLst/>
            <a:gdLst/>
            <a:ahLst/>
            <a:cxnLst/>
            <a:rect l="l" t="t" r="r" b="b"/>
            <a:pathLst>
              <a:path w="139700" h="141604">
                <a:moveTo>
                  <a:pt x="0" y="141291"/>
                </a:moveTo>
                <a:lnTo>
                  <a:pt x="139695" y="141291"/>
                </a:lnTo>
                <a:lnTo>
                  <a:pt x="139695" y="0"/>
                </a:lnTo>
                <a:lnTo>
                  <a:pt x="0" y="0"/>
                </a:lnTo>
                <a:lnTo>
                  <a:pt x="0" y="141291"/>
                </a:lnTo>
                <a:close/>
              </a:path>
            </a:pathLst>
          </a:custGeom>
          <a:solidFill>
            <a:srgbClr val="A8ABD6"/>
          </a:solidFill>
        </p:spPr>
        <p:txBody>
          <a:bodyPr wrap="square" lIns="0" tIns="0" rIns="0" bIns="0" rtlCol="0"/>
          <a:lstStyle/>
          <a:p>
            <a:endParaRPr/>
          </a:p>
        </p:txBody>
      </p:sp>
      <p:sp>
        <p:nvSpPr>
          <p:cNvPr id="7" name="object 7"/>
          <p:cNvSpPr/>
          <p:nvPr/>
        </p:nvSpPr>
        <p:spPr>
          <a:xfrm>
            <a:off x="1798642" y="274627"/>
            <a:ext cx="136525" cy="135255"/>
          </a:xfrm>
          <a:custGeom>
            <a:avLst/>
            <a:gdLst/>
            <a:ahLst/>
            <a:cxnLst/>
            <a:rect l="l" t="t" r="r" b="b"/>
            <a:pathLst>
              <a:path w="136525" h="135254">
                <a:moveTo>
                  <a:pt x="0" y="134933"/>
                </a:moveTo>
                <a:lnTo>
                  <a:pt x="136517" y="134933"/>
                </a:lnTo>
                <a:lnTo>
                  <a:pt x="136517" y="0"/>
                </a:lnTo>
                <a:lnTo>
                  <a:pt x="0" y="0"/>
                </a:lnTo>
                <a:lnTo>
                  <a:pt x="0" y="134933"/>
                </a:lnTo>
                <a:close/>
              </a:path>
            </a:pathLst>
          </a:custGeom>
          <a:solidFill>
            <a:srgbClr val="D6D6EB"/>
          </a:solidFill>
        </p:spPr>
        <p:txBody>
          <a:bodyPr wrap="square" lIns="0" tIns="0" rIns="0" bIns="0" rtlCol="0"/>
          <a:lstStyle/>
          <a:p>
            <a:endParaRPr/>
          </a:p>
        </p:txBody>
      </p:sp>
      <p:sp>
        <p:nvSpPr>
          <p:cNvPr id="8" name="object 8"/>
          <p:cNvSpPr/>
          <p:nvPr/>
        </p:nvSpPr>
        <p:spPr>
          <a:xfrm>
            <a:off x="1655767" y="136451"/>
            <a:ext cx="141605" cy="138430"/>
          </a:xfrm>
          <a:custGeom>
            <a:avLst/>
            <a:gdLst/>
            <a:ahLst/>
            <a:cxnLst/>
            <a:rect l="l" t="t" r="r" b="b"/>
            <a:pathLst>
              <a:path w="141604" h="138429">
                <a:moveTo>
                  <a:pt x="0" y="138112"/>
                </a:moveTo>
                <a:lnTo>
                  <a:pt x="141279" y="138112"/>
                </a:lnTo>
                <a:lnTo>
                  <a:pt x="141279" y="0"/>
                </a:lnTo>
                <a:lnTo>
                  <a:pt x="0" y="0"/>
                </a:lnTo>
                <a:lnTo>
                  <a:pt x="0" y="138112"/>
                </a:lnTo>
                <a:close/>
              </a:path>
            </a:pathLst>
          </a:custGeom>
          <a:solidFill>
            <a:srgbClr val="00178F"/>
          </a:solidFill>
        </p:spPr>
        <p:txBody>
          <a:bodyPr wrap="square" lIns="0" tIns="0" rIns="0" bIns="0" rtlCol="0"/>
          <a:lstStyle/>
          <a:p>
            <a:endParaRPr/>
          </a:p>
        </p:txBody>
      </p:sp>
      <p:sp>
        <p:nvSpPr>
          <p:cNvPr id="9" name="object 9"/>
          <p:cNvSpPr/>
          <p:nvPr/>
        </p:nvSpPr>
        <p:spPr>
          <a:xfrm>
            <a:off x="1933575" y="271447"/>
            <a:ext cx="138430" cy="138430"/>
          </a:xfrm>
          <a:custGeom>
            <a:avLst/>
            <a:gdLst/>
            <a:ahLst/>
            <a:cxnLst/>
            <a:rect l="l" t="t" r="r" b="b"/>
            <a:pathLst>
              <a:path w="138429" h="138429">
                <a:moveTo>
                  <a:pt x="0" y="138112"/>
                </a:moveTo>
                <a:lnTo>
                  <a:pt x="138112" y="138112"/>
                </a:lnTo>
                <a:lnTo>
                  <a:pt x="138112" y="0"/>
                </a:lnTo>
                <a:lnTo>
                  <a:pt x="0" y="0"/>
                </a:lnTo>
                <a:lnTo>
                  <a:pt x="0" y="138112"/>
                </a:lnTo>
                <a:close/>
              </a:path>
            </a:pathLst>
          </a:custGeom>
          <a:solidFill>
            <a:srgbClr val="A8ABD6"/>
          </a:solidFill>
        </p:spPr>
        <p:txBody>
          <a:bodyPr wrap="square" lIns="0" tIns="0" rIns="0" bIns="0" rtlCol="0"/>
          <a:lstStyle/>
          <a:p>
            <a:endParaRPr/>
          </a:p>
        </p:txBody>
      </p:sp>
      <p:sp>
        <p:nvSpPr>
          <p:cNvPr id="10" name="object 10"/>
          <p:cNvSpPr/>
          <p:nvPr/>
        </p:nvSpPr>
        <p:spPr>
          <a:xfrm>
            <a:off x="1798642" y="409582"/>
            <a:ext cx="136525" cy="136525"/>
          </a:xfrm>
          <a:custGeom>
            <a:avLst/>
            <a:gdLst/>
            <a:ahLst/>
            <a:cxnLst/>
            <a:rect l="l" t="t" r="r" b="b"/>
            <a:pathLst>
              <a:path w="136525" h="136525">
                <a:moveTo>
                  <a:pt x="0" y="136529"/>
                </a:moveTo>
                <a:lnTo>
                  <a:pt x="136517" y="136529"/>
                </a:lnTo>
                <a:lnTo>
                  <a:pt x="136517" y="0"/>
                </a:lnTo>
                <a:lnTo>
                  <a:pt x="0" y="0"/>
                </a:lnTo>
                <a:lnTo>
                  <a:pt x="0" y="136529"/>
                </a:lnTo>
                <a:close/>
              </a:path>
            </a:pathLst>
          </a:custGeom>
          <a:solidFill>
            <a:srgbClr val="A8ABD6"/>
          </a:solidFill>
        </p:spPr>
        <p:txBody>
          <a:bodyPr wrap="square" lIns="0" tIns="0" rIns="0" bIns="0" rtlCol="0"/>
          <a:lstStyle/>
          <a:p>
            <a:endParaRPr/>
          </a:p>
        </p:txBody>
      </p:sp>
      <p:sp>
        <p:nvSpPr>
          <p:cNvPr id="11" name="object 11"/>
          <p:cNvSpPr txBox="1">
            <a:spLocks noGrp="1"/>
          </p:cNvSpPr>
          <p:nvPr>
            <p:ph type="title"/>
          </p:nvPr>
        </p:nvSpPr>
        <p:spPr>
          <a:xfrm>
            <a:off x="3082637" y="386011"/>
            <a:ext cx="10245437" cy="620363"/>
          </a:xfrm>
          <a:prstGeom prst="rect">
            <a:avLst/>
          </a:prstGeom>
        </p:spPr>
        <p:txBody>
          <a:bodyPr vert="horz" wrap="square" lIns="0" tIns="0" rIns="0" bIns="0" rtlCol="0" anchor="ctr">
            <a:spAutoFit/>
          </a:bodyPr>
          <a:lstStyle/>
          <a:p>
            <a:pPr marL="80645">
              <a:lnSpc>
                <a:spcPts val="5235"/>
              </a:lnSpc>
            </a:pPr>
            <a:r>
              <a:rPr dirty="0"/>
              <a:t>Sty</a:t>
            </a:r>
            <a:r>
              <a:rPr spc="15" dirty="0"/>
              <a:t>l</a:t>
            </a:r>
            <a:r>
              <a:rPr dirty="0"/>
              <a:t>e</a:t>
            </a:r>
            <a:r>
              <a:rPr spc="90" dirty="0">
                <a:latin typeface="Times New Roman"/>
                <a:cs typeface="Times New Roman"/>
              </a:rPr>
              <a:t> </a:t>
            </a:r>
            <a:r>
              <a:rPr spc="-5" dirty="0"/>
              <a:t>2</a:t>
            </a:r>
            <a:r>
              <a:rPr dirty="0"/>
              <a:t>:</a:t>
            </a:r>
            <a:r>
              <a:rPr spc="135" dirty="0">
                <a:latin typeface="Times New Roman"/>
                <a:cs typeface="Times New Roman"/>
              </a:rPr>
              <a:t> </a:t>
            </a:r>
            <a:r>
              <a:rPr spc="-5" dirty="0"/>
              <a:t>2-</a:t>
            </a:r>
            <a:r>
              <a:rPr dirty="0"/>
              <a:t>Tiered</a:t>
            </a:r>
            <a:r>
              <a:rPr spc="85" dirty="0">
                <a:latin typeface="Times New Roman"/>
                <a:cs typeface="Times New Roman"/>
              </a:rPr>
              <a:t> </a:t>
            </a:r>
            <a:r>
              <a:rPr spc="-5" dirty="0"/>
              <a:t>Cl</a:t>
            </a:r>
            <a:r>
              <a:rPr spc="10" dirty="0"/>
              <a:t>i</a:t>
            </a:r>
            <a:r>
              <a:rPr spc="-5" dirty="0"/>
              <a:t>ent/</a:t>
            </a:r>
            <a:r>
              <a:rPr spc="-15" dirty="0"/>
              <a:t>S</a:t>
            </a:r>
            <a:r>
              <a:rPr spc="-5" dirty="0"/>
              <a:t>er</a:t>
            </a:r>
            <a:r>
              <a:rPr spc="-20" dirty="0"/>
              <a:t>v</a:t>
            </a:r>
            <a:r>
              <a:rPr spc="-5" dirty="0"/>
              <a:t>er</a:t>
            </a:r>
          </a:p>
        </p:txBody>
      </p:sp>
      <p:sp>
        <p:nvSpPr>
          <p:cNvPr id="12" name="object 12"/>
          <p:cNvSpPr txBox="1"/>
          <p:nvPr/>
        </p:nvSpPr>
        <p:spPr>
          <a:xfrm>
            <a:off x="2164990" y="1444231"/>
            <a:ext cx="9243908" cy="3306033"/>
          </a:xfrm>
          <a:prstGeom prst="rect">
            <a:avLst/>
          </a:prstGeom>
        </p:spPr>
        <p:txBody>
          <a:bodyPr vert="horz" wrap="square" lIns="0" tIns="0" rIns="0" bIns="0" rtlCol="0">
            <a:spAutoFit/>
          </a:bodyPr>
          <a:lstStyle/>
          <a:p>
            <a:pPr marL="355600" indent="-342900">
              <a:lnSpc>
                <a:spcPts val="1910"/>
              </a:lnSpc>
              <a:buClr>
                <a:srgbClr val="00007C"/>
              </a:buClr>
              <a:buSzPct val="75000"/>
              <a:buFont typeface="Wingdings"/>
              <a:buChar char=""/>
              <a:tabLst>
                <a:tab pos="355600" algn="l"/>
              </a:tabLst>
            </a:pPr>
            <a:r>
              <a:rPr sz="1600" spc="-25" dirty="0">
                <a:latin typeface="Arial"/>
                <a:cs typeface="Arial"/>
              </a:rPr>
              <a:t>O</a:t>
            </a:r>
            <a:r>
              <a:rPr sz="1600" spc="-15" dirty="0">
                <a:latin typeface="Arial"/>
                <a:cs typeface="Arial"/>
              </a:rPr>
              <a:t>n</a:t>
            </a:r>
            <a:r>
              <a:rPr sz="1600" spc="-10" dirty="0">
                <a:latin typeface="Arial"/>
                <a:cs typeface="Arial"/>
              </a:rPr>
              <a:t>e</a:t>
            </a:r>
            <a:r>
              <a:rPr sz="1600" spc="45" dirty="0">
                <a:latin typeface="Times New Roman"/>
                <a:cs typeface="Times New Roman"/>
              </a:rPr>
              <a:t> </a:t>
            </a:r>
            <a:r>
              <a:rPr sz="1600" spc="-10" dirty="0">
                <a:latin typeface="Arial"/>
                <a:cs typeface="Arial"/>
              </a:rPr>
              <a:t>of</a:t>
            </a:r>
            <a:r>
              <a:rPr sz="1600" spc="55" dirty="0">
                <a:latin typeface="Times New Roman"/>
                <a:cs typeface="Times New Roman"/>
              </a:rPr>
              <a:t> </a:t>
            </a:r>
            <a:r>
              <a:rPr sz="1600" spc="-10" dirty="0">
                <a:latin typeface="Arial"/>
                <a:cs typeface="Arial"/>
              </a:rPr>
              <a:t>the</a:t>
            </a:r>
            <a:r>
              <a:rPr sz="1600" spc="30" dirty="0">
                <a:latin typeface="Times New Roman"/>
                <a:cs typeface="Times New Roman"/>
              </a:rPr>
              <a:t> </a:t>
            </a:r>
            <a:r>
              <a:rPr sz="1600" spc="-15" dirty="0">
                <a:latin typeface="Arial"/>
                <a:cs typeface="Arial"/>
              </a:rPr>
              <a:t>mo</a:t>
            </a:r>
            <a:r>
              <a:rPr sz="1600" spc="-5" dirty="0">
                <a:latin typeface="Arial"/>
                <a:cs typeface="Arial"/>
              </a:rPr>
              <a:t>st</a:t>
            </a:r>
            <a:r>
              <a:rPr sz="1600" spc="55" dirty="0">
                <a:latin typeface="Times New Roman"/>
                <a:cs typeface="Times New Roman"/>
              </a:rPr>
              <a:t> </a:t>
            </a:r>
            <a:r>
              <a:rPr sz="1600" spc="-10" dirty="0">
                <a:latin typeface="Arial"/>
                <a:cs typeface="Arial"/>
              </a:rPr>
              <a:t>c</a:t>
            </a:r>
            <a:r>
              <a:rPr sz="1600" spc="-20" dirty="0">
                <a:latin typeface="Arial"/>
                <a:cs typeface="Arial"/>
              </a:rPr>
              <a:t>om</a:t>
            </a:r>
            <a:r>
              <a:rPr sz="1600" spc="-10" dirty="0">
                <a:latin typeface="Arial"/>
                <a:cs typeface="Arial"/>
              </a:rPr>
              <a:t>m</a:t>
            </a:r>
            <a:r>
              <a:rPr sz="1600" spc="-15" dirty="0">
                <a:latin typeface="Arial"/>
                <a:cs typeface="Arial"/>
              </a:rPr>
              <a:t>o</a:t>
            </a:r>
            <a:r>
              <a:rPr sz="1600" spc="-10" dirty="0">
                <a:latin typeface="Arial"/>
                <a:cs typeface="Arial"/>
              </a:rPr>
              <a:t>n</a:t>
            </a:r>
            <a:r>
              <a:rPr sz="1600" spc="60" dirty="0">
                <a:latin typeface="Times New Roman"/>
                <a:cs typeface="Times New Roman"/>
              </a:rPr>
              <a:t> </a:t>
            </a:r>
            <a:r>
              <a:rPr sz="1600" spc="-10" dirty="0">
                <a:latin typeface="Arial"/>
                <a:cs typeface="Arial"/>
              </a:rPr>
              <a:t>st</a:t>
            </a:r>
            <a:r>
              <a:rPr sz="1600" spc="-30" dirty="0">
                <a:latin typeface="Arial"/>
                <a:cs typeface="Arial"/>
              </a:rPr>
              <a:t>y</a:t>
            </a:r>
            <a:r>
              <a:rPr sz="1600" spc="-5" dirty="0">
                <a:latin typeface="Arial"/>
                <a:cs typeface="Arial"/>
              </a:rPr>
              <a:t>l</a:t>
            </a:r>
            <a:r>
              <a:rPr sz="1600" spc="-15" dirty="0">
                <a:latin typeface="Arial"/>
                <a:cs typeface="Arial"/>
              </a:rPr>
              <a:t>e</a:t>
            </a:r>
            <a:r>
              <a:rPr sz="1600" spc="-10" dirty="0">
                <a:latin typeface="Arial"/>
                <a:cs typeface="Arial"/>
              </a:rPr>
              <a:t>s</a:t>
            </a:r>
            <a:r>
              <a:rPr sz="1600" spc="25" dirty="0">
                <a:latin typeface="Times New Roman"/>
                <a:cs typeface="Times New Roman"/>
              </a:rPr>
              <a:t> </a:t>
            </a:r>
            <a:r>
              <a:rPr sz="1600" spc="-10" dirty="0">
                <a:latin typeface="Arial"/>
                <a:cs typeface="Arial"/>
              </a:rPr>
              <a:t>in</a:t>
            </a:r>
            <a:r>
              <a:rPr sz="1600" spc="45" dirty="0">
                <a:latin typeface="Times New Roman"/>
                <a:cs typeface="Times New Roman"/>
              </a:rPr>
              <a:t> </a:t>
            </a:r>
            <a:r>
              <a:rPr sz="1600" spc="-15" dirty="0">
                <a:latin typeface="Arial"/>
                <a:cs typeface="Arial"/>
              </a:rPr>
              <a:t>d</a:t>
            </a:r>
            <a:r>
              <a:rPr sz="1600" spc="-5" dirty="0">
                <a:latin typeface="Arial"/>
                <a:cs typeface="Arial"/>
              </a:rPr>
              <a:t>istri</a:t>
            </a:r>
            <a:r>
              <a:rPr sz="1600" spc="-25" dirty="0">
                <a:latin typeface="Arial"/>
                <a:cs typeface="Arial"/>
              </a:rPr>
              <a:t>b</a:t>
            </a:r>
            <a:r>
              <a:rPr sz="1600" spc="-15" dirty="0">
                <a:latin typeface="Arial"/>
                <a:cs typeface="Arial"/>
              </a:rPr>
              <a:t>ut</a:t>
            </a:r>
            <a:r>
              <a:rPr sz="1600" spc="-25" dirty="0">
                <a:latin typeface="Arial"/>
                <a:cs typeface="Arial"/>
              </a:rPr>
              <a:t>e</a:t>
            </a:r>
            <a:r>
              <a:rPr sz="1600" spc="-10" dirty="0">
                <a:latin typeface="Arial"/>
                <a:cs typeface="Arial"/>
              </a:rPr>
              <a:t>d</a:t>
            </a:r>
            <a:r>
              <a:rPr sz="1600" spc="25" dirty="0">
                <a:latin typeface="Times New Roman"/>
                <a:cs typeface="Times New Roman"/>
              </a:rPr>
              <a:t> </a:t>
            </a:r>
            <a:r>
              <a:rPr sz="1600" spc="-10" dirty="0">
                <a:latin typeface="Arial"/>
                <a:cs typeface="Arial"/>
              </a:rPr>
              <a:t>s</a:t>
            </a:r>
            <a:r>
              <a:rPr sz="1600" spc="-30" dirty="0">
                <a:latin typeface="Arial"/>
                <a:cs typeface="Arial"/>
              </a:rPr>
              <a:t>y</a:t>
            </a:r>
            <a:r>
              <a:rPr sz="1600" spc="-10" dirty="0">
                <a:latin typeface="Arial"/>
                <a:cs typeface="Arial"/>
              </a:rPr>
              <a:t>stems</a:t>
            </a:r>
            <a:endParaRPr sz="1600" dirty="0">
              <a:latin typeface="Arial"/>
              <a:cs typeface="Arial"/>
            </a:endParaRPr>
          </a:p>
          <a:p>
            <a:pPr marL="355600" indent="-342900">
              <a:lnSpc>
                <a:spcPts val="1870"/>
              </a:lnSpc>
              <a:buClr>
                <a:srgbClr val="00007C"/>
              </a:buClr>
              <a:buSzPct val="75000"/>
              <a:buFont typeface="Wingdings"/>
              <a:buChar char=""/>
              <a:tabLst>
                <a:tab pos="355600" algn="l"/>
              </a:tabLst>
            </a:pPr>
            <a:r>
              <a:rPr sz="1600" i="1" spc="-20" dirty="0">
                <a:solidFill>
                  <a:srgbClr val="000098"/>
                </a:solidFill>
                <a:latin typeface="Arial"/>
                <a:cs typeface="Arial"/>
              </a:rPr>
              <a:t>Co</a:t>
            </a:r>
            <a:r>
              <a:rPr sz="1600" i="1" spc="-25" dirty="0">
                <a:solidFill>
                  <a:srgbClr val="000098"/>
                </a:solidFill>
                <a:latin typeface="Arial"/>
                <a:cs typeface="Arial"/>
              </a:rPr>
              <a:t>m</a:t>
            </a:r>
            <a:r>
              <a:rPr sz="1600" i="1" spc="-15" dirty="0">
                <a:solidFill>
                  <a:srgbClr val="000098"/>
                </a:solidFill>
                <a:latin typeface="Arial"/>
                <a:cs typeface="Arial"/>
              </a:rPr>
              <a:t>ponent</a:t>
            </a:r>
            <a:r>
              <a:rPr sz="1600" i="1" spc="-10" dirty="0">
                <a:solidFill>
                  <a:srgbClr val="000098"/>
                </a:solidFill>
                <a:latin typeface="Arial"/>
                <a:cs typeface="Arial"/>
              </a:rPr>
              <a:t>s</a:t>
            </a:r>
            <a:r>
              <a:rPr sz="1600" i="1" spc="15" dirty="0">
                <a:solidFill>
                  <a:srgbClr val="000098"/>
                </a:solidFill>
                <a:latin typeface="Times New Roman"/>
                <a:cs typeface="Times New Roman"/>
              </a:rPr>
              <a:t> </a:t>
            </a:r>
            <a:r>
              <a:rPr sz="1600" i="1" spc="-15" dirty="0">
                <a:solidFill>
                  <a:srgbClr val="000098"/>
                </a:solidFill>
                <a:latin typeface="Arial"/>
                <a:cs typeface="Arial"/>
              </a:rPr>
              <a:t>ar</a:t>
            </a:r>
            <a:r>
              <a:rPr sz="1600" i="1" spc="-10" dirty="0">
                <a:solidFill>
                  <a:srgbClr val="000098"/>
                </a:solidFill>
                <a:latin typeface="Arial"/>
                <a:cs typeface="Arial"/>
              </a:rPr>
              <a:t>e</a:t>
            </a:r>
            <a:r>
              <a:rPr sz="1600" i="1" spc="55" dirty="0">
                <a:solidFill>
                  <a:srgbClr val="000098"/>
                </a:solidFill>
                <a:latin typeface="Times New Roman"/>
                <a:cs typeface="Times New Roman"/>
              </a:rPr>
              <a:t> </a:t>
            </a:r>
            <a:r>
              <a:rPr sz="1600" i="1" spc="-5" dirty="0">
                <a:solidFill>
                  <a:srgbClr val="000098"/>
                </a:solidFill>
                <a:latin typeface="Arial"/>
                <a:cs typeface="Arial"/>
              </a:rPr>
              <a:t>cli</a:t>
            </a:r>
            <a:r>
              <a:rPr sz="1600" i="1" spc="-15" dirty="0">
                <a:solidFill>
                  <a:srgbClr val="000098"/>
                </a:solidFill>
                <a:latin typeface="Arial"/>
                <a:cs typeface="Arial"/>
              </a:rPr>
              <a:t>e</a:t>
            </a:r>
            <a:r>
              <a:rPr sz="1600" i="1" spc="-25" dirty="0">
                <a:solidFill>
                  <a:srgbClr val="000098"/>
                </a:solidFill>
                <a:latin typeface="Arial"/>
                <a:cs typeface="Arial"/>
              </a:rPr>
              <a:t>n</a:t>
            </a:r>
            <a:r>
              <a:rPr sz="1600" i="1" spc="-10" dirty="0">
                <a:solidFill>
                  <a:srgbClr val="000098"/>
                </a:solidFill>
                <a:latin typeface="Arial"/>
                <a:cs typeface="Arial"/>
              </a:rPr>
              <a:t>ts</a:t>
            </a:r>
            <a:r>
              <a:rPr sz="1600" i="1" spc="15" dirty="0">
                <a:solidFill>
                  <a:srgbClr val="000098"/>
                </a:solidFill>
                <a:latin typeface="Times New Roman"/>
                <a:cs typeface="Times New Roman"/>
              </a:rPr>
              <a:t> </a:t>
            </a:r>
            <a:r>
              <a:rPr sz="1600" i="1" spc="-10" dirty="0">
                <a:solidFill>
                  <a:srgbClr val="000098"/>
                </a:solidFill>
                <a:latin typeface="Arial"/>
                <a:cs typeface="Arial"/>
              </a:rPr>
              <a:t>and</a:t>
            </a:r>
            <a:r>
              <a:rPr sz="1600" i="1" spc="40" dirty="0">
                <a:solidFill>
                  <a:srgbClr val="000098"/>
                </a:solidFill>
                <a:latin typeface="Times New Roman"/>
                <a:cs typeface="Times New Roman"/>
              </a:rPr>
              <a:t> </a:t>
            </a:r>
            <a:r>
              <a:rPr sz="1600" i="1" spc="-10" dirty="0">
                <a:solidFill>
                  <a:srgbClr val="000098"/>
                </a:solidFill>
                <a:latin typeface="Arial"/>
                <a:cs typeface="Arial"/>
              </a:rPr>
              <a:t>s</a:t>
            </a:r>
            <a:r>
              <a:rPr sz="1600" i="1" spc="-15" dirty="0">
                <a:solidFill>
                  <a:srgbClr val="000098"/>
                </a:solidFill>
                <a:latin typeface="Arial"/>
                <a:cs typeface="Arial"/>
              </a:rPr>
              <a:t>ervers</a:t>
            </a:r>
            <a:endParaRPr sz="1600" dirty="0">
              <a:latin typeface="Arial"/>
              <a:cs typeface="Arial"/>
            </a:endParaRPr>
          </a:p>
          <a:p>
            <a:pPr marL="749935" lvl="1" indent="-280035">
              <a:lnSpc>
                <a:spcPts val="1639"/>
              </a:lnSpc>
              <a:buClr>
                <a:srgbClr val="9898CC"/>
              </a:buClr>
              <a:buSzPct val="78571"/>
              <a:buFont typeface="Wingdings"/>
              <a:buChar char=""/>
              <a:tabLst>
                <a:tab pos="750570" algn="l"/>
              </a:tabLst>
            </a:pPr>
            <a:r>
              <a:rPr sz="1400" dirty="0">
                <a:latin typeface="Arial"/>
                <a:cs typeface="Arial"/>
              </a:rPr>
              <a:t>Applic</a:t>
            </a:r>
            <a:r>
              <a:rPr sz="1400" spc="-5" dirty="0">
                <a:latin typeface="Arial"/>
                <a:cs typeface="Arial"/>
              </a:rPr>
              <a:t>a</a:t>
            </a:r>
            <a:r>
              <a:rPr sz="1400" dirty="0">
                <a:latin typeface="Arial"/>
                <a:cs typeface="Arial"/>
              </a:rPr>
              <a:t>t</a:t>
            </a:r>
            <a:r>
              <a:rPr sz="1400" spc="-5" dirty="0">
                <a:latin typeface="Arial"/>
                <a:cs typeface="Arial"/>
              </a:rPr>
              <a:t>io</a:t>
            </a:r>
            <a:r>
              <a:rPr sz="1400" dirty="0">
                <a:latin typeface="Arial"/>
                <a:cs typeface="Arial"/>
              </a:rPr>
              <a:t>n</a:t>
            </a:r>
            <a:r>
              <a:rPr sz="1400" spc="-5" dirty="0">
                <a:latin typeface="Times New Roman"/>
                <a:cs typeface="Times New Roman"/>
              </a:rPr>
              <a:t> </a:t>
            </a:r>
            <a:r>
              <a:rPr sz="1400" spc="-5" dirty="0">
                <a:latin typeface="Arial"/>
                <a:cs typeface="Arial"/>
              </a:rPr>
              <a:t>logi</a:t>
            </a:r>
            <a:r>
              <a:rPr sz="1400" dirty="0">
                <a:latin typeface="Arial"/>
                <a:cs typeface="Arial"/>
              </a:rPr>
              <a:t>c</a:t>
            </a:r>
            <a:r>
              <a:rPr sz="1400" spc="25" dirty="0">
                <a:latin typeface="Times New Roman"/>
                <a:cs typeface="Times New Roman"/>
              </a:rPr>
              <a:t> </a:t>
            </a:r>
            <a:r>
              <a:rPr sz="1400" spc="-5" dirty="0">
                <a:latin typeface="Arial"/>
                <a:cs typeface="Arial"/>
              </a:rPr>
              <a:t>i</a:t>
            </a:r>
            <a:r>
              <a:rPr sz="1400" dirty="0">
                <a:latin typeface="Arial"/>
                <a:cs typeface="Arial"/>
              </a:rPr>
              <a:t>s</a:t>
            </a:r>
            <a:r>
              <a:rPr sz="1400" spc="35" dirty="0">
                <a:latin typeface="Times New Roman"/>
                <a:cs typeface="Times New Roman"/>
              </a:rPr>
              <a:t> </a:t>
            </a:r>
            <a:r>
              <a:rPr sz="1400" spc="-5" dirty="0">
                <a:latin typeface="Arial"/>
                <a:cs typeface="Arial"/>
              </a:rPr>
              <a:t>di</a:t>
            </a:r>
            <a:r>
              <a:rPr sz="1400" spc="-20" dirty="0">
                <a:latin typeface="Arial"/>
                <a:cs typeface="Arial"/>
              </a:rPr>
              <a:t>v</a:t>
            </a:r>
            <a:r>
              <a:rPr sz="1400" spc="-5" dirty="0">
                <a:latin typeface="Arial"/>
                <a:cs typeface="Arial"/>
              </a:rPr>
              <a:t>ide</a:t>
            </a:r>
            <a:r>
              <a:rPr sz="1400" dirty="0">
                <a:latin typeface="Arial"/>
                <a:cs typeface="Arial"/>
              </a:rPr>
              <a:t>d</a:t>
            </a:r>
            <a:r>
              <a:rPr sz="1400" spc="30" dirty="0">
                <a:latin typeface="Times New Roman"/>
                <a:cs typeface="Times New Roman"/>
              </a:rPr>
              <a:t> </a:t>
            </a:r>
            <a:r>
              <a:rPr sz="1400" spc="-5" dirty="0">
                <a:latin typeface="Arial"/>
                <a:cs typeface="Arial"/>
              </a:rPr>
              <a:t>be</a:t>
            </a:r>
            <a:r>
              <a:rPr sz="1400" dirty="0">
                <a:latin typeface="Arial"/>
                <a:cs typeface="Arial"/>
              </a:rPr>
              <a:t>t</a:t>
            </a:r>
            <a:r>
              <a:rPr sz="1400" spc="-20" dirty="0">
                <a:latin typeface="Arial"/>
                <a:cs typeface="Arial"/>
              </a:rPr>
              <a:t>w</a:t>
            </a:r>
            <a:r>
              <a:rPr sz="1400" spc="-5" dirty="0">
                <a:latin typeface="Arial"/>
                <a:cs typeface="Arial"/>
              </a:rPr>
              <a:t>ee</a:t>
            </a:r>
            <a:r>
              <a:rPr sz="1400" dirty="0">
                <a:latin typeface="Arial"/>
                <a:cs typeface="Arial"/>
              </a:rPr>
              <a:t>n</a:t>
            </a:r>
            <a:r>
              <a:rPr sz="1400" spc="20" dirty="0">
                <a:latin typeface="Times New Roman"/>
                <a:cs typeface="Times New Roman"/>
              </a:rPr>
              <a:t> </a:t>
            </a:r>
            <a:r>
              <a:rPr sz="1400" dirty="0">
                <a:latin typeface="Arial"/>
                <a:cs typeface="Arial"/>
              </a:rPr>
              <a:t>c</a:t>
            </a:r>
            <a:r>
              <a:rPr sz="1400" spc="-5" dirty="0">
                <a:latin typeface="Arial"/>
                <a:cs typeface="Arial"/>
              </a:rPr>
              <a:t>lien</a:t>
            </a:r>
            <a:r>
              <a:rPr sz="1400" dirty="0">
                <a:latin typeface="Arial"/>
                <a:cs typeface="Arial"/>
              </a:rPr>
              <a:t>ts</a:t>
            </a:r>
            <a:r>
              <a:rPr sz="1400" dirty="0">
                <a:latin typeface="Times New Roman"/>
                <a:cs typeface="Times New Roman"/>
              </a:rPr>
              <a:t> </a:t>
            </a:r>
            <a:r>
              <a:rPr sz="1400" spc="-5" dirty="0">
                <a:latin typeface="Arial"/>
                <a:cs typeface="Arial"/>
              </a:rPr>
              <a:t>an</a:t>
            </a:r>
            <a:r>
              <a:rPr sz="1400" dirty="0">
                <a:latin typeface="Arial"/>
                <a:cs typeface="Arial"/>
              </a:rPr>
              <a:t>d</a:t>
            </a:r>
            <a:r>
              <a:rPr sz="1400" spc="20" dirty="0">
                <a:latin typeface="Times New Roman"/>
                <a:cs typeface="Times New Roman"/>
              </a:rPr>
              <a:t> </a:t>
            </a:r>
            <a:r>
              <a:rPr sz="1400" dirty="0">
                <a:latin typeface="Arial"/>
                <a:cs typeface="Arial"/>
              </a:rPr>
              <a:t>s</a:t>
            </a:r>
            <a:r>
              <a:rPr sz="1400" spc="-5" dirty="0">
                <a:latin typeface="Arial"/>
                <a:cs typeface="Arial"/>
              </a:rPr>
              <a:t>er</a:t>
            </a:r>
            <a:r>
              <a:rPr sz="1400" spc="-20" dirty="0">
                <a:latin typeface="Arial"/>
                <a:cs typeface="Arial"/>
              </a:rPr>
              <a:t>v</a:t>
            </a:r>
            <a:r>
              <a:rPr sz="1400" spc="-5" dirty="0">
                <a:latin typeface="Arial"/>
                <a:cs typeface="Arial"/>
              </a:rPr>
              <a:t>er</a:t>
            </a:r>
            <a:r>
              <a:rPr sz="1400" dirty="0">
                <a:latin typeface="Arial"/>
                <a:cs typeface="Arial"/>
              </a:rPr>
              <a:t>s</a:t>
            </a:r>
            <a:r>
              <a:rPr sz="1400" spc="45" dirty="0">
                <a:latin typeface="Times New Roman"/>
                <a:cs typeface="Times New Roman"/>
              </a:rPr>
              <a:t> </a:t>
            </a:r>
            <a:r>
              <a:rPr sz="1400" dirty="0">
                <a:latin typeface="Arial"/>
                <a:cs typeface="Arial"/>
              </a:rPr>
              <a:t>–</a:t>
            </a:r>
            <a:r>
              <a:rPr sz="1400" spc="-10" dirty="0">
                <a:latin typeface="Arial"/>
                <a:cs typeface="Arial"/>
              </a:rPr>
              <a:t> </a:t>
            </a:r>
            <a:r>
              <a:rPr sz="1400" dirty="0">
                <a:latin typeface="Arial"/>
                <a:cs typeface="Arial"/>
              </a:rPr>
              <a:t>t</a:t>
            </a:r>
            <a:r>
              <a:rPr sz="1400" spc="-20" dirty="0">
                <a:latin typeface="Arial"/>
                <a:cs typeface="Arial"/>
              </a:rPr>
              <a:t>w</a:t>
            </a:r>
            <a:r>
              <a:rPr sz="1400" dirty="0">
                <a:latin typeface="Arial"/>
                <a:cs typeface="Arial"/>
              </a:rPr>
              <a:t>o</a:t>
            </a:r>
            <a:r>
              <a:rPr sz="1400" dirty="0">
                <a:latin typeface="Times New Roman"/>
                <a:cs typeface="Times New Roman"/>
              </a:rPr>
              <a:t> </a:t>
            </a:r>
            <a:r>
              <a:rPr sz="1400" dirty="0">
                <a:latin typeface="Arial"/>
                <a:cs typeface="Arial"/>
              </a:rPr>
              <a:t>t</a:t>
            </a:r>
            <a:r>
              <a:rPr sz="1400" spc="-5" dirty="0">
                <a:latin typeface="Arial"/>
                <a:cs typeface="Arial"/>
              </a:rPr>
              <a:t>iers</a:t>
            </a:r>
            <a:endParaRPr sz="1400" dirty="0">
              <a:latin typeface="Arial"/>
              <a:cs typeface="Arial"/>
            </a:endParaRPr>
          </a:p>
          <a:p>
            <a:pPr marL="749935" lvl="1" indent="-280035">
              <a:lnSpc>
                <a:spcPts val="1540"/>
              </a:lnSpc>
              <a:spcBef>
                <a:spcPts val="120"/>
              </a:spcBef>
              <a:buClr>
                <a:srgbClr val="9898CC"/>
              </a:buClr>
              <a:buSzPct val="78571"/>
              <a:buFont typeface="Wingdings"/>
              <a:buChar char=""/>
              <a:tabLst>
                <a:tab pos="750570" algn="l"/>
              </a:tabLst>
            </a:pPr>
            <a:r>
              <a:rPr sz="1400" dirty="0">
                <a:latin typeface="Arial"/>
                <a:cs typeface="Arial"/>
              </a:rPr>
              <a:t>E.g</a:t>
            </a:r>
            <a:r>
              <a:rPr sz="1400" spc="-10" dirty="0">
                <a:latin typeface="Arial"/>
                <a:cs typeface="Arial"/>
              </a:rPr>
              <a:t>.</a:t>
            </a:r>
            <a:r>
              <a:rPr sz="1400" dirty="0">
                <a:latin typeface="Arial"/>
                <a:cs typeface="Arial"/>
              </a:rPr>
              <a:t>,</a:t>
            </a:r>
            <a:r>
              <a:rPr sz="1400" spc="-10" dirty="0">
                <a:latin typeface="Times New Roman"/>
                <a:cs typeface="Times New Roman"/>
              </a:rPr>
              <a:t> </a:t>
            </a:r>
            <a:r>
              <a:rPr sz="1400" dirty="0">
                <a:latin typeface="Arial"/>
                <a:cs typeface="Arial"/>
              </a:rPr>
              <a:t>c</a:t>
            </a:r>
            <a:r>
              <a:rPr sz="1400" spc="-5" dirty="0">
                <a:latin typeface="Arial"/>
                <a:cs typeface="Arial"/>
              </a:rPr>
              <a:t>lien</a:t>
            </a:r>
            <a:r>
              <a:rPr sz="1400" dirty="0">
                <a:latin typeface="Arial"/>
                <a:cs typeface="Arial"/>
              </a:rPr>
              <a:t>t</a:t>
            </a:r>
            <a:r>
              <a:rPr sz="1400" spc="25" dirty="0">
                <a:latin typeface="Times New Roman"/>
                <a:cs typeface="Times New Roman"/>
              </a:rPr>
              <a:t> </a:t>
            </a:r>
            <a:r>
              <a:rPr sz="1400" dirty="0">
                <a:latin typeface="Arial"/>
                <a:cs typeface="Arial"/>
              </a:rPr>
              <a:t>c</a:t>
            </a:r>
            <a:r>
              <a:rPr sz="1400" spc="-5" dirty="0">
                <a:latin typeface="Arial"/>
                <a:cs typeface="Arial"/>
              </a:rPr>
              <a:t>oul</a:t>
            </a:r>
            <a:r>
              <a:rPr sz="1400" dirty="0">
                <a:latin typeface="Arial"/>
                <a:cs typeface="Arial"/>
              </a:rPr>
              <a:t>d</a:t>
            </a:r>
            <a:r>
              <a:rPr sz="1400" dirty="0">
                <a:latin typeface="Times New Roman"/>
                <a:cs typeface="Times New Roman"/>
              </a:rPr>
              <a:t> </a:t>
            </a:r>
            <a:r>
              <a:rPr sz="1400" spc="-5" dirty="0">
                <a:latin typeface="Arial"/>
                <a:cs typeface="Arial"/>
              </a:rPr>
              <a:t>ha</a:t>
            </a:r>
            <a:r>
              <a:rPr sz="1400" spc="-10" dirty="0">
                <a:latin typeface="Arial"/>
                <a:cs typeface="Arial"/>
              </a:rPr>
              <a:t>n</a:t>
            </a:r>
            <a:r>
              <a:rPr sz="1400" spc="-5" dirty="0">
                <a:latin typeface="Arial"/>
                <a:cs typeface="Arial"/>
              </a:rPr>
              <a:t>dl</a:t>
            </a:r>
            <a:r>
              <a:rPr sz="1400" dirty="0">
                <a:latin typeface="Arial"/>
                <a:cs typeface="Arial"/>
              </a:rPr>
              <a:t>e</a:t>
            </a:r>
            <a:r>
              <a:rPr sz="1400" spc="5" dirty="0">
                <a:latin typeface="Times New Roman"/>
                <a:cs typeface="Times New Roman"/>
              </a:rPr>
              <a:t> </a:t>
            </a:r>
            <a:r>
              <a:rPr sz="1400" spc="-5" dirty="0">
                <a:latin typeface="Arial"/>
                <a:cs typeface="Arial"/>
              </a:rPr>
              <a:t>pre</a:t>
            </a:r>
            <a:r>
              <a:rPr sz="1400" dirty="0">
                <a:latin typeface="Arial"/>
                <a:cs typeface="Arial"/>
              </a:rPr>
              <a:t>s</a:t>
            </a:r>
            <a:r>
              <a:rPr sz="1400" spc="-5" dirty="0">
                <a:latin typeface="Arial"/>
                <a:cs typeface="Arial"/>
              </a:rPr>
              <a:t>ent</a:t>
            </a:r>
            <a:r>
              <a:rPr sz="1400" spc="-15" dirty="0">
                <a:latin typeface="Arial"/>
                <a:cs typeface="Arial"/>
              </a:rPr>
              <a:t>a</a:t>
            </a:r>
            <a:r>
              <a:rPr sz="1400" dirty="0">
                <a:latin typeface="Arial"/>
                <a:cs typeface="Arial"/>
              </a:rPr>
              <a:t>t</a:t>
            </a:r>
            <a:r>
              <a:rPr sz="1400" spc="-5" dirty="0">
                <a:latin typeface="Arial"/>
                <a:cs typeface="Arial"/>
              </a:rPr>
              <a:t>i</a:t>
            </a:r>
            <a:r>
              <a:rPr sz="1400" spc="-15" dirty="0">
                <a:latin typeface="Arial"/>
                <a:cs typeface="Arial"/>
              </a:rPr>
              <a:t>o</a:t>
            </a:r>
            <a:r>
              <a:rPr sz="1400" dirty="0">
                <a:latin typeface="Arial"/>
                <a:cs typeface="Arial"/>
              </a:rPr>
              <a:t>n</a:t>
            </a:r>
            <a:r>
              <a:rPr sz="1400" spc="-5" dirty="0">
                <a:latin typeface="Times New Roman"/>
                <a:cs typeface="Times New Roman"/>
              </a:rPr>
              <a:t> </a:t>
            </a:r>
            <a:r>
              <a:rPr sz="1400" spc="-5" dirty="0">
                <a:latin typeface="Arial"/>
                <a:cs typeface="Arial"/>
              </a:rPr>
              <a:t>logi</a:t>
            </a:r>
            <a:r>
              <a:rPr sz="1400" dirty="0">
                <a:latin typeface="Arial"/>
                <a:cs typeface="Arial"/>
              </a:rPr>
              <a:t>c,</a:t>
            </a:r>
            <a:r>
              <a:rPr sz="1400" spc="10" dirty="0">
                <a:latin typeface="Times New Roman"/>
                <a:cs typeface="Times New Roman"/>
              </a:rPr>
              <a:t> </a:t>
            </a:r>
            <a:r>
              <a:rPr sz="1400" spc="-20" dirty="0">
                <a:latin typeface="Arial"/>
                <a:cs typeface="Arial"/>
              </a:rPr>
              <a:t>w</a:t>
            </a:r>
            <a:r>
              <a:rPr sz="1400" spc="-5" dirty="0">
                <a:latin typeface="Arial"/>
                <a:cs typeface="Arial"/>
              </a:rPr>
              <a:t>hil</a:t>
            </a:r>
            <a:r>
              <a:rPr sz="1400" dirty="0">
                <a:latin typeface="Arial"/>
                <a:cs typeface="Arial"/>
              </a:rPr>
              <a:t>e</a:t>
            </a:r>
            <a:r>
              <a:rPr sz="1400" spc="40" dirty="0">
                <a:latin typeface="Times New Roman"/>
                <a:cs typeface="Times New Roman"/>
              </a:rPr>
              <a:t> </a:t>
            </a:r>
            <a:r>
              <a:rPr sz="1400" dirty="0">
                <a:latin typeface="Arial"/>
                <a:cs typeface="Arial"/>
              </a:rPr>
              <a:t>t</a:t>
            </a:r>
            <a:r>
              <a:rPr sz="1400" spc="-5" dirty="0">
                <a:latin typeface="Arial"/>
                <a:cs typeface="Arial"/>
              </a:rPr>
              <a:t>h</a:t>
            </a:r>
            <a:r>
              <a:rPr sz="1400" dirty="0">
                <a:latin typeface="Arial"/>
                <a:cs typeface="Arial"/>
              </a:rPr>
              <a:t>e</a:t>
            </a:r>
            <a:r>
              <a:rPr sz="1400" spc="15" dirty="0">
                <a:latin typeface="Times New Roman"/>
                <a:cs typeface="Times New Roman"/>
              </a:rPr>
              <a:t> </a:t>
            </a:r>
            <a:r>
              <a:rPr sz="1400" dirty="0">
                <a:latin typeface="Arial"/>
                <a:cs typeface="Arial"/>
              </a:rPr>
              <a:t>s</a:t>
            </a:r>
            <a:r>
              <a:rPr sz="1400" spc="-5" dirty="0">
                <a:latin typeface="Arial"/>
                <a:cs typeface="Arial"/>
              </a:rPr>
              <a:t>er</a:t>
            </a:r>
            <a:r>
              <a:rPr sz="1400" spc="-25" dirty="0">
                <a:latin typeface="Arial"/>
                <a:cs typeface="Arial"/>
              </a:rPr>
              <a:t>v</a:t>
            </a:r>
            <a:r>
              <a:rPr sz="1400" spc="-5" dirty="0">
                <a:latin typeface="Arial"/>
                <a:cs typeface="Arial"/>
              </a:rPr>
              <a:t>e</a:t>
            </a:r>
            <a:r>
              <a:rPr sz="1400" dirty="0">
                <a:latin typeface="Arial"/>
                <a:cs typeface="Arial"/>
              </a:rPr>
              <a:t>r</a:t>
            </a:r>
            <a:r>
              <a:rPr sz="1400" spc="20" dirty="0">
                <a:latin typeface="Times New Roman"/>
                <a:cs typeface="Times New Roman"/>
              </a:rPr>
              <a:t> </a:t>
            </a:r>
            <a:r>
              <a:rPr sz="1400" spc="-5" dirty="0">
                <a:latin typeface="Arial"/>
                <a:cs typeface="Arial"/>
              </a:rPr>
              <a:t>ha</a:t>
            </a:r>
            <a:r>
              <a:rPr sz="1400" spc="-10" dirty="0">
                <a:latin typeface="Arial"/>
                <a:cs typeface="Arial"/>
              </a:rPr>
              <a:t>n</a:t>
            </a:r>
            <a:r>
              <a:rPr sz="1400" spc="-5" dirty="0">
                <a:latin typeface="Arial"/>
                <a:cs typeface="Arial"/>
              </a:rPr>
              <a:t>dle</a:t>
            </a:r>
            <a:r>
              <a:rPr sz="1400" dirty="0">
                <a:latin typeface="Arial"/>
                <a:cs typeface="Arial"/>
              </a:rPr>
              <a:t>s</a:t>
            </a:r>
            <a:r>
              <a:rPr sz="1400" spc="10" dirty="0">
                <a:latin typeface="Times New Roman"/>
                <a:cs typeface="Times New Roman"/>
              </a:rPr>
              <a:t> </a:t>
            </a:r>
            <a:r>
              <a:rPr sz="1400" spc="-5" dirty="0">
                <a:latin typeface="Arial"/>
                <a:cs typeface="Arial"/>
              </a:rPr>
              <a:t>busines</a:t>
            </a:r>
            <a:r>
              <a:rPr sz="1400" dirty="0">
                <a:latin typeface="Arial"/>
                <a:cs typeface="Arial"/>
              </a:rPr>
              <a:t>s</a:t>
            </a:r>
            <a:r>
              <a:rPr sz="1400" spc="-85" dirty="0">
                <a:latin typeface="Times New Roman"/>
                <a:cs typeface="Times New Roman"/>
              </a:rPr>
              <a:t> </a:t>
            </a:r>
            <a:r>
              <a:rPr sz="1400" dirty="0">
                <a:latin typeface="Arial"/>
                <a:cs typeface="Arial"/>
              </a:rPr>
              <a:t>rul</a:t>
            </a:r>
            <a:r>
              <a:rPr sz="1400" spc="-5" dirty="0">
                <a:latin typeface="Arial"/>
                <a:cs typeface="Arial"/>
              </a:rPr>
              <a:t>e</a:t>
            </a:r>
            <a:r>
              <a:rPr sz="1400" dirty="0">
                <a:latin typeface="Arial"/>
                <a:cs typeface="Arial"/>
              </a:rPr>
              <a:t>s</a:t>
            </a:r>
          </a:p>
          <a:p>
            <a:pPr marL="749935">
              <a:lnSpc>
                <a:spcPts val="1500"/>
              </a:lnSpc>
            </a:pPr>
            <a:r>
              <a:rPr sz="1400" spc="-5" dirty="0">
                <a:latin typeface="Arial"/>
                <a:cs typeface="Arial"/>
              </a:rPr>
              <a:t>an</a:t>
            </a:r>
            <a:r>
              <a:rPr sz="1400" dirty="0">
                <a:latin typeface="Arial"/>
                <a:cs typeface="Arial"/>
              </a:rPr>
              <a:t>d</a:t>
            </a:r>
            <a:r>
              <a:rPr sz="1400" spc="20" dirty="0">
                <a:latin typeface="Times New Roman"/>
                <a:cs typeface="Times New Roman"/>
              </a:rPr>
              <a:t> </a:t>
            </a:r>
            <a:r>
              <a:rPr sz="1400" dirty="0">
                <a:latin typeface="Arial"/>
                <a:cs typeface="Arial"/>
              </a:rPr>
              <a:t>t</a:t>
            </a:r>
            <a:r>
              <a:rPr sz="1400" spc="-5" dirty="0">
                <a:latin typeface="Arial"/>
                <a:cs typeface="Arial"/>
              </a:rPr>
              <a:t>h</a:t>
            </a:r>
            <a:r>
              <a:rPr sz="1400" dirty="0">
                <a:latin typeface="Arial"/>
                <a:cs typeface="Arial"/>
              </a:rPr>
              <a:t>e</a:t>
            </a:r>
            <a:r>
              <a:rPr sz="1400" spc="5" dirty="0">
                <a:latin typeface="Times New Roman"/>
                <a:cs typeface="Times New Roman"/>
              </a:rPr>
              <a:t> </a:t>
            </a:r>
            <a:r>
              <a:rPr sz="1400" spc="-5" dirty="0">
                <a:latin typeface="Arial"/>
                <a:cs typeface="Arial"/>
              </a:rPr>
              <a:t>da</a:t>
            </a:r>
            <a:r>
              <a:rPr sz="1400" dirty="0">
                <a:latin typeface="Arial"/>
                <a:cs typeface="Arial"/>
              </a:rPr>
              <a:t>t</a:t>
            </a:r>
            <a:r>
              <a:rPr sz="1400" spc="-5" dirty="0">
                <a:latin typeface="Arial"/>
                <a:cs typeface="Arial"/>
              </a:rPr>
              <a:t>abase</a:t>
            </a:r>
            <a:endParaRPr sz="1400" dirty="0">
              <a:latin typeface="Arial"/>
              <a:cs typeface="Arial"/>
            </a:endParaRPr>
          </a:p>
          <a:p>
            <a:pPr marL="749935" lvl="1" indent="-280035">
              <a:lnSpc>
                <a:spcPts val="1639"/>
              </a:lnSpc>
              <a:buClr>
                <a:srgbClr val="9898CC"/>
              </a:buClr>
              <a:buSzPct val="78571"/>
              <a:buFont typeface="Wingdings"/>
              <a:buChar char=""/>
              <a:tabLst>
                <a:tab pos="750570" algn="l"/>
              </a:tabLst>
            </a:pPr>
            <a:r>
              <a:rPr sz="1400" spc="-10" dirty="0">
                <a:latin typeface="Arial"/>
                <a:cs typeface="Arial"/>
              </a:rPr>
              <a:t>C</a:t>
            </a:r>
            <a:r>
              <a:rPr sz="1400" spc="-5" dirty="0">
                <a:latin typeface="Arial"/>
                <a:cs typeface="Arial"/>
              </a:rPr>
              <a:t>lien</a:t>
            </a:r>
            <a:r>
              <a:rPr sz="1400" dirty="0">
                <a:latin typeface="Arial"/>
                <a:cs typeface="Arial"/>
              </a:rPr>
              <a:t>ts</a:t>
            </a:r>
            <a:r>
              <a:rPr sz="1400" spc="25" dirty="0">
                <a:latin typeface="Times New Roman"/>
                <a:cs typeface="Times New Roman"/>
              </a:rPr>
              <a:t> </a:t>
            </a:r>
            <a:r>
              <a:rPr sz="1400" spc="-5" dirty="0">
                <a:latin typeface="Arial"/>
                <a:cs typeface="Arial"/>
              </a:rPr>
              <a:t>an</a:t>
            </a:r>
            <a:r>
              <a:rPr sz="1400" dirty="0">
                <a:latin typeface="Arial"/>
                <a:cs typeface="Arial"/>
              </a:rPr>
              <a:t>d</a:t>
            </a:r>
            <a:r>
              <a:rPr sz="1400" spc="20" dirty="0">
                <a:latin typeface="Times New Roman"/>
                <a:cs typeface="Times New Roman"/>
              </a:rPr>
              <a:t> </a:t>
            </a:r>
            <a:r>
              <a:rPr sz="1400" dirty="0">
                <a:latin typeface="Arial"/>
                <a:cs typeface="Arial"/>
              </a:rPr>
              <a:t>s</a:t>
            </a:r>
            <a:r>
              <a:rPr sz="1400" spc="-5" dirty="0">
                <a:latin typeface="Arial"/>
                <a:cs typeface="Arial"/>
              </a:rPr>
              <a:t>er</a:t>
            </a:r>
            <a:r>
              <a:rPr sz="1400" spc="-20" dirty="0">
                <a:latin typeface="Arial"/>
                <a:cs typeface="Arial"/>
              </a:rPr>
              <a:t>v</a:t>
            </a:r>
            <a:r>
              <a:rPr sz="1400" spc="-5" dirty="0">
                <a:latin typeface="Arial"/>
                <a:cs typeface="Arial"/>
              </a:rPr>
              <a:t>er</a:t>
            </a:r>
            <a:r>
              <a:rPr sz="1400" dirty="0">
                <a:latin typeface="Arial"/>
                <a:cs typeface="Arial"/>
              </a:rPr>
              <a:t>s</a:t>
            </a:r>
            <a:r>
              <a:rPr sz="1400" spc="10" dirty="0">
                <a:latin typeface="Times New Roman"/>
                <a:cs typeface="Times New Roman"/>
              </a:rPr>
              <a:t> </a:t>
            </a:r>
            <a:r>
              <a:rPr sz="1400" spc="-10" dirty="0">
                <a:latin typeface="Arial"/>
                <a:cs typeface="Arial"/>
              </a:rPr>
              <a:t>m</a:t>
            </a:r>
            <a:r>
              <a:rPr sz="1400" spc="-5" dirty="0">
                <a:latin typeface="Arial"/>
                <a:cs typeface="Arial"/>
              </a:rPr>
              <a:t>a</a:t>
            </a:r>
            <a:r>
              <a:rPr sz="1400" dirty="0">
                <a:latin typeface="Arial"/>
                <a:cs typeface="Arial"/>
              </a:rPr>
              <a:t>y</a:t>
            </a:r>
            <a:r>
              <a:rPr sz="1400" spc="25" dirty="0">
                <a:latin typeface="Times New Roman"/>
                <a:cs typeface="Times New Roman"/>
              </a:rPr>
              <a:t> </a:t>
            </a:r>
            <a:r>
              <a:rPr sz="1400" spc="-5" dirty="0">
                <a:latin typeface="Arial"/>
                <a:cs typeface="Arial"/>
              </a:rPr>
              <a:t>b</a:t>
            </a:r>
            <a:r>
              <a:rPr sz="1400" dirty="0">
                <a:latin typeface="Arial"/>
                <a:cs typeface="Arial"/>
              </a:rPr>
              <a:t>e</a:t>
            </a:r>
            <a:r>
              <a:rPr sz="1400" spc="15" dirty="0">
                <a:latin typeface="Times New Roman"/>
                <a:cs typeface="Times New Roman"/>
              </a:rPr>
              <a:t> </a:t>
            </a:r>
            <a:r>
              <a:rPr sz="1400" dirty="0">
                <a:latin typeface="Arial"/>
                <a:cs typeface="Arial"/>
              </a:rPr>
              <a:t>c</a:t>
            </a:r>
            <a:r>
              <a:rPr sz="1400" spc="-5" dirty="0">
                <a:latin typeface="Arial"/>
                <a:cs typeface="Arial"/>
              </a:rPr>
              <a:t>o</a:t>
            </a:r>
            <a:r>
              <a:rPr sz="1400" spc="-10" dirty="0">
                <a:latin typeface="Arial"/>
                <a:cs typeface="Arial"/>
              </a:rPr>
              <a:t>m</a:t>
            </a:r>
            <a:r>
              <a:rPr sz="1400" spc="-5" dirty="0">
                <a:latin typeface="Arial"/>
                <a:cs typeface="Arial"/>
              </a:rPr>
              <a:t>po</a:t>
            </a:r>
            <a:r>
              <a:rPr sz="1400" dirty="0">
                <a:latin typeface="Arial"/>
                <a:cs typeface="Arial"/>
              </a:rPr>
              <a:t>s</a:t>
            </a:r>
            <a:r>
              <a:rPr sz="1400" spc="-5" dirty="0">
                <a:latin typeface="Arial"/>
                <a:cs typeface="Arial"/>
              </a:rPr>
              <a:t>i</a:t>
            </a:r>
            <a:r>
              <a:rPr sz="1400" dirty="0">
                <a:latin typeface="Arial"/>
                <a:cs typeface="Arial"/>
              </a:rPr>
              <a:t>te</a:t>
            </a:r>
          </a:p>
          <a:p>
            <a:pPr marL="355600" indent="-342900">
              <a:lnSpc>
                <a:spcPts val="1905"/>
              </a:lnSpc>
              <a:spcBef>
                <a:spcPts val="75"/>
              </a:spcBef>
              <a:buClr>
                <a:srgbClr val="00007C"/>
              </a:buClr>
              <a:buSzPct val="75000"/>
              <a:buFont typeface="Wingdings"/>
              <a:buChar char=""/>
              <a:tabLst>
                <a:tab pos="355600" algn="l"/>
              </a:tabLst>
            </a:pPr>
            <a:r>
              <a:rPr sz="1600" i="1" spc="-15" dirty="0">
                <a:solidFill>
                  <a:srgbClr val="000098"/>
                </a:solidFill>
                <a:latin typeface="Arial"/>
                <a:cs typeface="Arial"/>
              </a:rPr>
              <a:t>Con</a:t>
            </a:r>
            <a:r>
              <a:rPr sz="1600" i="1" spc="-10" dirty="0">
                <a:solidFill>
                  <a:srgbClr val="000098"/>
                </a:solidFill>
                <a:latin typeface="Arial"/>
                <a:cs typeface="Arial"/>
              </a:rPr>
              <a:t>stra</a:t>
            </a:r>
            <a:r>
              <a:rPr sz="1600" i="1" spc="-20" dirty="0">
                <a:solidFill>
                  <a:srgbClr val="000098"/>
                </a:solidFill>
                <a:latin typeface="Arial"/>
                <a:cs typeface="Arial"/>
              </a:rPr>
              <a:t>i</a:t>
            </a:r>
            <a:r>
              <a:rPr sz="1600" i="1" spc="-15" dirty="0">
                <a:solidFill>
                  <a:srgbClr val="000098"/>
                </a:solidFill>
                <a:latin typeface="Arial"/>
                <a:cs typeface="Arial"/>
              </a:rPr>
              <a:t>nts</a:t>
            </a:r>
            <a:endParaRPr sz="1600" dirty="0">
              <a:latin typeface="Arial"/>
              <a:cs typeface="Arial"/>
            </a:endParaRPr>
          </a:p>
          <a:p>
            <a:pPr marL="756285" lvl="1" indent="-286385">
              <a:lnSpc>
                <a:spcPts val="1725"/>
              </a:lnSpc>
              <a:buClr>
                <a:srgbClr val="9898CC"/>
              </a:buClr>
              <a:buSzPct val="78571"/>
              <a:buFont typeface="Wingdings"/>
              <a:buChar char=""/>
              <a:tabLst>
                <a:tab pos="756920" algn="l"/>
              </a:tabLst>
            </a:pPr>
            <a:r>
              <a:rPr sz="1400" i="1" dirty="0">
                <a:latin typeface="Arial"/>
                <a:cs typeface="Arial"/>
              </a:rPr>
              <a:t>Serv</a:t>
            </a:r>
            <a:r>
              <a:rPr sz="1400" i="1" spc="-5" dirty="0">
                <a:latin typeface="Arial"/>
                <a:cs typeface="Arial"/>
              </a:rPr>
              <a:t>e</a:t>
            </a:r>
            <a:r>
              <a:rPr sz="1400" i="1" dirty="0">
                <a:latin typeface="Arial"/>
                <a:cs typeface="Arial"/>
              </a:rPr>
              <a:t>r</a:t>
            </a:r>
            <a:r>
              <a:rPr sz="1400" i="1" spc="5" dirty="0">
                <a:latin typeface="Times New Roman"/>
                <a:cs typeface="Times New Roman"/>
              </a:rPr>
              <a:t> </a:t>
            </a:r>
            <a:r>
              <a:rPr sz="1400" i="1" spc="-5" dirty="0">
                <a:latin typeface="Arial"/>
                <a:cs typeface="Arial"/>
              </a:rPr>
              <a:t>pro</a:t>
            </a:r>
            <a:r>
              <a:rPr sz="1400" i="1" dirty="0">
                <a:latin typeface="Arial"/>
                <a:cs typeface="Arial"/>
              </a:rPr>
              <a:t>v</a:t>
            </a:r>
            <a:r>
              <a:rPr sz="1400" i="1" spc="-5" dirty="0">
                <a:latin typeface="Arial"/>
                <a:cs typeface="Arial"/>
              </a:rPr>
              <a:t>ide</a:t>
            </a:r>
            <a:r>
              <a:rPr sz="1400" i="1" dirty="0">
                <a:latin typeface="Arial"/>
                <a:cs typeface="Arial"/>
              </a:rPr>
              <a:t>s</a:t>
            </a:r>
            <a:r>
              <a:rPr sz="1400" i="1" dirty="0">
                <a:latin typeface="Times New Roman"/>
                <a:cs typeface="Times New Roman"/>
              </a:rPr>
              <a:t> </a:t>
            </a:r>
            <a:r>
              <a:rPr sz="1400" i="1" dirty="0">
                <a:latin typeface="Arial"/>
                <a:cs typeface="Arial"/>
              </a:rPr>
              <a:t>s</a:t>
            </a:r>
            <a:r>
              <a:rPr sz="1400" i="1" spc="-5" dirty="0">
                <a:latin typeface="Arial"/>
                <a:cs typeface="Arial"/>
              </a:rPr>
              <a:t>er</a:t>
            </a:r>
            <a:r>
              <a:rPr sz="1400" i="1" dirty="0">
                <a:latin typeface="Arial"/>
                <a:cs typeface="Arial"/>
              </a:rPr>
              <a:t>v</a:t>
            </a:r>
            <a:r>
              <a:rPr sz="1400" i="1" spc="-5" dirty="0">
                <a:latin typeface="Arial"/>
                <a:cs typeface="Arial"/>
              </a:rPr>
              <a:t>i</a:t>
            </a:r>
            <a:r>
              <a:rPr sz="1400" i="1" dirty="0">
                <a:latin typeface="Arial"/>
                <a:cs typeface="Arial"/>
              </a:rPr>
              <a:t>c</a:t>
            </a:r>
            <a:r>
              <a:rPr sz="1400" i="1" spc="-5" dirty="0">
                <a:latin typeface="Arial"/>
                <a:cs typeface="Arial"/>
              </a:rPr>
              <a:t>e</a:t>
            </a:r>
            <a:r>
              <a:rPr sz="1400" i="1" dirty="0">
                <a:latin typeface="Arial"/>
                <a:cs typeface="Arial"/>
              </a:rPr>
              <a:t>s</a:t>
            </a:r>
            <a:r>
              <a:rPr sz="1400" i="1" spc="-10" dirty="0">
                <a:latin typeface="Times New Roman"/>
                <a:cs typeface="Times New Roman"/>
              </a:rPr>
              <a:t> </a:t>
            </a:r>
            <a:r>
              <a:rPr sz="1400" i="1" dirty="0">
                <a:latin typeface="Arial"/>
                <a:cs typeface="Arial"/>
              </a:rPr>
              <a:t>to</a:t>
            </a:r>
            <a:r>
              <a:rPr sz="1400" i="1" spc="20" dirty="0">
                <a:latin typeface="Times New Roman"/>
                <a:cs typeface="Times New Roman"/>
              </a:rPr>
              <a:t> </a:t>
            </a:r>
            <a:r>
              <a:rPr sz="1400" i="1" dirty="0">
                <a:latin typeface="Arial"/>
                <a:cs typeface="Arial"/>
              </a:rPr>
              <a:t>t</a:t>
            </a:r>
            <a:r>
              <a:rPr sz="1400" i="1" spc="-5" dirty="0">
                <a:latin typeface="Arial"/>
                <a:cs typeface="Arial"/>
              </a:rPr>
              <a:t>h</a:t>
            </a:r>
            <a:r>
              <a:rPr sz="1400" i="1" dirty="0">
                <a:latin typeface="Arial"/>
                <a:cs typeface="Arial"/>
              </a:rPr>
              <a:t>e</a:t>
            </a:r>
            <a:r>
              <a:rPr sz="1400" i="1" spc="20" dirty="0">
                <a:latin typeface="Times New Roman"/>
                <a:cs typeface="Times New Roman"/>
              </a:rPr>
              <a:t> </a:t>
            </a:r>
            <a:r>
              <a:rPr sz="1400" i="1" dirty="0">
                <a:latin typeface="Arial"/>
                <a:cs typeface="Arial"/>
              </a:rPr>
              <a:t>c</a:t>
            </a:r>
            <a:r>
              <a:rPr sz="1400" i="1" spc="-5" dirty="0">
                <a:latin typeface="Arial"/>
                <a:cs typeface="Arial"/>
              </a:rPr>
              <a:t>lien</a:t>
            </a:r>
            <a:r>
              <a:rPr sz="1400" i="1" dirty="0">
                <a:latin typeface="Arial"/>
                <a:cs typeface="Arial"/>
              </a:rPr>
              <a:t>t,</a:t>
            </a:r>
            <a:r>
              <a:rPr sz="1400" i="1" spc="10" dirty="0">
                <a:latin typeface="Times New Roman"/>
                <a:cs typeface="Times New Roman"/>
              </a:rPr>
              <a:t> </a:t>
            </a:r>
            <a:r>
              <a:rPr sz="1400" i="1" spc="-5" dirty="0">
                <a:latin typeface="Arial"/>
                <a:cs typeface="Arial"/>
              </a:rPr>
              <a:t>bu</a:t>
            </a:r>
            <a:r>
              <a:rPr sz="1400" i="1" dirty="0">
                <a:latin typeface="Arial"/>
                <a:cs typeface="Arial"/>
              </a:rPr>
              <a:t>t</a:t>
            </a:r>
            <a:r>
              <a:rPr sz="1400" i="1" spc="35" dirty="0">
                <a:latin typeface="Times New Roman"/>
                <a:cs typeface="Times New Roman"/>
              </a:rPr>
              <a:t> </a:t>
            </a:r>
            <a:r>
              <a:rPr sz="1400" i="1" spc="45" dirty="0">
                <a:latin typeface="Arial"/>
                <a:cs typeface="Arial"/>
              </a:rPr>
              <a:t>doe</a:t>
            </a:r>
            <a:r>
              <a:rPr sz="1400" i="1" spc="50" dirty="0">
                <a:latin typeface="Arial"/>
                <a:cs typeface="Arial"/>
              </a:rPr>
              <a:t>sn</a:t>
            </a:r>
            <a:r>
              <a:rPr sz="1450" i="1" spc="25" dirty="0">
                <a:latin typeface="Arial"/>
                <a:cs typeface="Arial"/>
              </a:rPr>
              <a:t>’</a:t>
            </a:r>
            <a:r>
              <a:rPr sz="1400" i="1" dirty="0">
                <a:latin typeface="Arial"/>
                <a:cs typeface="Arial"/>
              </a:rPr>
              <a:t>t</a:t>
            </a:r>
            <a:r>
              <a:rPr sz="1400" i="1" spc="60" dirty="0">
                <a:latin typeface="Times New Roman"/>
                <a:cs typeface="Times New Roman"/>
              </a:rPr>
              <a:t> </a:t>
            </a:r>
            <a:r>
              <a:rPr sz="1400" i="1" dirty="0">
                <a:latin typeface="Arial"/>
                <a:cs typeface="Arial"/>
              </a:rPr>
              <a:t>require</a:t>
            </a:r>
            <a:endParaRPr sz="1400" dirty="0">
              <a:latin typeface="Arial"/>
              <a:cs typeface="Arial"/>
            </a:endParaRPr>
          </a:p>
          <a:p>
            <a:pPr marL="756285" lvl="1" indent="-286385">
              <a:buClr>
                <a:srgbClr val="9898CC"/>
              </a:buClr>
              <a:buSzPct val="78571"/>
              <a:buFont typeface="Wingdings"/>
              <a:buChar char=""/>
              <a:tabLst>
                <a:tab pos="756920" algn="l"/>
              </a:tabLst>
            </a:pPr>
            <a:r>
              <a:rPr sz="1400" i="1" spc="-10" dirty="0">
                <a:latin typeface="Arial"/>
                <a:cs typeface="Arial"/>
              </a:rPr>
              <a:t>C</a:t>
            </a:r>
            <a:r>
              <a:rPr sz="1400" i="1" spc="-5" dirty="0">
                <a:latin typeface="Arial"/>
                <a:cs typeface="Arial"/>
              </a:rPr>
              <a:t>lien</a:t>
            </a:r>
            <a:r>
              <a:rPr sz="1400" i="1" dirty="0">
                <a:latin typeface="Arial"/>
                <a:cs typeface="Arial"/>
              </a:rPr>
              <a:t>ts</a:t>
            </a:r>
            <a:r>
              <a:rPr sz="1400" i="1" spc="25" dirty="0">
                <a:latin typeface="Times New Roman"/>
                <a:cs typeface="Times New Roman"/>
              </a:rPr>
              <a:t> </a:t>
            </a:r>
            <a:r>
              <a:rPr sz="1400" i="1" dirty="0">
                <a:latin typeface="Arial"/>
                <a:cs typeface="Arial"/>
              </a:rPr>
              <a:t>require</a:t>
            </a:r>
            <a:r>
              <a:rPr sz="1400" i="1" spc="-5" dirty="0">
                <a:latin typeface="Times New Roman"/>
                <a:cs typeface="Times New Roman"/>
              </a:rPr>
              <a:t> </a:t>
            </a:r>
            <a:r>
              <a:rPr sz="1400" i="1" dirty="0">
                <a:latin typeface="Arial"/>
                <a:cs typeface="Arial"/>
              </a:rPr>
              <a:t>s</a:t>
            </a:r>
            <a:r>
              <a:rPr sz="1400" i="1" spc="-5" dirty="0">
                <a:latin typeface="Arial"/>
                <a:cs typeface="Arial"/>
              </a:rPr>
              <a:t>er</a:t>
            </a:r>
            <a:r>
              <a:rPr sz="1400" i="1" dirty="0">
                <a:latin typeface="Arial"/>
                <a:cs typeface="Arial"/>
              </a:rPr>
              <a:t>v</a:t>
            </a:r>
            <a:r>
              <a:rPr sz="1400" i="1" spc="-5" dirty="0">
                <a:latin typeface="Arial"/>
                <a:cs typeface="Arial"/>
              </a:rPr>
              <a:t>i</a:t>
            </a:r>
            <a:r>
              <a:rPr sz="1400" i="1" dirty="0">
                <a:latin typeface="Arial"/>
                <a:cs typeface="Arial"/>
              </a:rPr>
              <a:t>c</a:t>
            </a:r>
            <a:r>
              <a:rPr sz="1400" i="1" spc="-5" dirty="0">
                <a:latin typeface="Arial"/>
                <a:cs typeface="Arial"/>
              </a:rPr>
              <a:t>e</a:t>
            </a:r>
            <a:r>
              <a:rPr sz="1400" i="1" dirty="0">
                <a:latin typeface="Arial"/>
                <a:cs typeface="Arial"/>
              </a:rPr>
              <a:t>s</a:t>
            </a:r>
            <a:r>
              <a:rPr sz="1400" i="1" dirty="0">
                <a:latin typeface="Times New Roman"/>
                <a:cs typeface="Times New Roman"/>
              </a:rPr>
              <a:t> </a:t>
            </a:r>
            <a:r>
              <a:rPr sz="1400" i="1" spc="-5" dirty="0">
                <a:latin typeface="Arial"/>
                <a:cs typeface="Arial"/>
              </a:rPr>
              <a:t>o</a:t>
            </a:r>
            <a:r>
              <a:rPr sz="1400" i="1" dirty="0">
                <a:latin typeface="Arial"/>
                <a:cs typeface="Arial"/>
              </a:rPr>
              <a:t>f</a:t>
            </a:r>
            <a:r>
              <a:rPr sz="1400" i="1" spc="25" dirty="0">
                <a:latin typeface="Times New Roman"/>
                <a:cs typeface="Times New Roman"/>
              </a:rPr>
              <a:t> </a:t>
            </a:r>
            <a:r>
              <a:rPr sz="1400" i="1" dirty="0">
                <a:latin typeface="Arial"/>
                <a:cs typeface="Arial"/>
              </a:rPr>
              <a:t>t</a:t>
            </a:r>
            <a:r>
              <a:rPr sz="1400" i="1" spc="-5" dirty="0">
                <a:latin typeface="Arial"/>
                <a:cs typeface="Arial"/>
              </a:rPr>
              <a:t>h</a:t>
            </a:r>
            <a:r>
              <a:rPr sz="1400" i="1" dirty="0">
                <a:latin typeface="Arial"/>
                <a:cs typeface="Arial"/>
              </a:rPr>
              <a:t>e</a:t>
            </a:r>
            <a:r>
              <a:rPr sz="1400" i="1" spc="5" dirty="0">
                <a:latin typeface="Times New Roman"/>
                <a:cs typeface="Times New Roman"/>
              </a:rPr>
              <a:t> </a:t>
            </a:r>
            <a:r>
              <a:rPr sz="1400" i="1" dirty="0">
                <a:latin typeface="Arial"/>
                <a:cs typeface="Arial"/>
              </a:rPr>
              <a:t>s</a:t>
            </a:r>
            <a:r>
              <a:rPr sz="1400" i="1" spc="-5" dirty="0">
                <a:latin typeface="Arial"/>
                <a:cs typeface="Arial"/>
              </a:rPr>
              <a:t>er</a:t>
            </a:r>
            <a:r>
              <a:rPr sz="1400" i="1" dirty="0">
                <a:latin typeface="Arial"/>
                <a:cs typeface="Arial"/>
              </a:rPr>
              <a:t>v</a:t>
            </a:r>
            <a:r>
              <a:rPr sz="1400" i="1" spc="-5" dirty="0">
                <a:latin typeface="Arial"/>
                <a:cs typeface="Arial"/>
              </a:rPr>
              <a:t>er</a:t>
            </a:r>
            <a:endParaRPr sz="1400" dirty="0">
              <a:latin typeface="Arial"/>
              <a:cs typeface="Arial"/>
            </a:endParaRPr>
          </a:p>
          <a:p>
            <a:pPr marL="756285" lvl="1" indent="-286385">
              <a:lnSpc>
                <a:spcPts val="1664"/>
              </a:lnSpc>
              <a:buClr>
                <a:srgbClr val="9898CC"/>
              </a:buClr>
              <a:buSzPct val="78571"/>
              <a:buFont typeface="Wingdings"/>
              <a:buChar char=""/>
              <a:tabLst>
                <a:tab pos="756920" algn="l"/>
              </a:tabLst>
            </a:pPr>
            <a:r>
              <a:rPr sz="1400" dirty="0">
                <a:latin typeface="Arial"/>
                <a:cs typeface="Arial"/>
              </a:rPr>
              <a:t>A</a:t>
            </a:r>
            <a:r>
              <a:rPr sz="1400" spc="-40" dirty="0">
                <a:latin typeface="Times New Roman"/>
                <a:cs typeface="Times New Roman"/>
              </a:rPr>
              <a:t> </a:t>
            </a:r>
            <a:r>
              <a:rPr sz="1400" spc="-5" dirty="0">
                <a:latin typeface="Arial"/>
                <a:cs typeface="Arial"/>
              </a:rPr>
              <a:t>large</a:t>
            </a:r>
            <a:r>
              <a:rPr sz="1400" dirty="0">
                <a:latin typeface="Arial"/>
                <a:cs typeface="Arial"/>
              </a:rPr>
              <a:t>r</a:t>
            </a:r>
            <a:r>
              <a:rPr sz="1400" spc="10" dirty="0">
                <a:latin typeface="Times New Roman"/>
                <a:cs typeface="Times New Roman"/>
              </a:rPr>
              <a:t> </a:t>
            </a:r>
            <a:r>
              <a:rPr sz="1400" spc="-5" dirty="0">
                <a:latin typeface="Arial"/>
                <a:cs typeface="Arial"/>
              </a:rPr>
              <a:t>nu</a:t>
            </a:r>
            <a:r>
              <a:rPr sz="1400" spc="-10" dirty="0">
                <a:latin typeface="Arial"/>
                <a:cs typeface="Arial"/>
              </a:rPr>
              <a:t>m</a:t>
            </a:r>
            <a:r>
              <a:rPr sz="1400" spc="-5" dirty="0">
                <a:latin typeface="Arial"/>
                <a:cs typeface="Arial"/>
              </a:rPr>
              <a:t>be</a:t>
            </a:r>
            <a:r>
              <a:rPr sz="1400" dirty="0">
                <a:latin typeface="Arial"/>
                <a:cs typeface="Arial"/>
              </a:rPr>
              <a:t>r</a:t>
            </a:r>
            <a:r>
              <a:rPr sz="1400" spc="5" dirty="0">
                <a:latin typeface="Times New Roman"/>
                <a:cs typeface="Times New Roman"/>
              </a:rPr>
              <a:t> </a:t>
            </a:r>
            <a:r>
              <a:rPr sz="1400" spc="-5" dirty="0">
                <a:latin typeface="Arial"/>
                <a:cs typeface="Arial"/>
              </a:rPr>
              <a:t>o</a:t>
            </a:r>
            <a:r>
              <a:rPr sz="1400" dirty="0">
                <a:latin typeface="Arial"/>
                <a:cs typeface="Arial"/>
              </a:rPr>
              <a:t>f</a:t>
            </a:r>
            <a:r>
              <a:rPr sz="1400" spc="25" dirty="0">
                <a:latin typeface="Times New Roman"/>
                <a:cs typeface="Times New Roman"/>
              </a:rPr>
              <a:t> </a:t>
            </a:r>
            <a:r>
              <a:rPr sz="1400" dirty="0">
                <a:latin typeface="Arial"/>
                <a:cs typeface="Arial"/>
              </a:rPr>
              <a:t>c</a:t>
            </a:r>
            <a:r>
              <a:rPr sz="1400" spc="-5" dirty="0">
                <a:latin typeface="Arial"/>
                <a:cs typeface="Arial"/>
              </a:rPr>
              <a:t>lien</a:t>
            </a:r>
            <a:r>
              <a:rPr sz="1400" dirty="0">
                <a:latin typeface="Arial"/>
                <a:cs typeface="Arial"/>
              </a:rPr>
              <a:t>ts</a:t>
            </a:r>
            <a:r>
              <a:rPr sz="1400" spc="10" dirty="0">
                <a:latin typeface="Times New Roman"/>
                <a:cs typeface="Times New Roman"/>
              </a:rPr>
              <a:t> </a:t>
            </a:r>
            <a:r>
              <a:rPr sz="1400" dirty="0">
                <a:latin typeface="Arial"/>
                <a:cs typeface="Arial"/>
              </a:rPr>
              <a:t>t</a:t>
            </a:r>
            <a:r>
              <a:rPr sz="1400" spc="-5" dirty="0">
                <a:latin typeface="Arial"/>
                <a:cs typeface="Arial"/>
              </a:rPr>
              <a:t>ha</a:t>
            </a:r>
            <a:r>
              <a:rPr sz="1400" dirty="0">
                <a:latin typeface="Arial"/>
                <a:cs typeface="Arial"/>
              </a:rPr>
              <a:t>n</a:t>
            </a:r>
            <a:r>
              <a:rPr sz="1400" spc="-10" dirty="0">
                <a:latin typeface="Times New Roman"/>
                <a:cs typeface="Times New Roman"/>
              </a:rPr>
              <a:t> </a:t>
            </a:r>
            <a:r>
              <a:rPr sz="1400" dirty="0">
                <a:latin typeface="Arial"/>
                <a:cs typeface="Arial"/>
              </a:rPr>
              <a:t>s</a:t>
            </a:r>
            <a:r>
              <a:rPr sz="1400" spc="-5" dirty="0">
                <a:latin typeface="Arial"/>
                <a:cs typeface="Arial"/>
              </a:rPr>
              <a:t>er</a:t>
            </a:r>
            <a:r>
              <a:rPr sz="1400" spc="-20" dirty="0">
                <a:latin typeface="Arial"/>
                <a:cs typeface="Arial"/>
              </a:rPr>
              <a:t>v</a:t>
            </a:r>
            <a:r>
              <a:rPr sz="1400" spc="-5" dirty="0">
                <a:latin typeface="Arial"/>
                <a:cs typeface="Arial"/>
              </a:rPr>
              <a:t>ers</a:t>
            </a:r>
            <a:endParaRPr sz="1400" dirty="0">
              <a:latin typeface="Arial"/>
              <a:cs typeface="Arial"/>
            </a:endParaRPr>
          </a:p>
          <a:p>
            <a:pPr marL="355600" indent="-342900">
              <a:lnSpc>
                <a:spcPts val="1864"/>
              </a:lnSpc>
              <a:buClr>
                <a:srgbClr val="00007C"/>
              </a:buClr>
              <a:buSzPct val="75000"/>
              <a:buFont typeface="Wingdings"/>
              <a:buChar char=""/>
              <a:tabLst>
                <a:tab pos="355600" algn="l"/>
              </a:tabLst>
            </a:pPr>
            <a:r>
              <a:rPr sz="1600" i="1" spc="-10" dirty="0">
                <a:solidFill>
                  <a:srgbClr val="000098"/>
                </a:solidFill>
                <a:latin typeface="Arial"/>
                <a:cs typeface="Arial"/>
              </a:rPr>
              <a:t>Se</a:t>
            </a:r>
            <a:r>
              <a:rPr sz="1600" i="1" spc="-25" dirty="0">
                <a:solidFill>
                  <a:srgbClr val="000098"/>
                </a:solidFill>
                <a:latin typeface="Arial"/>
                <a:cs typeface="Arial"/>
              </a:rPr>
              <a:t>m</a:t>
            </a:r>
            <a:r>
              <a:rPr sz="1600" i="1" spc="-15" dirty="0">
                <a:solidFill>
                  <a:srgbClr val="000098"/>
                </a:solidFill>
                <a:latin typeface="Arial"/>
                <a:cs typeface="Arial"/>
              </a:rPr>
              <a:t>anti</a:t>
            </a:r>
            <a:r>
              <a:rPr sz="1600" i="1" spc="-5" dirty="0">
                <a:solidFill>
                  <a:srgbClr val="000098"/>
                </a:solidFill>
                <a:latin typeface="Arial"/>
                <a:cs typeface="Arial"/>
              </a:rPr>
              <a:t>c</a:t>
            </a:r>
            <a:r>
              <a:rPr sz="1600" i="1" spc="-10" dirty="0">
                <a:solidFill>
                  <a:srgbClr val="000098"/>
                </a:solidFill>
                <a:latin typeface="Arial"/>
                <a:cs typeface="Arial"/>
              </a:rPr>
              <a:t>s</a:t>
            </a:r>
            <a:r>
              <a:rPr sz="1600" i="1" dirty="0">
                <a:solidFill>
                  <a:srgbClr val="000098"/>
                </a:solidFill>
                <a:latin typeface="Times New Roman"/>
                <a:cs typeface="Times New Roman"/>
              </a:rPr>
              <a:t> </a:t>
            </a:r>
            <a:r>
              <a:rPr sz="1600" spc="-15" dirty="0">
                <a:solidFill>
                  <a:srgbClr val="000098"/>
                </a:solidFill>
                <a:latin typeface="Arial"/>
                <a:cs typeface="Arial"/>
              </a:rPr>
              <a:t>(</a:t>
            </a:r>
            <a:r>
              <a:rPr sz="1600" spc="-10" dirty="0">
                <a:latin typeface="Arial"/>
                <a:cs typeface="Arial"/>
              </a:rPr>
              <a:t>meaning</a:t>
            </a:r>
            <a:r>
              <a:rPr sz="1600" spc="55" dirty="0">
                <a:latin typeface="Times New Roman"/>
                <a:cs typeface="Times New Roman"/>
              </a:rPr>
              <a:t> </a:t>
            </a:r>
            <a:r>
              <a:rPr sz="1600" spc="-15" dirty="0">
                <a:latin typeface="Arial"/>
                <a:cs typeface="Arial"/>
              </a:rPr>
              <a:t>an</a:t>
            </a:r>
            <a:r>
              <a:rPr sz="1600" spc="-10" dirty="0">
                <a:latin typeface="Arial"/>
                <a:cs typeface="Arial"/>
              </a:rPr>
              <a:t>d</a:t>
            </a:r>
            <a:r>
              <a:rPr sz="1600" spc="45" dirty="0">
                <a:latin typeface="Times New Roman"/>
                <a:cs typeface="Times New Roman"/>
              </a:rPr>
              <a:t> </a:t>
            </a:r>
            <a:r>
              <a:rPr sz="1600" spc="-10" dirty="0">
                <a:latin typeface="Arial"/>
                <a:cs typeface="Arial"/>
              </a:rPr>
              <a:t>impl</a:t>
            </a:r>
            <a:r>
              <a:rPr sz="1600" spc="-20" dirty="0">
                <a:latin typeface="Arial"/>
                <a:cs typeface="Arial"/>
              </a:rPr>
              <a:t>eme</a:t>
            </a:r>
            <a:r>
              <a:rPr sz="1600" spc="-25" dirty="0">
                <a:latin typeface="Arial"/>
                <a:cs typeface="Arial"/>
              </a:rPr>
              <a:t>n</a:t>
            </a:r>
            <a:r>
              <a:rPr sz="1600" spc="-10" dirty="0">
                <a:latin typeface="Arial"/>
                <a:cs typeface="Arial"/>
              </a:rPr>
              <a:t>tat</a:t>
            </a:r>
            <a:r>
              <a:rPr sz="1600" spc="-15" dirty="0">
                <a:latin typeface="Arial"/>
                <a:cs typeface="Arial"/>
              </a:rPr>
              <a:t>i</a:t>
            </a:r>
            <a:r>
              <a:rPr sz="1600" spc="-25" dirty="0">
                <a:latin typeface="Arial"/>
                <a:cs typeface="Arial"/>
              </a:rPr>
              <a:t>o</a:t>
            </a:r>
            <a:r>
              <a:rPr sz="1600" spc="-15" dirty="0">
                <a:latin typeface="Arial"/>
                <a:cs typeface="Arial"/>
              </a:rPr>
              <a:t>n)</a:t>
            </a:r>
            <a:endParaRPr sz="1600" dirty="0">
              <a:latin typeface="Arial"/>
              <a:cs typeface="Arial"/>
            </a:endParaRPr>
          </a:p>
          <a:p>
            <a:pPr marL="756285" lvl="1" indent="-286385">
              <a:lnSpc>
                <a:spcPts val="1639"/>
              </a:lnSpc>
              <a:buClr>
                <a:srgbClr val="9898CC"/>
              </a:buClr>
              <a:buSzPct val="78571"/>
              <a:buFont typeface="Wingdings"/>
              <a:buChar char=""/>
              <a:tabLst>
                <a:tab pos="756920" algn="l"/>
              </a:tabLst>
            </a:pPr>
            <a:r>
              <a:rPr sz="1400" dirty="0">
                <a:latin typeface="Arial"/>
                <a:cs typeface="Arial"/>
              </a:rPr>
              <a:t>Ser</a:t>
            </a:r>
            <a:r>
              <a:rPr sz="1400" spc="-20" dirty="0">
                <a:latin typeface="Arial"/>
                <a:cs typeface="Arial"/>
              </a:rPr>
              <a:t>v</a:t>
            </a:r>
            <a:r>
              <a:rPr sz="1400" spc="-5" dirty="0">
                <a:latin typeface="Arial"/>
                <a:cs typeface="Arial"/>
              </a:rPr>
              <a:t>er</a:t>
            </a:r>
            <a:r>
              <a:rPr sz="1400" dirty="0">
                <a:latin typeface="Arial"/>
                <a:cs typeface="Arial"/>
              </a:rPr>
              <a:t>s</a:t>
            </a:r>
            <a:r>
              <a:rPr sz="1400" spc="25" dirty="0">
                <a:latin typeface="Times New Roman"/>
                <a:cs typeface="Times New Roman"/>
              </a:rPr>
              <a:t> </a:t>
            </a:r>
            <a:r>
              <a:rPr sz="1400" spc="-5" dirty="0">
                <a:latin typeface="Arial"/>
                <a:cs typeface="Arial"/>
              </a:rPr>
              <a:t>d</a:t>
            </a:r>
            <a:r>
              <a:rPr sz="1400" dirty="0">
                <a:latin typeface="Arial"/>
                <a:cs typeface="Arial"/>
              </a:rPr>
              <a:t>o</a:t>
            </a:r>
            <a:r>
              <a:rPr sz="1400" spc="30" dirty="0">
                <a:latin typeface="Times New Roman"/>
                <a:cs typeface="Times New Roman"/>
              </a:rPr>
              <a:t> </a:t>
            </a:r>
            <a:r>
              <a:rPr sz="1400" spc="-5" dirty="0">
                <a:latin typeface="Arial"/>
                <a:cs typeface="Arial"/>
              </a:rPr>
              <a:t>no</a:t>
            </a:r>
            <a:r>
              <a:rPr sz="1400" dirty="0">
                <a:latin typeface="Arial"/>
                <a:cs typeface="Arial"/>
              </a:rPr>
              <a:t>t</a:t>
            </a:r>
            <a:r>
              <a:rPr sz="1400" spc="25" dirty="0">
                <a:latin typeface="Times New Roman"/>
                <a:cs typeface="Times New Roman"/>
              </a:rPr>
              <a:t> </a:t>
            </a:r>
            <a:r>
              <a:rPr sz="1400" dirty="0">
                <a:latin typeface="Arial"/>
                <a:cs typeface="Arial"/>
              </a:rPr>
              <a:t>k</a:t>
            </a:r>
            <a:r>
              <a:rPr sz="1400" spc="-5" dirty="0">
                <a:latin typeface="Arial"/>
                <a:cs typeface="Arial"/>
              </a:rPr>
              <a:t>no</a:t>
            </a:r>
            <a:r>
              <a:rPr sz="1400" dirty="0">
                <a:latin typeface="Arial"/>
                <a:cs typeface="Arial"/>
              </a:rPr>
              <a:t>w</a:t>
            </a:r>
            <a:r>
              <a:rPr sz="1400" spc="15" dirty="0">
                <a:latin typeface="Times New Roman"/>
                <a:cs typeface="Times New Roman"/>
              </a:rPr>
              <a:t> </a:t>
            </a:r>
            <a:r>
              <a:rPr sz="1400" dirty="0">
                <a:latin typeface="Arial"/>
                <a:cs typeface="Arial"/>
              </a:rPr>
              <a:t>t</a:t>
            </a:r>
            <a:r>
              <a:rPr sz="1400" spc="-5" dirty="0">
                <a:latin typeface="Arial"/>
                <a:cs typeface="Arial"/>
              </a:rPr>
              <a:t>h</a:t>
            </a:r>
            <a:r>
              <a:rPr sz="1400" dirty="0">
                <a:latin typeface="Arial"/>
                <a:cs typeface="Arial"/>
              </a:rPr>
              <a:t>e</a:t>
            </a:r>
            <a:r>
              <a:rPr sz="1400" spc="5" dirty="0">
                <a:latin typeface="Times New Roman"/>
                <a:cs typeface="Times New Roman"/>
              </a:rPr>
              <a:t> </a:t>
            </a:r>
            <a:r>
              <a:rPr sz="1400" spc="-5" dirty="0">
                <a:latin typeface="Arial"/>
                <a:cs typeface="Arial"/>
              </a:rPr>
              <a:t>nu</a:t>
            </a:r>
            <a:r>
              <a:rPr sz="1400" spc="-10" dirty="0">
                <a:latin typeface="Arial"/>
                <a:cs typeface="Arial"/>
              </a:rPr>
              <a:t>m</a:t>
            </a:r>
            <a:r>
              <a:rPr sz="1400" spc="-5" dirty="0">
                <a:latin typeface="Arial"/>
                <a:cs typeface="Arial"/>
              </a:rPr>
              <a:t>be</a:t>
            </a:r>
            <a:r>
              <a:rPr sz="1400" dirty="0">
                <a:latin typeface="Arial"/>
                <a:cs typeface="Arial"/>
              </a:rPr>
              <a:t>r</a:t>
            </a:r>
            <a:r>
              <a:rPr sz="1400" spc="20" dirty="0">
                <a:latin typeface="Times New Roman"/>
                <a:cs typeface="Times New Roman"/>
              </a:rPr>
              <a:t> </a:t>
            </a:r>
            <a:r>
              <a:rPr sz="1400" spc="-5" dirty="0">
                <a:latin typeface="Arial"/>
                <a:cs typeface="Arial"/>
              </a:rPr>
              <a:t>o</a:t>
            </a:r>
            <a:r>
              <a:rPr sz="1400" dirty="0">
                <a:latin typeface="Arial"/>
                <a:cs typeface="Arial"/>
              </a:rPr>
              <a:t>r</a:t>
            </a:r>
            <a:r>
              <a:rPr sz="1400" spc="20" dirty="0">
                <a:latin typeface="Times New Roman"/>
                <a:cs typeface="Times New Roman"/>
              </a:rPr>
              <a:t> </a:t>
            </a:r>
            <a:r>
              <a:rPr sz="1400" spc="-5" dirty="0">
                <a:latin typeface="Arial"/>
                <a:cs typeface="Arial"/>
              </a:rPr>
              <a:t>ident</a:t>
            </a:r>
            <a:r>
              <a:rPr sz="1400" dirty="0">
                <a:latin typeface="Arial"/>
                <a:cs typeface="Arial"/>
              </a:rPr>
              <a:t>it</a:t>
            </a:r>
            <a:r>
              <a:rPr sz="1400" spc="-5" dirty="0">
                <a:latin typeface="Arial"/>
                <a:cs typeface="Arial"/>
              </a:rPr>
              <a:t>ie</a:t>
            </a:r>
            <a:r>
              <a:rPr sz="1400" dirty="0">
                <a:latin typeface="Arial"/>
                <a:cs typeface="Arial"/>
              </a:rPr>
              <a:t>s</a:t>
            </a:r>
            <a:r>
              <a:rPr sz="1400" dirty="0">
                <a:latin typeface="Times New Roman"/>
                <a:cs typeface="Times New Roman"/>
              </a:rPr>
              <a:t> </a:t>
            </a:r>
            <a:r>
              <a:rPr sz="1400" spc="-5" dirty="0">
                <a:latin typeface="Arial"/>
                <a:cs typeface="Arial"/>
              </a:rPr>
              <a:t>o</a:t>
            </a:r>
            <a:r>
              <a:rPr sz="1400" dirty="0">
                <a:latin typeface="Arial"/>
                <a:cs typeface="Arial"/>
              </a:rPr>
              <a:t>f</a:t>
            </a:r>
            <a:r>
              <a:rPr sz="1400" spc="-10" dirty="0">
                <a:latin typeface="Times New Roman"/>
                <a:cs typeface="Times New Roman"/>
              </a:rPr>
              <a:t> </a:t>
            </a:r>
            <a:r>
              <a:rPr sz="1400" dirty="0">
                <a:latin typeface="Arial"/>
                <a:cs typeface="Arial"/>
              </a:rPr>
              <a:t>c</a:t>
            </a:r>
            <a:r>
              <a:rPr sz="1400" spc="-5" dirty="0">
                <a:latin typeface="Arial"/>
                <a:cs typeface="Arial"/>
              </a:rPr>
              <a:t>lien</a:t>
            </a:r>
            <a:r>
              <a:rPr sz="1400" dirty="0">
                <a:latin typeface="Arial"/>
                <a:cs typeface="Arial"/>
              </a:rPr>
              <a:t>ts</a:t>
            </a:r>
          </a:p>
          <a:p>
            <a:pPr marL="756285" lvl="1" indent="-286385">
              <a:lnSpc>
                <a:spcPts val="1639"/>
              </a:lnSpc>
              <a:spcBef>
                <a:spcPts val="25"/>
              </a:spcBef>
              <a:buClr>
                <a:srgbClr val="9898CC"/>
              </a:buClr>
              <a:buSzPct val="78571"/>
              <a:buFont typeface="Wingdings"/>
              <a:buChar char=""/>
              <a:tabLst>
                <a:tab pos="756920" algn="l"/>
              </a:tabLst>
            </a:pPr>
            <a:r>
              <a:rPr sz="1400" spc="-10" dirty="0">
                <a:latin typeface="Arial"/>
                <a:cs typeface="Arial"/>
              </a:rPr>
              <a:t>C</a:t>
            </a:r>
            <a:r>
              <a:rPr sz="1400" spc="-5" dirty="0">
                <a:latin typeface="Arial"/>
                <a:cs typeface="Arial"/>
              </a:rPr>
              <a:t>lien</a:t>
            </a:r>
            <a:r>
              <a:rPr sz="1400" dirty="0">
                <a:latin typeface="Arial"/>
                <a:cs typeface="Arial"/>
              </a:rPr>
              <a:t>ts</a:t>
            </a:r>
            <a:r>
              <a:rPr sz="1400" spc="25" dirty="0">
                <a:latin typeface="Times New Roman"/>
                <a:cs typeface="Times New Roman"/>
              </a:rPr>
              <a:t> </a:t>
            </a:r>
            <a:r>
              <a:rPr sz="1400" dirty="0">
                <a:latin typeface="Arial"/>
                <a:cs typeface="Arial"/>
              </a:rPr>
              <a:t>k</a:t>
            </a:r>
            <a:r>
              <a:rPr sz="1400" spc="-5" dirty="0">
                <a:latin typeface="Arial"/>
                <a:cs typeface="Arial"/>
              </a:rPr>
              <a:t>no</a:t>
            </a:r>
            <a:r>
              <a:rPr sz="1400" dirty="0">
                <a:latin typeface="Arial"/>
                <a:cs typeface="Arial"/>
              </a:rPr>
              <a:t>w</a:t>
            </a:r>
            <a:r>
              <a:rPr sz="1400" spc="20" dirty="0">
                <a:latin typeface="Times New Roman"/>
                <a:cs typeface="Times New Roman"/>
              </a:rPr>
              <a:t> </a:t>
            </a:r>
            <a:r>
              <a:rPr sz="1400" spc="50" dirty="0">
                <a:latin typeface="Arial"/>
                <a:cs typeface="Arial"/>
              </a:rPr>
              <a:t>s</a:t>
            </a:r>
            <a:r>
              <a:rPr sz="1400" spc="45" dirty="0">
                <a:latin typeface="Arial"/>
                <a:cs typeface="Arial"/>
              </a:rPr>
              <a:t>er</a:t>
            </a:r>
            <a:r>
              <a:rPr sz="1400" spc="25" dirty="0">
                <a:latin typeface="Arial"/>
                <a:cs typeface="Arial"/>
              </a:rPr>
              <a:t>v</a:t>
            </a:r>
            <a:r>
              <a:rPr sz="1400" spc="45" dirty="0">
                <a:latin typeface="Arial"/>
                <a:cs typeface="Arial"/>
              </a:rPr>
              <a:t>e</a:t>
            </a:r>
            <a:r>
              <a:rPr sz="1400" spc="95" dirty="0">
                <a:latin typeface="Arial"/>
                <a:cs typeface="Arial"/>
              </a:rPr>
              <a:t>r</a:t>
            </a:r>
            <a:r>
              <a:rPr sz="1400" spc="20" dirty="0">
                <a:latin typeface="Arial"/>
                <a:cs typeface="Arial"/>
              </a:rPr>
              <a:t>’</a:t>
            </a:r>
            <a:r>
              <a:rPr sz="1400" dirty="0">
                <a:latin typeface="Arial"/>
                <a:cs typeface="Arial"/>
              </a:rPr>
              <a:t>s</a:t>
            </a:r>
            <a:r>
              <a:rPr sz="1400" spc="10" dirty="0">
                <a:latin typeface="Arial"/>
                <a:cs typeface="Arial"/>
              </a:rPr>
              <a:t> </a:t>
            </a:r>
            <a:r>
              <a:rPr sz="1400" spc="-5" dirty="0">
                <a:latin typeface="Arial"/>
                <a:cs typeface="Arial"/>
              </a:rPr>
              <a:t>ident</a:t>
            </a:r>
            <a:r>
              <a:rPr sz="1400" dirty="0">
                <a:latin typeface="Arial"/>
                <a:cs typeface="Arial"/>
              </a:rPr>
              <a:t>ity</a:t>
            </a:r>
          </a:p>
          <a:p>
            <a:pPr marL="756285" lvl="1" indent="-286385">
              <a:lnSpc>
                <a:spcPts val="1639"/>
              </a:lnSpc>
              <a:buClr>
                <a:srgbClr val="9898CC"/>
              </a:buClr>
              <a:buSzPct val="78571"/>
              <a:buFont typeface="Wingdings"/>
              <a:buChar char=""/>
              <a:tabLst>
                <a:tab pos="756920" algn="l"/>
              </a:tabLst>
            </a:pPr>
            <a:r>
              <a:rPr sz="1400" spc="-10" dirty="0">
                <a:latin typeface="Arial"/>
                <a:cs typeface="Arial"/>
              </a:rPr>
              <a:t>C</a:t>
            </a:r>
            <a:r>
              <a:rPr sz="1400" spc="-5" dirty="0">
                <a:latin typeface="Arial"/>
                <a:cs typeface="Arial"/>
              </a:rPr>
              <a:t>lien</a:t>
            </a:r>
            <a:r>
              <a:rPr sz="1400" dirty="0">
                <a:latin typeface="Arial"/>
                <a:cs typeface="Arial"/>
              </a:rPr>
              <a:t>ts</a:t>
            </a:r>
            <a:r>
              <a:rPr sz="1400" spc="25" dirty="0">
                <a:latin typeface="Times New Roman"/>
                <a:cs typeface="Times New Roman"/>
              </a:rPr>
              <a:t> </a:t>
            </a:r>
            <a:r>
              <a:rPr sz="1400" spc="-5" dirty="0">
                <a:latin typeface="Arial"/>
                <a:cs typeface="Arial"/>
              </a:rPr>
              <a:t>an</a:t>
            </a:r>
            <a:r>
              <a:rPr sz="1400" dirty="0">
                <a:latin typeface="Arial"/>
                <a:cs typeface="Arial"/>
              </a:rPr>
              <a:t>d</a:t>
            </a:r>
            <a:r>
              <a:rPr sz="1400" spc="20" dirty="0">
                <a:latin typeface="Times New Roman"/>
                <a:cs typeface="Times New Roman"/>
              </a:rPr>
              <a:t> </a:t>
            </a:r>
            <a:r>
              <a:rPr sz="1400" dirty="0">
                <a:latin typeface="Arial"/>
                <a:cs typeface="Arial"/>
              </a:rPr>
              <a:t>s</a:t>
            </a:r>
            <a:r>
              <a:rPr sz="1400" spc="-5" dirty="0">
                <a:latin typeface="Arial"/>
                <a:cs typeface="Arial"/>
              </a:rPr>
              <a:t>er</a:t>
            </a:r>
            <a:r>
              <a:rPr sz="1400" spc="-20" dirty="0">
                <a:latin typeface="Arial"/>
                <a:cs typeface="Arial"/>
              </a:rPr>
              <a:t>v</a:t>
            </a:r>
            <a:r>
              <a:rPr sz="1400" spc="-5" dirty="0">
                <a:latin typeface="Arial"/>
                <a:cs typeface="Arial"/>
              </a:rPr>
              <a:t>er</a:t>
            </a:r>
            <a:r>
              <a:rPr sz="1400" dirty="0">
                <a:latin typeface="Arial"/>
                <a:cs typeface="Arial"/>
              </a:rPr>
              <a:t>s</a:t>
            </a:r>
            <a:r>
              <a:rPr sz="1400" spc="10" dirty="0">
                <a:latin typeface="Times New Roman"/>
                <a:cs typeface="Times New Roman"/>
              </a:rPr>
              <a:t> </a:t>
            </a:r>
            <a:r>
              <a:rPr sz="1400" spc="-5" dirty="0">
                <a:latin typeface="Arial"/>
                <a:cs typeface="Arial"/>
              </a:rPr>
              <a:t>ar</a:t>
            </a:r>
            <a:r>
              <a:rPr sz="1400" dirty="0">
                <a:latin typeface="Arial"/>
                <a:cs typeface="Arial"/>
              </a:rPr>
              <a:t>e</a:t>
            </a:r>
            <a:r>
              <a:rPr sz="1400" spc="20" dirty="0">
                <a:latin typeface="Times New Roman"/>
                <a:cs typeface="Times New Roman"/>
              </a:rPr>
              <a:t> </a:t>
            </a:r>
            <a:r>
              <a:rPr sz="1400" spc="-5" dirty="0">
                <a:latin typeface="Arial"/>
                <a:cs typeface="Arial"/>
              </a:rPr>
              <a:t>o</a:t>
            </a:r>
            <a:r>
              <a:rPr sz="1400" dirty="0">
                <a:latin typeface="Arial"/>
                <a:cs typeface="Arial"/>
              </a:rPr>
              <a:t>ft</a:t>
            </a:r>
            <a:r>
              <a:rPr sz="1400" spc="-5" dirty="0">
                <a:latin typeface="Arial"/>
                <a:cs typeface="Arial"/>
              </a:rPr>
              <a:t>e</a:t>
            </a:r>
            <a:r>
              <a:rPr sz="1400" dirty="0">
                <a:latin typeface="Arial"/>
                <a:cs typeface="Arial"/>
              </a:rPr>
              <a:t>n</a:t>
            </a:r>
            <a:r>
              <a:rPr sz="1400" spc="5" dirty="0">
                <a:latin typeface="Times New Roman"/>
                <a:cs typeface="Times New Roman"/>
              </a:rPr>
              <a:t> </a:t>
            </a:r>
            <a:r>
              <a:rPr sz="1400" spc="-5" dirty="0">
                <a:latin typeface="Arial"/>
                <a:cs typeface="Arial"/>
              </a:rPr>
              <a:t>di</a:t>
            </a:r>
            <a:r>
              <a:rPr sz="1400" dirty="0">
                <a:latin typeface="Arial"/>
                <a:cs typeface="Arial"/>
              </a:rPr>
              <a:t>st</a:t>
            </a:r>
            <a:r>
              <a:rPr sz="1400" spc="-15" dirty="0">
                <a:latin typeface="Arial"/>
                <a:cs typeface="Arial"/>
              </a:rPr>
              <a:t>ribu</a:t>
            </a:r>
            <a:r>
              <a:rPr sz="1400" spc="-10" dirty="0">
                <a:latin typeface="Arial"/>
                <a:cs typeface="Arial"/>
              </a:rPr>
              <a:t>t</a:t>
            </a:r>
            <a:r>
              <a:rPr sz="1400" spc="-5" dirty="0">
                <a:latin typeface="Arial"/>
                <a:cs typeface="Arial"/>
              </a:rPr>
              <a:t>ed</a:t>
            </a:r>
            <a:endParaRPr sz="1400" dirty="0">
              <a:latin typeface="Arial"/>
              <a:cs typeface="Arial"/>
            </a:endParaRPr>
          </a:p>
          <a:p>
            <a:pPr marL="355600" indent="-342900">
              <a:lnSpc>
                <a:spcPts val="1905"/>
              </a:lnSpc>
              <a:spcBef>
                <a:spcPts val="5"/>
              </a:spcBef>
              <a:buClr>
                <a:srgbClr val="00007C"/>
              </a:buClr>
              <a:buSzPct val="75000"/>
              <a:buFont typeface="Wingdings"/>
              <a:buChar char=""/>
              <a:tabLst>
                <a:tab pos="355600" algn="l"/>
              </a:tabLst>
            </a:pPr>
            <a:r>
              <a:rPr sz="1600" spc="-20" dirty="0">
                <a:solidFill>
                  <a:srgbClr val="000098"/>
                </a:solidFill>
                <a:latin typeface="Arial"/>
                <a:cs typeface="Arial"/>
              </a:rPr>
              <a:t>U</a:t>
            </a:r>
            <a:r>
              <a:rPr sz="1600" spc="-10" dirty="0">
                <a:solidFill>
                  <a:srgbClr val="000098"/>
                </a:solidFill>
                <a:latin typeface="Arial"/>
                <a:cs typeface="Arial"/>
              </a:rPr>
              <a:t>s</a:t>
            </a:r>
            <a:r>
              <a:rPr sz="1600" spc="-15" dirty="0">
                <a:solidFill>
                  <a:srgbClr val="000098"/>
                </a:solidFill>
                <a:latin typeface="Arial"/>
                <a:cs typeface="Arial"/>
              </a:rPr>
              <a:t>efu</a:t>
            </a:r>
            <a:r>
              <a:rPr sz="1600" spc="-5" dirty="0">
                <a:solidFill>
                  <a:srgbClr val="000098"/>
                </a:solidFill>
                <a:latin typeface="Arial"/>
                <a:cs typeface="Arial"/>
              </a:rPr>
              <a:t>l</a:t>
            </a:r>
            <a:r>
              <a:rPr sz="1600" spc="15" dirty="0">
                <a:solidFill>
                  <a:srgbClr val="000098"/>
                </a:solidFill>
                <a:latin typeface="Times New Roman"/>
                <a:cs typeface="Times New Roman"/>
              </a:rPr>
              <a:t> </a:t>
            </a:r>
            <a:r>
              <a:rPr sz="1600" spc="-30" dirty="0">
                <a:solidFill>
                  <a:srgbClr val="000098"/>
                </a:solidFill>
                <a:latin typeface="Arial"/>
                <a:cs typeface="Arial"/>
              </a:rPr>
              <a:t>w</a:t>
            </a:r>
            <a:r>
              <a:rPr sz="1600" spc="-15" dirty="0">
                <a:solidFill>
                  <a:srgbClr val="000098"/>
                </a:solidFill>
                <a:latin typeface="Arial"/>
                <a:cs typeface="Arial"/>
              </a:rPr>
              <a:t>hene</a:t>
            </a:r>
            <a:r>
              <a:rPr sz="1600" spc="-5" dirty="0">
                <a:solidFill>
                  <a:srgbClr val="000098"/>
                </a:solidFill>
                <a:latin typeface="Arial"/>
                <a:cs typeface="Arial"/>
              </a:rPr>
              <a:t>v</a:t>
            </a:r>
            <a:r>
              <a:rPr sz="1600" spc="-15" dirty="0">
                <a:solidFill>
                  <a:srgbClr val="000098"/>
                </a:solidFill>
                <a:latin typeface="Arial"/>
                <a:cs typeface="Arial"/>
              </a:rPr>
              <a:t>e</a:t>
            </a:r>
            <a:r>
              <a:rPr sz="1600" spc="-10" dirty="0">
                <a:solidFill>
                  <a:srgbClr val="000098"/>
                </a:solidFill>
                <a:latin typeface="Arial"/>
                <a:cs typeface="Arial"/>
              </a:rPr>
              <a:t>r</a:t>
            </a:r>
            <a:r>
              <a:rPr sz="1600" spc="55" dirty="0">
                <a:solidFill>
                  <a:srgbClr val="000098"/>
                </a:solidFill>
                <a:latin typeface="Times New Roman"/>
                <a:cs typeface="Times New Roman"/>
              </a:rPr>
              <a:t> </a:t>
            </a:r>
            <a:r>
              <a:rPr sz="1600" spc="-10" dirty="0">
                <a:solidFill>
                  <a:srgbClr val="000098"/>
                </a:solidFill>
                <a:latin typeface="Arial"/>
                <a:cs typeface="Arial"/>
              </a:rPr>
              <a:t>there</a:t>
            </a:r>
            <a:r>
              <a:rPr sz="1600" spc="25" dirty="0">
                <a:solidFill>
                  <a:srgbClr val="000098"/>
                </a:solidFill>
                <a:latin typeface="Times New Roman"/>
                <a:cs typeface="Times New Roman"/>
              </a:rPr>
              <a:t> </a:t>
            </a:r>
            <a:r>
              <a:rPr sz="1600" spc="-10" dirty="0">
                <a:solidFill>
                  <a:srgbClr val="000098"/>
                </a:solidFill>
                <a:latin typeface="Arial"/>
                <a:cs typeface="Arial"/>
              </a:rPr>
              <a:t>is</a:t>
            </a:r>
            <a:r>
              <a:rPr sz="1600" spc="45" dirty="0">
                <a:solidFill>
                  <a:srgbClr val="000098"/>
                </a:solidFill>
                <a:latin typeface="Times New Roman"/>
                <a:cs typeface="Times New Roman"/>
              </a:rPr>
              <a:t> </a:t>
            </a:r>
            <a:r>
              <a:rPr sz="1600" spc="-10" dirty="0">
                <a:solidFill>
                  <a:srgbClr val="000098"/>
                </a:solidFill>
                <a:latin typeface="Arial"/>
                <a:cs typeface="Arial"/>
              </a:rPr>
              <a:t>a</a:t>
            </a:r>
            <a:r>
              <a:rPr sz="1600" spc="40" dirty="0">
                <a:solidFill>
                  <a:srgbClr val="000098"/>
                </a:solidFill>
                <a:latin typeface="Times New Roman"/>
                <a:cs typeface="Times New Roman"/>
              </a:rPr>
              <a:t> </a:t>
            </a:r>
            <a:r>
              <a:rPr sz="1600" spc="-15" dirty="0">
                <a:solidFill>
                  <a:srgbClr val="000098"/>
                </a:solidFill>
                <a:latin typeface="Arial"/>
                <a:cs typeface="Arial"/>
              </a:rPr>
              <a:t>nee</a:t>
            </a:r>
            <a:r>
              <a:rPr sz="1600" spc="-10" dirty="0">
                <a:solidFill>
                  <a:srgbClr val="000098"/>
                </a:solidFill>
                <a:latin typeface="Arial"/>
                <a:cs typeface="Arial"/>
              </a:rPr>
              <a:t>d</a:t>
            </a:r>
            <a:r>
              <a:rPr sz="1600" spc="60" dirty="0">
                <a:solidFill>
                  <a:srgbClr val="000098"/>
                </a:solidFill>
                <a:latin typeface="Times New Roman"/>
                <a:cs typeface="Times New Roman"/>
              </a:rPr>
              <a:t> </a:t>
            </a:r>
            <a:r>
              <a:rPr sz="1600" spc="-10" dirty="0">
                <a:solidFill>
                  <a:srgbClr val="000098"/>
                </a:solidFill>
                <a:latin typeface="Arial"/>
                <a:cs typeface="Arial"/>
              </a:rPr>
              <a:t>to</a:t>
            </a:r>
            <a:r>
              <a:rPr sz="1600" spc="30" dirty="0">
                <a:solidFill>
                  <a:srgbClr val="000098"/>
                </a:solidFill>
                <a:latin typeface="Times New Roman"/>
                <a:cs typeface="Times New Roman"/>
              </a:rPr>
              <a:t> </a:t>
            </a:r>
            <a:r>
              <a:rPr sz="1600" spc="-10" dirty="0">
                <a:solidFill>
                  <a:srgbClr val="000098"/>
                </a:solidFill>
                <a:latin typeface="Arial"/>
                <a:cs typeface="Arial"/>
              </a:rPr>
              <a:t>s</a:t>
            </a:r>
            <a:r>
              <a:rPr sz="1600" spc="-15" dirty="0">
                <a:solidFill>
                  <a:srgbClr val="000098"/>
                </a:solidFill>
                <a:latin typeface="Arial"/>
                <a:cs typeface="Arial"/>
              </a:rPr>
              <a:t>eparat</a:t>
            </a:r>
            <a:r>
              <a:rPr sz="1600" spc="-10" dirty="0">
                <a:solidFill>
                  <a:srgbClr val="000098"/>
                </a:solidFill>
                <a:latin typeface="Arial"/>
                <a:cs typeface="Arial"/>
              </a:rPr>
              <a:t>e</a:t>
            </a:r>
            <a:r>
              <a:rPr sz="1600" spc="20" dirty="0">
                <a:solidFill>
                  <a:srgbClr val="000098"/>
                </a:solidFill>
                <a:latin typeface="Times New Roman"/>
                <a:cs typeface="Times New Roman"/>
              </a:rPr>
              <a:t> </a:t>
            </a:r>
            <a:r>
              <a:rPr sz="1600" spc="-15" dirty="0">
                <a:solidFill>
                  <a:srgbClr val="000098"/>
                </a:solidFill>
                <a:latin typeface="Arial"/>
                <a:cs typeface="Arial"/>
              </a:rPr>
              <a:t>app</a:t>
            </a:r>
            <a:r>
              <a:rPr sz="1600" dirty="0">
                <a:solidFill>
                  <a:srgbClr val="000098"/>
                </a:solidFill>
                <a:latin typeface="Arial"/>
                <a:cs typeface="Arial"/>
              </a:rPr>
              <a:t>l</a:t>
            </a:r>
            <a:r>
              <a:rPr sz="1600" spc="-15" dirty="0">
                <a:solidFill>
                  <a:srgbClr val="000098"/>
                </a:solidFill>
                <a:latin typeface="Arial"/>
                <a:cs typeface="Arial"/>
              </a:rPr>
              <a:t>i</a:t>
            </a:r>
            <a:r>
              <a:rPr sz="1600" spc="-20" dirty="0">
                <a:solidFill>
                  <a:srgbClr val="000098"/>
                </a:solidFill>
                <a:latin typeface="Arial"/>
                <a:cs typeface="Arial"/>
              </a:rPr>
              <a:t>c</a:t>
            </a:r>
            <a:r>
              <a:rPr sz="1600" spc="-15" dirty="0">
                <a:solidFill>
                  <a:srgbClr val="000098"/>
                </a:solidFill>
                <a:latin typeface="Arial"/>
                <a:cs typeface="Arial"/>
              </a:rPr>
              <a:t>ati</a:t>
            </a:r>
            <a:r>
              <a:rPr sz="1600" spc="-25" dirty="0">
                <a:solidFill>
                  <a:srgbClr val="000098"/>
                </a:solidFill>
                <a:latin typeface="Arial"/>
                <a:cs typeface="Arial"/>
              </a:rPr>
              <a:t>o</a:t>
            </a:r>
            <a:r>
              <a:rPr sz="1600" spc="-10" dirty="0">
                <a:solidFill>
                  <a:srgbClr val="000098"/>
                </a:solidFill>
                <a:latin typeface="Arial"/>
                <a:cs typeface="Arial"/>
              </a:rPr>
              <a:t>n</a:t>
            </a:r>
            <a:r>
              <a:rPr sz="1600" spc="10" dirty="0">
                <a:solidFill>
                  <a:srgbClr val="000098"/>
                </a:solidFill>
                <a:latin typeface="Times New Roman"/>
                <a:cs typeface="Times New Roman"/>
              </a:rPr>
              <a:t> </a:t>
            </a:r>
            <a:r>
              <a:rPr sz="1600" spc="-5" dirty="0">
                <a:solidFill>
                  <a:srgbClr val="000098"/>
                </a:solidFill>
                <a:latin typeface="Arial"/>
                <a:cs typeface="Arial"/>
              </a:rPr>
              <a:t>l</a:t>
            </a:r>
            <a:r>
              <a:rPr sz="1600" spc="-15" dirty="0">
                <a:solidFill>
                  <a:srgbClr val="000098"/>
                </a:solidFill>
                <a:latin typeface="Arial"/>
                <a:cs typeface="Arial"/>
              </a:rPr>
              <a:t>og</a:t>
            </a:r>
            <a:r>
              <a:rPr sz="1600" spc="-10" dirty="0">
                <a:solidFill>
                  <a:srgbClr val="000098"/>
                </a:solidFill>
                <a:latin typeface="Arial"/>
                <a:cs typeface="Arial"/>
              </a:rPr>
              <a:t>ic</a:t>
            </a:r>
            <a:r>
              <a:rPr sz="1600" spc="30" dirty="0">
                <a:solidFill>
                  <a:srgbClr val="000098"/>
                </a:solidFill>
                <a:latin typeface="Times New Roman"/>
                <a:cs typeface="Times New Roman"/>
              </a:rPr>
              <a:t> </a:t>
            </a:r>
            <a:r>
              <a:rPr sz="1600" spc="-5" dirty="0">
                <a:solidFill>
                  <a:srgbClr val="000098"/>
                </a:solidFill>
                <a:latin typeface="Arial"/>
                <a:cs typeface="Arial"/>
              </a:rPr>
              <a:t>i</a:t>
            </a:r>
            <a:r>
              <a:rPr sz="1600" spc="-15" dirty="0">
                <a:solidFill>
                  <a:srgbClr val="000098"/>
                </a:solidFill>
                <a:latin typeface="Arial"/>
                <a:cs typeface="Arial"/>
              </a:rPr>
              <a:t>nt</a:t>
            </a:r>
            <a:r>
              <a:rPr sz="1600" spc="-10" dirty="0">
                <a:solidFill>
                  <a:srgbClr val="000098"/>
                </a:solidFill>
                <a:latin typeface="Arial"/>
                <a:cs typeface="Arial"/>
              </a:rPr>
              <a:t>o</a:t>
            </a:r>
            <a:r>
              <a:rPr sz="1600" spc="20" dirty="0">
                <a:solidFill>
                  <a:srgbClr val="000098"/>
                </a:solidFill>
                <a:latin typeface="Times New Roman"/>
                <a:cs typeface="Times New Roman"/>
              </a:rPr>
              <a:t> </a:t>
            </a:r>
            <a:r>
              <a:rPr sz="1600" spc="-5" dirty="0">
                <a:solidFill>
                  <a:srgbClr val="000098"/>
                </a:solidFill>
                <a:latin typeface="Arial"/>
                <a:cs typeface="Arial"/>
              </a:rPr>
              <a:t>t</a:t>
            </a:r>
            <a:r>
              <a:rPr sz="1600" spc="-30" dirty="0">
                <a:solidFill>
                  <a:srgbClr val="000098"/>
                </a:solidFill>
                <a:latin typeface="Arial"/>
                <a:cs typeface="Arial"/>
              </a:rPr>
              <a:t>w</a:t>
            </a:r>
            <a:r>
              <a:rPr sz="1600" spc="-10" dirty="0">
                <a:solidFill>
                  <a:srgbClr val="000098"/>
                </a:solidFill>
                <a:latin typeface="Arial"/>
                <a:cs typeface="Arial"/>
              </a:rPr>
              <a:t>o</a:t>
            </a:r>
            <a:r>
              <a:rPr sz="1600" spc="114" dirty="0">
                <a:solidFill>
                  <a:srgbClr val="000098"/>
                </a:solidFill>
                <a:latin typeface="Times New Roman"/>
                <a:cs typeface="Times New Roman"/>
              </a:rPr>
              <a:t> </a:t>
            </a:r>
            <a:r>
              <a:rPr sz="1600" spc="-5" dirty="0">
                <a:solidFill>
                  <a:srgbClr val="000098"/>
                </a:solidFill>
                <a:latin typeface="Arial"/>
                <a:cs typeface="Arial"/>
              </a:rPr>
              <a:t>ti</a:t>
            </a:r>
            <a:r>
              <a:rPr sz="1600" spc="-15" dirty="0">
                <a:solidFill>
                  <a:srgbClr val="000098"/>
                </a:solidFill>
                <a:latin typeface="Arial"/>
                <a:cs typeface="Arial"/>
              </a:rPr>
              <a:t>ers</a:t>
            </a:r>
            <a:endParaRPr sz="1600" dirty="0">
              <a:latin typeface="Arial"/>
              <a:cs typeface="Arial"/>
            </a:endParaRPr>
          </a:p>
        </p:txBody>
      </p:sp>
      <p:sp>
        <p:nvSpPr>
          <p:cNvPr id="13" name="object 13"/>
          <p:cNvSpPr/>
          <p:nvPr/>
        </p:nvSpPr>
        <p:spPr>
          <a:xfrm>
            <a:off x="2722201" y="4965373"/>
            <a:ext cx="2728595" cy="1350010"/>
          </a:xfrm>
          <a:custGeom>
            <a:avLst/>
            <a:gdLst/>
            <a:ahLst/>
            <a:cxnLst/>
            <a:rect l="l" t="t" r="r" b="b"/>
            <a:pathLst>
              <a:path w="2728595" h="1350010">
                <a:moveTo>
                  <a:pt x="0" y="1350014"/>
                </a:moveTo>
                <a:lnTo>
                  <a:pt x="2728590" y="1350014"/>
                </a:lnTo>
                <a:lnTo>
                  <a:pt x="2728590" y="0"/>
                </a:lnTo>
                <a:lnTo>
                  <a:pt x="0" y="0"/>
                </a:lnTo>
                <a:lnTo>
                  <a:pt x="0" y="1350014"/>
                </a:lnTo>
                <a:close/>
              </a:path>
            </a:pathLst>
          </a:custGeom>
          <a:ln w="9093">
            <a:solidFill>
              <a:srgbClr val="000000"/>
            </a:solidFill>
          </a:ln>
        </p:spPr>
        <p:txBody>
          <a:bodyPr wrap="square" lIns="0" tIns="0" rIns="0" bIns="0" rtlCol="0"/>
          <a:lstStyle/>
          <a:p>
            <a:endParaRPr/>
          </a:p>
        </p:txBody>
      </p:sp>
      <p:sp>
        <p:nvSpPr>
          <p:cNvPr id="14" name="object 14"/>
          <p:cNvSpPr txBox="1"/>
          <p:nvPr/>
        </p:nvSpPr>
        <p:spPr>
          <a:xfrm>
            <a:off x="3722877" y="5149994"/>
            <a:ext cx="862965" cy="361637"/>
          </a:xfrm>
          <a:prstGeom prst="rect">
            <a:avLst/>
          </a:prstGeom>
        </p:spPr>
        <p:txBody>
          <a:bodyPr vert="horz" wrap="square" lIns="0" tIns="0" rIns="0" bIns="0" rtlCol="0">
            <a:spAutoFit/>
          </a:bodyPr>
          <a:lstStyle/>
          <a:p>
            <a:pPr marL="12700"/>
            <a:r>
              <a:rPr sz="2350" b="1" spc="15" dirty="0">
                <a:latin typeface="Arial"/>
                <a:cs typeface="Arial"/>
              </a:rPr>
              <a:t>C</a:t>
            </a:r>
            <a:r>
              <a:rPr sz="2350" b="1" spc="5" dirty="0">
                <a:latin typeface="Arial"/>
                <a:cs typeface="Arial"/>
              </a:rPr>
              <a:t>li</a:t>
            </a:r>
            <a:r>
              <a:rPr sz="2350" b="1" spc="10" dirty="0">
                <a:latin typeface="Arial"/>
                <a:cs typeface="Arial"/>
              </a:rPr>
              <a:t>en</a:t>
            </a:r>
            <a:r>
              <a:rPr sz="2350" b="1" dirty="0">
                <a:latin typeface="Arial"/>
                <a:cs typeface="Arial"/>
              </a:rPr>
              <a:t>t</a:t>
            </a:r>
            <a:endParaRPr sz="2350" dirty="0">
              <a:latin typeface="Arial"/>
              <a:cs typeface="Arial"/>
            </a:endParaRPr>
          </a:p>
        </p:txBody>
      </p:sp>
      <p:sp>
        <p:nvSpPr>
          <p:cNvPr id="15" name="object 15"/>
          <p:cNvSpPr/>
          <p:nvPr/>
        </p:nvSpPr>
        <p:spPr>
          <a:xfrm>
            <a:off x="4938919" y="5134098"/>
            <a:ext cx="341630" cy="337820"/>
          </a:xfrm>
          <a:custGeom>
            <a:avLst/>
            <a:gdLst/>
            <a:ahLst/>
            <a:cxnLst/>
            <a:rect l="l" t="t" r="r" b="b"/>
            <a:pathLst>
              <a:path w="341629" h="337820">
                <a:moveTo>
                  <a:pt x="0" y="337434"/>
                </a:moveTo>
                <a:lnTo>
                  <a:pt x="341010" y="337434"/>
                </a:lnTo>
                <a:lnTo>
                  <a:pt x="341010" y="0"/>
                </a:lnTo>
                <a:lnTo>
                  <a:pt x="0" y="0"/>
                </a:lnTo>
                <a:lnTo>
                  <a:pt x="0" y="67436"/>
                </a:lnTo>
                <a:lnTo>
                  <a:pt x="68214" y="67436"/>
                </a:lnTo>
                <a:lnTo>
                  <a:pt x="68214" y="134992"/>
                </a:lnTo>
                <a:lnTo>
                  <a:pt x="0" y="134992"/>
                </a:lnTo>
                <a:lnTo>
                  <a:pt x="0" y="202429"/>
                </a:lnTo>
                <a:lnTo>
                  <a:pt x="68214" y="202429"/>
                </a:lnTo>
                <a:lnTo>
                  <a:pt x="68214" y="269866"/>
                </a:lnTo>
                <a:lnTo>
                  <a:pt x="0" y="269866"/>
                </a:lnTo>
                <a:lnTo>
                  <a:pt x="0" y="337434"/>
                </a:lnTo>
                <a:close/>
              </a:path>
            </a:pathLst>
          </a:custGeom>
          <a:ln w="9044">
            <a:solidFill>
              <a:srgbClr val="000000"/>
            </a:solidFill>
          </a:ln>
        </p:spPr>
        <p:txBody>
          <a:bodyPr wrap="square" lIns="0" tIns="0" rIns="0" bIns="0" rtlCol="0"/>
          <a:lstStyle/>
          <a:p>
            <a:endParaRPr/>
          </a:p>
        </p:txBody>
      </p:sp>
      <p:sp>
        <p:nvSpPr>
          <p:cNvPr id="16" name="object 16"/>
          <p:cNvSpPr/>
          <p:nvPr/>
        </p:nvSpPr>
        <p:spPr>
          <a:xfrm>
            <a:off x="4858903" y="5310185"/>
            <a:ext cx="136525" cy="67945"/>
          </a:xfrm>
          <a:custGeom>
            <a:avLst/>
            <a:gdLst/>
            <a:ahLst/>
            <a:cxnLst/>
            <a:rect l="l" t="t" r="r" b="b"/>
            <a:pathLst>
              <a:path w="136525" h="67945">
                <a:moveTo>
                  <a:pt x="0" y="67472"/>
                </a:moveTo>
                <a:lnTo>
                  <a:pt x="136409" y="67472"/>
                </a:lnTo>
                <a:lnTo>
                  <a:pt x="136409" y="0"/>
                </a:lnTo>
                <a:lnTo>
                  <a:pt x="0" y="0"/>
                </a:lnTo>
                <a:lnTo>
                  <a:pt x="0" y="67472"/>
                </a:lnTo>
                <a:close/>
              </a:path>
            </a:pathLst>
          </a:custGeom>
          <a:ln w="9015">
            <a:solidFill>
              <a:srgbClr val="000000"/>
            </a:solidFill>
          </a:ln>
        </p:spPr>
        <p:txBody>
          <a:bodyPr wrap="square" lIns="0" tIns="0" rIns="0" bIns="0" rtlCol="0"/>
          <a:lstStyle/>
          <a:p>
            <a:endParaRPr/>
          </a:p>
        </p:txBody>
      </p:sp>
      <p:sp>
        <p:nvSpPr>
          <p:cNvPr id="17" name="object 17"/>
          <p:cNvSpPr/>
          <p:nvPr/>
        </p:nvSpPr>
        <p:spPr>
          <a:xfrm>
            <a:off x="4836366" y="5215060"/>
            <a:ext cx="136525" cy="67945"/>
          </a:xfrm>
          <a:custGeom>
            <a:avLst/>
            <a:gdLst/>
            <a:ahLst/>
            <a:cxnLst/>
            <a:rect l="l" t="t" r="r" b="b"/>
            <a:pathLst>
              <a:path w="136525" h="67945">
                <a:moveTo>
                  <a:pt x="0" y="67472"/>
                </a:moveTo>
                <a:lnTo>
                  <a:pt x="136409" y="67472"/>
                </a:lnTo>
                <a:lnTo>
                  <a:pt x="136409" y="0"/>
                </a:lnTo>
                <a:lnTo>
                  <a:pt x="0" y="0"/>
                </a:lnTo>
                <a:lnTo>
                  <a:pt x="0" y="67472"/>
                </a:lnTo>
                <a:close/>
              </a:path>
            </a:pathLst>
          </a:custGeom>
          <a:ln w="9015">
            <a:solidFill>
              <a:srgbClr val="000000"/>
            </a:solidFill>
          </a:ln>
        </p:spPr>
        <p:txBody>
          <a:bodyPr wrap="square" lIns="0" tIns="0" rIns="0" bIns="0" rtlCol="0"/>
          <a:lstStyle/>
          <a:p>
            <a:endParaRPr/>
          </a:p>
        </p:txBody>
      </p:sp>
      <p:sp>
        <p:nvSpPr>
          <p:cNvPr id="18" name="object 18"/>
          <p:cNvSpPr/>
          <p:nvPr/>
        </p:nvSpPr>
        <p:spPr>
          <a:xfrm>
            <a:off x="5450796" y="5640185"/>
            <a:ext cx="473709" cy="0"/>
          </a:xfrm>
          <a:custGeom>
            <a:avLst/>
            <a:gdLst/>
            <a:ahLst/>
            <a:cxnLst/>
            <a:rect l="l" t="t" r="r" b="b"/>
            <a:pathLst>
              <a:path w="473710">
                <a:moveTo>
                  <a:pt x="0" y="0"/>
                </a:moveTo>
                <a:lnTo>
                  <a:pt x="473476" y="0"/>
                </a:lnTo>
              </a:path>
            </a:pathLst>
          </a:custGeom>
          <a:ln w="8997">
            <a:solidFill>
              <a:srgbClr val="000000"/>
            </a:solidFill>
          </a:ln>
        </p:spPr>
        <p:txBody>
          <a:bodyPr wrap="square" lIns="0" tIns="0" rIns="0" bIns="0" rtlCol="0"/>
          <a:lstStyle/>
          <a:p>
            <a:endParaRPr/>
          </a:p>
        </p:txBody>
      </p:sp>
      <p:sp>
        <p:nvSpPr>
          <p:cNvPr id="19" name="object 19"/>
          <p:cNvSpPr/>
          <p:nvPr/>
        </p:nvSpPr>
        <p:spPr>
          <a:xfrm>
            <a:off x="5923820" y="5433813"/>
            <a:ext cx="249554" cy="413384"/>
          </a:xfrm>
          <a:custGeom>
            <a:avLst/>
            <a:gdLst/>
            <a:ahLst/>
            <a:cxnLst/>
            <a:rect l="l" t="t" r="r" b="b"/>
            <a:pathLst>
              <a:path w="249554" h="413385">
                <a:moveTo>
                  <a:pt x="249295" y="3809"/>
                </a:moveTo>
                <a:lnTo>
                  <a:pt x="201289" y="0"/>
                </a:lnTo>
                <a:lnTo>
                  <a:pt x="155173" y="6726"/>
                </a:lnTo>
                <a:lnTo>
                  <a:pt x="112379" y="23109"/>
                </a:lnTo>
                <a:lnTo>
                  <a:pt x="74401" y="48255"/>
                </a:lnTo>
                <a:lnTo>
                  <a:pt x="42671" y="81152"/>
                </a:lnTo>
                <a:lnTo>
                  <a:pt x="18653" y="120776"/>
                </a:lnTo>
                <a:lnTo>
                  <a:pt x="3931" y="166115"/>
                </a:lnTo>
                <a:lnTo>
                  <a:pt x="0" y="213609"/>
                </a:lnTo>
                <a:lnTo>
                  <a:pt x="6857" y="259211"/>
                </a:lnTo>
                <a:lnTo>
                  <a:pt x="23469" y="301620"/>
                </a:lnTo>
                <a:lnTo>
                  <a:pt x="48889" y="339221"/>
                </a:lnTo>
                <a:lnTo>
                  <a:pt x="82021" y="370581"/>
                </a:lnTo>
                <a:lnTo>
                  <a:pt x="122041" y="394334"/>
                </a:lnTo>
                <a:lnTo>
                  <a:pt x="168005" y="408944"/>
                </a:lnTo>
                <a:lnTo>
                  <a:pt x="208635" y="412872"/>
                </a:lnTo>
                <a:lnTo>
                  <a:pt x="229087" y="411860"/>
                </a:lnTo>
                <a:lnTo>
                  <a:pt x="249295" y="408944"/>
                </a:lnTo>
              </a:path>
            </a:pathLst>
          </a:custGeom>
          <a:ln w="9068">
            <a:solidFill>
              <a:srgbClr val="000000"/>
            </a:solidFill>
          </a:ln>
        </p:spPr>
        <p:txBody>
          <a:bodyPr wrap="square" lIns="0" tIns="0" rIns="0" bIns="0" rtlCol="0"/>
          <a:lstStyle/>
          <a:p>
            <a:endParaRPr/>
          </a:p>
        </p:txBody>
      </p:sp>
      <p:sp>
        <p:nvSpPr>
          <p:cNvPr id="20" name="object 20"/>
          <p:cNvSpPr/>
          <p:nvPr/>
        </p:nvSpPr>
        <p:spPr>
          <a:xfrm>
            <a:off x="6814720" y="4965373"/>
            <a:ext cx="2728595" cy="1350010"/>
          </a:xfrm>
          <a:custGeom>
            <a:avLst/>
            <a:gdLst/>
            <a:ahLst/>
            <a:cxnLst/>
            <a:rect l="l" t="t" r="r" b="b"/>
            <a:pathLst>
              <a:path w="2728595" h="1350010">
                <a:moveTo>
                  <a:pt x="0" y="1350014"/>
                </a:moveTo>
                <a:lnTo>
                  <a:pt x="2728590" y="1350014"/>
                </a:lnTo>
                <a:lnTo>
                  <a:pt x="2728590" y="0"/>
                </a:lnTo>
                <a:lnTo>
                  <a:pt x="0" y="0"/>
                </a:lnTo>
                <a:lnTo>
                  <a:pt x="0" y="1350014"/>
                </a:lnTo>
                <a:close/>
              </a:path>
            </a:pathLst>
          </a:custGeom>
          <a:ln w="9093">
            <a:solidFill>
              <a:srgbClr val="000000"/>
            </a:solidFill>
          </a:ln>
        </p:spPr>
        <p:txBody>
          <a:bodyPr wrap="square" lIns="0" tIns="0" rIns="0" bIns="0" rtlCol="0"/>
          <a:lstStyle/>
          <a:p>
            <a:endParaRPr/>
          </a:p>
        </p:txBody>
      </p:sp>
      <p:sp>
        <p:nvSpPr>
          <p:cNvPr id="21" name="object 21"/>
          <p:cNvSpPr txBox="1"/>
          <p:nvPr/>
        </p:nvSpPr>
        <p:spPr>
          <a:xfrm>
            <a:off x="7762752" y="5149994"/>
            <a:ext cx="961390" cy="361637"/>
          </a:xfrm>
          <a:prstGeom prst="rect">
            <a:avLst/>
          </a:prstGeom>
        </p:spPr>
        <p:txBody>
          <a:bodyPr vert="horz" wrap="square" lIns="0" tIns="0" rIns="0" bIns="0" rtlCol="0">
            <a:spAutoFit/>
          </a:bodyPr>
          <a:lstStyle/>
          <a:p>
            <a:pPr marL="12700"/>
            <a:r>
              <a:rPr sz="2350" b="1" spc="10" dirty="0">
                <a:latin typeface="Arial"/>
                <a:cs typeface="Arial"/>
              </a:rPr>
              <a:t>S</a:t>
            </a:r>
            <a:r>
              <a:rPr sz="2350" b="1" spc="5" dirty="0">
                <a:latin typeface="Arial"/>
                <a:cs typeface="Arial"/>
              </a:rPr>
              <a:t>erve</a:t>
            </a:r>
            <a:r>
              <a:rPr sz="2350" b="1" dirty="0">
                <a:latin typeface="Arial"/>
                <a:cs typeface="Arial"/>
              </a:rPr>
              <a:t>r</a:t>
            </a:r>
            <a:endParaRPr sz="2350" dirty="0">
              <a:latin typeface="Arial"/>
              <a:cs typeface="Arial"/>
            </a:endParaRPr>
          </a:p>
        </p:txBody>
      </p:sp>
      <p:sp>
        <p:nvSpPr>
          <p:cNvPr id="22" name="object 22"/>
          <p:cNvSpPr/>
          <p:nvPr/>
        </p:nvSpPr>
        <p:spPr>
          <a:xfrm>
            <a:off x="9031379" y="5134098"/>
            <a:ext cx="340995" cy="337820"/>
          </a:xfrm>
          <a:custGeom>
            <a:avLst/>
            <a:gdLst/>
            <a:ahLst/>
            <a:cxnLst/>
            <a:rect l="l" t="t" r="r" b="b"/>
            <a:pathLst>
              <a:path w="340995" h="337820">
                <a:moveTo>
                  <a:pt x="0" y="337434"/>
                </a:moveTo>
                <a:lnTo>
                  <a:pt x="340979" y="337434"/>
                </a:lnTo>
                <a:lnTo>
                  <a:pt x="340979" y="0"/>
                </a:lnTo>
                <a:lnTo>
                  <a:pt x="0" y="0"/>
                </a:lnTo>
                <a:lnTo>
                  <a:pt x="0" y="67436"/>
                </a:lnTo>
                <a:lnTo>
                  <a:pt x="68183" y="67436"/>
                </a:lnTo>
                <a:lnTo>
                  <a:pt x="68183" y="134992"/>
                </a:lnTo>
                <a:lnTo>
                  <a:pt x="0" y="134992"/>
                </a:lnTo>
                <a:lnTo>
                  <a:pt x="0" y="202429"/>
                </a:lnTo>
                <a:lnTo>
                  <a:pt x="68183" y="202429"/>
                </a:lnTo>
                <a:lnTo>
                  <a:pt x="68183" y="269866"/>
                </a:lnTo>
                <a:lnTo>
                  <a:pt x="0" y="269866"/>
                </a:lnTo>
                <a:lnTo>
                  <a:pt x="0" y="337434"/>
                </a:lnTo>
                <a:close/>
              </a:path>
            </a:pathLst>
          </a:custGeom>
          <a:ln w="9044">
            <a:solidFill>
              <a:srgbClr val="000000"/>
            </a:solidFill>
          </a:ln>
        </p:spPr>
        <p:txBody>
          <a:bodyPr wrap="square" lIns="0" tIns="0" rIns="0" bIns="0" rtlCol="0"/>
          <a:lstStyle/>
          <a:p>
            <a:endParaRPr/>
          </a:p>
        </p:txBody>
      </p:sp>
      <p:sp>
        <p:nvSpPr>
          <p:cNvPr id="23" name="object 23"/>
          <p:cNvSpPr/>
          <p:nvPr/>
        </p:nvSpPr>
        <p:spPr>
          <a:xfrm>
            <a:off x="8962797" y="5336493"/>
            <a:ext cx="137160" cy="67945"/>
          </a:xfrm>
          <a:custGeom>
            <a:avLst/>
            <a:gdLst/>
            <a:ahLst/>
            <a:cxnLst/>
            <a:rect l="l" t="t" r="r" b="b"/>
            <a:pathLst>
              <a:path w="137159" h="67945">
                <a:moveTo>
                  <a:pt x="0" y="67472"/>
                </a:moveTo>
                <a:lnTo>
                  <a:pt x="136790" y="67472"/>
                </a:lnTo>
                <a:lnTo>
                  <a:pt x="136790" y="0"/>
                </a:lnTo>
                <a:lnTo>
                  <a:pt x="0" y="0"/>
                </a:lnTo>
                <a:lnTo>
                  <a:pt x="0" y="67472"/>
                </a:lnTo>
                <a:close/>
              </a:path>
            </a:pathLst>
          </a:custGeom>
          <a:ln w="9015">
            <a:solidFill>
              <a:srgbClr val="000000"/>
            </a:solidFill>
          </a:ln>
        </p:spPr>
        <p:txBody>
          <a:bodyPr wrap="square" lIns="0" tIns="0" rIns="0" bIns="0" rtlCol="0"/>
          <a:lstStyle/>
          <a:p>
            <a:endParaRPr/>
          </a:p>
        </p:txBody>
      </p:sp>
      <p:sp>
        <p:nvSpPr>
          <p:cNvPr id="24" name="object 24"/>
          <p:cNvSpPr/>
          <p:nvPr/>
        </p:nvSpPr>
        <p:spPr>
          <a:xfrm>
            <a:off x="8962797" y="5215060"/>
            <a:ext cx="137160" cy="67945"/>
          </a:xfrm>
          <a:custGeom>
            <a:avLst/>
            <a:gdLst/>
            <a:ahLst/>
            <a:cxnLst/>
            <a:rect l="l" t="t" r="r" b="b"/>
            <a:pathLst>
              <a:path w="137159" h="67945">
                <a:moveTo>
                  <a:pt x="0" y="67472"/>
                </a:moveTo>
                <a:lnTo>
                  <a:pt x="136790" y="67472"/>
                </a:lnTo>
                <a:lnTo>
                  <a:pt x="136790" y="0"/>
                </a:lnTo>
                <a:lnTo>
                  <a:pt x="0" y="0"/>
                </a:lnTo>
                <a:lnTo>
                  <a:pt x="0" y="67472"/>
                </a:lnTo>
                <a:close/>
              </a:path>
            </a:pathLst>
          </a:custGeom>
          <a:ln w="9015">
            <a:solidFill>
              <a:srgbClr val="000000"/>
            </a:solidFill>
          </a:ln>
        </p:spPr>
        <p:txBody>
          <a:bodyPr wrap="square" lIns="0" tIns="0" rIns="0" bIns="0" rtlCol="0"/>
          <a:lstStyle/>
          <a:p>
            <a:endParaRPr/>
          </a:p>
        </p:txBody>
      </p:sp>
      <p:sp>
        <p:nvSpPr>
          <p:cNvPr id="25" name="object 25"/>
          <p:cNvSpPr/>
          <p:nvPr/>
        </p:nvSpPr>
        <p:spPr>
          <a:xfrm>
            <a:off x="6251846" y="5640185"/>
            <a:ext cx="563245" cy="0"/>
          </a:xfrm>
          <a:custGeom>
            <a:avLst/>
            <a:gdLst/>
            <a:ahLst/>
            <a:cxnLst/>
            <a:rect l="l" t="t" r="r" b="b"/>
            <a:pathLst>
              <a:path w="563245">
                <a:moveTo>
                  <a:pt x="562874" y="0"/>
                </a:moveTo>
                <a:lnTo>
                  <a:pt x="0" y="0"/>
                </a:lnTo>
              </a:path>
            </a:pathLst>
          </a:custGeom>
          <a:ln w="8997">
            <a:solidFill>
              <a:srgbClr val="000000"/>
            </a:solidFill>
          </a:ln>
        </p:spPr>
        <p:txBody>
          <a:bodyPr wrap="square" lIns="0" tIns="0" rIns="0" bIns="0" rtlCol="0"/>
          <a:lstStyle/>
          <a:p>
            <a:endParaRPr/>
          </a:p>
        </p:txBody>
      </p:sp>
      <p:sp>
        <p:nvSpPr>
          <p:cNvPr id="26" name="object 26"/>
          <p:cNvSpPr/>
          <p:nvPr/>
        </p:nvSpPr>
        <p:spPr>
          <a:xfrm>
            <a:off x="6048597" y="5539711"/>
            <a:ext cx="247764" cy="245224"/>
          </a:xfrm>
          <a:prstGeom prst="rect">
            <a:avLst/>
          </a:prstGeom>
          <a:blipFill>
            <a:blip r:embed="rId5"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32093837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524000" y="0"/>
            <a:ext cx="285750" cy="533400"/>
          </a:xfrm>
          <a:prstGeom prst="rect">
            <a:avLst/>
          </a:prstGeom>
          <a:blipFill>
            <a:blip r:embed="rId3" cstate="print"/>
            <a:stretch>
              <a:fillRect/>
            </a:stretch>
          </a:blipFill>
        </p:spPr>
        <p:txBody>
          <a:bodyPr wrap="square" lIns="0" tIns="0" rIns="0" bIns="0" rtlCol="0"/>
          <a:lstStyle/>
          <a:p>
            <a:endParaRPr/>
          </a:p>
        </p:txBody>
      </p:sp>
      <p:sp>
        <p:nvSpPr>
          <p:cNvPr id="3" name="object 3"/>
          <p:cNvSpPr/>
          <p:nvPr/>
        </p:nvSpPr>
        <p:spPr>
          <a:xfrm>
            <a:off x="1936752" y="134923"/>
            <a:ext cx="8731239" cy="274637"/>
          </a:xfrm>
          <a:prstGeom prst="rect">
            <a:avLst/>
          </a:prstGeom>
          <a:blipFill>
            <a:blip r:embed="rId4" cstate="print"/>
            <a:stretch>
              <a:fillRect/>
            </a:stretch>
          </a:blipFill>
        </p:spPr>
        <p:txBody>
          <a:bodyPr wrap="square" lIns="0" tIns="0" rIns="0" bIns="0" rtlCol="0"/>
          <a:lstStyle/>
          <a:p>
            <a:endParaRPr/>
          </a:p>
        </p:txBody>
      </p:sp>
      <p:sp>
        <p:nvSpPr>
          <p:cNvPr id="4" name="object 4"/>
          <p:cNvSpPr/>
          <p:nvPr/>
        </p:nvSpPr>
        <p:spPr>
          <a:xfrm>
            <a:off x="1933575" y="134866"/>
            <a:ext cx="138430" cy="136525"/>
          </a:xfrm>
          <a:custGeom>
            <a:avLst/>
            <a:gdLst/>
            <a:ahLst/>
            <a:cxnLst/>
            <a:rect l="l" t="t" r="r" b="b"/>
            <a:pathLst>
              <a:path w="138429" h="136525">
                <a:moveTo>
                  <a:pt x="0" y="136529"/>
                </a:moveTo>
                <a:lnTo>
                  <a:pt x="138112" y="136529"/>
                </a:lnTo>
                <a:lnTo>
                  <a:pt x="138112" y="0"/>
                </a:lnTo>
                <a:lnTo>
                  <a:pt x="0" y="0"/>
                </a:lnTo>
                <a:lnTo>
                  <a:pt x="0" y="136529"/>
                </a:lnTo>
                <a:close/>
              </a:path>
            </a:pathLst>
          </a:custGeom>
          <a:solidFill>
            <a:srgbClr val="D6D6EB"/>
          </a:solidFill>
        </p:spPr>
        <p:txBody>
          <a:bodyPr wrap="square" lIns="0" tIns="0" rIns="0" bIns="0" rtlCol="0"/>
          <a:lstStyle/>
          <a:p>
            <a:endParaRPr/>
          </a:p>
        </p:txBody>
      </p:sp>
      <p:sp>
        <p:nvSpPr>
          <p:cNvPr id="5" name="object 5"/>
          <p:cNvSpPr/>
          <p:nvPr/>
        </p:nvSpPr>
        <p:spPr>
          <a:xfrm>
            <a:off x="2071689" y="1"/>
            <a:ext cx="139700" cy="135255"/>
          </a:xfrm>
          <a:custGeom>
            <a:avLst/>
            <a:gdLst/>
            <a:ahLst/>
            <a:cxnLst/>
            <a:rect l="l" t="t" r="r" b="b"/>
            <a:pathLst>
              <a:path w="139700" h="135255">
                <a:moveTo>
                  <a:pt x="0" y="134933"/>
                </a:moveTo>
                <a:lnTo>
                  <a:pt x="139695" y="134933"/>
                </a:lnTo>
                <a:lnTo>
                  <a:pt x="139695" y="59"/>
                </a:lnTo>
                <a:lnTo>
                  <a:pt x="0" y="59"/>
                </a:lnTo>
                <a:lnTo>
                  <a:pt x="0" y="134933"/>
                </a:lnTo>
              </a:path>
            </a:pathLst>
          </a:custGeom>
          <a:solidFill>
            <a:srgbClr val="D6D6EB"/>
          </a:solidFill>
        </p:spPr>
        <p:txBody>
          <a:bodyPr wrap="square" lIns="0" tIns="0" rIns="0" bIns="0" rtlCol="0"/>
          <a:lstStyle/>
          <a:p>
            <a:endParaRPr/>
          </a:p>
        </p:txBody>
      </p:sp>
      <p:sp>
        <p:nvSpPr>
          <p:cNvPr id="6" name="object 6"/>
          <p:cNvSpPr/>
          <p:nvPr/>
        </p:nvSpPr>
        <p:spPr>
          <a:xfrm>
            <a:off x="2071689" y="134919"/>
            <a:ext cx="139700" cy="141605"/>
          </a:xfrm>
          <a:custGeom>
            <a:avLst/>
            <a:gdLst/>
            <a:ahLst/>
            <a:cxnLst/>
            <a:rect l="l" t="t" r="r" b="b"/>
            <a:pathLst>
              <a:path w="139700" h="141604">
                <a:moveTo>
                  <a:pt x="0" y="141291"/>
                </a:moveTo>
                <a:lnTo>
                  <a:pt x="139695" y="141291"/>
                </a:lnTo>
                <a:lnTo>
                  <a:pt x="139695" y="0"/>
                </a:lnTo>
                <a:lnTo>
                  <a:pt x="0" y="0"/>
                </a:lnTo>
                <a:lnTo>
                  <a:pt x="0" y="141291"/>
                </a:lnTo>
                <a:close/>
              </a:path>
            </a:pathLst>
          </a:custGeom>
          <a:solidFill>
            <a:srgbClr val="A8ABD6"/>
          </a:solidFill>
        </p:spPr>
        <p:txBody>
          <a:bodyPr wrap="square" lIns="0" tIns="0" rIns="0" bIns="0" rtlCol="0"/>
          <a:lstStyle/>
          <a:p>
            <a:endParaRPr/>
          </a:p>
        </p:txBody>
      </p:sp>
      <p:sp>
        <p:nvSpPr>
          <p:cNvPr id="7" name="object 7"/>
          <p:cNvSpPr/>
          <p:nvPr/>
        </p:nvSpPr>
        <p:spPr>
          <a:xfrm>
            <a:off x="1798642" y="274627"/>
            <a:ext cx="136525" cy="135255"/>
          </a:xfrm>
          <a:custGeom>
            <a:avLst/>
            <a:gdLst/>
            <a:ahLst/>
            <a:cxnLst/>
            <a:rect l="l" t="t" r="r" b="b"/>
            <a:pathLst>
              <a:path w="136525" h="135254">
                <a:moveTo>
                  <a:pt x="0" y="134933"/>
                </a:moveTo>
                <a:lnTo>
                  <a:pt x="136517" y="134933"/>
                </a:lnTo>
                <a:lnTo>
                  <a:pt x="136517" y="0"/>
                </a:lnTo>
                <a:lnTo>
                  <a:pt x="0" y="0"/>
                </a:lnTo>
                <a:lnTo>
                  <a:pt x="0" y="134933"/>
                </a:lnTo>
                <a:close/>
              </a:path>
            </a:pathLst>
          </a:custGeom>
          <a:solidFill>
            <a:srgbClr val="D6D6EB"/>
          </a:solidFill>
        </p:spPr>
        <p:txBody>
          <a:bodyPr wrap="square" lIns="0" tIns="0" rIns="0" bIns="0" rtlCol="0"/>
          <a:lstStyle/>
          <a:p>
            <a:endParaRPr/>
          </a:p>
        </p:txBody>
      </p:sp>
      <p:sp>
        <p:nvSpPr>
          <p:cNvPr id="8" name="object 8"/>
          <p:cNvSpPr/>
          <p:nvPr/>
        </p:nvSpPr>
        <p:spPr>
          <a:xfrm>
            <a:off x="1655767" y="136451"/>
            <a:ext cx="141605" cy="138430"/>
          </a:xfrm>
          <a:custGeom>
            <a:avLst/>
            <a:gdLst/>
            <a:ahLst/>
            <a:cxnLst/>
            <a:rect l="l" t="t" r="r" b="b"/>
            <a:pathLst>
              <a:path w="141604" h="138429">
                <a:moveTo>
                  <a:pt x="0" y="138112"/>
                </a:moveTo>
                <a:lnTo>
                  <a:pt x="141279" y="138112"/>
                </a:lnTo>
                <a:lnTo>
                  <a:pt x="141279" y="0"/>
                </a:lnTo>
                <a:lnTo>
                  <a:pt x="0" y="0"/>
                </a:lnTo>
                <a:lnTo>
                  <a:pt x="0" y="138112"/>
                </a:lnTo>
                <a:close/>
              </a:path>
            </a:pathLst>
          </a:custGeom>
          <a:solidFill>
            <a:srgbClr val="00178F"/>
          </a:solidFill>
        </p:spPr>
        <p:txBody>
          <a:bodyPr wrap="square" lIns="0" tIns="0" rIns="0" bIns="0" rtlCol="0"/>
          <a:lstStyle/>
          <a:p>
            <a:endParaRPr/>
          </a:p>
        </p:txBody>
      </p:sp>
      <p:sp>
        <p:nvSpPr>
          <p:cNvPr id="9" name="object 9"/>
          <p:cNvSpPr/>
          <p:nvPr/>
        </p:nvSpPr>
        <p:spPr>
          <a:xfrm>
            <a:off x="1933575" y="271447"/>
            <a:ext cx="138430" cy="138430"/>
          </a:xfrm>
          <a:custGeom>
            <a:avLst/>
            <a:gdLst/>
            <a:ahLst/>
            <a:cxnLst/>
            <a:rect l="l" t="t" r="r" b="b"/>
            <a:pathLst>
              <a:path w="138429" h="138429">
                <a:moveTo>
                  <a:pt x="0" y="138112"/>
                </a:moveTo>
                <a:lnTo>
                  <a:pt x="138112" y="138112"/>
                </a:lnTo>
                <a:lnTo>
                  <a:pt x="138112" y="0"/>
                </a:lnTo>
                <a:lnTo>
                  <a:pt x="0" y="0"/>
                </a:lnTo>
                <a:lnTo>
                  <a:pt x="0" y="138112"/>
                </a:lnTo>
                <a:close/>
              </a:path>
            </a:pathLst>
          </a:custGeom>
          <a:solidFill>
            <a:srgbClr val="A8ABD6"/>
          </a:solidFill>
        </p:spPr>
        <p:txBody>
          <a:bodyPr wrap="square" lIns="0" tIns="0" rIns="0" bIns="0" rtlCol="0"/>
          <a:lstStyle/>
          <a:p>
            <a:endParaRPr/>
          </a:p>
        </p:txBody>
      </p:sp>
      <p:sp>
        <p:nvSpPr>
          <p:cNvPr id="10" name="object 10"/>
          <p:cNvSpPr/>
          <p:nvPr/>
        </p:nvSpPr>
        <p:spPr>
          <a:xfrm>
            <a:off x="1798642" y="409582"/>
            <a:ext cx="136525" cy="136525"/>
          </a:xfrm>
          <a:custGeom>
            <a:avLst/>
            <a:gdLst/>
            <a:ahLst/>
            <a:cxnLst/>
            <a:rect l="l" t="t" r="r" b="b"/>
            <a:pathLst>
              <a:path w="136525" h="136525">
                <a:moveTo>
                  <a:pt x="0" y="136529"/>
                </a:moveTo>
                <a:lnTo>
                  <a:pt x="136517" y="136529"/>
                </a:lnTo>
                <a:lnTo>
                  <a:pt x="136517" y="0"/>
                </a:lnTo>
                <a:lnTo>
                  <a:pt x="0" y="0"/>
                </a:lnTo>
                <a:lnTo>
                  <a:pt x="0" y="136529"/>
                </a:lnTo>
                <a:close/>
              </a:path>
            </a:pathLst>
          </a:custGeom>
          <a:solidFill>
            <a:srgbClr val="A8ABD6"/>
          </a:solidFill>
        </p:spPr>
        <p:txBody>
          <a:bodyPr wrap="square" lIns="0" tIns="0" rIns="0" bIns="0" rtlCol="0"/>
          <a:lstStyle/>
          <a:p>
            <a:endParaRPr/>
          </a:p>
        </p:txBody>
      </p:sp>
      <p:sp>
        <p:nvSpPr>
          <p:cNvPr id="11" name="object 11"/>
          <p:cNvSpPr txBox="1"/>
          <p:nvPr/>
        </p:nvSpPr>
        <p:spPr>
          <a:xfrm>
            <a:off x="1924615" y="552054"/>
            <a:ext cx="8016875" cy="553998"/>
          </a:xfrm>
          <a:prstGeom prst="rect">
            <a:avLst/>
          </a:prstGeom>
        </p:spPr>
        <p:txBody>
          <a:bodyPr vert="horz" wrap="square" lIns="0" tIns="0" rIns="0" bIns="0" rtlCol="0">
            <a:spAutoFit/>
          </a:bodyPr>
          <a:lstStyle/>
          <a:p>
            <a:pPr marL="12700"/>
            <a:r>
              <a:rPr sz="3600" dirty="0">
                <a:latin typeface="Arial"/>
                <a:cs typeface="Arial"/>
              </a:rPr>
              <a:t>Style</a:t>
            </a:r>
            <a:r>
              <a:rPr sz="3600" spc="50" dirty="0">
                <a:latin typeface="Times New Roman"/>
                <a:cs typeface="Times New Roman"/>
              </a:rPr>
              <a:t> </a:t>
            </a:r>
            <a:r>
              <a:rPr sz="3600" spc="-5" dirty="0">
                <a:latin typeface="Arial"/>
                <a:cs typeface="Arial"/>
              </a:rPr>
              <a:t>2</a:t>
            </a:r>
            <a:r>
              <a:rPr sz="3600" dirty="0">
                <a:latin typeface="Arial"/>
                <a:cs typeface="Arial"/>
              </a:rPr>
              <a:t>:</a:t>
            </a:r>
            <a:r>
              <a:rPr sz="3600" spc="100" dirty="0">
                <a:latin typeface="Times New Roman"/>
                <a:cs typeface="Times New Roman"/>
              </a:rPr>
              <a:t> </a:t>
            </a:r>
            <a:r>
              <a:rPr sz="3600" dirty="0">
                <a:latin typeface="Arial"/>
                <a:cs typeface="Arial"/>
              </a:rPr>
              <a:t>2</a:t>
            </a:r>
            <a:r>
              <a:rPr sz="3600" spc="100" dirty="0">
                <a:latin typeface="Times New Roman"/>
                <a:cs typeface="Times New Roman"/>
              </a:rPr>
              <a:t> </a:t>
            </a:r>
            <a:r>
              <a:rPr sz="3600" dirty="0">
                <a:latin typeface="Arial"/>
                <a:cs typeface="Arial"/>
              </a:rPr>
              <a:t>Tiered</a:t>
            </a:r>
            <a:r>
              <a:rPr sz="3600" spc="40" dirty="0">
                <a:latin typeface="Times New Roman"/>
                <a:cs typeface="Times New Roman"/>
              </a:rPr>
              <a:t> </a:t>
            </a:r>
            <a:r>
              <a:rPr sz="3600" spc="-5" dirty="0">
                <a:latin typeface="Arial"/>
                <a:cs typeface="Arial"/>
              </a:rPr>
              <a:t>Cl</a:t>
            </a:r>
            <a:r>
              <a:rPr sz="3600" spc="5" dirty="0">
                <a:latin typeface="Arial"/>
                <a:cs typeface="Arial"/>
              </a:rPr>
              <a:t>i</a:t>
            </a:r>
            <a:r>
              <a:rPr sz="3600" spc="-5" dirty="0">
                <a:latin typeface="Arial"/>
                <a:cs typeface="Arial"/>
              </a:rPr>
              <a:t>en</a:t>
            </a:r>
            <a:r>
              <a:rPr sz="3600" spc="-15" dirty="0">
                <a:latin typeface="Arial"/>
                <a:cs typeface="Arial"/>
              </a:rPr>
              <a:t>t</a:t>
            </a:r>
            <a:r>
              <a:rPr sz="3600" dirty="0">
                <a:latin typeface="Arial"/>
                <a:cs typeface="Arial"/>
              </a:rPr>
              <a:t>/S</a:t>
            </a:r>
            <a:r>
              <a:rPr sz="3600" spc="-20" dirty="0">
                <a:latin typeface="Arial"/>
                <a:cs typeface="Arial"/>
              </a:rPr>
              <a:t>e</a:t>
            </a:r>
            <a:r>
              <a:rPr sz="3600" dirty="0">
                <a:latin typeface="Arial"/>
                <a:cs typeface="Arial"/>
              </a:rPr>
              <a:t>r</a:t>
            </a:r>
            <a:r>
              <a:rPr sz="3600" spc="-15" dirty="0">
                <a:latin typeface="Arial"/>
                <a:cs typeface="Arial"/>
              </a:rPr>
              <a:t>v</a:t>
            </a:r>
            <a:r>
              <a:rPr sz="3600" spc="-5" dirty="0">
                <a:latin typeface="Arial"/>
                <a:cs typeface="Arial"/>
              </a:rPr>
              <a:t>e</a:t>
            </a:r>
            <a:r>
              <a:rPr sz="3600" dirty="0">
                <a:latin typeface="Arial"/>
                <a:cs typeface="Arial"/>
              </a:rPr>
              <a:t>r</a:t>
            </a:r>
            <a:r>
              <a:rPr sz="3600" spc="90" dirty="0">
                <a:latin typeface="Times New Roman"/>
                <a:cs typeface="Times New Roman"/>
              </a:rPr>
              <a:t> </a:t>
            </a:r>
            <a:r>
              <a:rPr sz="3600" dirty="0">
                <a:latin typeface="Arial"/>
                <a:cs typeface="Arial"/>
              </a:rPr>
              <a:t>Example</a:t>
            </a:r>
            <a:endParaRPr sz="3600">
              <a:latin typeface="Arial"/>
              <a:cs typeface="Arial"/>
            </a:endParaRPr>
          </a:p>
        </p:txBody>
      </p:sp>
      <p:sp>
        <p:nvSpPr>
          <p:cNvPr id="12" name="object 12"/>
          <p:cNvSpPr txBox="1"/>
          <p:nvPr/>
        </p:nvSpPr>
        <p:spPr>
          <a:xfrm>
            <a:off x="509691" y="1757915"/>
            <a:ext cx="6741492" cy="4337341"/>
          </a:xfrm>
          <a:prstGeom prst="rect">
            <a:avLst/>
          </a:prstGeom>
        </p:spPr>
        <p:txBody>
          <a:bodyPr vert="horz" wrap="square" lIns="0" tIns="0" rIns="0" bIns="0" rtlCol="0">
            <a:spAutoFit/>
          </a:bodyPr>
          <a:lstStyle/>
          <a:p>
            <a:pPr marL="355600" indent="-342900">
              <a:buClr>
                <a:srgbClr val="00007C"/>
              </a:buClr>
              <a:buSzPct val="75000"/>
              <a:buFont typeface="Wingdings"/>
              <a:buChar char=""/>
              <a:tabLst>
                <a:tab pos="356235" algn="l"/>
              </a:tabLst>
            </a:pPr>
            <a:r>
              <a:rPr spc="-15" dirty="0">
                <a:latin typeface="Arial"/>
                <a:cs typeface="Arial"/>
              </a:rPr>
              <a:t>G</a:t>
            </a:r>
            <a:r>
              <a:rPr spc="-5" dirty="0">
                <a:latin typeface="Arial"/>
                <a:cs typeface="Arial"/>
              </a:rPr>
              <a:t>oo</a:t>
            </a:r>
            <a:r>
              <a:rPr spc="-10" dirty="0">
                <a:latin typeface="Arial"/>
                <a:cs typeface="Arial"/>
              </a:rPr>
              <a:t>g</a:t>
            </a:r>
            <a:r>
              <a:rPr spc="-5" dirty="0">
                <a:latin typeface="Arial"/>
                <a:cs typeface="Arial"/>
              </a:rPr>
              <a:t>l</a:t>
            </a:r>
            <a:r>
              <a:rPr dirty="0">
                <a:latin typeface="Arial"/>
                <a:cs typeface="Arial"/>
              </a:rPr>
              <a:t>e</a:t>
            </a:r>
            <a:r>
              <a:rPr spc="25" dirty="0">
                <a:latin typeface="Times New Roman"/>
                <a:cs typeface="Times New Roman"/>
              </a:rPr>
              <a:t> </a:t>
            </a:r>
            <a:r>
              <a:rPr spc="-15" dirty="0">
                <a:latin typeface="Arial"/>
                <a:cs typeface="Arial"/>
              </a:rPr>
              <a:t>o</a:t>
            </a:r>
            <a:r>
              <a:rPr spc="-40" dirty="0">
                <a:latin typeface="Arial"/>
                <a:cs typeface="Arial"/>
              </a:rPr>
              <a:t>f</a:t>
            </a:r>
            <a:r>
              <a:rPr spc="-5" dirty="0">
                <a:latin typeface="Arial"/>
                <a:cs typeface="Arial"/>
              </a:rPr>
              <a:t>fer</a:t>
            </a:r>
            <a:r>
              <a:rPr dirty="0">
                <a:latin typeface="Arial"/>
                <a:cs typeface="Arial"/>
              </a:rPr>
              <a:t>s</a:t>
            </a:r>
            <a:r>
              <a:rPr spc="20" dirty="0">
                <a:latin typeface="Times New Roman"/>
                <a:cs typeface="Times New Roman"/>
              </a:rPr>
              <a:t> </a:t>
            </a:r>
            <a:r>
              <a:rPr spc="-5" dirty="0">
                <a:latin typeface="Arial"/>
                <a:cs typeface="Arial"/>
              </a:rPr>
              <a:t>it</a:t>
            </a:r>
            <a:r>
              <a:rPr dirty="0">
                <a:latin typeface="Arial"/>
                <a:cs typeface="Arial"/>
              </a:rPr>
              <a:t>s</a:t>
            </a:r>
            <a:r>
              <a:rPr spc="5" dirty="0">
                <a:latin typeface="Times New Roman"/>
                <a:cs typeface="Times New Roman"/>
              </a:rPr>
              <a:t> </a:t>
            </a:r>
            <a:r>
              <a:rPr dirty="0">
                <a:latin typeface="Arial"/>
                <a:cs typeface="Arial"/>
              </a:rPr>
              <a:t>search</a:t>
            </a:r>
            <a:r>
              <a:rPr spc="65" dirty="0">
                <a:latin typeface="Times New Roman"/>
                <a:cs typeface="Times New Roman"/>
              </a:rPr>
              <a:t> </a:t>
            </a:r>
            <a:r>
              <a:rPr spc="-5" dirty="0">
                <a:latin typeface="Arial"/>
                <a:cs typeface="Arial"/>
              </a:rPr>
              <a:t>en</a:t>
            </a:r>
            <a:r>
              <a:rPr spc="-10" dirty="0">
                <a:latin typeface="Arial"/>
                <a:cs typeface="Arial"/>
              </a:rPr>
              <a:t>g</a:t>
            </a:r>
            <a:r>
              <a:rPr spc="-5" dirty="0">
                <a:latin typeface="Arial"/>
                <a:cs typeface="Arial"/>
              </a:rPr>
              <a:t>i</a:t>
            </a:r>
            <a:r>
              <a:rPr spc="-10" dirty="0">
                <a:latin typeface="Arial"/>
                <a:cs typeface="Arial"/>
              </a:rPr>
              <a:t>n</a:t>
            </a:r>
            <a:r>
              <a:rPr dirty="0">
                <a:latin typeface="Arial"/>
                <a:cs typeface="Arial"/>
              </a:rPr>
              <a:t>e</a:t>
            </a:r>
            <a:r>
              <a:rPr spc="60" dirty="0">
                <a:latin typeface="Times New Roman"/>
                <a:cs typeface="Times New Roman"/>
              </a:rPr>
              <a:t> </a:t>
            </a:r>
            <a:r>
              <a:rPr spc="-5" dirty="0">
                <a:latin typeface="Arial"/>
                <a:cs typeface="Arial"/>
              </a:rPr>
              <a:t>a</a:t>
            </a:r>
            <a:r>
              <a:rPr dirty="0">
                <a:latin typeface="Arial"/>
                <a:cs typeface="Arial"/>
              </a:rPr>
              <a:t>s</a:t>
            </a:r>
            <a:r>
              <a:rPr spc="50" dirty="0">
                <a:latin typeface="Times New Roman"/>
                <a:cs typeface="Times New Roman"/>
              </a:rPr>
              <a:t> </a:t>
            </a:r>
            <a:r>
              <a:rPr dirty="0">
                <a:latin typeface="Arial"/>
                <a:cs typeface="Arial"/>
              </a:rPr>
              <a:t>a</a:t>
            </a:r>
            <a:r>
              <a:rPr spc="-20" dirty="0">
                <a:latin typeface="Times New Roman"/>
                <a:cs typeface="Times New Roman"/>
              </a:rPr>
              <a:t> </a:t>
            </a:r>
            <a:r>
              <a:rPr spc="-40" dirty="0">
                <a:latin typeface="Arial"/>
                <a:cs typeface="Arial"/>
              </a:rPr>
              <a:t>w</a:t>
            </a:r>
            <a:r>
              <a:rPr spc="-5" dirty="0">
                <a:latin typeface="Arial"/>
                <a:cs typeface="Arial"/>
              </a:rPr>
              <a:t>ebservice</a:t>
            </a:r>
            <a:endParaRPr dirty="0">
              <a:latin typeface="Arial"/>
              <a:cs typeface="Arial"/>
            </a:endParaRPr>
          </a:p>
          <a:p>
            <a:pPr marL="355600" marR="907415" indent="-342900">
              <a:lnSpc>
                <a:spcPts val="1800"/>
              </a:lnSpc>
              <a:spcBef>
                <a:spcPts val="1295"/>
              </a:spcBef>
              <a:buClr>
                <a:srgbClr val="00007C"/>
              </a:buClr>
              <a:buSzPct val="75000"/>
              <a:buFont typeface="Wingdings"/>
              <a:buChar char=""/>
              <a:tabLst>
                <a:tab pos="356235" algn="l"/>
              </a:tabLst>
            </a:pPr>
            <a:r>
              <a:rPr spc="-15" dirty="0">
                <a:latin typeface="Arial"/>
                <a:cs typeface="Arial"/>
              </a:rPr>
              <a:t>A</a:t>
            </a:r>
            <a:r>
              <a:rPr spc="-50" dirty="0">
                <a:latin typeface="Times New Roman"/>
                <a:cs typeface="Times New Roman"/>
              </a:rPr>
              <a:t> </a:t>
            </a:r>
            <a:r>
              <a:rPr dirty="0">
                <a:latin typeface="Arial"/>
                <a:cs typeface="Arial"/>
              </a:rPr>
              <a:t>range</a:t>
            </a:r>
            <a:r>
              <a:rPr spc="55" dirty="0">
                <a:latin typeface="Times New Roman"/>
                <a:cs typeface="Times New Roman"/>
              </a:rPr>
              <a:t> </a:t>
            </a:r>
            <a:r>
              <a:rPr spc="-15" dirty="0">
                <a:latin typeface="Arial"/>
                <a:cs typeface="Arial"/>
              </a:rPr>
              <a:t>o</a:t>
            </a:r>
            <a:r>
              <a:rPr spc="-5" dirty="0">
                <a:latin typeface="Arial"/>
                <a:cs typeface="Arial"/>
              </a:rPr>
              <a:t>f</a:t>
            </a:r>
            <a:r>
              <a:rPr spc="35" dirty="0">
                <a:latin typeface="Times New Roman"/>
                <a:cs typeface="Times New Roman"/>
              </a:rPr>
              <a:t> </a:t>
            </a:r>
            <a:r>
              <a:rPr dirty="0">
                <a:latin typeface="Arial"/>
                <a:cs typeface="Arial"/>
              </a:rPr>
              <a:t>cli</a:t>
            </a:r>
            <a:r>
              <a:rPr spc="-10" dirty="0">
                <a:latin typeface="Arial"/>
                <a:cs typeface="Arial"/>
              </a:rPr>
              <a:t>e</a:t>
            </a:r>
            <a:r>
              <a:rPr spc="-15" dirty="0">
                <a:latin typeface="Arial"/>
                <a:cs typeface="Arial"/>
              </a:rPr>
              <a:t>nt</a:t>
            </a:r>
            <a:r>
              <a:rPr spc="-10" dirty="0">
                <a:latin typeface="Arial"/>
                <a:cs typeface="Arial"/>
              </a:rPr>
              <a:t>s</a:t>
            </a:r>
            <a:r>
              <a:rPr spc="15" dirty="0">
                <a:latin typeface="Times New Roman"/>
                <a:cs typeface="Times New Roman"/>
              </a:rPr>
              <a:t> </a:t>
            </a:r>
            <a:r>
              <a:rPr spc="-5" dirty="0">
                <a:latin typeface="Arial"/>
                <a:cs typeface="Arial"/>
              </a:rPr>
              <a:t>us</a:t>
            </a:r>
            <a:r>
              <a:rPr dirty="0">
                <a:latin typeface="Arial"/>
                <a:cs typeface="Arial"/>
              </a:rPr>
              <a:t>e</a:t>
            </a:r>
            <a:r>
              <a:rPr spc="55" dirty="0">
                <a:latin typeface="Times New Roman"/>
                <a:cs typeface="Times New Roman"/>
              </a:rPr>
              <a:t> </a:t>
            </a:r>
            <a:r>
              <a:rPr spc="-15" dirty="0">
                <a:latin typeface="Arial"/>
                <a:cs typeface="Arial"/>
              </a:rPr>
              <a:t>S</a:t>
            </a:r>
            <a:r>
              <a:rPr spc="-10" dirty="0">
                <a:latin typeface="Arial"/>
                <a:cs typeface="Arial"/>
              </a:rPr>
              <a:t>O</a:t>
            </a:r>
            <a:r>
              <a:rPr spc="-15" dirty="0">
                <a:latin typeface="Arial"/>
                <a:cs typeface="Arial"/>
              </a:rPr>
              <a:t>AP</a:t>
            </a:r>
            <a:r>
              <a:rPr spc="-15" dirty="0">
                <a:latin typeface="Times New Roman"/>
                <a:cs typeface="Times New Roman"/>
              </a:rPr>
              <a:t> </a:t>
            </a:r>
            <a:r>
              <a:rPr spc="-5" dirty="0">
                <a:latin typeface="Arial"/>
                <a:cs typeface="Arial"/>
              </a:rPr>
              <a:t>t</a:t>
            </a:r>
            <a:r>
              <a:rPr dirty="0">
                <a:latin typeface="Arial"/>
                <a:cs typeface="Arial"/>
              </a:rPr>
              <a:t>o</a:t>
            </a:r>
            <a:r>
              <a:rPr spc="25" dirty="0">
                <a:latin typeface="Times New Roman"/>
                <a:cs typeface="Times New Roman"/>
              </a:rPr>
              <a:t> </a:t>
            </a:r>
            <a:r>
              <a:rPr spc="-5" dirty="0">
                <a:latin typeface="Arial"/>
                <a:cs typeface="Arial"/>
              </a:rPr>
              <a:t>us</a:t>
            </a:r>
            <a:r>
              <a:rPr dirty="0">
                <a:latin typeface="Arial"/>
                <a:cs typeface="Arial"/>
              </a:rPr>
              <a:t>e</a:t>
            </a:r>
            <a:r>
              <a:rPr spc="45" dirty="0">
                <a:latin typeface="Times New Roman"/>
                <a:cs typeface="Times New Roman"/>
              </a:rPr>
              <a:t> </a:t>
            </a:r>
            <a:r>
              <a:rPr spc="-5" dirty="0">
                <a:latin typeface="Arial"/>
                <a:cs typeface="Arial"/>
              </a:rPr>
              <a:t>the</a:t>
            </a:r>
            <a:r>
              <a:rPr spc="-5" dirty="0">
                <a:latin typeface="Times New Roman"/>
                <a:cs typeface="Times New Roman"/>
              </a:rPr>
              <a:t> </a:t>
            </a:r>
            <a:r>
              <a:rPr spc="-5" dirty="0">
                <a:latin typeface="Arial"/>
                <a:cs typeface="Arial"/>
              </a:rPr>
              <a:t>provi</a:t>
            </a:r>
            <a:r>
              <a:rPr spc="-10" dirty="0">
                <a:latin typeface="Arial"/>
                <a:cs typeface="Arial"/>
              </a:rPr>
              <a:t>d</a:t>
            </a:r>
            <a:r>
              <a:rPr spc="-5" dirty="0">
                <a:latin typeface="Arial"/>
                <a:cs typeface="Arial"/>
              </a:rPr>
              <a:t>e</a:t>
            </a:r>
            <a:r>
              <a:rPr dirty="0">
                <a:latin typeface="Arial"/>
                <a:cs typeface="Arial"/>
              </a:rPr>
              <a:t>d</a:t>
            </a:r>
            <a:r>
              <a:rPr spc="55" dirty="0">
                <a:latin typeface="Times New Roman"/>
                <a:cs typeface="Times New Roman"/>
              </a:rPr>
              <a:t> </a:t>
            </a:r>
            <a:r>
              <a:rPr spc="-5" dirty="0">
                <a:latin typeface="Arial"/>
                <a:cs typeface="Arial"/>
              </a:rPr>
              <a:t>i</a:t>
            </a:r>
            <a:r>
              <a:rPr spc="-10" dirty="0">
                <a:latin typeface="Arial"/>
                <a:cs typeface="Arial"/>
              </a:rPr>
              <a:t>n</a:t>
            </a:r>
            <a:r>
              <a:rPr spc="-5" dirty="0">
                <a:latin typeface="Arial"/>
                <a:cs typeface="Arial"/>
              </a:rPr>
              <a:t>t</a:t>
            </a:r>
            <a:r>
              <a:rPr spc="-15" dirty="0">
                <a:latin typeface="Arial"/>
                <a:cs typeface="Arial"/>
              </a:rPr>
              <a:t>er</a:t>
            </a:r>
            <a:r>
              <a:rPr dirty="0">
                <a:latin typeface="Arial"/>
                <a:cs typeface="Arial"/>
              </a:rPr>
              <a:t>f</a:t>
            </a:r>
            <a:r>
              <a:rPr spc="-5" dirty="0">
                <a:latin typeface="Arial"/>
                <a:cs typeface="Arial"/>
              </a:rPr>
              <a:t>ac</a:t>
            </a:r>
            <a:r>
              <a:rPr dirty="0">
                <a:latin typeface="Arial"/>
                <a:cs typeface="Arial"/>
              </a:rPr>
              <a:t>e</a:t>
            </a:r>
            <a:r>
              <a:rPr spc="-10" dirty="0">
                <a:latin typeface="Times New Roman"/>
                <a:cs typeface="Times New Roman"/>
              </a:rPr>
              <a:t> </a:t>
            </a:r>
            <a:r>
              <a:rPr spc="-15" dirty="0">
                <a:latin typeface="Arial"/>
                <a:cs typeface="Arial"/>
              </a:rPr>
              <a:t>o</a:t>
            </a:r>
            <a:r>
              <a:rPr spc="-5" dirty="0">
                <a:latin typeface="Arial"/>
                <a:cs typeface="Arial"/>
              </a:rPr>
              <a:t>f</a:t>
            </a:r>
            <a:r>
              <a:rPr spc="50" dirty="0">
                <a:latin typeface="Times New Roman"/>
                <a:cs typeface="Times New Roman"/>
              </a:rPr>
              <a:t> </a:t>
            </a:r>
            <a:r>
              <a:rPr spc="-5" dirty="0">
                <a:latin typeface="Arial"/>
                <a:cs typeface="Arial"/>
              </a:rPr>
              <a:t>th</a:t>
            </a:r>
            <a:r>
              <a:rPr dirty="0">
                <a:latin typeface="Arial"/>
                <a:cs typeface="Arial"/>
              </a:rPr>
              <a:t>e</a:t>
            </a:r>
            <a:r>
              <a:rPr spc="5" dirty="0">
                <a:latin typeface="Times New Roman"/>
                <a:cs typeface="Times New Roman"/>
              </a:rPr>
              <a:t> </a:t>
            </a:r>
            <a:r>
              <a:rPr spc="-40" dirty="0">
                <a:latin typeface="Arial"/>
                <a:cs typeface="Arial"/>
              </a:rPr>
              <a:t>w</a:t>
            </a:r>
            <a:r>
              <a:rPr spc="-5" dirty="0">
                <a:latin typeface="Arial"/>
                <a:cs typeface="Arial"/>
              </a:rPr>
              <a:t>ebservice</a:t>
            </a:r>
            <a:endParaRPr dirty="0">
              <a:latin typeface="Arial"/>
              <a:cs typeface="Arial"/>
            </a:endParaRPr>
          </a:p>
          <a:p>
            <a:pPr marL="750570" marR="106045" lvl="1" indent="-280670">
              <a:lnSpc>
                <a:spcPct val="78700"/>
              </a:lnSpc>
              <a:spcBef>
                <a:spcPts val="415"/>
              </a:spcBef>
              <a:buClr>
                <a:srgbClr val="9898CC"/>
              </a:buClr>
              <a:buSzPct val="78125"/>
              <a:buFont typeface="Wingdings"/>
              <a:buChar char=""/>
              <a:tabLst>
                <a:tab pos="751205" algn="l"/>
              </a:tabLst>
            </a:pPr>
            <a:r>
              <a:rPr sz="1600" spc="-15" dirty="0">
                <a:latin typeface="Arial"/>
                <a:cs typeface="Arial"/>
              </a:rPr>
              <a:t>A</a:t>
            </a:r>
            <a:r>
              <a:rPr sz="1600" spc="-35" dirty="0">
                <a:latin typeface="Times New Roman"/>
                <a:cs typeface="Times New Roman"/>
              </a:rPr>
              <a:t> </a:t>
            </a:r>
            <a:r>
              <a:rPr sz="1600" spc="-25" dirty="0">
                <a:latin typeface="Arial"/>
                <a:cs typeface="Arial"/>
              </a:rPr>
              <a:t>w</a:t>
            </a:r>
            <a:r>
              <a:rPr sz="1600" spc="-15" dirty="0">
                <a:latin typeface="Arial"/>
                <a:cs typeface="Arial"/>
              </a:rPr>
              <a:t>e</a:t>
            </a:r>
            <a:r>
              <a:rPr sz="1600" spc="-10" dirty="0">
                <a:latin typeface="Arial"/>
                <a:cs typeface="Arial"/>
              </a:rPr>
              <a:t>b</a:t>
            </a:r>
            <a:r>
              <a:rPr sz="1600" spc="-15" dirty="0">
                <a:latin typeface="Arial"/>
                <a:cs typeface="Arial"/>
              </a:rPr>
              <a:t>p</a:t>
            </a:r>
            <a:r>
              <a:rPr sz="1600" spc="-10" dirty="0">
                <a:latin typeface="Arial"/>
                <a:cs typeface="Arial"/>
              </a:rPr>
              <a:t>a</a:t>
            </a:r>
            <a:r>
              <a:rPr sz="1600" spc="-15" dirty="0">
                <a:latin typeface="Arial"/>
                <a:cs typeface="Arial"/>
              </a:rPr>
              <a:t>g</a:t>
            </a:r>
            <a:r>
              <a:rPr sz="1600" spc="-10" dirty="0">
                <a:latin typeface="Arial"/>
                <a:cs typeface="Arial"/>
              </a:rPr>
              <a:t>e</a:t>
            </a:r>
            <a:r>
              <a:rPr sz="1600" spc="55" dirty="0">
                <a:latin typeface="Times New Roman"/>
                <a:cs typeface="Times New Roman"/>
              </a:rPr>
              <a:t> </a:t>
            </a:r>
            <a:r>
              <a:rPr sz="1600" spc="-5" dirty="0">
                <a:latin typeface="Arial"/>
                <a:cs typeface="Arial"/>
              </a:rPr>
              <a:t>s</a:t>
            </a:r>
            <a:r>
              <a:rPr sz="1600" spc="-15" dirty="0">
                <a:latin typeface="Arial"/>
                <a:cs typeface="Arial"/>
              </a:rPr>
              <a:t>er</a:t>
            </a:r>
            <a:r>
              <a:rPr sz="1600" spc="-5" dirty="0">
                <a:latin typeface="Arial"/>
                <a:cs typeface="Arial"/>
              </a:rPr>
              <a:t>vl</a:t>
            </a:r>
            <a:r>
              <a:rPr sz="1600" spc="-15" dirty="0">
                <a:latin typeface="Arial"/>
                <a:cs typeface="Arial"/>
              </a:rPr>
              <a:t>e</a:t>
            </a:r>
            <a:r>
              <a:rPr sz="1600" spc="-5" dirty="0">
                <a:latin typeface="Arial"/>
                <a:cs typeface="Arial"/>
              </a:rPr>
              <a:t>t</a:t>
            </a:r>
            <a:r>
              <a:rPr sz="1600" spc="40" dirty="0">
                <a:latin typeface="Times New Roman"/>
                <a:cs typeface="Times New Roman"/>
              </a:rPr>
              <a:t> </a:t>
            </a:r>
            <a:r>
              <a:rPr sz="1600" dirty="0">
                <a:latin typeface="Arial"/>
                <a:cs typeface="Arial"/>
              </a:rPr>
              <a:t>c</a:t>
            </a:r>
            <a:r>
              <a:rPr sz="1600" spc="-5" dirty="0">
                <a:latin typeface="Arial"/>
                <a:cs typeface="Arial"/>
              </a:rPr>
              <a:t>li</a:t>
            </a:r>
            <a:r>
              <a:rPr sz="1600" spc="-15" dirty="0">
                <a:latin typeface="Arial"/>
                <a:cs typeface="Arial"/>
              </a:rPr>
              <a:t>e</a:t>
            </a:r>
            <a:r>
              <a:rPr sz="1600" spc="-10" dirty="0">
                <a:latin typeface="Arial"/>
                <a:cs typeface="Arial"/>
              </a:rPr>
              <a:t>nt</a:t>
            </a:r>
            <a:r>
              <a:rPr sz="1600" spc="30" dirty="0">
                <a:latin typeface="Times New Roman"/>
                <a:cs typeface="Times New Roman"/>
              </a:rPr>
              <a:t> </a:t>
            </a:r>
            <a:r>
              <a:rPr sz="1600" spc="-15" dirty="0">
                <a:latin typeface="Arial"/>
                <a:cs typeface="Arial"/>
              </a:rPr>
              <a:t>u</a:t>
            </a:r>
            <a:r>
              <a:rPr sz="1600" spc="-5" dirty="0">
                <a:latin typeface="Arial"/>
                <a:cs typeface="Arial"/>
              </a:rPr>
              <a:t>s</a:t>
            </a:r>
            <a:r>
              <a:rPr sz="1600" spc="-15" dirty="0">
                <a:latin typeface="Arial"/>
                <a:cs typeface="Arial"/>
              </a:rPr>
              <a:t>e</a:t>
            </a:r>
            <a:r>
              <a:rPr sz="1600" spc="-10" dirty="0">
                <a:latin typeface="Arial"/>
                <a:cs typeface="Arial"/>
              </a:rPr>
              <a:t>s</a:t>
            </a:r>
            <a:r>
              <a:rPr sz="1600" spc="25" dirty="0">
                <a:latin typeface="Times New Roman"/>
                <a:cs typeface="Times New Roman"/>
              </a:rPr>
              <a:t> </a:t>
            </a:r>
            <a:r>
              <a:rPr sz="1600" spc="-10" dirty="0">
                <a:latin typeface="Arial"/>
                <a:cs typeface="Arial"/>
              </a:rPr>
              <a:t>the</a:t>
            </a:r>
            <a:r>
              <a:rPr sz="1600" spc="30" dirty="0">
                <a:latin typeface="Times New Roman"/>
                <a:cs typeface="Times New Roman"/>
              </a:rPr>
              <a:t> </a:t>
            </a:r>
            <a:r>
              <a:rPr sz="1600" spc="-25" dirty="0">
                <a:latin typeface="Arial"/>
                <a:cs typeface="Arial"/>
              </a:rPr>
              <a:t>w</a:t>
            </a:r>
            <a:r>
              <a:rPr sz="1600" spc="-15" dirty="0">
                <a:latin typeface="Arial"/>
                <a:cs typeface="Arial"/>
              </a:rPr>
              <a:t>e</a:t>
            </a:r>
            <a:r>
              <a:rPr sz="1600" spc="-10" dirty="0">
                <a:latin typeface="Arial"/>
                <a:cs typeface="Arial"/>
              </a:rPr>
              <a:t>b</a:t>
            </a:r>
            <a:r>
              <a:rPr sz="1600" spc="-5" dirty="0">
                <a:latin typeface="Arial"/>
                <a:cs typeface="Arial"/>
              </a:rPr>
              <a:t>s</a:t>
            </a:r>
            <a:r>
              <a:rPr sz="1600" spc="-15" dirty="0">
                <a:latin typeface="Arial"/>
                <a:cs typeface="Arial"/>
              </a:rPr>
              <a:t>er</a:t>
            </a:r>
            <a:r>
              <a:rPr sz="1600" spc="-5" dirty="0">
                <a:latin typeface="Arial"/>
                <a:cs typeface="Arial"/>
              </a:rPr>
              <a:t>vic</a:t>
            </a:r>
            <a:r>
              <a:rPr sz="1600" spc="-10" dirty="0">
                <a:latin typeface="Arial"/>
                <a:cs typeface="Arial"/>
              </a:rPr>
              <a:t>e</a:t>
            </a:r>
            <a:r>
              <a:rPr sz="1600" spc="-65" dirty="0">
                <a:latin typeface="Times New Roman"/>
                <a:cs typeface="Times New Roman"/>
              </a:rPr>
              <a:t> </a:t>
            </a:r>
            <a:r>
              <a:rPr sz="1600" spc="-15" dirty="0">
                <a:latin typeface="Arial"/>
                <a:cs typeface="Arial"/>
              </a:rPr>
              <a:t>as</a:t>
            </a:r>
            <a:r>
              <a:rPr sz="1600" spc="-10" dirty="0">
                <a:latin typeface="Times New Roman"/>
                <a:cs typeface="Times New Roman"/>
              </a:rPr>
              <a:t> </a:t>
            </a:r>
            <a:r>
              <a:rPr sz="1600" spc="-15" dirty="0">
                <a:latin typeface="Arial"/>
                <a:cs typeface="Arial"/>
              </a:rPr>
              <a:t>p</a:t>
            </a:r>
            <a:r>
              <a:rPr sz="1600" spc="-10" dirty="0">
                <a:latin typeface="Arial"/>
                <a:cs typeface="Arial"/>
              </a:rPr>
              <a:t>art</a:t>
            </a:r>
            <a:r>
              <a:rPr sz="1600" spc="65" dirty="0">
                <a:latin typeface="Times New Roman"/>
                <a:cs typeface="Times New Roman"/>
              </a:rPr>
              <a:t> </a:t>
            </a:r>
            <a:r>
              <a:rPr sz="1600" spc="-15" dirty="0">
                <a:latin typeface="Arial"/>
                <a:cs typeface="Arial"/>
              </a:rPr>
              <a:t>o</a:t>
            </a:r>
            <a:r>
              <a:rPr sz="1600" spc="-5" dirty="0">
                <a:latin typeface="Arial"/>
                <a:cs typeface="Arial"/>
              </a:rPr>
              <a:t>f</a:t>
            </a:r>
            <a:r>
              <a:rPr sz="1600" spc="50" dirty="0">
                <a:latin typeface="Times New Roman"/>
                <a:cs typeface="Times New Roman"/>
              </a:rPr>
              <a:t> </a:t>
            </a:r>
            <a:r>
              <a:rPr sz="1600" spc="-10" dirty="0">
                <a:latin typeface="Arial"/>
                <a:cs typeface="Arial"/>
              </a:rPr>
              <a:t>its</a:t>
            </a:r>
            <a:r>
              <a:rPr sz="1600" dirty="0">
                <a:latin typeface="Times New Roman"/>
                <a:cs typeface="Times New Roman"/>
              </a:rPr>
              <a:t> </a:t>
            </a:r>
            <a:r>
              <a:rPr sz="1600" spc="-25" dirty="0">
                <a:latin typeface="Arial"/>
                <a:cs typeface="Arial"/>
              </a:rPr>
              <a:t>w</a:t>
            </a:r>
            <a:r>
              <a:rPr sz="1600" spc="-15" dirty="0">
                <a:latin typeface="Arial"/>
                <a:cs typeface="Arial"/>
              </a:rPr>
              <a:t>e</a:t>
            </a:r>
            <a:r>
              <a:rPr sz="1600" spc="-10" dirty="0">
                <a:latin typeface="Arial"/>
                <a:cs typeface="Arial"/>
              </a:rPr>
              <a:t>b</a:t>
            </a:r>
            <a:r>
              <a:rPr sz="1600" spc="-15" dirty="0">
                <a:latin typeface="Arial"/>
                <a:cs typeface="Arial"/>
              </a:rPr>
              <a:t>p</a:t>
            </a:r>
            <a:r>
              <a:rPr sz="1600" spc="-10" dirty="0">
                <a:latin typeface="Arial"/>
                <a:cs typeface="Arial"/>
              </a:rPr>
              <a:t>a</a:t>
            </a:r>
            <a:r>
              <a:rPr sz="1600" spc="-15" dirty="0">
                <a:latin typeface="Arial"/>
                <a:cs typeface="Arial"/>
              </a:rPr>
              <a:t>g</a:t>
            </a:r>
            <a:r>
              <a:rPr sz="1600" spc="-10" dirty="0">
                <a:latin typeface="Arial"/>
                <a:cs typeface="Arial"/>
              </a:rPr>
              <a:t>es</a:t>
            </a:r>
            <a:endParaRPr sz="1600" dirty="0">
              <a:latin typeface="Arial"/>
              <a:cs typeface="Arial"/>
            </a:endParaRPr>
          </a:p>
          <a:p>
            <a:pPr marL="750570" marR="133350" lvl="1" indent="-280670">
              <a:lnSpc>
                <a:spcPct val="79100"/>
              </a:lnSpc>
              <a:spcBef>
                <a:spcPts val="495"/>
              </a:spcBef>
              <a:buClr>
                <a:srgbClr val="9898CC"/>
              </a:buClr>
              <a:buSzPct val="78125"/>
              <a:buFont typeface="Wingdings"/>
              <a:buChar char=""/>
              <a:tabLst>
                <a:tab pos="751205" algn="l"/>
              </a:tabLst>
            </a:pPr>
            <a:r>
              <a:rPr sz="1600" spc="-15" dirty="0">
                <a:latin typeface="Arial"/>
                <a:cs typeface="Arial"/>
              </a:rPr>
              <a:t>A</a:t>
            </a:r>
            <a:r>
              <a:rPr sz="1600" spc="-40" dirty="0">
                <a:latin typeface="Times New Roman"/>
                <a:cs typeface="Times New Roman"/>
              </a:rPr>
              <a:t> </a:t>
            </a:r>
            <a:r>
              <a:rPr sz="1600" spc="-10" dirty="0">
                <a:latin typeface="Arial"/>
                <a:cs typeface="Arial"/>
              </a:rPr>
              <a:t>.NET</a:t>
            </a:r>
            <a:r>
              <a:rPr sz="1600" spc="-10" dirty="0">
                <a:latin typeface="Times New Roman"/>
                <a:cs typeface="Times New Roman"/>
              </a:rPr>
              <a:t> </a:t>
            </a:r>
            <a:r>
              <a:rPr sz="1600" spc="-15" dirty="0">
                <a:latin typeface="Arial"/>
                <a:cs typeface="Arial"/>
              </a:rPr>
              <a:t>b</a:t>
            </a:r>
            <a:r>
              <a:rPr sz="1600" spc="-10" dirty="0">
                <a:latin typeface="Arial"/>
                <a:cs typeface="Arial"/>
              </a:rPr>
              <a:t>a</a:t>
            </a:r>
            <a:r>
              <a:rPr sz="1600" spc="-5" dirty="0">
                <a:latin typeface="Arial"/>
                <a:cs typeface="Arial"/>
              </a:rPr>
              <a:t>s</a:t>
            </a:r>
            <a:r>
              <a:rPr sz="1600" spc="-15" dirty="0">
                <a:latin typeface="Arial"/>
                <a:cs typeface="Arial"/>
              </a:rPr>
              <a:t>e</a:t>
            </a:r>
            <a:r>
              <a:rPr sz="1600" spc="-10" dirty="0">
                <a:latin typeface="Arial"/>
                <a:cs typeface="Arial"/>
              </a:rPr>
              <a:t>d</a:t>
            </a:r>
            <a:r>
              <a:rPr sz="1600" spc="45" dirty="0">
                <a:latin typeface="Times New Roman"/>
                <a:cs typeface="Times New Roman"/>
              </a:rPr>
              <a:t> </a:t>
            </a:r>
            <a:r>
              <a:rPr sz="1600" spc="-15" dirty="0">
                <a:latin typeface="Arial"/>
                <a:cs typeface="Arial"/>
              </a:rPr>
              <a:t>b-</a:t>
            </a:r>
            <a:r>
              <a:rPr sz="1600" spc="-10" dirty="0">
                <a:latin typeface="Arial"/>
                <a:cs typeface="Arial"/>
              </a:rPr>
              <a:t>2</a:t>
            </a:r>
            <a:r>
              <a:rPr sz="1600" spc="-15" dirty="0">
                <a:latin typeface="Arial"/>
                <a:cs typeface="Arial"/>
              </a:rPr>
              <a:t>-</a:t>
            </a:r>
            <a:r>
              <a:rPr sz="1600" spc="-10" dirty="0">
                <a:latin typeface="Arial"/>
                <a:cs typeface="Arial"/>
              </a:rPr>
              <a:t>c</a:t>
            </a:r>
            <a:r>
              <a:rPr sz="1600" spc="60" dirty="0">
                <a:latin typeface="Times New Roman"/>
                <a:cs typeface="Times New Roman"/>
              </a:rPr>
              <a:t> </a:t>
            </a:r>
            <a:r>
              <a:rPr sz="1600" spc="-10" dirty="0">
                <a:latin typeface="Arial"/>
                <a:cs typeface="Arial"/>
              </a:rPr>
              <a:t>mi</a:t>
            </a:r>
            <a:r>
              <a:rPr sz="1600" spc="-15" dirty="0">
                <a:latin typeface="Arial"/>
                <a:cs typeface="Arial"/>
              </a:rPr>
              <a:t>d</a:t>
            </a:r>
            <a:r>
              <a:rPr sz="1600" spc="-10" dirty="0">
                <a:latin typeface="Arial"/>
                <a:cs typeface="Arial"/>
              </a:rPr>
              <a:t>dl</a:t>
            </a:r>
            <a:r>
              <a:rPr sz="1600" spc="-15" dirty="0">
                <a:latin typeface="Arial"/>
                <a:cs typeface="Arial"/>
              </a:rPr>
              <a:t>e</a:t>
            </a:r>
            <a:r>
              <a:rPr sz="1600" spc="-10" dirty="0">
                <a:latin typeface="Arial"/>
                <a:cs typeface="Arial"/>
              </a:rPr>
              <a:t>m</a:t>
            </a:r>
            <a:r>
              <a:rPr sz="1600" spc="-15" dirty="0">
                <a:latin typeface="Arial"/>
                <a:cs typeface="Arial"/>
              </a:rPr>
              <a:t>a</a:t>
            </a:r>
            <a:r>
              <a:rPr sz="1600" spc="-10" dirty="0">
                <a:latin typeface="Arial"/>
                <a:cs typeface="Arial"/>
              </a:rPr>
              <a:t>n</a:t>
            </a:r>
            <a:r>
              <a:rPr sz="1600" spc="40" dirty="0">
                <a:latin typeface="Times New Roman"/>
                <a:cs typeface="Times New Roman"/>
              </a:rPr>
              <a:t> </a:t>
            </a:r>
            <a:r>
              <a:rPr sz="1600" spc="-15" dirty="0">
                <a:latin typeface="Arial"/>
                <a:cs typeface="Arial"/>
              </a:rPr>
              <a:t>a</a:t>
            </a:r>
            <a:r>
              <a:rPr sz="1600" spc="-10" dirty="0">
                <a:latin typeface="Arial"/>
                <a:cs typeface="Arial"/>
              </a:rPr>
              <a:t>p</a:t>
            </a:r>
            <a:r>
              <a:rPr sz="1600" spc="-15" dirty="0">
                <a:latin typeface="Arial"/>
                <a:cs typeface="Arial"/>
              </a:rPr>
              <a:t>p</a:t>
            </a:r>
            <a:r>
              <a:rPr sz="1600" dirty="0">
                <a:latin typeface="Arial"/>
                <a:cs typeface="Arial"/>
              </a:rPr>
              <a:t>l</a:t>
            </a:r>
            <a:r>
              <a:rPr sz="1600" spc="-15" dirty="0">
                <a:latin typeface="Arial"/>
                <a:cs typeface="Arial"/>
              </a:rPr>
              <a:t>i</a:t>
            </a:r>
            <a:r>
              <a:rPr sz="1600" spc="-10" dirty="0">
                <a:latin typeface="Arial"/>
                <a:cs typeface="Arial"/>
              </a:rPr>
              <a:t>cat</a:t>
            </a:r>
            <a:r>
              <a:rPr sz="1600" spc="-15" dirty="0">
                <a:latin typeface="Arial"/>
                <a:cs typeface="Arial"/>
              </a:rPr>
              <a:t>i</a:t>
            </a:r>
            <a:r>
              <a:rPr sz="1600" spc="-20" dirty="0">
                <a:latin typeface="Arial"/>
                <a:cs typeface="Arial"/>
              </a:rPr>
              <a:t>o</a:t>
            </a:r>
            <a:r>
              <a:rPr sz="1600" spc="-10" dirty="0">
                <a:latin typeface="Arial"/>
                <a:cs typeface="Arial"/>
              </a:rPr>
              <a:t>n</a:t>
            </a:r>
            <a:r>
              <a:rPr sz="1600" spc="-40" dirty="0">
                <a:latin typeface="Times New Roman"/>
                <a:cs typeface="Times New Roman"/>
              </a:rPr>
              <a:t> </a:t>
            </a:r>
            <a:r>
              <a:rPr sz="1600" spc="-15" dirty="0">
                <a:latin typeface="Arial"/>
                <a:cs typeface="Arial"/>
              </a:rPr>
              <a:t>u</a:t>
            </a:r>
            <a:r>
              <a:rPr sz="1600" spc="-5" dirty="0">
                <a:latin typeface="Arial"/>
                <a:cs typeface="Arial"/>
              </a:rPr>
              <a:t>s</a:t>
            </a:r>
            <a:r>
              <a:rPr sz="1600" spc="-15" dirty="0">
                <a:latin typeface="Arial"/>
                <a:cs typeface="Arial"/>
              </a:rPr>
              <a:t>es</a:t>
            </a:r>
            <a:r>
              <a:rPr sz="1600" spc="-10" dirty="0">
                <a:latin typeface="Times New Roman"/>
                <a:cs typeface="Times New Roman"/>
              </a:rPr>
              <a:t> </a:t>
            </a:r>
            <a:r>
              <a:rPr sz="1600" spc="-10" dirty="0">
                <a:latin typeface="Arial"/>
                <a:cs typeface="Arial"/>
              </a:rPr>
              <a:t>the</a:t>
            </a:r>
            <a:r>
              <a:rPr sz="1600" spc="30" dirty="0">
                <a:latin typeface="Times New Roman"/>
                <a:cs typeface="Times New Roman"/>
              </a:rPr>
              <a:t> </a:t>
            </a:r>
            <a:r>
              <a:rPr sz="1600" spc="-25" dirty="0">
                <a:latin typeface="Arial"/>
                <a:cs typeface="Arial"/>
              </a:rPr>
              <a:t>w</a:t>
            </a:r>
            <a:r>
              <a:rPr sz="1600" spc="-15" dirty="0">
                <a:latin typeface="Arial"/>
                <a:cs typeface="Arial"/>
              </a:rPr>
              <a:t>e</a:t>
            </a:r>
            <a:r>
              <a:rPr sz="1600" spc="-10" dirty="0">
                <a:latin typeface="Arial"/>
                <a:cs typeface="Arial"/>
              </a:rPr>
              <a:t>b</a:t>
            </a:r>
            <a:r>
              <a:rPr sz="1600" spc="-5" dirty="0">
                <a:latin typeface="Arial"/>
                <a:cs typeface="Arial"/>
              </a:rPr>
              <a:t>s</a:t>
            </a:r>
            <a:r>
              <a:rPr sz="1600" spc="-15" dirty="0">
                <a:latin typeface="Arial"/>
                <a:cs typeface="Arial"/>
              </a:rPr>
              <a:t>er</a:t>
            </a:r>
            <a:r>
              <a:rPr sz="1600" spc="-5" dirty="0">
                <a:latin typeface="Arial"/>
                <a:cs typeface="Arial"/>
              </a:rPr>
              <a:t>vic</a:t>
            </a:r>
            <a:r>
              <a:rPr sz="1600" spc="-10" dirty="0">
                <a:latin typeface="Arial"/>
                <a:cs typeface="Arial"/>
              </a:rPr>
              <a:t>e</a:t>
            </a:r>
            <a:r>
              <a:rPr sz="1600" spc="35" dirty="0">
                <a:latin typeface="Times New Roman"/>
                <a:cs typeface="Times New Roman"/>
              </a:rPr>
              <a:t> </a:t>
            </a:r>
            <a:r>
              <a:rPr sz="1600" spc="-10" dirty="0">
                <a:latin typeface="Arial"/>
                <a:cs typeface="Arial"/>
              </a:rPr>
              <a:t>to</a:t>
            </a:r>
            <a:r>
              <a:rPr sz="1600" spc="40" dirty="0">
                <a:latin typeface="Times New Roman"/>
                <a:cs typeface="Times New Roman"/>
              </a:rPr>
              <a:t> </a:t>
            </a:r>
            <a:r>
              <a:rPr sz="1600" spc="-5" dirty="0">
                <a:latin typeface="Arial"/>
                <a:cs typeface="Arial"/>
              </a:rPr>
              <a:t>s</a:t>
            </a:r>
            <a:r>
              <a:rPr sz="1600" spc="-15" dirty="0">
                <a:latin typeface="Arial"/>
                <a:cs typeface="Arial"/>
              </a:rPr>
              <a:t>e</a:t>
            </a:r>
            <a:r>
              <a:rPr sz="1600" spc="-10" dirty="0">
                <a:latin typeface="Arial"/>
                <a:cs typeface="Arial"/>
              </a:rPr>
              <a:t>ar</a:t>
            </a:r>
            <a:r>
              <a:rPr sz="1600" spc="-5" dirty="0">
                <a:latin typeface="Arial"/>
                <a:cs typeface="Arial"/>
              </a:rPr>
              <a:t>c</a:t>
            </a:r>
            <a:r>
              <a:rPr sz="1600" spc="-10" dirty="0">
                <a:latin typeface="Arial"/>
                <a:cs typeface="Arial"/>
              </a:rPr>
              <a:t>h</a:t>
            </a:r>
            <a:r>
              <a:rPr sz="1600" spc="45" dirty="0">
                <a:latin typeface="Times New Roman"/>
                <a:cs typeface="Times New Roman"/>
              </a:rPr>
              <a:t> </a:t>
            </a:r>
            <a:r>
              <a:rPr sz="1600" spc="-10" dirty="0">
                <a:latin typeface="Arial"/>
                <a:cs typeface="Arial"/>
              </a:rPr>
              <a:t>for</a:t>
            </a:r>
            <a:r>
              <a:rPr sz="1600" spc="40" dirty="0">
                <a:latin typeface="Times New Roman"/>
                <a:cs typeface="Times New Roman"/>
              </a:rPr>
              <a:t> </a:t>
            </a:r>
            <a:r>
              <a:rPr sz="1600" spc="-15" dirty="0">
                <a:latin typeface="Arial"/>
                <a:cs typeface="Arial"/>
              </a:rPr>
              <a:t>b</a:t>
            </a:r>
            <a:r>
              <a:rPr sz="1600" spc="-10" dirty="0">
                <a:latin typeface="Arial"/>
                <a:cs typeface="Arial"/>
              </a:rPr>
              <a:t>e</a:t>
            </a:r>
            <a:r>
              <a:rPr sz="1600" spc="-5" dirty="0">
                <a:latin typeface="Arial"/>
                <a:cs typeface="Arial"/>
              </a:rPr>
              <a:t>st</a:t>
            </a:r>
            <a:r>
              <a:rPr sz="1600" spc="40" dirty="0">
                <a:latin typeface="Times New Roman"/>
                <a:cs typeface="Times New Roman"/>
              </a:rPr>
              <a:t> </a:t>
            </a:r>
            <a:r>
              <a:rPr sz="1600" spc="-15" dirty="0">
                <a:latin typeface="Arial"/>
                <a:cs typeface="Arial"/>
              </a:rPr>
              <a:t>b</a:t>
            </a:r>
            <a:r>
              <a:rPr sz="1600" spc="-10" dirty="0">
                <a:latin typeface="Arial"/>
                <a:cs typeface="Arial"/>
              </a:rPr>
              <a:t>u</a:t>
            </a:r>
            <a:r>
              <a:rPr sz="1600" spc="-30" dirty="0">
                <a:latin typeface="Arial"/>
                <a:cs typeface="Arial"/>
              </a:rPr>
              <a:t>y</a:t>
            </a:r>
            <a:r>
              <a:rPr sz="1600" spc="-10" dirty="0">
                <a:latin typeface="Arial"/>
                <a:cs typeface="Arial"/>
              </a:rPr>
              <a:t>s</a:t>
            </a:r>
            <a:r>
              <a:rPr sz="1600" spc="75" dirty="0">
                <a:latin typeface="Times New Roman"/>
                <a:cs typeface="Times New Roman"/>
              </a:rPr>
              <a:t> </a:t>
            </a:r>
            <a:r>
              <a:rPr sz="1600" spc="-15" dirty="0">
                <a:latin typeface="Arial"/>
                <a:cs typeface="Arial"/>
              </a:rPr>
              <a:t>of</a:t>
            </a:r>
            <a:r>
              <a:rPr sz="1600" spc="-10" dirty="0">
                <a:latin typeface="Times New Roman"/>
                <a:cs typeface="Times New Roman"/>
              </a:rPr>
              <a:t> </a:t>
            </a:r>
            <a:r>
              <a:rPr sz="1600" spc="-15" dirty="0">
                <a:latin typeface="Arial"/>
                <a:cs typeface="Arial"/>
              </a:rPr>
              <a:t>pr</a:t>
            </a:r>
            <a:r>
              <a:rPr sz="1600" spc="-10" dirty="0">
                <a:latin typeface="Arial"/>
                <a:cs typeface="Arial"/>
              </a:rPr>
              <a:t>o</a:t>
            </a:r>
            <a:r>
              <a:rPr sz="1600" spc="-15" dirty="0">
                <a:latin typeface="Arial"/>
                <a:cs typeface="Arial"/>
              </a:rPr>
              <a:t>d</a:t>
            </a:r>
            <a:r>
              <a:rPr sz="1600" spc="-10" dirty="0">
                <a:latin typeface="Arial"/>
                <a:cs typeface="Arial"/>
              </a:rPr>
              <a:t>u</a:t>
            </a:r>
            <a:r>
              <a:rPr sz="1600" spc="-5" dirty="0">
                <a:latin typeface="Arial"/>
                <a:cs typeface="Arial"/>
              </a:rPr>
              <a:t>c</a:t>
            </a:r>
            <a:r>
              <a:rPr sz="1600" spc="-10" dirty="0">
                <a:latin typeface="Arial"/>
                <a:cs typeface="Arial"/>
              </a:rPr>
              <a:t>ts</a:t>
            </a:r>
            <a:endParaRPr sz="1600" dirty="0">
              <a:latin typeface="Arial"/>
              <a:cs typeface="Arial"/>
            </a:endParaRPr>
          </a:p>
          <a:p>
            <a:pPr marL="355600" marR="157480" indent="-342900">
              <a:lnSpc>
                <a:spcPts val="1730"/>
              </a:lnSpc>
              <a:spcBef>
                <a:spcPts val="1380"/>
              </a:spcBef>
              <a:buClr>
                <a:srgbClr val="00007C"/>
              </a:buClr>
              <a:buSzPct val="75000"/>
              <a:buFont typeface="Wingdings"/>
              <a:buChar char=""/>
              <a:tabLst>
                <a:tab pos="356235" algn="l"/>
              </a:tabLst>
            </a:pPr>
            <a:r>
              <a:rPr spc="-5" dirty="0">
                <a:latin typeface="Arial"/>
                <a:cs typeface="Arial"/>
              </a:rPr>
              <a:t>D</a:t>
            </a:r>
            <a:r>
              <a:rPr spc="-10" dirty="0">
                <a:latin typeface="Arial"/>
                <a:cs typeface="Arial"/>
              </a:rPr>
              <a:t>i</a:t>
            </a:r>
            <a:r>
              <a:rPr spc="-35" dirty="0">
                <a:latin typeface="Arial"/>
                <a:cs typeface="Arial"/>
              </a:rPr>
              <a:t>f</a:t>
            </a:r>
            <a:r>
              <a:rPr dirty="0">
                <a:latin typeface="Arial"/>
                <a:cs typeface="Arial"/>
              </a:rPr>
              <a:t>ferent</a:t>
            </a:r>
            <a:r>
              <a:rPr dirty="0">
                <a:latin typeface="Times New Roman"/>
                <a:cs typeface="Times New Roman"/>
              </a:rPr>
              <a:t> </a:t>
            </a:r>
            <a:r>
              <a:rPr dirty="0">
                <a:latin typeface="Arial"/>
                <a:cs typeface="Arial"/>
              </a:rPr>
              <a:t>cl</a:t>
            </a:r>
            <a:r>
              <a:rPr spc="-10" dirty="0">
                <a:latin typeface="Arial"/>
                <a:cs typeface="Arial"/>
              </a:rPr>
              <a:t>i</a:t>
            </a:r>
            <a:r>
              <a:rPr spc="-5" dirty="0">
                <a:latin typeface="Arial"/>
                <a:cs typeface="Arial"/>
              </a:rPr>
              <a:t>e</a:t>
            </a:r>
            <a:r>
              <a:rPr spc="-10" dirty="0">
                <a:latin typeface="Arial"/>
                <a:cs typeface="Arial"/>
              </a:rPr>
              <a:t>n</a:t>
            </a:r>
            <a:r>
              <a:rPr dirty="0">
                <a:latin typeface="Arial"/>
                <a:cs typeface="Arial"/>
              </a:rPr>
              <a:t>ts</a:t>
            </a:r>
            <a:r>
              <a:rPr spc="5" dirty="0">
                <a:latin typeface="Times New Roman"/>
                <a:cs typeface="Times New Roman"/>
              </a:rPr>
              <a:t> </a:t>
            </a:r>
            <a:r>
              <a:rPr spc="-5" dirty="0">
                <a:latin typeface="Arial"/>
                <a:cs typeface="Arial"/>
              </a:rPr>
              <a:t>h</a:t>
            </a:r>
            <a:r>
              <a:rPr spc="-10" dirty="0">
                <a:latin typeface="Arial"/>
                <a:cs typeface="Arial"/>
              </a:rPr>
              <a:t>a</a:t>
            </a:r>
            <a:r>
              <a:rPr dirty="0">
                <a:latin typeface="Arial"/>
                <a:cs typeface="Arial"/>
              </a:rPr>
              <a:t>ve</a:t>
            </a:r>
            <a:r>
              <a:rPr spc="50" dirty="0">
                <a:latin typeface="Times New Roman"/>
                <a:cs typeface="Times New Roman"/>
              </a:rPr>
              <a:t> </a:t>
            </a:r>
            <a:r>
              <a:rPr dirty="0">
                <a:latin typeface="Arial"/>
                <a:cs typeface="Arial"/>
              </a:rPr>
              <a:t>very</a:t>
            </a:r>
            <a:r>
              <a:rPr spc="35" dirty="0">
                <a:latin typeface="Times New Roman"/>
                <a:cs typeface="Times New Roman"/>
              </a:rPr>
              <a:t> </a:t>
            </a:r>
            <a:r>
              <a:rPr spc="-5" dirty="0">
                <a:latin typeface="Arial"/>
                <a:cs typeface="Arial"/>
              </a:rPr>
              <a:t>d</a:t>
            </a:r>
            <a:r>
              <a:rPr spc="-10" dirty="0">
                <a:latin typeface="Arial"/>
                <a:cs typeface="Arial"/>
              </a:rPr>
              <a:t>i</a:t>
            </a:r>
            <a:r>
              <a:rPr spc="-35" dirty="0">
                <a:latin typeface="Arial"/>
                <a:cs typeface="Arial"/>
              </a:rPr>
              <a:t>f</a:t>
            </a:r>
            <a:r>
              <a:rPr dirty="0">
                <a:latin typeface="Arial"/>
                <a:cs typeface="Arial"/>
              </a:rPr>
              <a:t>ferent</a:t>
            </a:r>
            <a:r>
              <a:rPr spc="-5" dirty="0">
                <a:latin typeface="Times New Roman"/>
                <a:cs typeface="Times New Roman"/>
              </a:rPr>
              <a:t> </a:t>
            </a:r>
            <a:r>
              <a:rPr spc="-5" dirty="0">
                <a:latin typeface="Arial"/>
                <a:cs typeface="Arial"/>
              </a:rPr>
              <a:t>p</a:t>
            </a:r>
            <a:r>
              <a:rPr spc="-10" dirty="0">
                <a:latin typeface="Arial"/>
                <a:cs typeface="Arial"/>
              </a:rPr>
              <a:t>u</a:t>
            </a:r>
            <a:r>
              <a:rPr dirty="0">
                <a:latin typeface="Arial"/>
                <a:cs typeface="Arial"/>
              </a:rPr>
              <a:t>rpos</a:t>
            </a:r>
            <a:r>
              <a:rPr spc="-10" dirty="0">
                <a:latin typeface="Arial"/>
                <a:cs typeface="Arial"/>
              </a:rPr>
              <a:t>e</a:t>
            </a:r>
            <a:r>
              <a:rPr dirty="0">
                <a:latin typeface="Arial"/>
                <a:cs typeface="Arial"/>
              </a:rPr>
              <a:t>s</a:t>
            </a:r>
            <a:r>
              <a:rPr spc="45" dirty="0">
                <a:latin typeface="Times New Roman"/>
                <a:cs typeface="Times New Roman"/>
              </a:rPr>
              <a:t> </a:t>
            </a:r>
            <a:r>
              <a:rPr dirty="0">
                <a:latin typeface="Arial"/>
                <a:cs typeface="Arial"/>
              </a:rPr>
              <a:t>– </a:t>
            </a:r>
            <a:r>
              <a:rPr spc="-5" dirty="0">
                <a:latin typeface="Arial"/>
                <a:cs typeface="Arial"/>
              </a:rPr>
              <a:t>bu</a:t>
            </a:r>
            <a:r>
              <a:rPr dirty="0">
                <a:latin typeface="Arial"/>
                <a:cs typeface="Arial"/>
              </a:rPr>
              <a:t>t</a:t>
            </a:r>
            <a:r>
              <a:rPr spc="45" dirty="0">
                <a:latin typeface="Times New Roman"/>
                <a:cs typeface="Times New Roman"/>
              </a:rPr>
              <a:t> </a:t>
            </a:r>
            <a:r>
              <a:rPr spc="-5" dirty="0">
                <a:latin typeface="Arial"/>
                <a:cs typeface="Arial"/>
              </a:rPr>
              <a:t>th</a:t>
            </a:r>
            <a:r>
              <a:rPr dirty="0">
                <a:latin typeface="Arial"/>
                <a:cs typeface="Arial"/>
              </a:rPr>
              <a:t>e</a:t>
            </a:r>
            <a:r>
              <a:rPr spc="20" dirty="0">
                <a:latin typeface="Times New Roman"/>
                <a:cs typeface="Times New Roman"/>
              </a:rPr>
              <a:t> </a:t>
            </a:r>
            <a:r>
              <a:rPr spc="-40" dirty="0">
                <a:latin typeface="Arial"/>
                <a:cs typeface="Arial"/>
              </a:rPr>
              <a:t>w</a:t>
            </a:r>
            <a:r>
              <a:rPr spc="-5" dirty="0">
                <a:latin typeface="Arial"/>
                <a:cs typeface="Arial"/>
              </a:rPr>
              <a:t>ebservic</a:t>
            </a:r>
            <a:r>
              <a:rPr dirty="0">
                <a:latin typeface="Arial"/>
                <a:cs typeface="Arial"/>
              </a:rPr>
              <a:t>e</a:t>
            </a:r>
            <a:r>
              <a:rPr spc="110" dirty="0">
                <a:latin typeface="Times New Roman"/>
                <a:cs typeface="Times New Roman"/>
              </a:rPr>
              <a:t> </a:t>
            </a:r>
            <a:r>
              <a:rPr dirty="0">
                <a:latin typeface="Arial"/>
                <a:cs typeface="Arial"/>
              </a:rPr>
              <a:t>serv</a:t>
            </a:r>
            <a:r>
              <a:rPr spc="-5" dirty="0">
                <a:latin typeface="Arial"/>
                <a:cs typeface="Arial"/>
              </a:rPr>
              <a:t>e</a:t>
            </a:r>
            <a:r>
              <a:rPr dirty="0">
                <a:latin typeface="Arial"/>
                <a:cs typeface="Arial"/>
              </a:rPr>
              <a:t>r</a:t>
            </a:r>
            <a:r>
              <a:rPr spc="55" dirty="0">
                <a:latin typeface="Times New Roman"/>
                <a:cs typeface="Times New Roman"/>
              </a:rPr>
              <a:t> </a:t>
            </a:r>
            <a:r>
              <a:rPr spc="-5" dirty="0">
                <a:latin typeface="Arial"/>
                <a:cs typeface="Arial"/>
              </a:rPr>
              <a:t>ha</a:t>
            </a:r>
            <a:r>
              <a:rPr dirty="0">
                <a:latin typeface="Arial"/>
                <a:cs typeface="Arial"/>
              </a:rPr>
              <a:t>s</a:t>
            </a:r>
            <a:r>
              <a:rPr spc="20" dirty="0">
                <a:latin typeface="Times New Roman"/>
                <a:cs typeface="Times New Roman"/>
              </a:rPr>
              <a:t> </a:t>
            </a:r>
            <a:r>
              <a:rPr spc="-5" dirty="0">
                <a:latin typeface="Arial"/>
                <a:cs typeface="Arial"/>
              </a:rPr>
              <a:t>th</a:t>
            </a:r>
            <a:r>
              <a:rPr dirty="0">
                <a:latin typeface="Arial"/>
                <a:cs typeface="Arial"/>
              </a:rPr>
              <a:t>e</a:t>
            </a:r>
            <a:r>
              <a:rPr spc="20" dirty="0">
                <a:latin typeface="Times New Roman"/>
                <a:cs typeface="Times New Roman"/>
              </a:rPr>
              <a:t> </a:t>
            </a:r>
            <a:r>
              <a:rPr dirty="0">
                <a:latin typeface="Arial"/>
                <a:cs typeface="Arial"/>
              </a:rPr>
              <a:t>same</a:t>
            </a:r>
            <a:r>
              <a:rPr dirty="0">
                <a:latin typeface="Times New Roman"/>
                <a:cs typeface="Times New Roman"/>
              </a:rPr>
              <a:t> </a:t>
            </a:r>
            <a:r>
              <a:rPr spc="-5" dirty="0">
                <a:latin typeface="Arial"/>
                <a:cs typeface="Arial"/>
              </a:rPr>
              <a:t>function</a:t>
            </a:r>
            <a:r>
              <a:rPr spc="-10" dirty="0">
                <a:latin typeface="Arial"/>
                <a:cs typeface="Arial"/>
              </a:rPr>
              <a:t>a</a:t>
            </a:r>
            <a:r>
              <a:rPr spc="-5" dirty="0">
                <a:latin typeface="Arial"/>
                <a:cs typeface="Arial"/>
              </a:rPr>
              <a:t>l</a:t>
            </a:r>
            <a:r>
              <a:rPr spc="-10" dirty="0">
                <a:latin typeface="Arial"/>
                <a:cs typeface="Arial"/>
              </a:rPr>
              <a:t>i</a:t>
            </a:r>
            <a:r>
              <a:rPr spc="-5" dirty="0">
                <a:latin typeface="Arial"/>
                <a:cs typeface="Arial"/>
              </a:rPr>
              <a:t>t</a:t>
            </a:r>
            <a:r>
              <a:rPr dirty="0">
                <a:latin typeface="Arial"/>
                <a:cs typeface="Arial"/>
              </a:rPr>
              <a:t>y</a:t>
            </a:r>
          </a:p>
          <a:p>
            <a:pPr marL="355600" marR="132080" indent="-342900">
              <a:lnSpc>
                <a:spcPct val="80000"/>
              </a:lnSpc>
              <a:spcBef>
                <a:spcPts val="1415"/>
              </a:spcBef>
              <a:buClr>
                <a:srgbClr val="00007C"/>
              </a:buClr>
              <a:buSzPct val="75000"/>
              <a:buFont typeface="Wingdings"/>
              <a:buChar char=""/>
              <a:tabLst>
                <a:tab pos="356235" algn="l"/>
              </a:tabLst>
            </a:pPr>
            <a:r>
              <a:rPr i="1" dirty="0">
                <a:latin typeface="Arial"/>
                <a:cs typeface="Arial"/>
              </a:rPr>
              <a:t>I</a:t>
            </a:r>
            <a:r>
              <a:rPr i="1" spc="-5" dirty="0">
                <a:latin typeface="Arial"/>
                <a:cs typeface="Arial"/>
              </a:rPr>
              <a:t>t</a:t>
            </a:r>
            <a:r>
              <a:rPr i="1" spc="30" dirty="0">
                <a:latin typeface="Times New Roman"/>
                <a:cs typeface="Times New Roman"/>
              </a:rPr>
              <a:t> </a:t>
            </a:r>
            <a:r>
              <a:rPr i="1" spc="-10" dirty="0">
                <a:latin typeface="Arial"/>
                <a:cs typeface="Arial"/>
              </a:rPr>
              <a:t>m</a:t>
            </a:r>
            <a:r>
              <a:rPr i="1" spc="-5" dirty="0">
                <a:latin typeface="Arial"/>
                <a:cs typeface="Arial"/>
              </a:rPr>
              <a:t>ake</a:t>
            </a:r>
            <a:r>
              <a:rPr i="1" dirty="0">
                <a:latin typeface="Arial"/>
                <a:cs typeface="Arial"/>
              </a:rPr>
              <a:t>s</a:t>
            </a:r>
            <a:r>
              <a:rPr i="1" spc="65" dirty="0">
                <a:latin typeface="Times New Roman"/>
                <a:cs typeface="Times New Roman"/>
              </a:rPr>
              <a:t> </a:t>
            </a:r>
            <a:r>
              <a:rPr i="1" dirty="0">
                <a:latin typeface="Arial"/>
                <a:cs typeface="Arial"/>
              </a:rPr>
              <a:t>sense</a:t>
            </a:r>
            <a:r>
              <a:rPr i="1" spc="40" dirty="0">
                <a:latin typeface="Times New Roman"/>
                <a:cs typeface="Times New Roman"/>
              </a:rPr>
              <a:t> </a:t>
            </a:r>
            <a:r>
              <a:rPr i="1" spc="-5" dirty="0">
                <a:latin typeface="Arial"/>
                <a:cs typeface="Arial"/>
              </a:rPr>
              <a:t>t</a:t>
            </a:r>
            <a:r>
              <a:rPr i="1" dirty="0">
                <a:latin typeface="Arial"/>
                <a:cs typeface="Arial"/>
              </a:rPr>
              <a:t>o</a:t>
            </a:r>
            <a:r>
              <a:rPr i="1" spc="25" dirty="0">
                <a:latin typeface="Times New Roman"/>
                <a:cs typeface="Times New Roman"/>
              </a:rPr>
              <a:t> </a:t>
            </a:r>
            <a:r>
              <a:rPr i="1" dirty="0">
                <a:latin typeface="Arial"/>
                <a:cs typeface="Arial"/>
              </a:rPr>
              <a:t>keep</a:t>
            </a:r>
            <a:r>
              <a:rPr i="1" spc="60" dirty="0">
                <a:latin typeface="Times New Roman"/>
                <a:cs typeface="Times New Roman"/>
              </a:rPr>
              <a:t> </a:t>
            </a:r>
            <a:r>
              <a:rPr i="1" spc="5" dirty="0">
                <a:latin typeface="Arial"/>
                <a:cs typeface="Arial"/>
              </a:rPr>
              <a:t>w</a:t>
            </a:r>
            <a:r>
              <a:rPr i="1" spc="-5" dirty="0">
                <a:latin typeface="Arial"/>
                <a:cs typeface="Arial"/>
              </a:rPr>
              <a:t>e</a:t>
            </a:r>
            <a:r>
              <a:rPr i="1" dirty="0">
                <a:latin typeface="Arial"/>
                <a:cs typeface="Arial"/>
              </a:rPr>
              <a:t>b</a:t>
            </a:r>
            <a:r>
              <a:rPr i="1" spc="50" dirty="0">
                <a:latin typeface="Times New Roman"/>
                <a:cs typeface="Times New Roman"/>
              </a:rPr>
              <a:t> </a:t>
            </a:r>
            <a:r>
              <a:rPr i="1" dirty="0">
                <a:latin typeface="Arial"/>
                <a:cs typeface="Arial"/>
              </a:rPr>
              <a:t>searching</a:t>
            </a:r>
            <a:r>
              <a:rPr i="1" spc="55" dirty="0">
                <a:latin typeface="Times New Roman"/>
                <a:cs typeface="Times New Roman"/>
              </a:rPr>
              <a:t> </a:t>
            </a:r>
            <a:r>
              <a:rPr i="1" spc="-5" dirty="0">
                <a:latin typeface="Arial"/>
                <a:cs typeface="Arial"/>
              </a:rPr>
              <a:t>and</a:t>
            </a:r>
            <a:r>
              <a:rPr i="1" spc="-5" dirty="0">
                <a:latin typeface="Times New Roman"/>
                <a:cs typeface="Times New Roman"/>
              </a:rPr>
              <a:t> </a:t>
            </a:r>
            <a:r>
              <a:rPr i="1" dirty="0">
                <a:latin typeface="Arial"/>
                <a:cs typeface="Arial"/>
              </a:rPr>
              <a:t>cli</a:t>
            </a:r>
            <a:r>
              <a:rPr i="1" spc="-10" dirty="0">
                <a:latin typeface="Arial"/>
                <a:cs typeface="Arial"/>
              </a:rPr>
              <a:t>e</a:t>
            </a:r>
            <a:r>
              <a:rPr i="1" spc="-15" dirty="0">
                <a:latin typeface="Arial"/>
                <a:cs typeface="Arial"/>
              </a:rPr>
              <a:t>n</a:t>
            </a:r>
            <a:r>
              <a:rPr i="1" spc="-5" dirty="0">
                <a:latin typeface="Arial"/>
                <a:cs typeface="Arial"/>
              </a:rPr>
              <a:t>t</a:t>
            </a:r>
            <a:r>
              <a:rPr i="1" spc="60" dirty="0">
                <a:latin typeface="Times New Roman"/>
                <a:cs typeface="Times New Roman"/>
              </a:rPr>
              <a:t> </a:t>
            </a:r>
            <a:r>
              <a:rPr i="1" spc="-5" dirty="0">
                <a:latin typeface="Arial"/>
                <a:cs typeface="Arial"/>
              </a:rPr>
              <a:t>function</a:t>
            </a:r>
            <a:r>
              <a:rPr i="1" spc="-10" dirty="0">
                <a:latin typeface="Arial"/>
                <a:cs typeface="Arial"/>
              </a:rPr>
              <a:t>a</a:t>
            </a:r>
            <a:r>
              <a:rPr i="1" spc="-5" dirty="0">
                <a:latin typeface="Arial"/>
                <a:cs typeface="Arial"/>
              </a:rPr>
              <a:t>l</a:t>
            </a:r>
            <a:r>
              <a:rPr i="1" spc="-10" dirty="0">
                <a:latin typeface="Arial"/>
                <a:cs typeface="Arial"/>
              </a:rPr>
              <a:t>it</a:t>
            </a:r>
            <a:r>
              <a:rPr i="1" dirty="0">
                <a:latin typeface="Arial"/>
                <a:cs typeface="Arial"/>
              </a:rPr>
              <a:t>y</a:t>
            </a:r>
            <a:r>
              <a:rPr i="1" spc="5" dirty="0">
                <a:latin typeface="Times New Roman"/>
                <a:cs typeface="Times New Roman"/>
              </a:rPr>
              <a:t> </a:t>
            </a:r>
            <a:r>
              <a:rPr i="1" dirty="0">
                <a:latin typeface="Arial"/>
                <a:cs typeface="Arial"/>
              </a:rPr>
              <a:t>separate</a:t>
            </a:r>
            <a:r>
              <a:rPr i="1" spc="-25" dirty="0">
                <a:latin typeface="Times New Roman"/>
                <a:cs typeface="Times New Roman"/>
              </a:rPr>
              <a:t> </a:t>
            </a:r>
            <a:r>
              <a:rPr i="1" dirty="0">
                <a:latin typeface="Arial"/>
                <a:cs typeface="Arial"/>
              </a:rPr>
              <a:t>–</a:t>
            </a:r>
            <a:r>
              <a:rPr i="1" spc="-5" dirty="0">
                <a:latin typeface="Arial"/>
                <a:cs typeface="Arial"/>
              </a:rPr>
              <a:t> t</a:t>
            </a:r>
            <a:r>
              <a:rPr i="1" dirty="0">
                <a:latin typeface="Arial"/>
                <a:cs typeface="Arial"/>
              </a:rPr>
              <a:t>o</a:t>
            </a:r>
            <a:r>
              <a:rPr i="1" spc="40" dirty="0">
                <a:latin typeface="Times New Roman"/>
                <a:cs typeface="Times New Roman"/>
              </a:rPr>
              <a:t> </a:t>
            </a:r>
            <a:r>
              <a:rPr i="1" spc="-5" dirty="0">
                <a:latin typeface="Arial"/>
                <a:cs typeface="Arial"/>
              </a:rPr>
              <a:t>bot</a:t>
            </a:r>
            <a:r>
              <a:rPr i="1" dirty="0">
                <a:latin typeface="Arial"/>
                <a:cs typeface="Arial"/>
              </a:rPr>
              <a:t>h</a:t>
            </a:r>
            <a:r>
              <a:rPr i="1" spc="15" dirty="0">
                <a:latin typeface="Times New Roman"/>
                <a:cs typeface="Times New Roman"/>
              </a:rPr>
              <a:t> </a:t>
            </a:r>
            <a:r>
              <a:rPr i="1" spc="-10" dirty="0">
                <a:latin typeface="Arial"/>
                <a:cs typeface="Arial"/>
              </a:rPr>
              <a:t>m</a:t>
            </a:r>
            <a:r>
              <a:rPr i="1" spc="-5" dirty="0">
                <a:latin typeface="Arial"/>
                <a:cs typeface="Arial"/>
              </a:rPr>
              <a:t>axi</a:t>
            </a:r>
            <a:r>
              <a:rPr i="1" spc="-15" dirty="0">
                <a:latin typeface="Arial"/>
                <a:cs typeface="Arial"/>
              </a:rPr>
              <a:t>m</a:t>
            </a:r>
            <a:r>
              <a:rPr i="1" spc="5" dirty="0">
                <a:latin typeface="Arial"/>
                <a:cs typeface="Arial"/>
              </a:rPr>
              <a:t>i</a:t>
            </a:r>
            <a:r>
              <a:rPr i="1" spc="-35" dirty="0">
                <a:latin typeface="Arial"/>
                <a:cs typeface="Arial"/>
              </a:rPr>
              <a:t>z</a:t>
            </a:r>
            <a:r>
              <a:rPr i="1" dirty="0">
                <a:latin typeface="Arial"/>
                <a:cs typeface="Arial"/>
              </a:rPr>
              <a:t>e</a:t>
            </a:r>
            <a:r>
              <a:rPr i="1" dirty="0">
                <a:latin typeface="Times New Roman"/>
                <a:cs typeface="Times New Roman"/>
              </a:rPr>
              <a:t> </a:t>
            </a:r>
            <a:r>
              <a:rPr i="1" spc="-5" dirty="0">
                <a:latin typeface="Arial"/>
                <a:cs typeface="Arial"/>
              </a:rPr>
              <a:t>o</a:t>
            </a:r>
            <a:r>
              <a:rPr i="1" dirty="0">
                <a:latin typeface="Arial"/>
                <a:cs typeface="Arial"/>
              </a:rPr>
              <a:t>n</a:t>
            </a:r>
            <a:r>
              <a:rPr i="1" spc="40" dirty="0">
                <a:latin typeface="Times New Roman"/>
                <a:cs typeface="Times New Roman"/>
              </a:rPr>
              <a:t> </a:t>
            </a:r>
            <a:r>
              <a:rPr i="1" spc="-5" dirty="0">
                <a:latin typeface="Arial"/>
                <a:cs typeface="Arial"/>
              </a:rPr>
              <a:t>possi</a:t>
            </a:r>
            <a:r>
              <a:rPr i="1" spc="-10" dirty="0">
                <a:latin typeface="Arial"/>
                <a:cs typeface="Arial"/>
              </a:rPr>
              <a:t>b</a:t>
            </a:r>
            <a:r>
              <a:rPr i="1" spc="-5" dirty="0">
                <a:latin typeface="Arial"/>
                <a:cs typeface="Arial"/>
              </a:rPr>
              <a:t>l</a:t>
            </a:r>
            <a:r>
              <a:rPr i="1" dirty="0">
                <a:latin typeface="Arial"/>
                <a:cs typeface="Arial"/>
              </a:rPr>
              <a:t>e</a:t>
            </a:r>
            <a:r>
              <a:rPr i="1" spc="70" dirty="0">
                <a:latin typeface="Times New Roman"/>
                <a:cs typeface="Times New Roman"/>
              </a:rPr>
              <a:t> </a:t>
            </a:r>
            <a:r>
              <a:rPr i="1" spc="-5" dirty="0">
                <a:latin typeface="Arial"/>
                <a:cs typeface="Arial"/>
              </a:rPr>
              <a:t>us</a:t>
            </a:r>
            <a:r>
              <a:rPr i="1" spc="-10" dirty="0">
                <a:latin typeface="Arial"/>
                <a:cs typeface="Arial"/>
              </a:rPr>
              <a:t>e</a:t>
            </a:r>
            <a:r>
              <a:rPr i="1" dirty="0">
                <a:latin typeface="Arial"/>
                <a:cs typeface="Arial"/>
              </a:rPr>
              <a:t>s</a:t>
            </a:r>
            <a:r>
              <a:rPr i="1" spc="55" dirty="0">
                <a:latin typeface="Times New Roman"/>
                <a:cs typeface="Times New Roman"/>
              </a:rPr>
              <a:t> </a:t>
            </a:r>
            <a:r>
              <a:rPr i="1" spc="-5" dirty="0">
                <a:latin typeface="Arial"/>
                <a:cs typeface="Arial"/>
              </a:rPr>
              <a:t>o</a:t>
            </a:r>
            <a:r>
              <a:rPr i="1" dirty="0">
                <a:latin typeface="Arial"/>
                <a:cs typeface="Arial"/>
              </a:rPr>
              <a:t>f</a:t>
            </a:r>
            <a:r>
              <a:rPr i="1" spc="15" dirty="0">
                <a:latin typeface="Times New Roman"/>
                <a:cs typeface="Times New Roman"/>
              </a:rPr>
              <a:t> </a:t>
            </a:r>
            <a:r>
              <a:rPr i="1" dirty="0">
                <a:latin typeface="Arial"/>
                <a:cs typeface="Arial"/>
              </a:rPr>
              <a:t>the</a:t>
            </a:r>
            <a:r>
              <a:rPr i="1" spc="15" dirty="0">
                <a:latin typeface="Times New Roman"/>
                <a:cs typeface="Times New Roman"/>
              </a:rPr>
              <a:t> </a:t>
            </a:r>
            <a:r>
              <a:rPr i="1" dirty="0">
                <a:latin typeface="Arial"/>
                <a:cs typeface="Arial"/>
              </a:rPr>
              <a:t>server</a:t>
            </a:r>
            <a:r>
              <a:rPr i="1" spc="60" dirty="0">
                <a:latin typeface="Times New Roman"/>
                <a:cs typeface="Times New Roman"/>
              </a:rPr>
              <a:t> </a:t>
            </a:r>
            <a:r>
              <a:rPr i="1" spc="-5" dirty="0">
                <a:latin typeface="Arial"/>
                <a:cs typeface="Arial"/>
              </a:rPr>
              <a:t>a</a:t>
            </a:r>
            <a:r>
              <a:rPr i="1" spc="-10" dirty="0">
                <a:latin typeface="Arial"/>
                <a:cs typeface="Arial"/>
              </a:rPr>
              <a:t>n</a:t>
            </a:r>
            <a:r>
              <a:rPr i="1" dirty="0">
                <a:latin typeface="Arial"/>
                <a:cs typeface="Arial"/>
              </a:rPr>
              <a:t>d</a:t>
            </a:r>
            <a:r>
              <a:rPr i="1" spc="50" dirty="0">
                <a:latin typeface="Times New Roman"/>
                <a:cs typeface="Times New Roman"/>
              </a:rPr>
              <a:t> </a:t>
            </a:r>
            <a:r>
              <a:rPr i="1" spc="-5" dirty="0">
                <a:latin typeface="Arial"/>
                <a:cs typeface="Arial"/>
              </a:rPr>
              <a:t>a</a:t>
            </a:r>
            <a:r>
              <a:rPr i="1" spc="-10" dirty="0">
                <a:latin typeface="Arial"/>
                <a:cs typeface="Arial"/>
              </a:rPr>
              <a:t>l</a:t>
            </a:r>
            <a:r>
              <a:rPr i="1" dirty="0">
                <a:latin typeface="Arial"/>
                <a:cs typeface="Arial"/>
              </a:rPr>
              <a:t>so</a:t>
            </a:r>
            <a:r>
              <a:rPr i="1" spc="30" dirty="0">
                <a:latin typeface="Times New Roman"/>
                <a:cs typeface="Times New Roman"/>
              </a:rPr>
              <a:t> </a:t>
            </a:r>
            <a:r>
              <a:rPr i="1" dirty="0">
                <a:latin typeface="Arial"/>
                <a:cs typeface="Arial"/>
              </a:rPr>
              <a:t>to</a:t>
            </a:r>
            <a:r>
              <a:rPr i="1" dirty="0">
                <a:latin typeface="Times New Roman"/>
                <a:cs typeface="Times New Roman"/>
              </a:rPr>
              <a:t> </a:t>
            </a:r>
            <a:r>
              <a:rPr i="1" spc="-5" dirty="0">
                <a:latin typeface="Arial"/>
                <a:cs typeface="Arial"/>
              </a:rPr>
              <a:t>en</a:t>
            </a:r>
            <a:r>
              <a:rPr i="1" spc="-10" dirty="0">
                <a:latin typeface="Arial"/>
                <a:cs typeface="Arial"/>
              </a:rPr>
              <a:t>a</a:t>
            </a:r>
            <a:r>
              <a:rPr i="1" spc="-5" dirty="0">
                <a:latin typeface="Arial"/>
                <a:cs typeface="Arial"/>
              </a:rPr>
              <a:t>b</a:t>
            </a:r>
            <a:r>
              <a:rPr i="1" spc="-10" dirty="0">
                <a:latin typeface="Arial"/>
                <a:cs typeface="Arial"/>
              </a:rPr>
              <a:t>l</a:t>
            </a:r>
            <a:r>
              <a:rPr i="1" dirty="0">
                <a:latin typeface="Arial"/>
                <a:cs typeface="Arial"/>
              </a:rPr>
              <a:t>e</a:t>
            </a:r>
            <a:r>
              <a:rPr i="1" spc="60" dirty="0">
                <a:latin typeface="Times New Roman"/>
                <a:cs typeface="Times New Roman"/>
              </a:rPr>
              <a:t> </a:t>
            </a:r>
            <a:r>
              <a:rPr i="1" spc="-15" dirty="0">
                <a:latin typeface="Arial"/>
                <a:cs typeface="Arial"/>
              </a:rPr>
              <a:t>bet</a:t>
            </a:r>
            <a:r>
              <a:rPr i="1" dirty="0">
                <a:latin typeface="Arial"/>
                <a:cs typeface="Arial"/>
              </a:rPr>
              <a:t>t</a:t>
            </a:r>
            <a:r>
              <a:rPr i="1" spc="-5" dirty="0">
                <a:latin typeface="Arial"/>
                <a:cs typeface="Arial"/>
              </a:rPr>
              <a:t>e</a:t>
            </a:r>
            <a:r>
              <a:rPr i="1" dirty="0">
                <a:latin typeface="Arial"/>
                <a:cs typeface="Arial"/>
              </a:rPr>
              <a:t>r</a:t>
            </a:r>
            <a:r>
              <a:rPr i="1" spc="-10" dirty="0">
                <a:latin typeface="Times New Roman"/>
                <a:cs typeface="Times New Roman"/>
              </a:rPr>
              <a:t> </a:t>
            </a:r>
            <a:r>
              <a:rPr i="1" spc="-10" dirty="0">
                <a:latin typeface="Arial"/>
                <a:cs typeface="Arial"/>
              </a:rPr>
              <a:t>m</a:t>
            </a:r>
            <a:r>
              <a:rPr i="1" spc="-5" dirty="0">
                <a:latin typeface="Arial"/>
                <a:cs typeface="Arial"/>
              </a:rPr>
              <a:t>a</a:t>
            </a:r>
            <a:r>
              <a:rPr i="1" spc="-10" dirty="0">
                <a:latin typeface="Arial"/>
                <a:cs typeface="Arial"/>
              </a:rPr>
              <a:t>i</a:t>
            </a:r>
            <a:r>
              <a:rPr i="1" spc="-5" dirty="0">
                <a:latin typeface="Arial"/>
                <a:cs typeface="Arial"/>
              </a:rPr>
              <a:t>ntenan</a:t>
            </a:r>
            <a:r>
              <a:rPr i="1" dirty="0">
                <a:latin typeface="Arial"/>
                <a:cs typeface="Arial"/>
              </a:rPr>
              <a:t>ce</a:t>
            </a:r>
            <a:endParaRPr dirty="0">
              <a:latin typeface="Arial"/>
              <a:cs typeface="Arial"/>
            </a:endParaRPr>
          </a:p>
          <a:p>
            <a:pPr marL="355600" marR="7620" indent="-342900">
              <a:lnSpc>
                <a:spcPts val="1800"/>
              </a:lnSpc>
              <a:spcBef>
                <a:spcPts val="1390"/>
              </a:spcBef>
              <a:buClr>
                <a:srgbClr val="00007C"/>
              </a:buClr>
              <a:buSzPct val="75000"/>
              <a:buFont typeface="Wingdings"/>
              <a:buChar char=""/>
              <a:tabLst>
                <a:tab pos="356235" algn="l"/>
              </a:tabLst>
            </a:pPr>
            <a:r>
              <a:rPr dirty="0">
                <a:latin typeface="Arial"/>
                <a:cs typeface="Arial"/>
              </a:rPr>
              <a:t>Multip</a:t>
            </a:r>
            <a:r>
              <a:rPr spc="-10" dirty="0">
                <a:latin typeface="Arial"/>
                <a:cs typeface="Arial"/>
              </a:rPr>
              <a:t>l</a:t>
            </a:r>
            <a:r>
              <a:rPr spc="-5" dirty="0">
                <a:latin typeface="Arial"/>
                <a:cs typeface="Arial"/>
              </a:rPr>
              <a:t>icitie</a:t>
            </a:r>
            <a:r>
              <a:rPr dirty="0">
                <a:latin typeface="Arial"/>
                <a:cs typeface="Arial"/>
              </a:rPr>
              <a:t>s</a:t>
            </a:r>
            <a:r>
              <a:rPr spc="-15" dirty="0">
                <a:latin typeface="Times New Roman"/>
                <a:cs typeface="Times New Roman"/>
              </a:rPr>
              <a:t> </a:t>
            </a:r>
            <a:r>
              <a:rPr spc="-15" dirty="0">
                <a:latin typeface="Arial"/>
                <a:cs typeface="Arial"/>
              </a:rPr>
              <a:t>o</a:t>
            </a:r>
            <a:r>
              <a:rPr spc="-5" dirty="0">
                <a:latin typeface="Arial"/>
                <a:cs typeface="Arial"/>
              </a:rPr>
              <a:t>f</a:t>
            </a:r>
            <a:r>
              <a:rPr spc="50" dirty="0">
                <a:latin typeface="Times New Roman"/>
                <a:cs typeface="Times New Roman"/>
              </a:rPr>
              <a:t> </a:t>
            </a:r>
            <a:r>
              <a:rPr spc="-5" dirty="0">
                <a:latin typeface="Arial"/>
                <a:cs typeface="Arial"/>
              </a:rPr>
              <a:t>usa</a:t>
            </a:r>
            <a:r>
              <a:rPr spc="-10" dirty="0">
                <a:latin typeface="Arial"/>
                <a:cs typeface="Arial"/>
              </a:rPr>
              <a:t>g</a:t>
            </a:r>
            <a:r>
              <a:rPr dirty="0">
                <a:latin typeface="Arial"/>
                <a:cs typeface="Arial"/>
              </a:rPr>
              <a:t>e</a:t>
            </a:r>
            <a:r>
              <a:rPr spc="60" dirty="0">
                <a:latin typeface="Times New Roman"/>
                <a:cs typeface="Times New Roman"/>
              </a:rPr>
              <a:t> </a:t>
            </a:r>
            <a:r>
              <a:rPr spc="-5" dirty="0">
                <a:latin typeface="Arial"/>
                <a:cs typeface="Arial"/>
              </a:rPr>
              <a:t>ar</a:t>
            </a:r>
            <a:r>
              <a:rPr dirty="0">
                <a:latin typeface="Arial"/>
                <a:cs typeface="Arial"/>
              </a:rPr>
              <a:t>e</a:t>
            </a:r>
            <a:r>
              <a:rPr spc="40" dirty="0">
                <a:latin typeface="Times New Roman"/>
                <a:cs typeface="Times New Roman"/>
              </a:rPr>
              <a:t> </a:t>
            </a:r>
            <a:r>
              <a:rPr spc="-40" dirty="0">
                <a:latin typeface="Arial"/>
                <a:cs typeface="Arial"/>
              </a:rPr>
              <a:t>w</a:t>
            </a:r>
            <a:r>
              <a:rPr spc="-5" dirty="0">
                <a:latin typeface="Arial"/>
                <a:cs typeface="Arial"/>
              </a:rPr>
              <a:t>rit</a:t>
            </a:r>
            <a:r>
              <a:rPr dirty="0">
                <a:latin typeface="Arial"/>
                <a:cs typeface="Arial"/>
              </a:rPr>
              <a:t>t</a:t>
            </a:r>
            <a:r>
              <a:rPr spc="-5" dirty="0">
                <a:latin typeface="Arial"/>
                <a:cs typeface="Arial"/>
              </a:rPr>
              <a:t>e</a:t>
            </a:r>
            <a:r>
              <a:rPr dirty="0">
                <a:latin typeface="Arial"/>
                <a:cs typeface="Arial"/>
              </a:rPr>
              <a:t>n</a:t>
            </a:r>
            <a:r>
              <a:rPr spc="35" dirty="0">
                <a:latin typeface="Times New Roman"/>
                <a:cs typeface="Times New Roman"/>
              </a:rPr>
              <a:t> </a:t>
            </a:r>
            <a:r>
              <a:rPr spc="-5" dirty="0">
                <a:latin typeface="Arial"/>
                <a:cs typeface="Arial"/>
              </a:rPr>
              <a:t>o</a:t>
            </a:r>
            <a:r>
              <a:rPr dirty="0">
                <a:latin typeface="Arial"/>
                <a:cs typeface="Arial"/>
              </a:rPr>
              <a:t>n</a:t>
            </a:r>
            <a:r>
              <a:rPr spc="45" dirty="0">
                <a:latin typeface="Times New Roman"/>
                <a:cs typeface="Times New Roman"/>
              </a:rPr>
              <a:t> </a:t>
            </a:r>
            <a:r>
              <a:rPr spc="-5" dirty="0">
                <a:latin typeface="Arial"/>
                <a:cs typeface="Arial"/>
              </a:rPr>
              <a:t>th</a:t>
            </a:r>
            <a:r>
              <a:rPr dirty="0">
                <a:latin typeface="Arial"/>
                <a:cs typeface="Arial"/>
              </a:rPr>
              <a:t>e</a:t>
            </a:r>
            <a:r>
              <a:rPr spc="20" dirty="0">
                <a:latin typeface="Times New Roman"/>
                <a:cs typeface="Times New Roman"/>
              </a:rPr>
              <a:t> </a:t>
            </a:r>
            <a:r>
              <a:rPr dirty="0">
                <a:latin typeface="Arial"/>
                <a:cs typeface="Arial"/>
              </a:rPr>
              <a:t>sid</a:t>
            </a:r>
            <a:r>
              <a:rPr spc="-10" dirty="0">
                <a:latin typeface="Arial"/>
                <a:cs typeface="Arial"/>
              </a:rPr>
              <a:t>e</a:t>
            </a:r>
            <a:r>
              <a:rPr dirty="0">
                <a:latin typeface="Arial"/>
                <a:cs typeface="Arial"/>
              </a:rPr>
              <a:t>s</a:t>
            </a:r>
            <a:r>
              <a:rPr spc="65" dirty="0">
                <a:latin typeface="Times New Roman"/>
                <a:cs typeface="Times New Roman"/>
              </a:rPr>
              <a:t> </a:t>
            </a:r>
            <a:r>
              <a:rPr spc="-15" dirty="0">
                <a:latin typeface="Arial"/>
                <a:cs typeface="Arial"/>
              </a:rPr>
              <a:t>of</a:t>
            </a:r>
            <a:r>
              <a:rPr spc="-10" dirty="0">
                <a:latin typeface="Times New Roman"/>
                <a:cs typeface="Times New Roman"/>
              </a:rPr>
              <a:t> </a:t>
            </a:r>
            <a:r>
              <a:rPr dirty="0">
                <a:latin typeface="Arial"/>
                <a:cs typeface="Arial"/>
              </a:rPr>
              <a:t>conn</a:t>
            </a:r>
            <a:r>
              <a:rPr spc="-10" dirty="0">
                <a:latin typeface="Arial"/>
                <a:cs typeface="Arial"/>
              </a:rPr>
              <a:t>ec</a:t>
            </a:r>
            <a:r>
              <a:rPr dirty="0">
                <a:latin typeface="Arial"/>
                <a:cs typeface="Arial"/>
              </a:rPr>
              <a:t>t</a:t>
            </a:r>
            <a:r>
              <a:rPr spc="-5" dirty="0">
                <a:latin typeface="Arial"/>
                <a:cs typeface="Arial"/>
              </a:rPr>
              <a:t>e</a:t>
            </a:r>
            <a:r>
              <a:rPr dirty="0">
                <a:latin typeface="Arial"/>
                <a:cs typeface="Arial"/>
              </a:rPr>
              <a:t>d</a:t>
            </a:r>
            <a:r>
              <a:rPr spc="15" dirty="0">
                <a:latin typeface="Times New Roman"/>
                <a:cs typeface="Times New Roman"/>
              </a:rPr>
              <a:t> </a:t>
            </a:r>
            <a:r>
              <a:rPr spc="-5" dirty="0">
                <a:latin typeface="Arial"/>
                <a:cs typeface="Arial"/>
              </a:rPr>
              <a:t>i</a:t>
            </a:r>
            <a:r>
              <a:rPr spc="-10" dirty="0">
                <a:latin typeface="Arial"/>
                <a:cs typeface="Arial"/>
              </a:rPr>
              <a:t>n</a:t>
            </a:r>
            <a:r>
              <a:rPr spc="-5" dirty="0">
                <a:latin typeface="Arial"/>
                <a:cs typeface="Arial"/>
              </a:rPr>
              <a:t>t</a:t>
            </a:r>
            <a:r>
              <a:rPr spc="-15" dirty="0">
                <a:latin typeface="Arial"/>
                <a:cs typeface="Arial"/>
              </a:rPr>
              <a:t>er</a:t>
            </a:r>
            <a:r>
              <a:rPr dirty="0">
                <a:latin typeface="Arial"/>
                <a:cs typeface="Arial"/>
              </a:rPr>
              <a:t>f</a:t>
            </a:r>
            <a:r>
              <a:rPr spc="-5" dirty="0">
                <a:latin typeface="Arial"/>
                <a:cs typeface="Arial"/>
              </a:rPr>
              <a:t>aces</a:t>
            </a:r>
            <a:endParaRPr dirty="0">
              <a:latin typeface="Arial"/>
              <a:cs typeface="Arial"/>
            </a:endParaRPr>
          </a:p>
          <a:p>
            <a:pPr marL="750570" marR="193675" lvl="1" indent="-280670">
              <a:lnSpc>
                <a:spcPct val="81000"/>
              </a:lnSpc>
              <a:spcBef>
                <a:spcPts val="310"/>
              </a:spcBef>
              <a:buClr>
                <a:srgbClr val="9898CC"/>
              </a:buClr>
              <a:buSzPct val="78125"/>
              <a:buFont typeface="Wingdings"/>
              <a:buChar char=""/>
              <a:tabLst>
                <a:tab pos="751205" algn="l"/>
              </a:tabLst>
            </a:pPr>
            <a:r>
              <a:rPr sz="1600" spc="-10" dirty="0">
                <a:latin typeface="Arial"/>
                <a:cs typeface="Arial"/>
              </a:rPr>
              <a:t>In</a:t>
            </a:r>
            <a:r>
              <a:rPr sz="1600" spc="40" dirty="0">
                <a:latin typeface="Times New Roman"/>
                <a:cs typeface="Times New Roman"/>
              </a:rPr>
              <a:t> </a:t>
            </a:r>
            <a:r>
              <a:rPr sz="1600" spc="-10" dirty="0">
                <a:latin typeface="Arial"/>
                <a:cs typeface="Arial"/>
              </a:rPr>
              <a:t>this</a:t>
            </a:r>
            <a:r>
              <a:rPr sz="1600" spc="10" dirty="0">
                <a:latin typeface="Times New Roman"/>
                <a:cs typeface="Times New Roman"/>
              </a:rPr>
              <a:t> </a:t>
            </a:r>
            <a:r>
              <a:rPr sz="1600" spc="-15" dirty="0">
                <a:latin typeface="Arial"/>
                <a:cs typeface="Arial"/>
              </a:rPr>
              <a:t>exa</a:t>
            </a:r>
            <a:r>
              <a:rPr sz="1600" spc="-10" dirty="0">
                <a:latin typeface="Arial"/>
                <a:cs typeface="Arial"/>
              </a:rPr>
              <a:t>m</a:t>
            </a:r>
            <a:r>
              <a:rPr sz="1600" spc="-15" dirty="0">
                <a:latin typeface="Arial"/>
                <a:cs typeface="Arial"/>
              </a:rPr>
              <a:t>p</a:t>
            </a:r>
            <a:r>
              <a:rPr sz="1600" dirty="0">
                <a:latin typeface="Arial"/>
                <a:cs typeface="Arial"/>
              </a:rPr>
              <a:t>l</a:t>
            </a:r>
            <a:r>
              <a:rPr sz="1600" spc="-15" dirty="0">
                <a:latin typeface="Arial"/>
                <a:cs typeface="Arial"/>
              </a:rPr>
              <a:t>e</a:t>
            </a:r>
            <a:r>
              <a:rPr sz="1600" spc="-5" dirty="0">
                <a:latin typeface="Arial"/>
                <a:cs typeface="Arial"/>
              </a:rPr>
              <a:t>,</a:t>
            </a:r>
            <a:r>
              <a:rPr sz="1600" spc="60" dirty="0">
                <a:latin typeface="Times New Roman"/>
                <a:cs typeface="Times New Roman"/>
              </a:rPr>
              <a:t> </a:t>
            </a:r>
            <a:r>
              <a:rPr sz="1600" spc="-10" dirty="0">
                <a:latin typeface="Arial"/>
                <a:cs typeface="Arial"/>
              </a:rPr>
              <a:t>the</a:t>
            </a:r>
            <a:r>
              <a:rPr sz="1600" spc="30" dirty="0">
                <a:latin typeface="Times New Roman"/>
                <a:cs typeface="Times New Roman"/>
              </a:rPr>
              <a:t> </a:t>
            </a:r>
            <a:r>
              <a:rPr sz="1600" spc="-25" dirty="0">
                <a:latin typeface="Arial"/>
                <a:cs typeface="Arial"/>
              </a:rPr>
              <a:t>w</a:t>
            </a:r>
            <a:r>
              <a:rPr sz="1600" spc="-15" dirty="0">
                <a:latin typeface="Arial"/>
                <a:cs typeface="Arial"/>
              </a:rPr>
              <a:t>e</a:t>
            </a:r>
            <a:r>
              <a:rPr sz="1600" spc="-10" dirty="0">
                <a:latin typeface="Arial"/>
                <a:cs typeface="Arial"/>
              </a:rPr>
              <a:t>b</a:t>
            </a:r>
            <a:r>
              <a:rPr sz="1600" spc="-5" dirty="0">
                <a:latin typeface="Arial"/>
                <a:cs typeface="Arial"/>
              </a:rPr>
              <a:t>s</a:t>
            </a:r>
            <a:r>
              <a:rPr sz="1600" spc="-15" dirty="0">
                <a:latin typeface="Arial"/>
                <a:cs typeface="Arial"/>
              </a:rPr>
              <a:t>er</a:t>
            </a:r>
            <a:r>
              <a:rPr sz="1600" spc="-5" dirty="0">
                <a:latin typeface="Arial"/>
                <a:cs typeface="Arial"/>
              </a:rPr>
              <a:t>vic</a:t>
            </a:r>
            <a:r>
              <a:rPr sz="1600" spc="-10" dirty="0">
                <a:latin typeface="Arial"/>
                <a:cs typeface="Arial"/>
              </a:rPr>
              <a:t>e</a:t>
            </a:r>
            <a:r>
              <a:rPr sz="1600" spc="40" dirty="0">
                <a:latin typeface="Times New Roman"/>
                <a:cs typeface="Times New Roman"/>
              </a:rPr>
              <a:t> </a:t>
            </a:r>
            <a:r>
              <a:rPr sz="1600" spc="-5" dirty="0">
                <a:latin typeface="Arial"/>
                <a:cs typeface="Arial"/>
              </a:rPr>
              <a:t>c</a:t>
            </a:r>
            <a:r>
              <a:rPr sz="1600" spc="-15" dirty="0">
                <a:latin typeface="Arial"/>
                <a:cs typeface="Arial"/>
              </a:rPr>
              <a:t>a</a:t>
            </a:r>
            <a:r>
              <a:rPr sz="1600" spc="-10" dirty="0">
                <a:latin typeface="Arial"/>
                <a:cs typeface="Arial"/>
              </a:rPr>
              <a:t>n</a:t>
            </a:r>
            <a:r>
              <a:rPr sz="1600" spc="45" dirty="0">
                <a:latin typeface="Times New Roman"/>
                <a:cs typeface="Times New Roman"/>
              </a:rPr>
              <a:t> </a:t>
            </a:r>
            <a:r>
              <a:rPr sz="1600" spc="-15" dirty="0">
                <a:latin typeface="Arial"/>
                <a:cs typeface="Arial"/>
              </a:rPr>
              <a:t>h</a:t>
            </a:r>
            <a:r>
              <a:rPr sz="1600" spc="-10" dirty="0">
                <a:latin typeface="Arial"/>
                <a:cs typeface="Arial"/>
              </a:rPr>
              <a:t>a</a:t>
            </a:r>
            <a:r>
              <a:rPr sz="1600" spc="-5" dirty="0">
                <a:latin typeface="Arial"/>
                <a:cs typeface="Arial"/>
              </a:rPr>
              <a:t>v</a:t>
            </a:r>
            <a:r>
              <a:rPr sz="1600" spc="-10" dirty="0">
                <a:latin typeface="Arial"/>
                <a:cs typeface="Arial"/>
              </a:rPr>
              <a:t>e</a:t>
            </a:r>
            <a:r>
              <a:rPr sz="1600" spc="-35" dirty="0">
                <a:latin typeface="Times New Roman"/>
                <a:cs typeface="Times New Roman"/>
              </a:rPr>
              <a:t> </a:t>
            </a:r>
            <a:r>
              <a:rPr sz="1600" spc="-15" dirty="0">
                <a:latin typeface="Arial"/>
                <a:cs typeface="Arial"/>
              </a:rPr>
              <a:t>ma</a:t>
            </a:r>
            <a:r>
              <a:rPr sz="1600" spc="-10" dirty="0">
                <a:latin typeface="Arial"/>
                <a:cs typeface="Arial"/>
              </a:rPr>
              <a:t>ny</a:t>
            </a:r>
            <a:r>
              <a:rPr sz="1600" spc="-5" dirty="0">
                <a:latin typeface="Times New Roman"/>
                <a:cs typeface="Times New Roman"/>
              </a:rPr>
              <a:t> </a:t>
            </a:r>
            <a:r>
              <a:rPr sz="1600" spc="-5" dirty="0">
                <a:latin typeface="Arial"/>
                <a:cs typeface="Arial"/>
              </a:rPr>
              <a:t>cli</a:t>
            </a:r>
            <a:r>
              <a:rPr sz="1600" spc="-20" dirty="0">
                <a:latin typeface="Arial"/>
                <a:cs typeface="Arial"/>
              </a:rPr>
              <a:t>e</a:t>
            </a:r>
            <a:r>
              <a:rPr sz="1600" spc="-15" dirty="0">
                <a:latin typeface="Arial"/>
                <a:cs typeface="Arial"/>
              </a:rPr>
              <a:t>nts</a:t>
            </a:r>
            <a:r>
              <a:rPr sz="1600" spc="-5" dirty="0">
                <a:latin typeface="Arial"/>
                <a:cs typeface="Arial"/>
              </a:rPr>
              <a:t>,</a:t>
            </a:r>
            <a:r>
              <a:rPr sz="1600" dirty="0">
                <a:latin typeface="Times New Roman"/>
                <a:cs typeface="Times New Roman"/>
              </a:rPr>
              <a:t> </a:t>
            </a:r>
            <a:r>
              <a:rPr sz="1600" spc="-5" dirty="0">
                <a:latin typeface="Arial"/>
                <a:cs typeface="Arial"/>
              </a:rPr>
              <a:t>s</a:t>
            </a:r>
            <a:r>
              <a:rPr sz="1600" spc="-10" dirty="0">
                <a:latin typeface="Arial"/>
                <a:cs typeface="Arial"/>
              </a:rPr>
              <a:t>o</a:t>
            </a:r>
            <a:r>
              <a:rPr sz="1600" spc="40" dirty="0">
                <a:latin typeface="Times New Roman"/>
                <a:cs typeface="Times New Roman"/>
              </a:rPr>
              <a:t> </a:t>
            </a:r>
            <a:r>
              <a:rPr sz="1600" spc="-25" dirty="0">
                <a:latin typeface="Arial"/>
                <a:cs typeface="Arial"/>
              </a:rPr>
              <a:t>w</a:t>
            </a:r>
            <a:r>
              <a:rPr sz="1600" spc="-10" dirty="0">
                <a:latin typeface="Arial"/>
                <a:cs typeface="Arial"/>
              </a:rPr>
              <a:t>e</a:t>
            </a:r>
            <a:r>
              <a:rPr sz="1600" spc="70" dirty="0">
                <a:latin typeface="Times New Roman"/>
                <a:cs typeface="Times New Roman"/>
              </a:rPr>
              <a:t> </a:t>
            </a:r>
            <a:r>
              <a:rPr sz="1600" spc="-15" dirty="0">
                <a:latin typeface="Arial"/>
                <a:cs typeface="Arial"/>
              </a:rPr>
              <a:t>p</a:t>
            </a:r>
            <a:r>
              <a:rPr sz="1600" spc="-10" dirty="0">
                <a:latin typeface="Arial"/>
                <a:cs typeface="Arial"/>
              </a:rPr>
              <a:t>ut</a:t>
            </a:r>
            <a:r>
              <a:rPr sz="1600" spc="55" dirty="0">
                <a:latin typeface="Times New Roman"/>
                <a:cs typeface="Times New Roman"/>
              </a:rPr>
              <a:t> </a:t>
            </a:r>
            <a:r>
              <a:rPr sz="1600" spc="-10" dirty="0">
                <a:latin typeface="Arial"/>
                <a:cs typeface="Arial"/>
              </a:rPr>
              <a:t>*</a:t>
            </a:r>
            <a:r>
              <a:rPr sz="1600" spc="45" dirty="0">
                <a:latin typeface="Times New Roman"/>
                <a:cs typeface="Times New Roman"/>
              </a:rPr>
              <a:t> </a:t>
            </a:r>
            <a:r>
              <a:rPr sz="1600" spc="-15" dirty="0">
                <a:latin typeface="Arial"/>
                <a:cs typeface="Arial"/>
              </a:rPr>
              <a:t>o</a:t>
            </a:r>
            <a:r>
              <a:rPr sz="1600" spc="-10" dirty="0">
                <a:latin typeface="Arial"/>
                <a:cs typeface="Arial"/>
              </a:rPr>
              <a:t>n</a:t>
            </a:r>
            <a:r>
              <a:rPr sz="1600" spc="45" dirty="0">
                <a:latin typeface="Times New Roman"/>
                <a:cs typeface="Times New Roman"/>
              </a:rPr>
              <a:t> </a:t>
            </a:r>
            <a:r>
              <a:rPr sz="1600" spc="-10" dirty="0">
                <a:latin typeface="Arial"/>
                <a:cs typeface="Arial"/>
              </a:rPr>
              <a:t>the </a:t>
            </a:r>
            <a:r>
              <a:rPr sz="1600" spc="-5" dirty="0">
                <a:latin typeface="Arial"/>
                <a:cs typeface="Arial"/>
              </a:rPr>
              <a:t>cli</a:t>
            </a:r>
            <a:r>
              <a:rPr sz="1600" spc="-20" dirty="0">
                <a:latin typeface="Arial"/>
                <a:cs typeface="Arial"/>
              </a:rPr>
              <a:t>e</a:t>
            </a:r>
            <a:r>
              <a:rPr sz="1600" spc="-10" dirty="0">
                <a:latin typeface="Arial"/>
                <a:cs typeface="Arial"/>
              </a:rPr>
              <a:t>nts’</a:t>
            </a:r>
            <a:r>
              <a:rPr sz="1600" spc="-114" dirty="0">
                <a:latin typeface="Arial"/>
                <a:cs typeface="Arial"/>
              </a:rPr>
              <a:t> </a:t>
            </a:r>
            <a:r>
              <a:rPr sz="1600" spc="-10" dirty="0">
                <a:latin typeface="Arial"/>
                <a:cs typeface="Arial"/>
              </a:rPr>
              <a:t>req</a:t>
            </a:r>
            <a:r>
              <a:rPr sz="1600" spc="-15" dirty="0">
                <a:latin typeface="Arial"/>
                <a:cs typeface="Arial"/>
              </a:rPr>
              <a:t>u</a:t>
            </a:r>
            <a:r>
              <a:rPr sz="1600" dirty="0">
                <a:latin typeface="Arial"/>
                <a:cs typeface="Arial"/>
              </a:rPr>
              <a:t>i</a:t>
            </a:r>
            <a:r>
              <a:rPr sz="1600" spc="-10" dirty="0">
                <a:latin typeface="Arial"/>
                <a:cs typeface="Arial"/>
              </a:rPr>
              <a:t>red</a:t>
            </a:r>
            <a:r>
              <a:rPr sz="1600" spc="-5" dirty="0">
                <a:latin typeface="Times New Roman"/>
                <a:cs typeface="Times New Roman"/>
              </a:rPr>
              <a:t> </a:t>
            </a:r>
            <a:r>
              <a:rPr sz="1600" spc="-5" dirty="0">
                <a:latin typeface="Arial"/>
                <a:cs typeface="Arial"/>
              </a:rPr>
              <a:t>i</a:t>
            </a:r>
            <a:r>
              <a:rPr sz="1600" spc="-15" dirty="0">
                <a:latin typeface="Arial"/>
                <a:cs typeface="Arial"/>
              </a:rPr>
              <a:t>nterfa</a:t>
            </a:r>
            <a:r>
              <a:rPr sz="1600" spc="-5" dirty="0">
                <a:latin typeface="Arial"/>
                <a:cs typeface="Arial"/>
              </a:rPr>
              <a:t>c</a:t>
            </a:r>
            <a:r>
              <a:rPr sz="1600" spc="-15" dirty="0">
                <a:latin typeface="Arial"/>
                <a:cs typeface="Arial"/>
              </a:rPr>
              <a:t>es</a:t>
            </a:r>
            <a:endParaRPr sz="1600" dirty="0">
              <a:latin typeface="Arial"/>
              <a:cs typeface="Arial"/>
            </a:endParaRPr>
          </a:p>
        </p:txBody>
      </p:sp>
      <p:sp>
        <p:nvSpPr>
          <p:cNvPr id="13" name="object 13"/>
          <p:cNvSpPr txBox="1"/>
          <p:nvPr/>
        </p:nvSpPr>
        <p:spPr>
          <a:xfrm>
            <a:off x="7769473" y="2184775"/>
            <a:ext cx="1402080" cy="364780"/>
          </a:xfrm>
          <a:prstGeom prst="rect">
            <a:avLst/>
          </a:prstGeom>
          <a:ln w="4672">
            <a:solidFill>
              <a:srgbClr val="000000"/>
            </a:solidFill>
          </a:ln>
        </p:spPr>
        <p:txBody>
          <a:bodyPr vert="horz" wrap="square" lIns="0" tIns="0" rIns="0" bIns="0" rtlCol="0">
            <a:spAutoFit/>
          </a:bodyPr>
          <a:lstStyle/>
          <a:p>
            <a:pPr marL="443230" marR="352425" indent="-91440">
              <a:lnSpc>
                <a:spcPct val="101699"/>
              </a:lnSpc>
            </a:pPr>
            <a:r>
              <a:rPr sz="1200" b="1" spc="-20" dirty="0">
                <a:latin typeface="Arial"/>
                <a:cs typeface="Arial"/>
              </a:rPr>
              <a:t>W</a:t>
            </a:r>
            <a:r>
              <a:rPr sz="1200" b="1" spc="15" dirty="0">
                <a:latin typeface="Arial"/>
                <a:cs typeface="Arial"/>
              </a:rPr>
              <a:t>e</a:t>
            </a:r>
            <a:r>
              <a:rPr sz="1200" b="1" spc="-5" dirty="0">
                <a:latin typeface="Arial"/>
                <a:cs typeface="Arial"/>
              </a:rPr>
              <a:t>bp</a:t>
            </a:r>
            <a:r>
              <a:rPr sz="1200" b="1" spc="15" dirty="0">
                <a:latin typeface="Arial"/>
                <a:cs typeface="Arial"/>
              </a:rPr>
              <a:t>a</a:t>
            </a:r>
            <a:r>
              <a:rPr sz="1200" b="1" spc="-5" dirty="0">
                <a:latin typeface="Arial"/>
                <a:cs typeface="Arial"/>
              </a:rPr>
              <a:t>g</a:t>
            </a:r>
            <a:r>
              <a:rPr sz="1200" b="1" dirty="0">
                <a:latin typeface="Arial"/>
                <a:cs typeface="Arial"/>
              </a:rPr>
              <a:t>e</a:t>
            </a:r>
            <a:r>
              <a:rPr sz="1200" b="1" dirty="0">
                <a:latin typeface="Times New Roman"/>
                <a:cs typeface="Times New Roman"/>
              </a:rPr>
              <a:t> </a:t>
            </a:r>
            <a:r>
              <a:rPr sz="1200" b="1" spc="5" dirty="0">
                <a:latin typeface="Arial"/>
                <a:cs typeface="Arial"/>
              </a:rPr>
              <a:t>(</a:t>
            </a:r>
            <a:r>
              <a:rPr sz="1200" b="1" spc="15" dirty="0">
                <a:latin typeface="Arial"/>
                <a:cs typeface="Arial"/>
              </a:rPr>
              <a:t>c</a:t>
            </a:r>
            <a:r>
              <a:rPr sz="1200" b="1" dirty="0">
                <a:latin typeface="Arial"/>
                <a:cs typeface="Arial"/>
              </a:rPr>
              <a:t>li</a:t>
            </a:r>
            <a:r>
              <a:rPr sz="1200" b="1" spc="15" dirty="0">
                <a:latin typeface="Arial"/>
                <a:cs typeface="Arial"/>
              </a:rPr>
              <a:t>e</a:t>
            </a:r>
            <a:r>
              <a:rPr sz="1200" b="1" spc="-5" dirty="0">
                <a:latin typeface="Arial"/>
                <a:cs typeface="Arial"/>
              </a:rPr>
              <a:t>n</a:t>
            </a:r>
            <a:r>
              <a:rPr sz="1200" b="1" spc="5" dirty="0">
                <a:latin typeface="Arial"/>
                <a:cs typeface="Arial"/>
              </a:rPr>
              <a:t>t</a:t>
            </a:r>
            <a:r>
              <a:rPr sz="1200" b="1" dirty="0">
                <a:latin typeface="Arial"/>
                <a:cs typeface="Arial"/>
              </a:rPr>
              <a:t>)</a:t>
            </a:r>
            <a:endParaRPr sz="1200">
              <a:latin typeface="Arial"/>
              <a:cs typeface="Arial"/>
            </a:endParaRPr>
          </a:p>
        </p:txBody>
      </p:sp>
      <p:sp>
        <p:nvSpPr>
          <p:cNvPr id="14" name="object 14"/>
          <p:cNvSpPr/>
          <p:nvPr/>
        </p:nvSpPr>
        <p:spPr>
          <a:xfrm>
            <a:off x="8908298" y="2272406"/>
            <a:ext cx="175260" cy="175260"/>
          </a:xfrm>
          <a:custGeom>
            <a:avLst/>
            <a:gdLst/>
            <a:ahLst/>
            <a:cxnLst/>
            <a:rect l="l" t="t" r="r" b="b"/>
            <a:pathLst>
              <a:path w="175259" h="175260">
                <a:moveTo>
                  <a:pt x="0" y="175259"/>
                </a:moveTo>
                <a:lnTo>
                  <a:pt x="175259" y="175259"/>
                </a:lnTo>
                <a:lnTo>
                  <a:pt x="175259" y="0"/>
                </a:lnTo>
                <a:lnTo>
                  <a:pt x="0" y="0"/>
                </a:lnTo>
                <a:lnTo>
                  <a:pt x="0" y="35051"/>
                </a:lnTo>
                <a:lnTo>
                  <a:pt x="35051" y="35051"/>
                </a:lnTo>
                <a:lnTo>
                  <a:pt x="35051" y="70103"/>
                </a:lnTo>
                <a:lnTo>
                  <a:pt x="0" y="70103"/>
                </a:lnTo>
                <a:lnTo>
                  <a:pt x="0" y="105155"/>
                </a:lnTo>
                <a:lnTo>
                  <a:pt x="35051" y="105155"/>
                </a:lnTo>
                <a:lnTo>
                  <a:pt x="35051" y="140329"/>
                </a:lnTo>
                <a:lnTo>
                  <a:pt x="0" y="140329"/>
                </a:lnTo>
                <a:lnTo>
                  <a:pt x="0" y="175259"/>
                </a:lnTo>
                <a:close/>
              </a:path>
            </a:pathLst>
          </a:custGeom>
          <a:ln w="4671">
            <a:solidFill>
              <a:srgbClr val="000000"/>
            </a:solidFill>
          </a:ln>
        </p:spPr>
        <p:txBody>
          <a:bodyPr wrap="square" lIns="0" tIns="0" rIns="0" bIns="0" rtlCol="0"/>
          <a:lstStyle/>
          <a:p>
            <a:endParaRPr/>
          </a:p>
        </p:txBody>
      </p:sp>
      <p:sp>
        <p:nvSpPr>
          <p:cNvPr id="15" name="object 15"/>
          <p:cNvSpPr/>
          <p:nvPr/>
        </p:nvSpPr>
        <p:spPr>
          <a:xfrm>
            <a:off x="8873368" y="2377493"/>
            <a:ext cx="70485" cy="35560"/>
          </a:xfrm>
          <a:custGeom>
            <a:avLst/>
            <a:gdLst/>
            <a:ahLst/>
            <a:cxnLst/>
            <a:rect l="l" t="t" r="r" b="b"/>
            <a:pathLst>
              <a:path w="70484" h="35560">
                <a:moveTo>
                  <a:pt x="0" y="35242"/>
                </a:moveTo>
                <a:lnTo>
                  <a:pt x="70080" y="35242"/>
                </a:lnTo>
                <a:lnTo>
                  <a:pt x="70080" y="0"/>
                </a:lnTo>
                <a:lnTo>
                  <a:pt x="0" y="0"/>
                </a:lnTo>
                <a:lnTo>
                  <a:pt x="0" y="35242"/>
                </a:lnTo>
                <a:close/>
              </a:path>
            </a:pathLst>
          </a:custGeom>
          <a:ln w="4672">
            <a:solidFill>
              <a:srgbClr val="000000"/>
            </a:solidFill>
          </a:ln>
        </p:spPr>
        <p:txBody>
          <a:bodyPr wrap="square" lIns="0" tIns="0" rIns="0" bIns="0" rtlCol="0"/>
          <a:lstStyle/>
          <a:p>
            <a:endParaRPr/>
          </a:p>
        </p:txBody>
      </p:sp>
      <p:sp>
        <p:nvSpPr>
          <p:cNvPr id="16" name="object 16"/>
          <p:cNvSpPr/>
          <p:nvPr/>
        </p:nvSpPr>
        <p:spPr>
          <a:xfrm>
            <a:off x="8873368" y="2307457"/>
            <a:ext cx="70485" cy="35560"/>
          </a:xfrm>
          <a:custGeom>
            <a:avLst/>
            <a:gdLst/>
            <a:ahLst/>
            <a:cxnLst/>
            <a:rect l="l" t="t" r="r" b="b"/>
            <a:pathLst>
              <a:path w="70484" h="35560">
                <a:moveTo>
                  <a:pt x="0" y="35051"/>
                </a:moveTo>
                <a:lnTo>
                  <a:pt x="70080" y="35051"/>
                </a:lnTo>
                <a:lnTo>
                  <a:pt x="70080" y="0"/>
                </a:lnTo>
                <a:lnTo>
                  <a:pt x="0" y="0"/>
                </a:lnTo>
                <a:lnTo>
                  <a:pt x="0" y="35051"/>
                </a:lnTo>
                <a:close/>
              </a:path>
            </a:pathLst>
          </a:custGeom>
          <a:ln w="4672">
            <a:solidFill>
              <a:srgbClr val="000000"/>
            </a:solidFill>
          </a:ln>
        </p:spPr>
        <p:txBody>
          <a:bodyPr wrap="square" lIns="0" tIns="0" rIns="0" bIns="0" rtlCol="0"/>
          <a:lstStyle/>
          <a:p>
            <a:endParaRPr/>
          </a:p>
        </p:txBody>
      </p:sp>
      <p:sp>
        <p:nvSpPr>
          <p:cNvPr id="17" name="object 17"/>
          <p:cNvSpPr/>
          <p:nvPr/>
        </p:nvSpPr>
        <p:spPr>
          <a:xfrm>
            <a:off x="8470391" y="2885816"/>
            <a:ext cx="66040" cy="711200"/>
          </a:xfrm>
          <a:custGeom>
            <a:avLst/>
            <a:gdLst/>
            <a:ahLst/>
            <a:cxnLst/>
            <a:rect l="l" t="t" r="r" b="b"/>
            <a:pathLst>
              <a:path w="66040" h="711200">
                <a:moveTo>
                  <a:pt x="0" y="0"/>
                </a:moveTo>
                <a:lnTo>
                  <a:pt x="66050" y="711067"/>
                </a:lnTo>
              </a:path>
            </a:pathLst>
          </a:custGeom>
          <a:ln w="4671">
            <a:solidFill>
              <a:srgbClr val="000000"/>
            </a:solidFill>
          </a:ln>
        </p:spPr>
        <p:txBody>
          <a:bodyPr wrap="square" lIns="0" tIns="0" rIns="0" bIns="0" rtlCol="0"/>
          <a:lstStyle/>
          <a:p>
            <a:endParaRPr/>
          </a:p>
        </p:txBody>
      </p:sp>
      <p:sp>
        <p:nvSpPr>
          <p:cNvPr id="18" name="object 18"/>
          <p:cNvSpPr/>
          <p:nvPr/>
        </p:nvSpPr>
        <p:spPr>
          <a:xfrm>
            <a:off x="8436742" y="3594681"/>
            <a:ext cx="218554" cy="141922"/>
          </a:xfrm>
          <a:prstGeom prst="rect">
            <a:avLst/>
          </a:prstGeom>
          <a:blipFill>
            <a:blip r:embed="rId5" cstate="print"/>
            <a:stretch>
              <a:fillRect/>
            </a:stretch>
          </a:blipFill>
        </p:spPr>
        <p:txBody>
          <a:bodyPr wrap="square" lIns="0" tIns="0" rIns="0" bIns="0" rtlCol="0"/>
          <a:lstStyle/>
          <a:p>
            <a:endParaRPr/>
          </a:p>
        </p:txBody>
      </p:sp>
      <p:sp>
        <p:nvSpPr>
          <p:cNvPr id="19" name="object 19"/>
          <p:cNvSpPr/>
          <p:nvPr/>
        </p:nvSpPr>
        <p:spPr>
          <a:xfrm>
            <a:off x="8908298" y="3411723"/>
            <a:ext cx="1402080" cy="701040"/>
          </a:xfrm>
          <a:custGeom>
            <a:avLst/>
            <a:gdLst/>
            <a:ahLst/>
            <a:cxnLst/>
            <a:rect l="l" t="t" r="r" b="b"/>
            <a:pathLst>
              <a:path w="1402079" h="701039">
                <a:moveTo>
                  <a:pt x="0" y="701039"/>
                </a:moveTo>
                <a:lnTo>
                  <a:pt x="1402079" y="701039"/>
                </a:lnTo>
                <a:lnTo>
                  <a:pt x="1402079" y="0"/>
                </a:lnTo>
                <a:lnTo>
                  <a:pt x="0" y="0"/>
                </a:lnTo>
                <a:lnTo>
                  <a:pt x="0" y="701039"/>
                </a:lnTo>
                <a:close/>
              </a:path>
            </a:pathLst>
          </a:custGeom>
          <a:ln w="4672">
            <a:solidFill>
              <a:srgbClr val="000000"/>
            </a:solidFill>
          </a:ln>
        </p:spPr>
        <p:txBody>
          <a:bodyPr wrap="square" lIns="0" tIns="0" rIns="0" bIns="0" rtlCol="0"/>
          <a:lstStyle/>
          <a:p>
            <a:endParaRPr/>
          </a:p>
        </p:txBody>
      </p:sp>
      <p:sp>
        <p:nvSpPr>
          <p:cNvPr id="20" name="object 20"/>
          <p:cNvSpPr txBox="1"/>
          <p:nvPr/>
        </p:nvSpPr>
        <p:spPr>
          <a:xfrm>
            <a:off x="9183376" y="3469843"/>
            <a:ext cx="860425" cy="551180"/>
          </a:xfrm>
          <a:prstGeom prst="rect">
            <a:avLst/>
          </a:prstGeom>
        </p:spPr>
        <p:txBody>
          <a:bodyPr vert="horz" wrap="square" lIns="0" tIns="0" rIns="0" bIns="0" rtlCol="0">
            <a:spAutoFit/>
          </a:bodyPr>
          <a:lstStyle/>
          <a:p>
            <a:pPr marL="12700" marR="5080" indent="-1270" algn="ctr">
              <a:lnSpc>
                <a:spcPct val="102099"/>
              </a:lnSpc>
            </a:pPr>
            <a:r>
              <a:rPr sz="1200" b="1" dirty="0">
                <a:latin typeface="Arial"/>
                <a:cs typeface="Arial"/>
              </a:rPr>
              <a:t>G</a:t>
            </a:r>
            <a:r>
              <a:rPr sz="1200" b="1" spc="-5" dirty="0">
                <a:latin typeface="Arial"/>
                <a:cs typeface="Arial"/>
              </a:rPr>
              <a:t>oog</a:t>
            </a:r>
            <a:r>
              <a:rPr sz="1200" b="1" dirty="0">
                <a:latin typeface="Arial"/>
                <a:cs typeface="Arial"/>
              </a:rPr>
              <a:t>le</a:t>
            </a:r>
            <a:r>
              <a:rPr sz="1200" b="1" dirty="0">
                <a:latin typeface="Times New Roman"/>
                <a:cs typeface="Times New Roman"/>
              </a:rPr>
              <a:t> </a:t>
            </a:r>
            <a:r>
              <a:rPr sz="1200" b="1" spc="25" dirty="0">
                <a:latin typeface="Arial"/>
                <a:cs typeface="Arial"/>
              </a:rPr>
              <a:t>w</a:t>
            </a:r>
            <a:r>
              <a:rPr sz="1200" b="1" spc="15" dirty="0">
                <a:latin typeface="Arial"/>
                <a:cs typeface="Arial"/>
              </a:rPr>
              <a:t>e</a:t>
            </a:r>
            <a:r>
              <a:rPr sz="1200" b="1" spc="-5" dirty="0">
                <a:latin typeface="Arial"/>
                <a:cs typeface="Arial"/>
              </a:rPr>
              <a:t>b</a:t>
            </a:r>
            <a:r>
              <a:rPr sz="1200" b="1" dirty="0">
                <a:latin typeface="Arial"/>
                <a:cs typeface="Arial"/>
              </a:rPr>
              <a:t>se</a:t>
            </a:r>
            <a:r>
              <a:rPr sz="1200" b="1" spc="10" dirty="0">
                <a:latin typeface="Arial"/>
                <a:cs typeface="Arial"/>
              </a:rPr>
              <a:t>r</a:t>
            </a:r>
            <a:r>
              <a:rPr sz="1200" b="1" spc="-10" dirty="0">
                <a:latin typeface="Arial"/>
                <a:cs typeface="Arial"/>
              </a:rPr>
              <a:t>v</a:t>
            </a:r>
            <a:r>
              <a:rPr sz="1200" b="1" dirty="0">
                <a:latin typeface="Arial"/>
                <a:cs typeface="Arial"/>
              </a:rPr>
              <a:t>i</a:t>
            </a:r>
            <a:r>
              <a:rPr sz="1200" b="1" spc="15" dirty="0">
                <a:latin typeface="Arial"/>
                <a:cs typeface="Arial"/>
              </a:rPr>
              <a:t>c</a:t>
            </a:r>
            <a:r>
              <a:rPr sz="1200" b="1" dirty="0">
                <a:latin typeface="Arial"/>
                <a:cs typeface="Arial"/>
              </a:rPr>
              <a:t>e</a:t>
            </a:r>
            <a:r>
              <a:rPr sz="1200" b="1" dirty="0">
                <a:latin typeface="Times New Roman"/>
                <a:cs typeface="Times New Roman"/>
              </a:rPr>
              <a:t> </a:t>
            </a:r>
            <a:r>
              <a:rPr sz="1200" b="1" spc="5" dirty="0">
                <a:latin typeface="Arial"/>
                <a:cs typeface="Arial"/>
              </a:rPr>
              <a:t>(</a:t>
            </a:r>
            <a:r>
              <a:rPr sz="1200" b="1" spc="15" dirty="0">
                <a:latin typeface="Arial"/>
                <a:cs typeface="Arial"/>
              </a:rPr>
              <a:t>se</a:t>
            </a:r>
            <a:r>
              <a:rPr sz="1200" b="1" spc="10" dirty="0">
                <a:latin typeface="Arial"/>
                <a:cs typeface="Arial"/>
              </a:rPr>
              <a:t>r</a:t>
            </a:r>
            <a:r>
              <a:rPr sz="1200" b="1" spc="-10" dirty="0">
                <a:latin typeface="Arial"/>
                <a:cs typeface="Arial"/>
              </a:rPr>
              <a:t>v</a:t>
            </a:r>
            <a:r>
              <a:rPr sz="1200" b="1" spc="15" dirty="0">
                <a:latin typeface="Arial"/>
                <a:cs typeface="Arial"/>
              </a:rPr>
              <a:t>e</a:t>
            </a:r>
            <a:r>
              <a:rPr sz="1200" b="1" spc="10" dirty="0">
                <a:latin typeface="Arial"/>
                <a:cs typeface="Arial"/>
              </a:rPr>
              <a:t>r</a:t>
            </a:r>
            <a:r>
              <a:rPr sz="1200" b="1" dirty="0">
                <a:latin typeface="Arial"/>
                <a:cs typeface="Arial"/>
              </a:rPr>
              <a:t>)</a:t>
            </a:r>
            <a:endParaRPr sz="1200">
              <a:latin typeface="Arial"/>
              <a:cs typeface="Arial"/>
            </a:endParaRPr>
          </a:p>
        </p:txBody>
      </p:sp>
      <p:sp>
        <p:nvSpPr>
          <p:cNvPr id="21" name="object 21"/>
          <p:cNvSpPr/>
          <p:nvPr/>
        </p:nvSpPr>
        <p:spPr>
          <a:xfrm>
            <a:off x="10047213" y="3499225"/>
            <a:ext cx="175260" cy="175260"/>
          </a:xfrm>
          <a:custGeom>
            <a:avLst/>
            <a:gdLst/>
            <a:ahLst/>
            <a:cxnLst/>
            <a:rect l="l" t="t" r="r" b="b"/>
            <a:pathLst>
              <a:path w="175259" h="175260">
                <a:moveTo>
                  <a:pt x="0" y="175259"/>
                </a:moveTo>
                <a:lnTo>
                  <a:pt x="175259" y="175259"/>
                </a:lnTo>
                <a:lnTo>
                  <a:pt x="175259" y="0"/>
                </a:lnTo>
                <a:lnTo>
                  <a:pt x="0" y="0"/>
                </a:lnTo>
                <a:lnTo>
                  <a:pt x="0" y="35051"/>
                </a:lnTo>
                <a:lnTo>
                  <a:pt x="35051" y="35051"/>
                </a:lnTo>
                <a:lnTo>
                  <a:pt x="35051" y="70103"/>
                </a:lnTo>
                <a:lnTo>
                  <a:pt x="0" y="70103"/>
                </a:lnTo>
                <a:lnTo>
                  <a:pt x="0" y="105155"/>
                </a:lnTo>
                <a:lnTo>
                  <a:pt x="35051" y="105155"/>
                </a:lnTo>
                <a:lnTo>
                  <a:pt x="35051" y="140207"/>
                </a:lnTo>
                <a:lnTo>
                  <a:pt x="0" y="140207"/>
                </a:lnTo>
                <a:lnTo>
                  <a:pt x="0" y="175259"/>
                </a:lnTo>
                <a:close/>
              </a:path>
            </a:pathLst>
          </a:custGeom>
          <a:ln w="4671">
            <a:solidFill>
              <a:srgbClr val="000000"/>
            </a:solidFill>
          </a:ln>
        </p:spPr>
        <p:txBody>
          <a:bodyPr wrap="square" lIns="0" tIns="0" rIns="0" bIns="0" rtlCol="0"/>
          <a:lstStyle/>
          <a:p>
            <a:endParaRPr/>
          </a:p>
        </p:txBody>
      </p:sp>
      <p:sp>
        <p:nvSpPr>
          <p:cNvPr id="22" name="object 22"/>
          <p:cNvSpPr/>
          <p:nvPr/>
        </p:nvSpPr>
        <p:spPr>
          <a:xfrm>
            <a:off x="10012041" y="3604381"/>
            <a:ext cx="70485" cy="35560"/>
          </a:xfrm>
          <a:custGeom>
            <a:avLst/>
            <a:gdLst/>
            <a:ahLst/>
            <a:cxnLst/>
            <a:rect l="l" t="t" r="r" b="b"/>
            <a:pathLst>
              <a:path w="70484" h="35560">
                <a:moveTo>
                  <a:pt x="0" y="35051"/>
                </a:moveTo>
                <a:lnTo>
                  <a:pt x="70270" y="35051"/>
                </a:lnTo>
                <a:lnTo>
                  <a:pt x="70270" y="0"/>
                </a:lnTo>
                <a:lnTo>
                  <a:pt x="0" y="0"/>
                </a:lnTo>
                <a:lnTo>
                  <a:pt x="0" y="35051"/>
                </a:lnTo>
                <a:close/>
              </a:path>
            </a:pathLst>
          </a:custGeom>
          <a:ln w="4672">
            <a:solidFill>
              <a:srgbClr val="000000"/>
            </a:solidFill>
          </a:ln>
        </p:spPr>
        <p:txBody>
          <a:bodyPr wrap="square" lIns="0" tIns="0" rIns="0" bIns="0" rtlCol="0"/>
          <a:lstStyle/>
          <a:p>
            <a:endParaRPr/>
          </a:p>
        </p:txBody>
      </p:sp>
      <p:sp>
        <p:nvSpPr>
          <p:cNvPr id="23" name="object 23"/>
          <p:cNvSpPr/>
          <p:nvPr/>
        </p:nvSpPr>
        <p:spPr>
          <a:xfrm>
            <a:off x="10012041" y="3534278"/>
            <a:ext cx="70485" cy="35560"/>
          </a:xfrm>
          <a:custGeom>
            <a:avLst/>
            <a:gdLst/>
            <a:ahLst/>
            <a:cxnLst/>
            <a:rect l="l" t="t" r="r" b="b"/>
            <a:pathLst>
              <a:path w="70484" h="35560">
                <a:moveTo>
                  <a:pt x="0" y="35051"/>
                </a:moveTo>
                <a:lnTo>
                  <a:pt x="70270" y="35051"/>
                </a:lnTo>
                <a:lnTo>
                  <a:pt x="70270" y="0"/>
                </a:lnTo>
                <a:lnTo>
                  <a:pt x="0" y="0"/>
                </a:lnTo>
                <a:lnTo>
                  <a:pt x="0" y="35051"/>
                </a:lnTo>
                <a:close/>
              </a:path>
            </a:pathLst>
          </a:custGeom>
          <a:ln w="4672">
            <a:solidFill>
              <a:srgbClr val="000000"/>
            </a:solidFill>
          </a:ln>
        </p:spPr>
        <p:txBody>
          <a:bodyPr wrap="square" lIns="0" tIns="0" rIns="0" bIns="0" rtlCol="0"/>
          <a:lstStyle/>
          <a:p>
            <a:endParaRPr/>
          </a:p>
        </p:txBody>
      </p:sp>
      <p:sp>
        <p:nvSpPr>
          <p:cNvPr id="24" name="object 24"/>
          <p:cNvSpPr/>
          <p:nvPr/>
        </p:nvSpPr>
        <p:spPr>
          <a:xfrm>
            <a:off x="8619225" y="3762116"/>
            <a:ext cx="289560" cy="0"/>
          </a:xfrm>
          <a:custGeom>
            <a:avLst/>
            <a:gdLst/>
            <a:ahLst/>
            <a:cxnLst/>
            <a:rect l="l" t="t" r="r" b="b"/>
            <a:pathLst>
              <a:path w="289559">
                <a:moveTo>
                  <a:pt x="289072" y="0"/>
                </a:moveTo>
                <a:lnTo>
                  <a:pt x="0" y="0"/>
                </a:lnTo>
              </a:path>
            </a:pathLst>
          </a:custGeom>
          <a:ln w="4672">
            <a:solidFill>
              <a:srgbClr val="000000"/>
            </a:solidFill>
          </a:ln>
        </p:spPr>
        <p:txBody>
          <a:bodyPr wrap="square" lIns="0" tIns="0" rIns="0" bIns="0" rtlCol="0"/>
          <a:lstStyle/>
          <a:p>
            <a:endParaRPr/>
          </a:p>
        </p:txBody>
      </p:sp>
      <p:sp>
        <p:nvSpPr>
          <p:cNvPr id="25" name="object 25"/>
          <p:cNvSpPr/>
          <p:nvPr/>
        </p:nvSpPr>
        <p:spPr>
          <a:xfrm>
            <a:off x="8494258" y="3698519"/>
            <a:ext cx="127317" cy="127355"/>
          </a:xfrm>
          <a:prstGeom prst="rect">
            <a:avLst/>
          </a:prstGeom>
          <a:blipFill>
            <a:blip r:embed="rId6" cstate="print"/>
            <a:stretch>
              <a:fillRect/>
            </a:stretch>
          </a:blipFill>
        </p:spPr>
        <p:txBody>
          <a:bodyPr wrap="square" lIns="0" tIns="0" rIns="0" bIns="0" rtlCol="0"/>
          <a:lstStyle/>
          <a:p>
            <a:endParaRPr/>
          </a:p>
        </p:txBody>
      </p:sp>
      <p:sp>
        <p:nvSpPr>
          <p:cNvPr id="26" name="object 26"/>
          <p:cNvSpPr txBox="1"/>
          <p:nvPr/>
        </p:nvSpPr>
        <p:spPr>
          <a:xfrm>
            <a:off x="7331445" y="4638426"/>
            <a:ext cx="1402080" cy="543739"/>
          </a:xfrm>
          <a:prstGeom prst="rect">
            <a:avLst/>
          </a:prstGeom>
          <a:ln w="4672">
            <a:solidFill>
              <a:srgbClr val="000000"/>
            </a:solidFill>
          </a:ln>
        </p:spPr>
        <p:txBody>
          <a:bodyPr vert="horz" wrap="square" lIns="0" tIns="0" rIns="0" bIns="0" rtlCol="0">
            <a:spAutoFit/>
          </a:bodyPr>
          <a:lstStyle/>
          <a:p>
            <a:pPr algn="ctr">
              <a:lnSpc>
                <a:spcPts val="1410"/>
              </a:lnSpc>
            </a:pPr>
            <a:r>
              <a:rPr sz="1200" b="1" dirty="0">
                <a:latin typeface="Arial"/>
                <a:cs typeface="Arial"/>
              </a:rPr>
              <a:t>.</a:t>
            </a:r>
            <a:r>
              <a:rPr sz="1200" b="1" spc="5" dirty="0">
                <a:latin typeface="Arial"/>
                <a:cs typeface="Arial"/>
              </a:rPr>
              <a:t>N</a:t>
            </a:r>
            <a:r>
              <a:rPr sz="1200" b="1" dirty="0">
                <a:latin typeface="Arial"/>
                <a:cs typeface="Arial"/>
              </a:rPr>
              <a:t>E</a:t>
            </a:r>
            <a:r>
              <a:rPr sz="1200" b="1" spc="-10" dirty="0">
                <a:latin typeface="Arial"/>
                <a:cs typeface="Arial"/>
              </a:rPr>
              <a:t>T</a:t>
            </a:r>
            <a:endParaRPr sz="1200">
              <a:latin typeface="Arial"/>
              <a:cs typeface="Arial"/>
            </a:endParaRPr>
          </a:p>
          <a:p>
            <a:pPr marL="5080" algn="ctr">
              <a:lnSpc>
                <a:spcPts val="1410"/>
              </a:lnSpc>
            </a:pPr>
            <a:r>
              <a:rPr sz="1200" b="1" spc="15" dirty="0">
                <a:latin typeface="Arial"/>
                <a:cs typeface="Arial"/>
              </a:rPr>
              <a:t>a</a:t>
            </a:r>
            <a:r>
              <a:rPr sz="1200" b="1" spc="-5" dirty="0">
                <a:latin typeface="Arial"/>
                <a:cs typeface="Arial"/>
              </a:rPr>
              <a:t>pp</a:t>
            </a:r>
            <a:r>
              <a:rPr sz="1200" b="1" dirty="0">
                <a:latin typeface="Arial"/>
                <a:cs typeface="Arial"/>
              </a:rPr>
              <a:t>li</a:t>
            </a:r>
            <a:r>
              <a:rPr sz="1200" b="1" spc="15" dirty="0">
                <a:latin typeface="Arial"/>
                <a:cs typeface="Arial"/>
              </a:rPr>
              <a:t>ca</a:t>
            </a:r>
            <a:r>
              <a:rPr sz="1200" b="1" spc="5" dirty="0">
                <a:latin typeface="Arial"/>
                <a:cs typeface="Arial"/>
              </a:rPr>
              <a:t>t</a:t>
            </a:r>
            <a:r>
              <a:rPr sz="1200" b="1" dirty="0">
                <a:latin typeface="Arial"/>
                <a:cs typeface="Arial"/>
              </a:rPr>
              <a:t>i</a:t>
            </a:r>
            <a:r>
              <a:rPr sz="1200" b="1" spc="-5" dirty="0">
                <a:latin typeface="Arial"/>
                <a:cs typeface="Arial"/>
              </a:rPr>
              <a:t>o</a:t>
            </a:r>
            <a:r>
              <a:rPr sz="1200" b="1" spc="-10" dirty="0">
                <a:latin typeface="Arial"/>
                <a:cs typeface="Arial"/>
              </a:rPr>
              <a:t>n</a:t>
            </a:r>
            <a:endParaRPr sz="1200">
              <a:latin typeface="Arial"/>
              <a:cs typeface="Arial"/>
            </a:endParaRPr>
          </a:p>
          <a:p>
            <a:pPr marL="5715" algn="ctr">
              <a:spcBef>
                <a:spcPts val="25"/>
              </a:spcBef>
            </a:pPr>
            <a:r>
              <a:rPr sz="1200" b="1" spc="5" dirty="0">
                <a:latin typeface="Arial"/>
                <a:cs typeface="Arial"/>
              </a:rPr>
              <a:t>(</a:t>
            </a:r>
            <a:r>
              <a:rPr sz="1200" b="1" spc="15" dirty="0">
                <a:latin typeface="Arial"/>
                <a:cs typeface="Arial"/>
              </a:rPr>
              <a:t>c</a:t>
            </a:r>
            <a:r>
              <a:rPr sz="1200" b="1" dirty="0">
                <a:latin typeface="Arial"/>
                <a:cs typeface="Arial"/>
              </a:rPr>
              <a:t>li</a:t>
            </a:r>
            <a:r>
              <a:rPr sz="1200" b="1" spc="15" dirty="0">
                <a:latin typeface="Arial"/>
                <a:cs typeface="Arial"/>
              </a:rPr>
              <a:t>e</a:t>
            </a:r>
            <a:r>
              <a:rPr sz="1200" b="1" spc="-5" dirty="0">
                <a:latin typeface="Arial"/>
                <a:cs typeface="Arial"/>
              </a:rPr>
              <a:t>n</a:t>
            </a:r>
            <a:r>
              <a:rPr sz="1200" b="1" spc="5" dirty="0">
                <a:latin typeface="Arial"/>
                <a:cs typeface="Arial"/>
              </a:rPr>
              <a:t>t</a:t>
            </a:r>
            <a:r>
              <a:rPr sz="1200" b="1" dirty="0">
                <a:latin typeface="Arial"/>
                <a:cs typeface="Arial"/>
              </a:rPr>
              <a:t>)</a:t>
            </a:r>
            <a:endParaRPr sz="1200">
              <a:latin typeface="Arial"/>
              <a:cs typeface="Arial"/>
            </a:endParaRPr>
          </a:p>
        </p:txBody>
      </p:sp>
      <p:sp>
        <p:nvSpPr>
          <p:cNvPr id="27" name="object 27"/>
          <p:cNvSpPr/>
          <p:nvPr/>
        </p:nvSpPr>
        <p:spPr>
          <a:xfrm>
            <a:off x="8470391" y="4726054"/>
            <a:ext cx="175260" cy="175260"/>
          </a:xfrm>
          <a:custGeom>
            <a:avLst/>
            <a:gdLst/>
            <a:ahLst/>
            <a:cxnLst/>
            <a:rect l="l" t="t" r="r" b="b"/>
            <a:pathLst>
              <a:path w="175259" h="175260">
                <a:moveTo>
                  <a:pt x="0" y="175259"/>
                </a:moveTo>
                <a:lnTo>
                  <a:pt x="175138" y="175259"/>
                </a:lnTo>
                <a:lnTo>
                  <a:pt x="175138" y="0"/>
                </a:lnTo>
                <a:lnTo>
                  <a:pt x="0" y="0"/>
                </a:lnTo>
                <a:lnTo>
                  <a:pt x="0" y="35051"/>
                </a:lnTo>
                <a:lnTo>
                  <a:pt x="34930" y="35051"/>
                </a:lnTo>
                <a:lnTo>
                  <a:pt x="34930" y="70103"/>
                </a:lnTo>
                <a:lnTo>
                  <a:pt x="0" y="70103"/>
                </a:lnTo>
                <a:lnTo>
                  <a:pt x="0" y="105155"/>
                </a:lnTo>
                <a:lnTo>
                  <a:pt x="34930" y="105155"/>
                </a:lnTo>
                <a:lnTo>
                  <a:pt x="34930" y="140207"/>
                </a:lnTo>
                <a:lnTo>
                  <a:pt x="0" y="140207"/>
                </a:lnTo>
                <a:lnTo>
                  <a:pt x="0" y="175259"/>
                </a:lnTo>
                <a:close/>
              </a:path>
            </a:pathLst>
          </a:custGeom>
          <a:ln w="4671">
            <a:solidFill>
              <a:srgbClr val="000000"/>
            </a:solidFill>
          </a:ln>
        </p:spPr>
        <p:txBody>
          <a:bodyPr wrap="square" lIns="0" tIns="0" rIns="0" bIns="0" rtlCol="0"/>
          <a:lstStyle/>
          <a:p>
            <a:endParaRPr/>
          </a:p>
        </p:txBody>
      </p:sp>
      <p:sp>
        <p:nvSpPr>
          <p:cNvPr id="28" name="object 28"/>
          <p:cNvSpPr/>
          <p:nvPr/>
        </p:nvSpPr>
        <p:spPr>
          <a:xfrm>
            <a:off x="8435341" y="4831210"/>
            <a:ext cx="70485" cy="35560"/>
          </a:xfrm>
          <a:custGeom>
            <a:avLst/>
            <a:gdLst/>
            <a:ahLst/>
            <a:cxnLst/>
            <a:rect l="l" t="t" r="r" b="b"/>
            <a:pathLst>
              <a:path w="70484" h="35560">
                <a:moveTo>
                  <a:pt x="0" y="35051"/>
                </a:moveTo>
                <a:lnTo>
                  <a:pt x="70080" y="35051"/>
                </a:lnTo>
                <a:lnTo>
                  <a:pt x="70080" y="0"/>
                </a:lnTo>
                <a:lnTo>
                  <a:pt x="0" y="0"/>
                </a:lnTo>
                <a:lnTo>
                  <a:pt x="0" y="35051"/>
                </a:lnTo>
                <a:close/>
              </a:path>
            </a:pathLst>
          </a:custGeom>
          <a:ln w="4672">
            <a:solidFill>
              <a:srgbClr val="000000"/>
            </a:solidFill>
          </a:ln>
        </p:spPr>
        <p:txBody>
          <a:bodyPr wrap="square" lIns="0" tIns="0" rIns="0" bIns="0" rtlCol="0"/>
          <a:lstStyle/>
          <a:p>
            <a:endParaRPr/>
          </a:p>
        </p:txBody>
      </p:sp>
      <p:sp>
        <p:nvSpPr>
          <p:cNvPr id="29" name="object 29"/>
          <p:cNvSpPr/>
          <p:nvPr/>
        </p:nvSpPr>
        <p:spPr>
          <a:xfrm>
            <a:off x="8435341" y="4761107"/>
            <a:ext cx="70485" cy="35560"/>
          </a:xfrm>
          <a:custGeom>
            <a:avLst/>
            <a:gdLst/>
            <a:ahLst/>
            <a:cxnLst/>
            <a:rect l="l" t="t" r="r" b="b"/>
            <a:pathLst>
              <a:path w="70484" h="35560">
                <a:moveTo>
                  <a:pt x="0" y="35051"/>
                </a:moveTo>
                <a:lnTo>
                  <a:pt x="70080" y="35051"/>
                </a:lnTo>
                <a:lnTo>
                  <a:pt x="70080" y="0"/>
                </a:lnTo>
                <a:lnTo>
                  <a:pt x="0" y="0"/>
                </a:lnTo>
                <a:lnTo>
                  <a:pt x="0" y="35051"/>
                </a:lnTo>
                <a:close/>
              </a:path>
            </a:pathLst>
          </a:custGeom>
          <a:ln w="4672">
            <a:solidFill>
              <a:srgbClr val="000000"/>
            </a:solidFill>
          </a:ln>
        </p:spPr>
        <p:txBody>
          <a:bodyPr wrap="square" lIns="0" tIns="0" rIns="0" bIns="0" rtlCol="0"/>
          <a:lstStyle/>
          <a:p>
            <a:endParaRPr/>
          </a:p>
        </p:txBody>
      </p:sp>
      <p:sp>
        <p:nvSpPr>
          <p:cNvPr id="30" name="object 30"/>
          <p:cNvSpPr/>
          <p:nvPr/>
        </p:nvSpPr>
        <p:spPr>
          <a:xfrm>
            <a:off x="8382762" y="3926586"/>
            <a:ext cx="153035" cy="711835"/>
          </a:xfrm>
          <a:custGeom>
            <a:avLst/>
            <a:gdLst/>
            <a:ahLst/>
            <a:cxnLst/>
            <a:rect l="l" t="t" r="r" b="b"/>
            <a:pathLst>
              <a:path w="153034" h="711835">
                <a:moveTo>
                  <a:pt x="0" y="711839"/>
                </a:moveTo>
                <a:lnTo>
                  <a:pt x="152643" y="0"/>
                </a:lnTo>
              </a:path>
            </a:pathLst>
          </a:custGeom>
          <a:ln w="4671">
            <a:solidFill>
              <a:srgbClr val="000000"/>
            </a:solidFill>
          </a:ln>
        </p:spPr>
        <p:txBody>
          <a:bodyPr wrap="square" lIns="0" tIns="0" rIns="0" bIns="0" rtlCol="0"/>
          <a:lstStyle/>
          <a:p>
            <a:endParaRPr/>
          </a:p>
        </p:txBody>
      </p:sp>
      <p:sp>
        <p:nvSpPr>
          <p:cNvPr id="31" name="object 31"/>
          <p:cNvSpPr/>
          <p:nvPr/>
        </p:nvSpPr>
        <p:spPr>
          <a:xfrm>
            <a:off x="8448293" y="3776916"/>
            <a:ext cx="219138" cy="154495"/>
          </a:xfrm>
          <a:prstGeom prst="rect">
            <a:avLst/>
          </a:prstGeom>
          <a:blipFill>
            <a:blip r:embed="rId7" cstate="print"/>
            <a:stretch>
              <a:fillRect/>
            </a:stretch>
          </a:blipFill>
        </p:spPr>
        <p:txBody>
          <a:bodyPr wrap="square" lIns="0" tIns="0" rIns="0" bIns="0" rtlCol="0"/>
          <a:lstStyle/>
          <a:p>
            <a:endParaRPr/>
          </a:p>
        </p:txBody>
      </p:sp>
      <p:sp>
        <p:nvSpPr>
          <p:cNvPr id="32" name="object 32"/>
          <p:cNvSpPr txBox="1"/>
          <p:nvPr/>
        </p:nvSpPr>
        <p:spPr>
          <a:xfrm>
            <a:off x="8250180" y="2952870"/>
            <a:ext cx="170815" cy="276999"/>
          </a:xfrm>
          <a:prstGeom prst="rect">
            <a:avLst/>
          </a:prstGeom>
        </p:spPr>
        <p:txBody>
          <a:bodyPr vert="horz" wrap="square" lIns="0" tIns="0" rIns="0" bIns="0" rtlCol="0">
            <a:spAutoFit/>
          </a:bodyPr>
          <a:lstStyle/>
          <a:p>
            <a:pPr marL="12700"/>
            <a:r>
              <a:rPr spc="-15" dirty="0">
                <a:latin typeface="Verdana"/>
                <a:cs typeface="Verdana"/>
              </a:rPr>
              <a:t>*</a:t>
            </a:r>
            <a:endParaRPr>
              <a:latin typeface="Verdana"/>
              <a:cs typeface="Verdana"/>
            </a:endParaRPr>
          </a:p>
        </p:txBody>
      </p:sp>
      <p:sp>
        <p:nvSpPr>
          <p:cNvPr id="33" name="object 33"/>
          <p:cNvSpPr txBox="1"/>
          <p:nvPr/>
        </p:nvSpPr>
        <p:spPr>
          <a:xfrm>
            <a:off x="8178793" y="4386701"/>
            <a:ext cx="170815" cy="276999"/>
          </a:xfrm>
          <a:prstGeom prst="rect">
            <a:avLst/>
          </a:prstGeom>
        </p:spPr>
        <p:txBody>
          <a:bodyPr vert="horz" wrap="square" lIns="0" tIns="0" rIns="0" bIns="0" rtlCol="0">
            <a:spAutoFit/>
          </a:bodyPr>
          <a:lstStyle/>
          <a:p>
            <a:pPr marL="12700"/>
            <a:r>
              <a:rPr spc="-15" dirty="0">
                <a:latin typeface="Verdana"/>
                <a:cs typeface="Verdana"/>
              </a:rPr>
              <a:t>*</a:t>
            </a:r>
            <a:endParaRPr>
              <a:latin typeface="Verdana"/>
              <a:cs typeface="Verdana"/>
            </a:endParaRPr>
          </a:p>
        </p:txBody>
      </p:sp>
      <p:sp>
        <p:nvSpPr>
          <p:cNvPr id="34" name="object 34"/>
          <p:cNvSpPr txBox="1"/>
          <p:nvPr/>
        </p:nvSpPr>
        <p:spPr>
          <a:xfrm>
            <a:off x="8696322" y="3932549"/>
            <a:ext cx="170815" cy="276999"/>
          </a:xfrm>
          <a:prstGeom prst="rect">
            <a:avLst/>
          </a:prstGeom>
        </p:spPr>
        <p:txBody>
          <a:bodyPr vert="horz" wrap="square" lIns="0" tIns="0" rIns="0" bIns="0" rtlCol="0">
            <a:spAutoFit/>
          </a:bodyPr>
          <a:lstStyle/>
          <a:p>
            <a:pPr marL="12700"/>
            <a:r>
              <a:rPr spc="-15" dirty="0">
                <a:latin typeface="Verdana"/>
                <a:cs typeface="Verdana"/>
              </a:rPr>
              <a:t>1</a:t>
            </a:r>
            <a:endParaRPr>
              <a:latin typeface="Verdana"/>
              <a:cs typeface="Verdana"/>
            </a:endParaRPr>
          </a:p>
        </p:txBody>
      </p:sp>
    </p:spTree>
    <p:extLst>
      <p:ext uri="{BB962C8B-B14F-4D97-AF65-F5344CB8AC3E}">
        <p14:creationId xmlns:p14="http://schemas.microsoft.com/office/powerpoint/2010/main" val="35548351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524000" y="0"/>
            <a:ext cx="285750" cy="533400"/>
          </a:xfrm>
          <a:prstGeom prst="rect">
            <a:avLst/>
          </a:prstGeom>
          <a:blipFill>
            <a:blip r:embed="rId3" cstate="print"/>
            <a:stretch>
              <a:fillRect/>
            </a:stretch>
          </a:blipFill>
        </p:spPr>
        <p:txBody>
          <a:bodyPr wrap="square" lIns="0" tIns="0" rIns="0" bIns="0" rtlCol="0"/>
          <a:lstStyle/>
          <a:p>
            <a:endParaRPr/>
          </a:p>
        </p:txBody>
      </p:sp>
      <p:sp>
        <p:nvSpPr>
          <p:cNvPr id="3" name="object 3"/>
          <p:cNvSpPr/>
          <p:nvPr/>
        </p:nvSpPr>
        <p:spPr>
          <a:xfrm>
            <a:off x="1936752" y="134923"/>
            <a:ext cx="8731239" cy="274637"/>
          </a:xfrm>
          <a:prstGeom prst="rect">
            <a:avLst/>
          </a:prstGeom>
          <a:blipFill>
            <a:blip r:embed="rId4" cstate="print"/>
            <a:stretch>
              <a:fillRect/>
            </a:stretch>
          </a:blipFill>
        </p:spPr>
        <p:txBody>
          <a:bodyPr wrap="square" lIns="0" tIns="0" rIns="0" bIns="0" rtlCol="0"/>
          <a:lstStyle/>
          <a:p>
            <a:endParaRPr/>
          </a:p>
        </p:txBody>
      </p:sp>
      <p:sp>
        <p:nvSpPr>
          <p:cNvPr id="4" name="object 4"/>
          <p:cNvSpPr/>
          <p:nvPr/>
        </p:nvSpPr>
        <p:spPr>
          <a:xfrm>
            <a:off x="1933575" y="134866"/>
            <a:ext cx="138430" cy="136525"/>
          </a:xfrm>
          <a:custGeom>
            <a:avLst/>
            <a:gdLst/>
            <a:ahLst/>
            <a:cxnLst/>
            <a:rect l="l" t="t" r="r" b="b"/>
            <a:pathLst>
              <a:path w="138429" h="136525">
                <a:moveTo>
                  <a:pt x="0" y="136529"/>
                </a:moveTo>
                <a:lnTo>
                  <a:pt x="138112" y="136529"/>
                </a:lnTo>
                <a:lnTo>
                  <a:pt x="138112" y="0"/>
                </a:lnTo>
                <a:lnTo>
                  <a:pt x="0" y="0"/>
                </a:lnTo>
                <a:lnTo>
                  <a:pt x="0" y="136529"/>
                </a:lnTo>
                <a:close/>
              </a:path>
            </a:pathLst>
          </a:custGeom>
          <a:solidFill>
            <a:srgbClr val="D6D6EB"/>
          </a:solidFill>
        </p:spPr>
        <p:txBody>
          <a:bodyPr wrap="square" lIns="0" tIns="0" rIns="0" bIns="0" rtlCol="0"/>
          <a:lstStyle/>
          <a:p>
            <a:endParaRPr/>
          </a:p>
        </p:txBody>
      </p:sp>
      <p:sp>
        <p:nvSpPr>
          <p:cNvPr id="5" name="object 5"/>
          <p:cNvSpPr/>
          <p:nvPr/>
        </p:nvSpPr>
        <p:spPr>
          <a:xfrm>
            <a:off x="2071689" y="1"/>
            <a:ext cx="139700" cy="135255"/>
          </a:xfrm>
          <a:custGeom>
            <a:avLst/>
            <a:gdLst/>
            <a:ahLst/>
            <a:cxnLst/>
            <a:rect l="l" t="t" r="r" b="b"/>
            <a:pathLst>
              <a:path w="139700" h="135255">
                <a:moveTo>
                  <a:pt x="0" y="134933"/>
                </a:moveTo>
                <a:lnTo>
                  <a:pt x="139695" y="134933"/>
                </a:lnTo>
                <a:lnTo>
                  <a:pt x="139695" y="59"/>
                </a:lnTo>
                <a:lnTo>
                  <a:pt x="0" y="59"/>
                </a:lnTo>
                <a:lnTo>
                  <a:pt x="0" y="134933"/>
                </a:lnTo>
              </a:path>
            </a:pathLst>
          </a:custGeom>
          <a:solidFill>
            <a:srgbClr val="D6D6EB"/>
          </a:solidFill>
        </p:spPr>
        <p:txBody>
          <a:bodyPr wrap="square" lIns="0" tIns="0" rIns="0" bIns="0" rtlCol="0"/>
          <a:lstStyle/>
          <a:p>
            <a:endParaRPr/>
          </a:p>
        </p:txBody>
      </p:sp>
      <p:sp>
        <p:nvSpPr>
          <p:cNvPr id="6" name="object 6"/>
          <p:cNvSpPr/>
          <p:nvPr/>
        </p:nvSpPr>
        <p:spPr>
          <a:xfrm>
            <a:off x="2071689" y="134919"/>
            <a:ext cx="139700" cy="141605"/>
          </a:xfrm>
          <a:custGeom>
            <a:avLst/>
            <a:gdLst/>
            <a:ahLst/>
            <a:cxnLst/>
            <a:rect l="l" t="t" r="r" b="b"/>
            <a:pathLst>
              <a:path w="139700" h="141604">
                <a:moveTo>
                  <a:pt x="0" y="141291"/>
                </a:moveTo>
                <a:lnTo>
                  <a:pt x="139695" y="141291"/>
                </a:lnTo>
                <a:lnTo>
                  <a:pt x="139695" y="0"/>
                </a:lnTo>
                <a:lnTo>
                  <a:pt x="0" y="0"/>
                </a:lnTo>
                <a:lnTo>
                  <a:pt x="0" y="141291"/>
                </a:lnTo>
                <a:close/>
              </a:path>
            </a:pathLst>
          </a:custGeom>
          <a:solidFill>
            <a:srgbClr val="A8ABD6"/>
          </a:solidFill>
        </p:spPr>
        <p:txBody>
          <a:bodyPr wrap="square" lIns="0" tIns="0" rIns="0" bIns="0" rtlCol="0"/>
          <a:lstStyle/>
          <a:p>
            <a:endParaRPr/>
          </a:p>
        </p:txBody>
      </p:sp>
      <p:sp>
        <p:nvSpPr>
          <p:cNvPr id="7" name="object 7"/>
          <p:cNvSpPr/>
          <p:nvPr/>
        </p:nvSpPr>
        <p:spPr>
          <a:xfrm>
            <a:off x="1798642" y="274627"/>
            <a:ext cx="136525" cy="135255"/>
          </a:xfrm>
          <a:custGeom>
            <a:avLst/>
            <a:gdLst/>
            <a:ahLst/>
            <a:cxnLst/>
            <a:rect l="l" t="t" r="r" b="b"/>
            <a:pathLst>
              <a:path w="136525" h="135254">
                <a:moveTo>
                  <a:pt x="0" y="134933"/>
                </a:moveTo>
                <a:lnTo>
                  <a:pt x="136517" y="134933"/>
                </a:lnTo>
                <a:lnTo>
                  <a:pt x="136517" y="0"/>
                </a:lnTo>
                <a:lnTo>
                  <a:pt x="0" y="0"/>
                </a:lnTo>
                <a:lnTo>
                  <a:pt x="0" y="134933"/>
                </a:lnTo>
                <a:close/>
              </a:path>
            </a:pathLst>
          </a:custGeom>
          <a:solidFill>
            <a:srgbClr val="D6D6EB"/>
          </a:solidFill>
        </p:spPr>
        <p:txBody>
          <a:bodyPr wrap="square" lIns="0" tIns="0" rIns="0" bIns="0" rtlCol="0"/>
          <a:lstStyle/>
          <a:p>
            <a:endParaRPr/>
          </a:p>
        </p:txBody>
      </p:sp>
      <p:sp>
        <p:nvSpPr>
          <p:cNvPr id="8" name="object 8"/>
          <p:cNvSpPr/>
          <p:nvPr/>
        </p:nvSpPr>
        <p:spPr>
          <a:xfrm>
            <a:off x="1655767" y="136451"/>
            <a:ext cx="141605" cy="138430"/>
          </a:xfrm>
          <a:custGeom>
            <a:avLst/>
            <a:gdLst/>
            <a:ahLst/>
            <a:cxnLst/>
            <a:rect l="l" t="t" r="r" b="b"/>
            <a:pathLst>
              <a:path w="141604" h="138429">
                <a:moveTo>
                  <a:pt x="0" y="138112"/>
                </a:moveTo>
                <a:lnTo>
                  <a:pt x="141279" y="138112"/>
                </a:lnTo>
                <a:lnTo>
                  <a:pt x="141279" y="0"/>
                </a:lnTo>
                <a:lnTo>
                  <a:pt x="0" y="0"/>
                </a:lnTo>
                <a:lnTo>
                  <a:pt x="0" y="138112"/>
                </a:lnTo>
                <a:close/>
              </a:path>
            </a:pathLst>
          </a:custGeom>
          <a:solidFill>
            <a:srgbClr val="00178F"/>
          </a:solidFill>
        </p:spPr>
        <p:txBody>
          <a:bodyPr wrap="square" lIns="0" tIns="0" rIns="0" bIns="0" rtlCol="0"/>
          <a:lstStyle/>
          <a:p>
            <a:endParaRPr/>
          </a:p>
        </p:txBody>
      </p:sp>
      <p:sp>
        <p:nvSpPr>
          <p:cNvPr id="9" name="object 9"/>
          <p:cNvSpPr/>
          <p:nvPr/>
        </p:nvSpPr>
        <p:spPr>
          <a:xfrm>
            <a:off x="1933575" y="271447"/>
            <a:ext cx="138430" cy="138430"/>
          </a:xfrm>
          <a:custGeom>
            <a:avLst/>
            <a:gdLst/>
            <a:ahLst/>
            <a:cxnLst/>
            <a:rect l="l" t="t" r="r" b="b"/>
            <a:pathLst>
              <a:path w="138429" h="138429">
                <a:moveTo>
                  <a:pt x="0" y="138112"/>
                </a:moveTo>
                <a:lnTo>
                  <a:pt x="138112" y="138112"/>
                </a:lnTo>
                <a:lnTo>
                  <a:pt x="138112" y="0"/>
                </a:lnTo>
                <a:lnTo>
                  <a:pt x="0" y="0"/>
                </a:lnTo>
                <a:lnTo>
                  <a:pt x="0" y="138112"/>
                </a:lnTo>
                <a:close/>
              </a:path>
            </a:pathLst>
          </a:custGeom>
          <a:solidFill>
            <a:srgbClr val="A8ABD6"/>
          </a:solidFill>
        </p:spPr>
        <p:txBody>
          <a:bodyPr wrap="square" lIns="0" tIns="0" rIns="0" bIns="0" rtlCol="0"/>
          <a:lstStyle/>
          <a:p>
            <a:endParaRPr/>
          </a:p>
        </p:txBody>
      </p:sp>
      <p:sp>
        <p:nvSpPr>
          <p:cNvPr id="10" name="object 10"/>
          <p:cNvSpPr/>
          <p:nvPr/>
        </p:nvSpPr>
        <p:spPr>
          <a:xfrm>
            <a:off x="1798642" y="409582"/>
            <a:ext cx="136525" cy="136525"/>
          </a:xfrm>
          <a:custGeom>
            <a:avLst/>
            <a:gdLst/>
            <a:ahLst/>
            <a:cxnLst/>
            <a:rect l="l" t="t" r="r" b="b"/>
            <a:pathLst>
              <a:path w="136525" h="136525">
                <a:moveTo>
                  <a:pt x="0" y="136529"/>
                </a:moveTo>
                <a:lnTo>
                  <a:pt x="136517" y="136529"/>
                </a:lnTo>
                <a:lnTo>
                  <a:pt x="136517" y="0"/>
                </a:lnTo>
                <a:lnTo>
                  <a:pt x="0" y="0"/>
                </a:lnTo>
                <a:lnTo>
                  <a:pt x="0" y="136529"/>
                </a:lnTo>
                <a:close/>
              </a:path>
            </a:pathLst>
          </a:custGeom>
          <a:solidFill>
            <a:srgbClr val="A8ABD6"/>
          </a:solidFill>
        </p:spPr>
        <p:txBody>
          <a:bodyPr wrap="square" lIns="0" tIns="0" rIns="0" bIns="0" rtlCol="0"/>
          <a:lstStyle/>
          <a:p>
            <a:endParaRPr/>
          </a:p>
        </p:txBody>
      </p:sp>
      <p:sp>
        <p:nvSpPr>
          <p:cNvPr id="11" name="object 11"/>
          <p:cNvSpPr txBox="1">
            <a:spLocks noGrp="1"/>
          </p:cNvSpPr>
          <p:nvPr>
            <p:ph type="title"/>
          </p:nvPr>
        </p:nvSpPr>
        <p:spPr>
          <a:xfrm>
            <a:off x="3082637" y="386011"/>
            <a:ext cx="10245437" cy="620363"/>
          </a:xfrm>
          <a:prstGeom prst="rect">
            <a:avLst/>
          </a:prstGeom>
        </p:spPr>
        <p:txBody>
          <a:bodyPr vert="horz" wrap="square" lIns="0" tIns="0" rIns="0" bIns="0" rtlCol="0" anchor="ctr">
            <a:spAutoFit/>
          </a:bodyPr>
          <a:lstStyle/>
          <a:p>
            <a:pPr marL="80645">
              <a:lnSpc>
                <a:spcPts val="5235"/>
              </a:lnSpc>
            </a:pPr>
            <a:r>
              <a:rPr dirty="0"/>
              <a:t>Sty</a:t>
            </a:r>
            <a:r>
              <a:rPr spc="15" dirty="0"/>
              <a:t>l</a:t>
            </a:r>
            <a:r>
              <a:rPr dirty="0"/>
              <a:t>e</a:t>
            </a:r>
            <a:r>
              <a:rPr spc="90" dirty="0">
                <a:latin typeface="Times New Roman"/>
                <a:cs typeface="Times New Roman"/>
              </a:rPr>
              <a:t> </a:t>
            </a:r>
            <a:r>
              <a:rPr spc="-5" dirty="0"/>
              <a:t>3</a:t>
            </a:r>
            <a:r>
              <a:rPr dirty="0"/>
              <a:t>:</a:t>
            </a:r>
            <a:r>
              <a:rPr spc="60" dirty="0">
                <a:latin typeface="Times New Roman"/>
                <a:cs typeface="Times New Roman"/>
              </a:rPr>
              <a:t> </a:t>
            </a:r>
            <a:r>
              <a:rPr spc="-5" dirty="0"/>
              <a:t>N-</a:t>
            </a:r>
            <a:r>
              <a:rPr dirty="0"/>
              <a:t>Tiered</a:t>
            </a:r>
          </a:p>
        </p:txBody>
      </p:sp>
      <p:sp>
        <p:nvSpPr>
          <p:cNvPr id="12" name="object 12"/>
          <p:cNvSpPr txBox="1"/>
          <p:nvPr/>
        </p:nvSpPr>
        <p:spPr>
          <a:xfrm>
            <a:off x="1852986" y="1406297"/>
            <a:ext cx="8084184" cy="4481868"/>
          </a:xfrm>
          <a:prstGeom prst="rect">
            <a:avLst/>
          </a:prstGeom>
        </p:spPr>
        <p:txBody>
          <a:bodyPr vert="horz" wrap="square" lIns="0" tIns="0" rIns="0" bIns="0" rtlCol="0">
            <a:spAutoFit/>
          </a:bodyPr>
          <a:lstStyle/>
          <a:p>
            <a:pPr marL="355600" marR="387985" indent="-342900">
              <a:lnSpc>
                <a:spcPct val="89000"/>
              </a:lnSpc>
              <a:buClr>
                <a:srgbClr val="00007C"/>
              </a:buClr>
              <a:buSzPct val="75000"/>
              <a:buFont typeface="Wingdings"/>
              <a:buChar char=""/>
              <a:tabLst>
                <a:tab pos="356235" algn="l"/>
              </a:tabLst>
            </a:pPr>
            <a:r>
              <a:rPr sz="2400" i="1" dirty="0">
                <a:solidFill>
                  <a:srgbClr val="000098"/>
                </a:solidFill>
                <a:latin typeface="Arial"/>
                <a:cs typeface="Arial"/>
              </a:rPr>
              <a:t>Si</a:t>
            </a:r>
            <a:r>
              <a:rPr sz="2400" i="1" spc="-25" dirty="0">
                <a:solidFill>
                  <a:srgbClr val="000098"/>
                </a:solidFill>
                <a:latin typeface="Arial"/>
                <a:cs typeface="Arial"/>
              </a:rPr>
              <a:t>m</a:t>
            </a:r>
            <a:r>
              <a:rPr sz="2400" i="1" spc="-5" dirty="0">
                <a:solidFill>
                  <a:srgbClr val="000098"/>
                </a:solidFill>
                <a:latin typeface="Arial"/>
                <a:cs typeface="Arial"/>
              </a:rPr>
              <a:t>ila</a:t>
            </a:r>
            <a:r>
              <a:rPr sz="2400" i="1" dirty="0">
                <a:solidFill>
                  <a:srgbClr val="000098"/>
                </a:solidFill>
                <a:latin typeface="Arial"/>
                <a:cs typeface="Arial"/>
              </a:rPr>
              <a:t>r</a:t>
            </a:r>
            <a:r>
              <a:rPr sz="2400" i="1" spc="105" dirty="0">
                <a:solidFill>
                  <a:srgbClr val="000098"/>
                </a:solidFill>
                <a:latin typeface="Times New Roman"/>
                <a:cs typeface="Times New Roman"/>
              </a:rPr>
              <a:t> </a:t>
            </a:r>
            <a:r>
              <a:rPr sz="2400" i="1" spc="-10" dirty="0">
                <a:solidFill>
                  <a:srgbClr val="000098"/>
                </a:solidFill>
                <a:latin typeface="Arial"/>
                <a:cs typeface="Arial"/>
              </a:rPr>
              <a:t>to</a:t>
            </a:r>
            <a:r>
              <a:rPr sz="2400" i="1" spc="40" dirty="0">
                <a:solidFill>
                  <a:srgbClr val="000098"/>
                </a:solidFill>
                <a:latin typeface="Times New Roman"/>
                <a:cs typeface="Times New Roman"/>
              </a:rPr>
              <a:t> </a:t>
            </a:r>
            <a:r>
              <a:rPr sz="2400" i="1" dirty="0">
                <a:solidFill>
                  <a:srgbClr val="000098"/>
                </a:solidFill>
                <a:latin typeface="Arial"/>
                <a:cs typeface="Arial"/>
              </a:rPr>
              <a:t>client</a:t>
            </a:r>
            <a:r>
              <a:rPr sz="2400" i="1" spc="5" dirty="0">
                <a:solidFill>
                  <a:srgbClr val="000098"/>
                </a:solidFill>
                <a:latin typeface="Arial"/>
                <a:cs typeface="Arial"/>
              </a:rPr>
              <a:t>/</a:t>
            </a:r>
            <a:r>
              <a:rPr sz="2400" i="1" dirty="0">
                <a:solidFill>
                  <a:srgbClr val="000098"/>
                </a:solidFill>
                <a:latin typeface="Arial"/>
                <a:cs typeface="Arial"/>
              </a:rPr>
              <a:t>se</a:t>
            </a:r>
            <a:r>
              <a:rPr sz="2400" i="1" spc="5" dirty="0">
                <a:solidFill>
                  <a:srgbClr val="000098"/>
                </a:solidFill>
                <a:latin typeface="Arial"/>
                <a:cs typeface="Arial"/>
              </a:rPr>
              <a:t>r</a:t>
            </a:r>
            <a:r>
              <a:rPr sz="2400" i="1" dirty="0">
                <a:solidFill>
                  <a:srgbClr val="000098"/>
                </a:solidFill>
                <a:latin typeface="Arial"/>
                <a:cs typeface="Arial"/>
              </a:rPr>
              <a:t>v</a:t>
            </a:r>
            <a:r>
              <a:rPr sz="2400" i="1" spc="-5" dirty="0">
                <a:solidFill>
                  <a:srgbClr val="000098"/>
                </a:solidFill>
                <a:latin typeface="Arial"/>
                <a:cs typeface="Arial"/>
              </a:rPr>
              <a:t>e</a:t>
            </a:r>
            <a:r>
              <a:rPr sz="2400" i="1" spc="-135" dirty="0">
                <a:solidFill>
                  <a:srgbClr val="000098"/>
                </a:solidFill>
                <a:latin typeface="Arial"/>
                <a:cs typeface="Arial"/>
              </a:rPr>
              <a:t>r</a:t>
            </a:r>
            <a:r>
              <a:rPr sz="2400" i="1" spc="-10" dirty="0">
                <a:solidFill>
                  <a:srgbClr val="000098"/>
                </a:solidFill>
                <a:latin typeface="Arial"/>
                <a:cs typeface="Arial"/>
              </a:rPr>
              <a:t>,</a:t>
            </a:r>
            <a:r>
              <a:rPr sz="2400" i="1" spc="-15" dirty="0">
                <a:solidFill>
                  <a:srgbClr val="000098"/>
                </a:solidFill>
                <a:latin typeface="Times New Roman"/>
                <a:cs typeface="Times New Roman"/>
              </a:rPr>
              <a:t> </a:t>
            </a:r>
            <a:r>
              <a:rPr sz="2400" i="1" spc="-5" dirty="0">
                <a:solidFill>
                  <a:srgbClr val="000098"/>
                </a:solidFill>
                <a:latin typeface="Arial"/>
                <a:cs typeface="Arial"/>
              </a:rPr>
              <a:t>bu</a:t>
            </a:r>
            <a:r>
              <a:rPr sz="2400" i="1" dirty="0">
                <a:solidFill>
                  <a:srgbClr val="000098"/>
                </a:solidFill>
                <a:latin typeface="Arial"/>
                <a:cs typeface="Arial"/>
              </a:rPr>
              <a:t>t</a:t>
            </a:r>
            <a:r>
              <a:rPr sz="2400" i="1" spc="60" dirty="0">
                <a:solidFill>
                  <a:srgbClr val="000098"/>
                </a:solidFill>
                <a:latin typeface="Times New Roman"/>
                <a:cs typeface="Times New Roman"/>
              </a:rPr>
              <a:t> </a:t>
            </a:r>
            <a:r>
              <a:rPr sz="2400" i="1" spc="-5" dirty="0">
                <a:solidFill>
                  <a:srgbClr val="000098"/>
                </a:solidFill>
                <a:latin typeface="Arial"/>
                <a:cs typeface="Arial"/>
              </a:rPr>
              <a:t>wit</a:t>
            </a:r>
            <a:r>
              <a:rPr sz="2400" i="1" dirty="0">
                <a:solidFill>
                  <a:srgbClr val="000098"/>
                </a:solidFill>
                <a:latin typeface="Arial"/>
                <a:cs typeface="Arial"/>
              </a:rPr>
              <a:t>h</a:t>
            </a:r>
            <a:r>
              <a:rPr sz="2400" i="1" spc="40" dirty="0">
                <a:solidFill>
                  <a:srgbClr val="000098"/>
                </a:solidFill>
                <a:latin typeface="Times New Roman"/>
                <a:cs typeface="Times New Roman"/>
              </a:rPr>
              <a:t> </a:t>
            </a:r>
            <a:r>
              <a:rPr sz="2400" i="1" dirty="0">
                <a:solidFill>
                  <a:srgbClr val="000098"/>
                </a:solidFill>
                <a:latin typeface="Arial"/>
                <a:cs typeface="Arial"/>
              </a:rPr>
              <a:t>a</a:t>
            </a:r>
            <a:r>
              <a:rPr sz="2400" i="1" spc="70" dirty="0">
                <a:solidFill>
                  <a:srgbClr val="000098"/>
                </a:solidFill>
                <a:latin typeface="Times New Roman"/>
                <a:cs typeface="Times New Roman"/>
              </a:rPr>
              <a:t> </a:t>
            </a:r>
            <a:r>
              <a:rPr sz="2400" i="1" spc="-15" dirty="0">
                <a:solidFill>
                  <a:srgbClr val="000098"/>
                </a:solidFill>
                <a:latin typeface="Arial"/>
                <a:cs typeface="Arial"/>
              </a:rPr>
              <a:t>set</a:t>
            </a:r>
            <a:r>
              <a:rPr sz="2400" i="1" spc="70" dirty="0">
                <a:solidFill>
                  <a:srgbClr val="000098"/>
                </a:solidFill>
                <a:latin typeface="Times New Roman"/>
                <a:cs typeface="Times New Roman"/>
              </a:rPr>
              <a:t> </a:t>
            </a:r>
            <a:r>
              <a:rPr sz="2400" i="1" spc="-20" dirty="0">
                <a:solidFill>
                  <a:srgbClr val="000098"/>
                </a:solidFill>
                <a:latin typeface="Arial"/>
                <a:cs typeface="Arial"/>
              </a:rPr>
              <a:t>o</a:t>
            </a:r>
            <a:r>
              <a:rPr sz="2400" i="1" spc="-10" dirty="0">
                <a:solidFill>
                  <a:srgbClr val="000098"/>
                </a:solidFill>
                <a:latin typeface="Arial"/>
                <a:cs typeface="Arial"/>
              </a:rPr>
              <a:t>f</a:t>
            </a:r>
            <a:r>
              <a:rPr sz="2400" i="1" spc="50" dirty="0">
                <a:solidFill>
                  <a:srgbClr val="000098"/>
                </a:solidFill>
                <a:latin typeface="Times New Roman"/>
                <a:cs typeface="Times New Roman"/>
              </a:rPr>
              <a:t> </a:t>
            </a:r>
            <a:r>
              <a:rPr sz="2400" i="1" dirty="0">
                <a:solidFill>
                  <a:srgbClr val="000098"/>
                </a:solidFill>
                <a:latin typeface="Arial"/>
                <a:cs typeface="Arial"/>
              </a:rPr>
              <a:t>co</a:t>
            </a:r>
            <a:r>
              <a:rPr sz="2400" i="1" spc="-15" dirty="0">
                <a:solidFill>
                  <a:srgbClr val="000098"/>
                </a:solidFill>
                <a:latin typeface="Arial"/>
                <a:cs typeface="Arial"/>
              </a:rPr>
              <a:t>m</a:t>
            </a:r>
            <a:r>
              <a:rPr sz="2400" i="1" spc="-5" dirty="0">
                <a:solidFill>
                  <a:srgbClr val="000098"/>
                </a:solidFill>
                <a:latin typeface="Arial"/>
                <a:cs typeface="Arial"/>
              </a:rPr>
              <a:t>ponent</a:t>
            </a:r>
            <a:r>
              <a:rPr sz="2400" i="1" spc="5" dirty="0">
                <a:solidFill>
                  <a:srgbClr val="000098"/>
                </a:solidFill>
                <a:latin typeface="Arial"/>
                <a:cs typeface="Arial"/>
              </a:rPr>
              <a:t>s</a:t>
            </a:r>
            <a:r>
              <a:rPr sz="2400" i="1" spc="-10" dirty="0">
                <a:solidFill>
                  <a:srgbClr val="000098"/>
                </a:solidFill>
                <a:latin typeface="Arial"/>
                <a:cs typeface="Arial"/>
              </a:rPr>
              <a:t>,</a:t>
            </a:r>
            <a:r>
              <a:rPr sz="2400" i="1" spc="-10" dirty="0">
                <a:solidFill>
                  <a:srgbClr val="000098"/>
                </a:solidFill>
                <a:latin typeface="Times New Roman"/>
                <a:cs typeface="Times New Roman"/>
              </a:rPr>
              <a:t> </a:t>
            </a:r>
            <a:r>
              <a:rPr sz="2400" i="1" spc="-20" dirty="0">
                <a:solidFill>
                  <a:srgbClr val="000098"/>
                </a:solidFill>
                <a:latin typeface="Arial"/>
                <a:cs typeface="Arial"/>
              </a:rPr>
              <a:t>ac</a:t>
            </a:r>
            <a:r>
              <a:rPr sz="2400" i="1" spc="-5" dirty="0">
                <a:solidFill>
                  <a:srgbClr val="000098"/>
                </a:solidFill>
                <a:latin typeface="Arial"/>
                <a:cs typeface="Arial"/>
              </a:rPr>
              <a:t>tin</a:t>
            </a:r>
            <a:r>
              <a:rPr sz="2400" i="1" dirty="0">
                <a:solidFill>
                  <a:srgbClr val="000098"/>
                </a:solidFill>
                <a:latin typeface="Arial"/>
                <a:cs typeface="Arial"/>
              </a:rPr>
              <a:t>g</a:t>
            </a:r>
            <a:r>
              <a:rPr sz="2400" i="1" spc="30" dirty="0">
                <a:solidFill>
                  <a:srgbClr val="000098"/>
                </a:solidFill>
                <a:latin typeface="Times New Roman"/>
                <a:cs typeface="Times New Roman"/>
              </a:rPr>
              <a:t> </a:t>
            </a:r>
            <a:r>
              <a:rPr sz="2400" i="1" spc="-5" dirty="0">
                <a:solidFill>
                  <a:srgbClr val="000098"/>
                </a:solidFill>
                <a:latin typeface="Arial"/>
                <a:cs typeface="Arial"/>
              </a:rPr>
              <a:t>a</a:t>
            </a:r>
            <a:r>
              <a:rPr sz="2400" i="1" dirty="0">
                <a:solidFill>
                  <a:srgbClr val="000098"/>
                </a:solidFill>
                <a:latin typeface="Arial"/>
                <a:cs typeface="Arial"/>
              </a:rPr>
              <a:t>s</a:t>
            </a:r>
            <a:r>
              <a:rPr sz="2400" i="1" spc="55" dirty="0">
                <a:solidFill>
                  <a:srgbClr val="000098"/>
                </a:solidFill>
                <a:latin typeface="Times New Roman"/>
                <a:cs typeface="Times New Roman"/>
              </a:rPr>
              <a:t> </a:t>
            </a:r>
            <a:r>
              <a:rPr sz="2400" i="1" spc="-5" dirty="0">
                <a:solidFill>
                  <a:srgbClr val="000098"/>
                </a:solidFill>
                <a:latin typeface="Arial"/>
                <a:cs typeface="Arial"/>
              </a:rPr>
              <a:t>bo</a:t>
            </a:r>
            <a:r>
              <a:rPr sz="2400" i="1" spc="5" dirty="0">
                <a:solidFill>
                  <a:srgbClr val="000098"/>
                </a:solidFill>
                <a:latin typeface="Arial"/>
                <a:cs typeface="Arial"/>
              </a:rPr>
              <a:t>t</a:t>
            </a:r>
            <a:r>
              <a:rPr sz="2400" i="1" dirty="0">
                <a:solidFill>
                  <a:srgbClr val="000098"/>
                </a:solidFill>
                <a:latin typeface="Arial"/>
                <a:cs typeface="Arial"/>
              </a:rPr>
              <a:t>h</a:t>
            </a:r>
            <a:r>
              <a:rPr sz="2400" i="1" spc="50" dirty="0">
                <a:solidFill>
                  <a:srgbClr val="000098"/>
                </a:solidFill>
                <a:latin typeface="Times New Roman"/>
                <a:cs typeface="Times New Roman"/>
              </a:rPr>
              <a:t> </a:t>
            </a:r>
            <a:r>
              <a:rPr sz="2400" i="1" dirty="0">
                <a:solidFill>
                  <a:srgbClr val="000098"/>
                </a:solidFill>
                <a:latin typeface="Arial"/>
                <a:cs typeface="Arial"/>
              </a:rPr>
              <a:t>clients</a:t>
            </a:r>
            <a:r>
              <a:rPr sz="2400" i="1" spc="25" dirty="0">
                <a:solidFill>
                  <a:srgbClr val="000098"/>
                </a:solidFill>
                <a:latin typeface="Times New Roman"/>
                <a:cs typeface="Times New Roman"/>
              </a:rPr>
              <a:t> </a:t>
            </a:r>
            <a:r>
              <a:rPr sz="2400" i="1" spc="-5" dirty="0">
                <a:solidFill>
                  <a:srgbClr val="000098"/>
                </a:solidFill>
                <a:latin typeface="Arial"/>
                <a:cs typeface="Arial"/>
              </a:rPr>
              <a:t>an</a:t>
            </a:r>
            <a:r>
              <a:rPr sz="2400" i="1" dirty="0">
                <a:solidFill>
                  <a:srgbClr val="000098"/>
                </a:solidFill>
                <a:latin typeface="Arial"/>
                <a:cs typeface="Arial"/>
              </a:rPr>
              <a:t>d</a:t>
            </a:r>
            <a:r>
              <a:rPr sz="2400" i="1" spc="70" dirty="0">
                <a:solidFill>
                  <a:srgbClr val="000098"/>
                </a:solidFill>
                <a:latin typeface="Times New Roman"/>
                <a:cs typeface="Times New Roman"/>
              </a:rPr>
              <a:t> </a:t>
            </a:r>
            <a:r>
              <a:rPr sz="2400" i="1" dirty="0">
                <a:solidFill>
                  <a:srgbClr val="000098"/>
                </a:solidFill>
                <a:latin typeface="Arial"/>
                <a:cs typeface="Arial"/>
              </a:rPr>
              <a:t>se</a:t>
            </a:r>
            <a:r>
              <a:rPr sz="2400" i="1" spc="5" dirty="0">
                <a:solidFill>
                  <a:srgbClr val="000098"/>
                </a:solidFill>
                <a:latin typeface="Arial"/>
                <a:cs typeface="Arial"/>
              </a:rPr>
              <a:t>r</a:t>
            </a:r>
            <a:r>
              <a:rPr sz="2400" i="1" dirty="0">
                <a:solidFill>
                  <a:srgbClr val="000098"/>
                </a:solidFill>
                <a:latin typeface="Arial"/>
                <a:cs typeface="Arial"/>
              </a:rPr>
              <a:t>ve</a:t>
            </a:r>
            <a:r>
              <a:rPr sz="2400" i="1" spc="5" dirty="0">
                <a:solidFill>
                  <a:srgbClr val="000098"/>
                </a:solidFill>
                <a:latin typeface="Arial"/>
                <a:cs typeface="Arial"/>
              </a:rPr>
              <a:t>r</a:t>
            </a:r>
            <a:r>
              <a:rPr sz="2400" i="1" spc="-10" dirty="0">
                <a:solidFill>
                  <a:srgbClr val="000098"/>
                </a:solidFill>
                <a:latin typeface="Arial"/>
                <a:cs typeface="Arial"/>
              </a:rPr>
              <a:t>s:</a:t>
            </a:r>
            <a:r>
              <a:rPr sz="2400" i="1" spc="70" dirty="0">
                <a:solidFill>
                  <a:srgbClr val="000098"/>
                </a:solidFill>
                <a:latin typeface="Times New Roman"/>
                <a:cs typeface="Times New Roman"/>
              </a:rPr>
              <a:t> </a:t>
            </a:r>
            <a:r>
              <a:rPr sz="2400" i="1" dirty="0">
                <a:solidFill>
                  <a:srgbClr val="000098"/>
                </a:solidFill>
                <a:latin typeface="Arial"/>
                <a:cs typeface="Arial"/>
              </a:rPr>
              <a:t>serve</a:t>
            </a:r>
            <a:r>
              <a:rPr sz="2400" i="1" spc="10" dirty="0">
                <a:solidFill>
                  <a:srgbClr val="000098"/>
                </a:solidFill>
                <a:latin typeface="Arial"/>
                <a:cs typeface="Arial"/>
              </a:rPr>
              <a:t>r</a:t>
            </a:r>
            <a:r>
              <a:rPr sz="2400" i="1" dirty="0">
                <a:solidFill>
                  <a:srgbClr val="000098"/>
                </a:solidFill>
                <a:latin typeface="Arial"/>
                <a:cs typeface="Arial"/>
              </a:rPr>
              <a:t>s</a:t>
            </a:r>
            <a:r>
              <a:rPr sz="2400" i="1" spc="65" dirty="0">
                <a:solidFill>
                  <a:srgbClr val="000098"/>
                </a:solidFill>
                <a:latin typeface="Times New Roman"/>
                <a:cs typeface="Times New Roman"/>
              </a:rPr>
              <a:t> </a:t>
            </a:r>
            <a:r>
              <a:rPr sz="2400" i="1" dirty="0">
                <a:solidFill>
                  <a:srgbClr val="000098"/>
                </a:solidFill>
                <a:latin typeface="Arial"/>
                <a:cs typeface="Arial"/>
              </a:rPr>
              <a:t>can</a:t>
            </a:r>
            <a:r>
              <a:rPr sz="2400" i="1" spc="70" dirty="0">
                <a:solidFill>
                  <a:srgbClr val="000098"/>
                </a:solidFill>
                <a:latin typeface="Times New Roman"/>
                <a:cs typeface="Times New Roman"/>
              </a:rPr>
              <a:t> </a:t>
            </a:r>
            <a:r>
              <a:rPr sz="2400" i="1" spc="-5" dirty="0">
                <a:solidFill>
                  <a:srgbClr val="000098"/>
                </a:solidFill>
                <a:latin typeface="Arial"/>
                <a:cs typeface="Arial"/>
              </a:rPr>
              <a:t>als</a:t>
            </a:r>
            <a:r>
              <a:rPr sz="2400" i="1" dirty="0">
                <a:solidFill>
                  <a:srgbClr val="000098"/>
                </a:solidFill>
                <a:latin typeface="Arial"/>
                <a:cs typeface="Arial"/>
              </a:rPr>
              <a:t>o</a:t>
            </a:r>
            <a:r>
              <a:rPr sz="2400" i="1" spc="85" dirty="0">
                <a:solidFill>
                  <a:srgbClr val="000098"/>
                </a:solidFill>
                <a:latin typeface="Times New Roman"/>
                <a:cs typeface="Times New Roman"/>
              </a:rPr>
              <a:t> </a:t>
            </a:r>
            <a:r>
              <a:rPr sz="2400" i="1" spc="-5" dirty="0">
                <a:solidFill>
                  <a:srgbClr val="000098"/>
                </a:solidFill>
                <a:latin typeface="Arial"/>
                <a:cs typeface="Arial"/>
              </a:rPr>
              <a:t>be</a:t>
            </a:r>
            <a:r>
              <a:rPr sz="2400" i="1" spc="-5" dirty="0">
                <a:solidFill>
                  <a:srgbClr val="000098"/>
                </a:solidFill>
                <a:latin typeface="Times New Roman"/>
                <a:cs typeface="Times New Roman"/>
              </a:rPr>
              <a:t> </a:t>
            </a:r>
            <a:r>
              <a:rPr sz="2400" i="1" dirty="0">
                <a:solidFill>
                  <a:srgbClr val="000098"/>
                </a:solidFill>
                <a:latin typeface="Arial"/>
                <a:cs typeface="Arial"/>
              </a:rPr>
              <a:t>clients</a:t>
            </a:r>
            <a:r>
              <a:rPr sz="2400" i="1" spc="35" dirty="0">
                <a:solidFill>
                  <a:srgbClr val="000098"/>
                </a:solidFill>
                <a:latin typeface="Times New Roman"/>
                <a:cs typeface="Times New Roman"/>
              </a:rPr>
              <a:t> </a:t>
            </a:r>
            <a:r>
              <a:rPr sz="2400" i="1" spc="-20" dirty="0">
                <a:solidFill>
                  <a:srgbClr val="000098"/>
                </a:solidFill>
                <a:latin typeface="Arial"/>
                <a:cs typeface="Arial"/>
              </a:rPr>
              <a:t>o</a:t>
            </a:r>
            <a:r>
              <a:rPr sz="2400" i="1" spc="-10" dirty="0">
                <a:solidFill>
                  <a:srgbClr val="000098"/>
                </a:solidFill>
                <a:latin typeface="Arial"/>
                <a:cs typeface="Arial"/>
              </a:rPr>
              <a:t>f</a:t>
            </a:r>
            <a:r>
              <a:rPr sz="2400" i="1" spc="50" dirty="0">
                <a:solidFill>
                  <a:srgbClr val="000098"/>
                </a:solidFill>
                <a:latin typeface="Times New Roman"/>
                <a:cs typeface="Times New Roman"/>
              </a:rPr>
              <a:t> </a:t>
            </a:r>
            <a:r>
              <a:rPr sz="2400" i="1" spc="-20" dirty="0">
                <a:solidFill>
                  <a:srgbClr val="000098"/>
                </a:solidFill>
                <a:latin typeface="Arial"/>
                <a:cs typeface="Arial"/>
              </a:rPr>
              <a:t>o</a:t>
            </a:r>
            <a:r>
              <a:rPr sz="2400" i="1" spc="-5" dirty="0">
                <a:solidFill>
                  <a:srgbClr val="000098"/>
                </a:solidFill>
                <a:latin typeface="Arial"/>
                <a:cs typeface="Arial"/>
              </a:rPr>
              <a:t>the</a:t>
            </a:r>
            <a:r>
              <a:rPr sz="2400" i="1" dirty="0">
                <a:solidFill>
                  <a:srgbClr val="000098"/>
                </a:solidFill>
                <a:latin typeface="Arial"/>
                <a:cs typeface="Arial"/>
              </a:rPr>
              <a:t>r</a:t>
            </a:r>
            <a:r>
              <a:rPr sz="2400" i="1" spc="35" dirty="0">
                <a:solidFill>
                  <a:srgbClr val="000098"/>
                </a:solidFill>
                <a:latin typeface="Times New Roman"/>
                <a:cs typeface="Times New Roman"/>
              </a:rPr>
              <a:t> </a:t>
            </a:r>
            <a:r>
              <a:rPr sz="2400" i="1" dirty="0">
                <a:solidFill>
                  <a:srgbClr val="000098"/>
                </a:solidFill>
                <a:latin typeface="Arial"/>
                <a:cs typeface="Arial"/>
              </a:rPr>
              <a:t>se</a:t>
            </a:r>
            <a:r>
              <a:rPr sz="2400" i="1" spc="5" dirty="0">
                <a:solidFill>
                  <a:srgbClr val="000098"/>
                </a:solidFill>
                <a:latin typeface="Arial"/>
                <a:cs typeface="Arial"/>
              </a:rPr>
              <a:t>r</a:t>
            </a:r>
            <a:r>
              <a:rPr sz="2400" i="1" dirty="0">
                <a:solidFill>
                  <a:srgbClr val="000098"/>
                </a:solidFill>
                <a:latin typeface="Arial"/>
                <a:cs typeface="Arial"/>
              </a:rPr>
              <a:t>ve</a:t>
            </a:r>
            <a:r>
              <a:rPr sz="2400" i="1" spc="5" dirty="0">
                <a:solidFill>
                  <a:srgbClr val="000098"/>
                </a:solidFill>
                <a:latin typeface="Arial"/>
                <a:cs typeface="Arial"/>
              </a:rPr>
              <a:t>r</a:t>
            </a:r>
            <a:r>
              <a:rPr sz="2400" i="1" dirty="0">
                <a:solidFill>
                  <a:srgbClr val="000098"/>
                </a:solidFill>
                <a:latin typeface="Arial"/>
                <a:cs typeface="Arial"/>
              </a:rPr>
              <a:t>s</a:t>
            </a:r>
            <a:endParaRPr sz="2400">
              <a:latin typeface="Arial"/>
              <a:cs typeface="Arial"/>
            </a:endParaRPr>
          </a:p>
          <a:p>
            <a:pPr marL="756285" lvl="1" indent="-286385">
              <a:spcBef>
                <a:spcPts val="1405"/>
              </a:spcBef>
              <a:buClr>
                <a:srgbClr val="9898CC"/>
              </a:buClr>
              <a:buSzPct val="80000"/>
              <a:buFont typeface="Wingdings"/>
              <a:buChar char=""/>
              <a:tabLst>
                <a:tab pos="756920" algn="l"/>
              </a:tabLst>
            </a:pPr>
            <a:r>
              <a:rPr sz="2000" dirty="0">
                <a:latin typeface="Arial"/>
                <a:cs typeface="Arial"/>
              </a:rPr>
              <a:t>App</a:t>
            </a:r>
            <a:r>
              <a:rPr sz="2000" spc="-5" dirty="0">
                <a:latin typeface="Arial"/>
                <a:cs typeface="Arial"/>
              </a:rPr>
              <a:t>li</a:t>
            </a:r>
            <a:r>
              <a:rPr sz="2000" dirty="0">
                <a:latin typeface="Arial"/>
                <a:cs typeface="Arial"/>
              </a:rPr>
              <a:t>c</a:t>
            </a:r>
            <a:r>
              <a:rPr sz="2000" spc="-5" dirty="0">
                <a:latin typeface="Arial"/>
                <a:cs typeface="Arial"/>
              </a:rPr>
              <a:t>a</a:t>
            </a:r>
            <a:r>
              <a:rPr sz="2000" spc="-10" dirty="0">
                <a:latin typeface="Arial"/>
                <a:cs typeface="Arial"/>
              </a:rPr>
              <a:t>t</a:t>
            </a:r>
            <a:r>
              <a:rPr sz="2000" spc="-5" dirty="0">
                <a:latin typeface="Arial"/>
                <a:cs typeface="Arial"/>
              </a:rPr>
              <a:t>io</a:t>
            </a:r>
            <a:r>
              <a:rPr sz="2000" dirty="0">
                <a:latin typeface="Arial"/>
                <a:cs typeface="Arial"/>
              </a:rPr>
              <a:t>n</a:t>
            </a:r>
            <a:r>
              <a:rPr sz="2000" spc="-15" dirty="0">
                <a:latin typeface="Times New Roman"/>
                <a:cs typeface="Times New Roman"/>
              </a:rPr>
              <a:t> </a:t>
            </a:r>
            <a:r>
              <a:rPr sz="2000" spc="-5" dirty="0">
                <a:latin typeface="Arial"/>
                <a:cs typeface="Arial"/>
              </a:rPr>
              <a:t>lo</a:t>
            </a:r>
            <a:r>
              <a:rPr sz="2000" spc="5" dirty="0">
                <a:latin typeface="Arial"/>
                <a:cs typeface="Arial"/>
              </a:rPr>
              <a:t>g</a:t>
            </a:r>
            <a:r>
              <a:rPr sz="2000" spc="-5" dirty="0">
                <a:latin typeface="Arial"/>
                <a:cs typeface="Arial"/>
              </a:rPr>
              <a:t>i</a:t>
            </a:r>
            <a:r>
              <a:rPr sz="2000" dirty="0">
                <a:latin typeface="Arial"/>
                <a:cs typeface="Arial"/>
              </a:rPr>
              <a:t>c</a:t>
            </a:r>
            <a:r>
              <a:rPr sz="2000" spc="60" dirty="0">
                <a:latin typeface="Times New Roman"/>
                <a:cs typeface="Times New Roman"/>
              </a:rPr>
              <a:t> </a:t>
            </a:r>
            <a:r>
              <a:rPr sz="2000" spc="-5" dirty="0">
                <a:latin typeface="Arial"/>
                <a:cs typeface="Arial"/>
              </a:rPr>
              <a:t>i</a:t>
            </a:r>
            <a:r>
              <a:rPr sz="2000" dirty="0">
                <a:latin typeface="Arial"/>
                <a:cs typeface="Arial"/>
              </a:rPr>
              <a:t>s</a:t>
            </a:r>
            <a:r>
              <a:rPr sz="2000" spc="55" dirty="0">
                <a:latin typeface="Times New Roman"/>
                <a:cs typeface="Times New Roman"/>
              </a:rPr>
              <a:t> </a:t>
            </a:r>
            <a:r>
              <a:rPr sz="2000" dirty="0">
                <a:latin typeface="Arial"/>
                <a:cs typeface="Arial"/>
              </a:rPr>
              <a:t>d</a:t>
            </a:r>
            <a:r>
              <a:rPr sz="2000" spc="-5" dirty="0">
                <a:latin typeface="Arial"/>
                <a:cs typeface="Arial"/>
              </a:rPr>
              <a:t>ivide</a:t>
            </a:r>
            <a:r>
              <a:rPr sz="2000" dirty="0">
                <a:latin typeface="Arial"/>
                <a:cs typeface="Arial"/>
              </a:rPr>
              <a:t>d</a:t>
            </a:r>
            <a:r>
              <a:rPr sz="2000" spc="40" dirty="0">
                <a:latin typeface="Times New Roman"/>
                <a:cs typeface="Times New Roman"/>
              </a:rPr>
              <a:t> </a:t>
            </a:r>
            <a:r>
              <a:rPr sz="2000" spc="-5" dirty="0">
                <a:latin typeface="Arial"/>
                <a:cs typeface="Arial"/>
              </a:rPr>
              <a:t>b</a:t>
            </a:r>
            <a:r>
              <a:rPr sz="2000" spc="5" dirty="0">
                <a:latin typeface="Arial"/>
                <a:cs typeface="Arial"/>
              </a:rPr>
              <a:t>e</a:t>
            </a:r>
            <a:r>
              <a:rPr sz="2000" dirty="0">
                <a:latin typeface="Arial"/>
                <a:cs typeface="Arial"/>
              </a:rPr>
              <a:t>tween</a:t>
            </a:r>
            <a:r>
              <a:rPr sz="2000" spc="-5" dirty="0">
                <a:latin typeface="Times New Roman"/>
                <a:cs typeface="Times New Roman"/>
              </a:rPr>
              <a:t> </a:t>
            </a:r>
            <a:r>
              <a:rPr sz="2000" dirty="0">
                <a:latin typeface="Arial"/>
                <a:cs typeface="Arial"/>
              </a:rPr>
              <a:t>the</a:t>
            </a:r>
            <a:r>
              <a:rPr sz="2000" spc="5" dirty="0">
                <a:latin typeface="Times New Roman"/>
                <a:cs typeface="Times New Roman"/>
              </a:rPr>
              <a:t> </a:t>
            </a:r>
            <a:r>
              <a:rPr sz="2000" spc="5" dirty="0">
                <a:latin typeface="Arial"/>
                <a:cs typeface="Arial"/>
              </a:rPr>
              <a:t>c</a:t>
            </a:r>
            <a:r>
              <a:rPr sz="2000" spc="-5" dirty="0">
                <a:latin typeface="Arial"/>
                <a:cs typeface="Arial"/>
              </a:rPr>
              <a:t>h</a:t>
            </a:r>
            <a:r>
              <a:rPr sz="2000" spc="5" dirty="0">
                <a:latin typeface="Arial"/>
                <a:cs typeface="Arial"/>
              </a:rPr>
              <a:t>a</a:t>
            </a:r>
            <a:r>
              <a:rPr sz="2000" spc="-5" dirty="0">
                <a:latin typeface="Arial"/>
                <a:cs typeface="Arial"/>
              </a:rPr>
              <a:t>i</a:t>
            </a:r>
            <a:r>
              <a:rPr sz="2000" dirty="0">
                <a:latin typeface="Arial"/>
                <a:cs typeface="Arial"/>
              </a:rPr>
              <a:t>n</a:t>
            </a:r>
            <a:r>
              <a:rPr sz="2000" spc="45" dirty="0">
                <a:latin typeface="Times New Roman"/>
                <a:cs typeface="Times New Roman"/>
              </a:rPr>
              <a:t> </a:t>
            </a:r>
            <a:r>
              <a:rPr sz="2000" spc="-5" dirty="0">
                <a:latin typeface="Arial"/>
                <a:cs typeface="Arial"/>
              </a:rPr>
              <a:t>o</a:t>
            </a:r>
            <a:r>
              <a:rPr sz="2000" dirty="0">
                <a:latin typeface="Arial"/>
                <a:cs typeface="Arial"/>
              </a:rPr>
              <a:t>f</a:t>
            </a:r>
            <a:r>
              <a:rPr sz="2000" spc="40" dirty="0">
                <a:latin typeface="Times New Roman"/>
                <a:cs typeface="Times New Roman"/>
              </a:rPr>
              <a:t> </a:t>
            </a:r>
            <a:r>
              <a:rPr sz="2000" spc="5" dirty="0">
                <a:latin typeface="Arial"/>
                <a:cs typeface="Arial"/>
              </a:rPr>
              <a:t>c</a:t>
            </a:r>
            <a:r>
              <a:rPr sz="2000" spc="-5" dirty="0">
                <a:latin typeface="Arial"/>
                <a:cs typeface="Arial"/>
              </a:rPr>
              <a:t>om</a:t>
            </a:r>
            <a:r>
              <a:rPr sz="2000" spc="5" dirty="0">
                <a:latin typeface="Arial"/>
                <a:cs typeface="Arial"/>
              </a:rPr>
              <a:t>p</a:t>
            </a:r>
            <a:r>
              <a:rPr sz="2000" spc="-10" dirty="0">
                <a:latin typeface="Arial"/>
                <a:cs typeface="Arial"/>
              </a:rPr>
              <a:t>o</a:t>
            </a:r>
            <a:r>
              <a:rPr sz="2000" spc="-5" dirty="0">
                <a:latin typeface="Arial"/>
                <a:cs typeface="Arial"/>
              </a:rPr>
              <a:t>ne</a:t>
            </a:r>
            <a:r>
              <a:rPr sz="2000" spc="-15" dirty="0">
                <a:latin typeface="Arial"/>
                <a:cs typeface="Arial"/>
              </a:rPr>
              <a:t>nt</a:t>
            </a:r>
            <a:r>
              <a:rPr sz="2000" dirty="0">
                <a:latin typeface="Arial"/>
                <a:cs typeface="Arial"/>
              </a:rPr>
              <a:t>s</a:t>
            </a:r>
            <a:endParaRPr sz="2000">
              <a:latin typeface="Arial"/>
              <a:cs typeface="Arial"/>
            </a:endParaRPr>
          </a:p>
          <a:p>
            <a:pPr marL="750570" marR="5080" indent="5715">
              <a:lnSpc>
                <a:spcPts val="2160"/>
              </a:lnSpc>
              <a:spcBef>
                <a:spcPts val="1639"/>
              </a:spcBef>
            </a:pPr>
            <a:r>
              <a:rPr sz="2000" spc="-5" dirty="0">
                <a:latin typeface="Arial"/>
                <a:cs typeface="Arial"/>
              </a:rPr>
              <a:t>e.g.</a:t>
            </a:r>
            <a:r>
              <a:rPr sz="2000" dirty="0">
                <a:latin typeface="Arial"/>
                <a:cs typeface="Arial"/>
              </a:rPr>
              <a:t>,</a:t>
            </a:r>
            <a:r>
              <a:rPr sz="2000" spc="-5" dirty="0">
                <a:latin typeface="Times New Roman"/>
                <a:cs typeface="Times New Roman"/>
              </a:rPr>
              <a:t> </a:t>
            </a:r>
            <a:r>
              <a:rPr sz="2000" spc="5" dirty="0">
                <a:latin typeface="Arial"/>
                <a:cs typeface="Arial"/>
              </a:rPr>
              <a:t>c</a:t>
            </a:r>
            <a:r>
              <a:rPr sz="2000" spc="-5" dirty="0">
                <a:latin typeface="Arial"/>
                <a:cs typeface="Arial"/>
              </a:rPr>
              <a:t>lie</a:t>
            </a:r>
            <a:r>
              <a:rPr sz="2000" dirty="0">
                <a:latin typeface="Arial"/>
                <a:cs typeface="Arial"/>
              </a:rPr>
              <a:t>nt</a:t>
            </a:r>
            <a:r>
              <a:rPr sz="2000" spc="55" dirty="0">
                <a:latin typeface="Times New Roman"/>
                <a:cs typeface="Times New Roman"/>
              </a:rPr>
              <a:t> </a:t>
            </a:r>
            <a:r>
              <a:rPr sz="2000" dirty="0">
                <a:latin typeface="Arial"/>
                <a:cs typeface="Arial"/>
              </a:rPr>
              <a:t>c</a:t>
            </a:r>
            <a:r>
              <a:rPr sz="2000" spc="5" dirty="0">
                <a:latin typeface="Arial"/>
                <a:cs typeface="Arial"/>
              </a:rPr>
              <a:t>o</a:t>
            </a:r>
            <a:r>
              <a:rPr sz="2000" spc="-5" dirty="0">
                <a:latin typeface="Arial"/>
                <a:cs typeface="Arial"/>
              </a:rPr>
              <a:t>ul</a:t>
            </a:r>
            <a:r>
              <a:rPr sz="2000" dirty="0">
                <a:latin typeface="Arial"/>
                <a:cs typeface="Arial"/>
              </a:rPr>
              <a:t>d</a:t>
            </a:r>
            <a:r>
              <a:rPr sz="2000" spc="35" dirty="0">
                <a:latin typeface="Times New Roman"/>
                <a:cs typeface="Times New Roman"/>
              </a:rPr>
              <a:t> </a:t>
            </a:r>
            <a:r>
              <a:rPr sz="2000" spc="-5" dirty="0">
                <a:latin typeface="Arial"/>
                <a:cs typeface="Arial"/>
              </a:rPr>
              <a:t>h</a:t>
            </a:r>
            <a:r>
              <a:rPr sz="2000" spc="5" dirty="0">
                <a:latin typeface="Arial"/>
                <a:cs typeface="Arial"/>
              </a:rPr>
              <a:t>a</a:t>
            </a:r>
            <a:r>
              <a:rPr sz="2000" spc="-5" dirty="0">
                <a:latin typeface="Arial"/>
                <a:cs typeface="Arial"/>
              </a:rPr>
              <a:t>n</a:t>
            </a:r>
            <a:r>
              <a:rPr sz="2000" spc="5" dirty="0">
                <a:latin typeface="Arial"/>
                <a:cs typeface="Arial"/>
              </a:rPr>
              <a:t>d</a:t>
            </a:r>
            <a:r>
              <a:rPr sz="2000" spc="-5" dirty="0">
                <a:latin typeface="Arial"/>
                <a:cs typeface="Arial"/>
              </a:rPr>
              <a:t>l</a:t>
            </a:r>
            <a:r>
              <a:rPr sz="2000" dirty="0">
                <a:latin typeface="Arial"/>
                <a:cs typeface="Arial"/>
              </a:rPr>
              <a:t>e</a:t>
            </a:r>
            <a:r>
              <a:rPr sz="2000" spc="20" dirty="0">
                <a:latin typeface="Times New Roman"/>
                <a:cs typeface="Times New Roman"/>
              </a:rPr>
              <a:t> </a:t>
            </a:r>
            <a:r>
              <a:rPr sz="2000" spc="-5" dirty="0">
                <a:latin typeface="Arial"/>
                <a:cs typeface="Arial"/>
              </a:rPr>
              <a:t>p</a:t>
            </a:r>
            <a:r>
              <a:rPr sz="2000" spc="10" dirty="0">
                <a:latin typeface="Arial"/>
                <a:cs typeface="Arial"/>
              </a:rPr>
              <a:t>r</a:t>
            </a:r>
            <a:r>
              <a:rPr sz="2000" spc="-5" dirty="0">
                <a:latin typeface="Arial"/>
                <a:cs typeface="Arial"/>
              </a:rPr>
              <a:t>e</a:t>
            </a:r>
            <a:r>
              <a:rPr sz="2000" spc="10" dirty="0">
                <a:latin typeface="Arial"/>
                <a:cs typeface="Arial"/>
              </a:rPr>
              <a:t>s</a:t>
            </a:r>
            <a:r>
              <a:rPr sz="2000" spc="-10" dirty="0">
                <a:latin typeface="Arial"/>
                <a:cs typeface="Arial"/>
              </a:rPr>
              <a:t>en</a:t>
            </a:r>
            <a:r>
              <a:rPr sz="2000" dirty="0">
                <a:latin typeface="Arial"/>
                <a:cs typeface="Arial"/>
              </a:rPr>
              <a:t>t</a:t>
            </a:r>
            <a:r>
              <a:rPr sz="2000" spc="-15" dirty="0">
                <a:latin typeface="Arial"/>
                <a:cs typeface="Arial"/>
              </a:rPr>
              <a:t>at</a:t>
            </a:r>
            <a:r>
              <a:rPr sz="2000" spc="-5" dirty="0">
                <a:latin typeface="Arial"/>
                <a:cs typeface="Arial"/>
              </a:rPr>
              <a:t>io</a:t>
            </a:r>
            <a:r>
              <a:rPr sz="2000" dirty="0">
                <a:latin typeface="Arial"/>
                <a:cs typeface="Arial"/>
              </a:rPr>
              <a:t>n</a:t>
            </a:r>
            <a:r>
              <a:rPr sz="2000" spc="-25" dirty="0">
                <a:latin typeface="Times New Roman"/>
                <a:cs typeface="Times New Roman"/>
              </a:rPr>
              <a:t> </a:t>
            </a:r>
            <a:r>
              <a:rPr sz="2000" spc="-5" dirty="0">
                <a:latin typeface="Arial"/>
                <a:cs typeface="Arial"/>
              </a:rPr>
              <a:t>lo</a:t>
            </a:r>
            <a:r>
              <a:rPr sz="2000" spc="5" dirty="0">
                <a:latin typeface="Arial"/>
                <a:cs typeface="Arial"/>
              </a:rPr>
              <a:t>g</a:t>
            </a:r>
            <a:r>
              <a:rPr sz="2000" spc="-5" dirty="0">
                <a:latin typeface="Arial"/>
                <a:cs typeface="Arial"/>
              </a:rPr>
              <a:t>i</a:t>
            </a:r>
            <a:r>
              <a:rPr sz="2000" spc="5" dirty="0">
                <a:latin typeface="Arial"/>
                <a:cs typeface="Arial"/>
              </a:rPr>
              <a:t>c</a:t>
            </a:r>
            <a:r>
              <a:rPr sz="2000" dirty="0">
                <a:latin typeface="Arial"/>
                <a:cs typeface="Arial"/>
              </a:rPr>
              <a:t>,</a:t>
            </a:r>
            <a:r>
              <a:rPr sz="2000" spc="55" dirty="0">
                <a:latin typeface="Times New Roman"/>
                <a:cs typeface="Times New Roman"/>
              </a:rPr>
              <a:t> </a:t>
            </a:r>
            <a:r>
              <a:rPr sz="2000" spc="-5" dirty="0">
                <a:latin typeface="Arial"/>
                <a:cs typeface="Arial"/>
              </a:rPr>
              <a:t>w</a:t>
            </a:r>
            <a:r>
              <a:rPr sz="2000" dirty="0">
                <a:latin typeface="Arial"/>
                <a:cs typeface="Arial"/>
              </a:rPr>
              <a:t>h</a:t>
            </a:r>
            <a:r>
              <a:rPr sz="2000" spc="-5" dirty="0">
                <a:latin typeface="Arial"/>
                <a:cs typeface="Arial"/>
              </a:rPr>
              <a:t>il</a:t>
            </a:r>
            <a:r>
              <a:rPr sz="2000" dirty="0">
                <a:latin typeface="Arial"/>
                <a:cs typeface="Arial"/>
              </a:rPr>
              <a:t>e</a:t>
            </a:r>
            <a:r>
              <a:rPr sz="2000" spc="55" dirty="0">
                <a:latin typeface="Times New Roman"/>
                <a:cs typeface="Times New Roman"/>
              </a:rPr>
              <a:t> </a:t>
            </a:r>
            <a:r>
              <a:rPr sz="2000" spc="-5" dirty="0">
                <a:latin typeface="Arial"/>
                <a:cs typeface="Arial"/>
              </a:rPr>
              <a:t>o</a:t>
            </a:r>
            <a:r>
              <a:rPr sz="2000" spc="5" dirty="0">
                <a:latin typeface="Arial"/>
                <a:cs typeface="Arial"/>
              </a:rPr>
              <a:t>n</a:t>
            </a:r>
            <a:r>
              <a:rPr sz="2000" dirty="0">
                <a:latin typeface="Arial"/>
                <a:cs typeface="Arial"/>
              </a:rPr>
              <a:t>e</a:t>
            </a:r>
            <a:r>
              <a:rPr sz="2000" spc="45" dirty="0">
                <a:latin typeface="Times New Roman"/>
                <a:cs typeface="Times New Roman"/>
              </a:rPr>
              <a:t> </a:t>
            </a:r>
            <a:r>
              <a:rPr sz="2000" spc="5" dirty="0">
                <a:latin typeface="Arial"/>
                <a:cs typeface="Arial"/>
              </a:rPr>
              <a:t>s</a:t>
            </a:r>
            <a:r>
              <a:rPr sz="2000" spc="-5" dirty="0">
                <a:latin typeface="Arial"/>
                <a:cs typeface="Arial"/>
              </a:rPr>
              <a:t>e</a:t>
            </a:r>
            <a:r>
              <a:rPr sz="2000" spc="10" dirty="0">
                <a:latin typeface="Arial"/>
                <a:cs typeface="Arial"/>
              </a:rPr>
              <a:t>r</a:t>
            </a:r>
            <a:r>
              <a:rPr sz="2000" dirty="0">
                <a:latin typeface="Arial"/>
                <a:cs typeface="Arial"/>
              </a:rPr>
              <a:t>ver</a:t>
            </a:r>
            <a:r>
              <a:rPr sz="2000" dirty="0">
                <a:latin typeface="Times New Roman"/>
                <a:cs typeface="Times New Roman"/>
              </a:rPr>
              <a:t> </a:t>
            </a:r>
            <a:r>
              <a:rPr sz="2000" spc="-5" dirty="0">
                <a:latin typeface="Arial"/>
                <a:cs typeface="Arial"/>
              </a:rPr>
              <a:t>h</a:t>
            </a:r>
            <a:r>
              <a:rPr sz="2000" spc="5" dirty="0">
                <a:latin typeface="Arial"/>
                <a:cs typeface="Arial"/>
              </a:rPr>
              <a:t>a</a:t>
            </a:r>
            <a:r>
              <a:rPr sz="2000" spc="-5" dirty="0">
                <a:latin typeface="Arial"/>
                <a:cs typeface="Arial"/>
              </a:rPr>
              <a:t>n</a:t>
            </a:r>
            <a:r>
              <a:rPr sz="2000" spc="5" dirty="0">
                <a:latin typeface="Arial"/>
                <a:cs typeface="Arial"/>
              </a:rPr>
              <a:t>d</a:t>
            </a:r>
            <a:r>
              <a:rPr sz="2000" spc="-5" dirty="0">
                <a:latin typeface="Arial"/>
                <a:cs typeface="Arial"/>
              </a:rPr>
              <a:t>le</a:t>
            </a:r>
            <a:r>
              <a:rPr sz="2000" dirty="0">
                <a:latin typeface="Arial"/>
                <a:cs typeface="Arial"/>
              </a:rPr>
              <a:t>s</a:t>
            </a:r>
            <a:r>
              <a:rPr sz="2000" spc="40" dirty="0">
                <a:latin typeface="Times New Roman"/>
                <a:cs typeface="Times New Roman"/>
              </a:rPr>
              <a:t> </a:t>
            </a:r>
            <a:r>
              <a:rPr sz="2000" spc="-5" dirty="0">
                <a:latin typeface="Arial"/>
                <a:cs typeface="Arial"/>
              </a:rPr>
              <a:t>b</a:t>
            </a:r>
            <a:r>
              <a:rPr sz="2000" spc="5" dirty="0">
                <a:latin typeface="Arial"/>
                <a:cs typeface="Arial"/>
              </a:rPr>
              <a:t>us</a:t>
            </a:r>
            <a:r>
              <a:rPr sz="2000" spc="-5" dirty="0">
                <a:latin typeface="Arial"/>
                <a:cs typeface="Arial"/>
              </a:rPr>
              <a:t>in</a:t>
            </a:r>
            <a:r>
              <a:rPr sz="2000" spc="5" dirty="0">
                <a:latin typeface="Arial"/>
                <a:cs typeface="Arial"/>
              </a:rPr>
              <a:t>es</a:t>
            </a:r>
            <a:r>
              <a:rPr sz="2000" dirty="0">
                <a:latin typeface="Arial"/>
                <a:cs typeface="Arial"/>
              </a:rPr>
              <a:t>s</a:t>
            </a:r>
            <a:r>
              <a:rPr sz="2000" spc="25" dirty="0">
                <a:latin typeface="Times New Roman"/>
                <a:cs typeface="Times New Roman"/>
              </a:rPr>
              <a:t> </a:t>
            </a:r>
            <a:r>
              <a:rPr sz="2000" spc="5" dirty="0">
                <a:latin typeface="Arial"/>
                <a:cs typeface="Arial"/>
              </a:rPr>
              <a:t>r</a:t>
            </a:r>
            <a:r>
              <a:rPr sz="2000" spc="-5" dirty="0">
                <a:latin typeface="Arial"/>
                <a:cs typeface="Arial"/>
              </a:rPr>
              <a:t>ul</a:t>
            </a:r>
            <a:r>
              <a:rPr sz="2000" spc="5" dirty="0">
                <a:latin typeface="Arial"/>
                <a:cs typeface="Arial"/>
              </a:rPr>
              <a:t>es</a:t>
            </a:r>
            <a:r>
              <a:rPr sz="2000" dirty="0">
                <a:latin typeface="Arial"/>
                <a:cs typeface="Arial"/>
              </a:rPr>
              <a:t>,</a:t>
            </a:r>
            <a:r>
              <a:rPr sz="2000" spc="10" dirty="0">
                <a:latin typeface="Times New Roman"/>
                <a:cs typeface="Times New Roman"/>
              </a:rPr>
              <a:t> </a:t>
            </a:r>
            <a:r>
              <a:rPr sz="2000" spc="5" dirty="0">
                <a:latin typeface="Arial"/>
                <a:cs typeface="Arial"/>
              </a:rPr>
              <a:t>c</a:t>
            </a:r>
            <a:r>
              <a:rPr sz="2000" spc="-5" dirty="0">
                <a:latin typeface="Arial"/>
                <a:cs typeface="Arial"/>
              </a:rPr>
              <a:t>o</a:t>
            </a:r>
            <a:r>
              <a:rPr sz="2000" spc="5" dirty="0">
                <a:latin typeface="Arial"/>
                <a:cs typeface="Arial"/>
              </a:rPr>
              <a:t>n</a:t>
            </a:r>
            <a:r>
              <a:rPr sz="2000" spc="-10" dirty="0">
                <a:latin typeface="Arial"/>
                <a:cs typeface="Arial"/>
              </a:rPr>
              <a:t>n</a:t>
            </a:r>
            <a:r>
              <a:rPr sz="2000" spc="-5" dirty="0">
                <a:latin typeface="Arial"/>
                <a:cs typeface="Arial"/>
              </a:rPr>
              <a:t>ec</a:t>
            </a:r>
            <a:r>
              <a:rPr sz="2000" spc="-15" dirty="0">
                <a:latin typeface="Arial"/>
                <a:cs typeface="Arial"/>
              </a:rPr>
              <a:t>t</a:t>
            </a:r>
            <a:r>
              <a:rPr sz="2000" spc="-10" dirty="0">
                <a:latin typeface="Arial"/>
                <a:cs typeface="Arial"/>
              </a:rPr>
              <a:t>e</a:t>
            </a:r>
            <a:r>
              <a:rPr sz="2000" dirty="0">
                <a:latin typeface="Arial"/>
                <a:cs typeface="Arial"/>
              </a:rPr>
              <a:t>d</a:t>
            </a:r>
            <a:r>
              <a:rPr sz="2000" spc="10" dirty="0">
                <a:latin typeface="Times New Roman"/>
                <a:cs typeface="Times New Roman"/>
              </a:rPr>
              <a:t> </a:t>
            </a:r>
            <a:r>
              <a:rPr sz="2000" dirty="0">
                <a:latin typeface="Arial"/>
                <a:cs typeface="Arial"/>
              </a:rPr>
              <a:t>to</a:t>
            </a:r>
            <a:r>
              <a:rPr sz="2000" spc="30" dirty="0">
                <a:latin typeface="Times New Roman"/>
                <a:cs typeface="Times New Roman"/>
              </a:rPr>
              <a:t> </a:t>
            </a:r>
            <a:r>
              <a:rPr sz="2000" spc="-5" dirty="0">
                <a:latin typeface="Arial"/>
                <a:cs typeface="Arial"/>
              </a:rPr>
              <a:t>a</a:t>
            </a:r>
            <a:r>
              <a:rPr sz="2000" spc="5" dirty="0">
                <a:latin typeface="Arial"/>
                <a:cs typeface="Arial"/>
              </a:rPr>
              <a:t>n</a:t>
            </a:r>
            <a:r>
              <a:rPr sz="2000" spc="-5" dirty="0">
                <a:latin typeface="Arial"/>
                <a:cs typeface="Arial"/>
              </a:rPr>
              <a:t>othe</a:t>
            </a:r>
            <a:r>
              <a:rPr sz="2000" dirty="0">
                <a:latin typeface="Arial"/>
                <a:cs typeface="Arial"/>
              </a:rPr>
              <a:t>r</a:t>
            </a:r>
            <a:r>
              <a:rPr sz="2000" spc="-40" dirty="0">
                <a:latin typeface="Times New Roman"/>
                <a:cs typeface="Times New Roman"/>
              </a:rPr>
              <a:t> </a:t>
            </a:r>
            <a:r>
              <a:rPr sz="2000" spc="5" dirty="0">
                <a:latin typeface="Arial"/>
                <a:cs typeface="Arial"/>
              </a:rPr>
              <a:t>s</a:t>
            </a:r>
            <a:r>
              <a:rPr sz="2000" spc="-5" dirty="0">
                <a:latin typeface="Arial"/>
                <a:cs typeface="Arial"/>
              </a:rPr>
              <a:t>e</a:t>
            </a:r>
            <a:r>
              <a:rPr sz="2000" spc="10" dirty="0">
                <a:latin typeface="Arial"/>
                <a:cs typeface="Arial"/>
              </a:rPr>
              <a:t>r</a:t>
            </a:r>
            <a:r>
              <a:rPr sz="2000" dirty="0">
                <a:latin typeface="Arial"/>
                <a:cs typeface="Arial"/>
              </a:rPr>
              <a:t>ver</a:t>
            </a:r>
            <a:r>
              <a:rPr sz="2000" spc="10" dirty="0">
                <a:latin typeface="Times New Roman"/>
                <a:cs typeface="Times New Roman"/>
              </a:rPr>
              <a:t> </a:t>
            </a:r>
            <a:r>
              <a:rPr sz="2000" dirty="0">
                <a:latin typeface="Arial"/>
                <a:cs typeface="Arial"/>
              </a:rPr>
              <a:t>that</a:t>
            </a:r>
            <a:r>
              <a:rPr sz="2000" spc="5" dirty="0">
                <a:latin typeface="Times New Roman"/>
                <a:cs typeface="Times New Roman"/>
              </a:rPr>
              <a:t> </a:t>
            </a:r>
            <a:r>
              <a:rPr sz="2000" spc="-5" dirty="0">
                <a:latin typeface="Arial"/>
                <a:cs typeface="Arial"/>
              </a:rPr>
              <a:t>h</a:t>
            </a:r>
            <a:r>
              <a:rPr sz="2000" spc="5" dirty="0">
                <a:latin typeface="Arial"/>
                <a:cs typeface="Arial"/>
              </a:rPr>
              <a:t>a</a:t>
            </a:r>
            <a:r>
              <a:rPr sz="2000" spc="-5" dirty="0">
                <a:latin typeface="Arial"/>
                <a:cs typeface="Arial"/>
              </a:rPr>
              <a:t>n</a:t>
            </a:r>
            <a:r>
              <a:rPr sz="2000" spc="5" dirty="0">
                <a:latin typeface="Arial"/>
                <a:cs typeface="Arial"/>
              </a:rPr>
              <a:t>d</a:t>
            </a:r>
            <a:r>
              <a:rPr sz="2000" spc="-5" dirty="0">
                <a:latin typeface="Arial"/>
                <a:cs typeface="Arial"/>
              </a:rPr>
              <a:t>les</a:t>
            </a:r>
            <a:r>
              <a:rPr sz="2000" spc="-5" dirty="0">
                <a:latin typeface="Times New Roman"/>
                <a:cs typeface="Times New Roman"/>
              </a:rPr>
              <a:t> </a:t>
            </a:r>
            <a:r>
              <a:rPr sz="2000" dirty="0">
                <a:latin typeface="Arial"/>
                <a:cs typeface="Arial"/>
              </a:rPr>
              <a:t>the</a:t>
            </a:r>
            <a:r>
              <a:rPr sz="2000" spc="20" dirty="0">
                <a:latin typeface="Times New Roman"/>
                <a:cs typeface="Times New Roman"/>
              </a:rPr>
              <a:t> </a:t>
            </a:r>
            <a:r>
              <a:rPr sz="2000" spc="-5" dirty="0">
                <a:latin typeface="Arial"/>
                <a:cs typeface="Arial"/>
              </a:rPr>
              <a:t>d</a:t>
            </a:r>
            <a:r>
              <a:rPr sz="2000" spc="5" dirty="0">
                <a:latin typeface="Arial"/>
                <a:cs typeface="Arial"/>
              </a:rPr>
              <a:t>a</a:t>
            </a:r>
            <a:r>
              <a:rPr sz="2000" dirty="0">
                <a:latin typeface="Arial"/>
                <a:cs typeface="Arial"/>
              </a:rPr>
              <a:t>tabase</a:t>
            </a:r>
            <a:endParaRPr sz="2000">
              <a:latin typeface="Arial"/>
              <a:cs typeface="Arial"/>
            </a:endParaRPr>
          </a:p>
          <a:p>
            <a:pPr marL="756285" indent="-286385">
              <a:spcBef>
                <a:spcPts val="1465"/>
              </a:spcBef>
              <a:buClr>
                <a:srgbClr val="9898CC"/>
              </a:buClr>
              <a:buSzPct val="80000"/>
              <a:buFont typeface="Wingdings"/>
              <a:buChar char=""/>
              <a:tabLst>
                <a:tab pos="756920" algn="l"/>
              </a:tabLst>
            </a:pPr>
            <a:r>
              <a:rPr sz="2000" spc="5" dirty="0">
                <a:latin typeface="Arial"/>
                <a:cs typeface="Arial"/>
              </a:rPr>
              <a:t>C</a:t>
            </a:r>
            <a:r>
              <a:rPr sz="2000" spc="-5" dirty="0">
                <a:latin typeface="Arial"/>
                <a:cs typeface="Arial"/>
              </a:rPr>
              <a:t>lie</a:t>
            </a:r>
            <a:r>
              <a:rPr sz="2000" dirty="0">
                <a:latin typeface="Arial"/>
                <a:cs typeface="Arial"/>
              </a:rPr>
              <a:t>nts</a:t>
            </a:r>
            <a:r>
              <a:rPr sz="2000" dirty="0">
                <a:latin typeface="Times New Roman"/>
                <a:cs typeface="Times New Roman"/>
              </a:rPr>
              <a:t> </a:t>
            </a:r>
            <a:r>
              <a:rPr sz="2000" spc="-5" dirty="0">
                <a:latin typeface="Arial"/>
                <a:cs typeface="Arial"/>
              </a:rPr>
              <a:t>a</a:t>
            </a:r>
            <a:r>
              <a:rPr sz="2000" spc="5" dirty="0">
                <a:latin typeface="Arial"/>
                <a:cs typeface="Arial"/>
              </a:rPr>
              <a:t>n</a:t>
            </a:r>
            <a:r>
              <a:rPr sz="2000" dirty="0">
                <a:latin typeface="Arial"/>
                <a:cs typeface="Arial"/>
              </a:rPr>
              <a:t>d</a:t>
            </a:r>
            <a:r>
              <a:rPr sz="2000" spc="45" dirty="0">
                <a:latin typeface="Times New Roman"/>
                <a:cs typeface="Times New Roman"/>
              </a:rPr>
              <a:t> </a:t>
            </a:r>
            <a:r>
              <a:rPr sz="2000" spc="5" dirty="0">
                <a:latin typeface="Arial"/>
                <a:cs typeface="Arial"/>
              </a:rPr>
              <a:t>s</a:t>
            </a:r>
            <a:r>
              <a:rPr sz="2000" spc="-5" dirty="0">
                <a:latin typeface="Arial"/>
                <a:cs typeface="Arial"/>
              </a:rPr>
              <a:t>e</a:t>
            </a:r>
            <a:r>
              <a:rPr sz="2000" spc="10" dirty="0">
                <a:latin typeface="Arial"/>
                <a:cs typeface="Arial"/>
              </a:rPr>
              <a:t>r</a:t>
            </a:r>
            <a:r>
              <a:rPr sz="2000" dirty="0">
                <a:latin typeface="Arial"/>
                <a:cs typeface="Arial"/>
              </a:rPr>
              <a:t>ve</a:t>
            </a:r>
            <a:r>
              <a:rPr sz="2000" spc="5" dirty="0">
                <a:latin typeface="Arial"/>
                <a:cs typeface="Arial"/>
              </a:rPr>
              <a:t>r</a:t>
            </a:r>
            <a:r>
              <a:rPr sz="2000" dirty="0">
                <a:latin typeface="Arial"/>
                <a:cs typeface="Arial"/>
              </a:rPr>
              <a:t>s</a:t>
            </a:r>
            <a:r>
              <a:rPr sz="2000" spc="25" dirty="0">
                <a:latin typeface="Times New Roman"/>
                <a:cs typeface="Times New Roman"/>
              </a:rPr>
              <a:t> </a:t>
            </a:r>
            <a:r>
              <a:rPr sz="2000" dirty="0">
                <a:latin typeface="Arial"/>
                <a:cs typeface="Arial"/>
              </a:rPr>
              <a:t>may</a:t>
            </a:r>
            <a:r>
              <a:rPr sz="2000" spc="40" dirty="0">
                <a:latin typeface="Times New Roman"/>
                <a:cs typeface="Times New Roman"/>
              </a:rPr>
              <a:t> </a:t>
            </a:r>
            <a:r>
              <a:rPr sz="2000" spc="-5" dirty="0">
                <a:latin typeface="Arial"/>
                <a:cs typeface="Arial"/>
              </a:rPr>
              <a:t>b</a:t>
            </a:r>
            <a:r>
              <a:rPr sz="2000" dirty="0">
                <a:latin typeface="Arial"/>
                <a:cs typeface="Arial"/>
              </a:rPr>
              <a:t>e</a:t>
            </a:r>
            <a:r>
              <a:rPr sz="2000" spc="5" dirty="0">
                <a:latin typeface="Times New Roman"/>
                <a:cs typeface="Times New Roman"/>
              </a:rPr>
              <a:t> </a:t>
            </a:r>
            <a:r>
              <a:rPr sz="2000" spc="5" dirty="0">
                <a:latin typeface="Arial"/>
                <a:cs typeface="Arial"/>
              </a:rPr>
              <a:t>c</a:t>
            </a:r>
            <a:r>
              <a:rPr sz="2000" spc="-5" dirty="0">
                <a:latin typeface="Arial"/>
                <a:cs typeface="Arial"/>
              </a:rPr>
              <a:t>om</a:t>
            </a:r>
            <a:r>
              <a:rPr sz="2000" spc="5" dirty="0">
                <a:latin typeface="Arial"/>
                <a:cs typeface="Arial"/>
              </a:rPr>
              <a:t>p</a:t>
            </a:r>
            <a:r>
              <a:rPr sz="2000" spc="-10" dirty="0">
                <a:latin typeface="Arial"/>
                <a:cs typeface="Arial"/>
              </a:rPr>
              <a:t>o</a:t>
            </a:r>
            <a:r>
              <a:rPr sz="2000" dirty="0">
                <a:latin typeface="Arial"/>
                <a:cs typeface="Arial"/>
              </a:rPr>
              <a:t>si</a:t>
            </a:r>
            <a:r>
              <a:rPr sz="2000" spc="-20" dirty="0">
                <a:latin typeface="Arial"/>
                <a:cs typeface="Arial"/>
              </a:rPr>
              <a:t>t</a:t>
            </a:r>
            <a:r>
              <a:rPr sz="2000" dirty="0">
                <a:latin typeface="Arial"/>
                <a:cs typeface="Arial"/>
              </a:rPr>
              <a:t>e</a:t>
            </a:r>
            <a:endParaRPr sz="2000">
              <a:latin typeface="Arial"/>
              <a:cs typeface="Arial"/>
            </a:endParaRPr>
          </a:p>
          <a:p>
            <a:pPr>
              <a:spcBef>
                <a:spcPts val="57"/>
              </a:spcBef>
            </a:pPr>
            <a:endParaRPr sz="2600">
              <a:latin typeface="Times New Roman"/>
              <a:cs typeface="Times New Roman"/>
            </a:endParaRPr>
          </a:p>
          <a:p>
            <a:pPr marL="355600" indent="-342900">
              <a:buClr>
                <a:srgbClr val="00007C"/>
              </a:buClr>
              <a:buSzPct val="75000"/>
              <a:buFont typeface="Wingdings"/>
              <a:buChar char=""/>
              <a:tabLst>
                <a:tab pos="356235" algn="l"/>
              </a:tabLst>
            </a:pPr>
            <a:r>
              <a:rPr sz="2400" b="1" spc="-5" dirty="0">
                <a:solidFill>
                  <a:srgbClr val="FF0000"/>
                </a:solidFill>
                <a:latin typeface="Arial"/>
                <a:cs typeface="Arial"/>
              </a:rPr>
              <a:t>Const</a:t>
            </a:r>
            <a:r>
              <a:rPr sz="2400" b="1" spc="5" dirty="0">
                <a:solidFill>
                  <a:srgbClr val="FF0000"/>
                </a:solidFill>
                <a:latin typeface="Arial"/>
                <a:cs typeface="Arial"/>
              </a:rPr>
              <a:t>r</a:t>
            </a:r>
            <a:r>
              <a:rPr sz="2400" b="1" spc="-20" dirty="0">
                <a:solidFill>
                  <a:srgbClr val="FF0000"/>
                </a:solidFill>
                <a:latin typeface="Arial"/>
                <a:cs typeface="Arial"/>
              </a:rPr>
              <a:t>a</a:t>
            </a:r>
            <a:r>
              <a:rPr sz="2400" b="1" spc="-5" dirty="0">
                <a:solidFill>
                  <a:srgbClr val="FF0000"/>
                </a:solidFill>
                <a:latin typeface="Arial"/>
                <a:cs typeface="Arial"/>
              </a:rPr>
              <a:t>i</a:t>
            </a:r>
            <a:r>
              <a:rPr sz="2400" b="1" dirty="0">
                <a:solidFill>
                  <a:srgbClr val="FF0000"/>
                </a:solidFill>
                <a:latin typeface="Arial"/>
                <a:cs typeface="Arial"/>
              </a:rPr>
              <a:t>nts</a:t>
            </a:r>
            <a:endParaRPr sz="2400">
              <a:latin typeface="Arial"/>
              <a:cs typeface="Arial"/>
            </a:endParaRPr>
          </a:p>
          <a:p>
            <a:pPr marL="756285" lvl="1" indent="-286385">
              <a:spcBef>
                <a:spcPts val="110"/>
              </a:spcBef>
              <a:buClr>
                <a:srgbClr val="9898CC"/>
              </a:buClr>
              <a:buSzPct val="80000"/>
              <a:buFont typeface="Wingdings"/>
              <a:buChar char=""/>
              <a:tabLst>
                <a:tab pos="756920" algn="l"/>
              </a:tabLst>
            </a:pPr>
            <a:r>
              <a:rPr sz="2000" i="1" dirty="0">
                <a:latin typeface="Arial"/>
                <a:cs typeface="Arial"/>
              </a:rPr>
              <a:t>Se</a:t>
            </a:r>
            <a:r>
              <a:rPr sz="2000" i="1" spc="5" dirty="0">
                <a:latin typeface="Arial"/>
                <a:cs typeface="Arial"/>
              </a:rPr>
              <a:t>rv</a:t>
            </a:r>
            <a:r>
              <a:rPr sz="2000" i="1" spc="-5" dirty="0">
                <a:latin typeface="Arial"/>
                <a:cs typeface="Arial"/>
              </a:rPr>
              <a:t>e</a:t>
            </a:r>
            <a:r>
              <a:rPr sz="2000" i="1" spc="10" dirty="0">
                <a:latin typeface="Arial"/>
                <a:cs typeface="Arial"/>
              </a:rPr>
              <a:t>r</a:t>
            </a:r>
            <a:r>
              <a:rPr sz="2000" i="1" dirty="0">
                <a:latin typeface="Arial"/>
                <a:cs typeface="Arial"/>
              </a:rPr>
              <a:t>s</a:t>
            </a:r>
            <a:r>
              <a:rPr sz="2000" i="1" spc="25" dirty="0">
                <a:latin typeface="Times New Roman"/>
                <a:cs typeface="Times New Roman"/>
              </a:rPr>
              <a:t> </a:t>
            </a:r>
            <a:r>
              <a:rPr sz="2000" i="1" spc="-5" dirty="0">
                <a:latin typeface="Arial"/>
                <a:cs typeface="Arial"/>
              </a:rPr>
              <a:t>p</a:t>
            </a:r>
            <a:r>
              <a:rPr sz="2000" i="1" spc="10" dirty="0">
                <a:latin typeface="Arial"/>
                <a:cs typeface="Arial"/>
              </a:rPr>
              <a:t>r</a:t>
            </a:r>
            <a:r>
              <a:rPr sz="2000" i="1" spc="-5" dirty="0">
                <a:latin typeface="Arial"/>
                <a:cs typeface="Arial"/>
              </a:rPr>
              <a:t>o</a:t>
            </a:r>
            <a:r>
              <a:rPr sz="2000" i="1" spc="10" dirty="0">
                <a:latin typeface="Arial"/>
                <a:cs typeface="Arial"/>
              </a:rPr>
              <a:t>v</a:t>
            </a:r>
            <a:r>
              <a:rPr sz="2000" i="1" spc="-5" dirty="0">
                <a:latin typeface="Arial"/>
                <a:cs typeface="Arial"/>
              </a:rPr>
              <a:t>id</a:t>
            </a:r>
            <a:r>
              <a:rPr sz="2000" i="1" spc="5" dirty="0">
                <a:latin typeface="Arial"/>
                <a:cs typeface="Arial"/>
              </a:rPr>
              <a:t>e</a:t>
            </a:r>
            <a:r>
              <a:rPr sz="2000" i="1" dirty="0">
                <a:latin typeface="Arial"/>
                <a:cs typeface="Arial"/>
              </a:rPr>
              <a:t>s</a:t>
            </a:r>
            <a:r>
              <a:rPr sz="2000" i="1" spc="25" dirty="0">
                <a:latin typeface="Times New Roman"/>
                <a:cs typeface="Times New Roman"/>
              </a:rPr>
              <a:t> </a:t>
            </a:r>
            <a:r>
              <a:rPr sz="2000" i="1" spc="5" dirty="0">
                <a:latin typeface="Arial"/>
                <a:cs typeface="Arial"/>
              </a:rPr>
              <a:t>s</a:t>
            </a:r>
            <a:r>
              <a:rPr sz="2000" i="1" spc="-5" dirty="0">
                <a:latin typeface="Arial"/>
                <a:cs typeface="Arial"/>
              </a:rPr>
              <a:t>e</a:t>
            </a:r>
            <a:r>
              <a:rPr sz="2000" i="1" spc="10" dirty="0">
                <a:latin typeface="Arial"/>
                <a:cs typeface="Arial"/>
              </a:rPr>
              <a:t>r</a:t>
            </a:r>
            <a:r>
              <a:rPr sz="2000" i="1" spc="5" dirty="0">
                <a:latin typeface="Arial"/>
                <a:cs typeface="Arial"/>
              </a:rPr>
              <a:t>v</a:t>
            </a:r>
            <a:r>
              <a:rPr sz="2000" i="1" spc="-5" dirty="0">
                <a:latin typeface="Arial"/>
                <a:cs typeface="Arial"/>
              </a:rPr>
              <a:t>i</a:t>
            </a:r>
            <a:r>
              <a:rPr sz="2000" i="1" spc="5" dirty="0">
                <a:latin typeface="Arial"/>
                <a:cs typeface="Arial"/>
              </a:rPr>
              <a:t>c</a:t>
            </a:r>
            <a:r>
              <a:rPr sz="2000" i="1" spc="-5" dirty="0">
                <a:latin typeface="Arial"/>
                <a:cs typeface="Arial"/>
              </a:rPr>
              <a:t>e</a:t>
            </a:r>
            <a:r>
              <a:rPr sz="2000" i="1" dirty="0">
                <a:latin typeface="Arial"/>
                <a:cs typeface="Arial"/>
              </a:rPr>
              <a:t>s</a:t>
            </a:r>
            <a:r>
              <a:rPr sz="2000" i="1" spc="-15" dirty="0">
                <a:latin typeface="Times New Roman"/>
                <a:cs typeface="Times New Roman"/>
              </a:rPr>
              <a:t> </a:t>
            </a:r>
            <a:r>
              <a:rPr sz="2000" i="1" dirty="0">
                <a:latin typeface="Arial"/>
                <a:cs typeface="Arial"/>
              </a:rPr>
              <a:t>to</a:t>
            </a:r>
            <a:r>
              <a:rPr sz="2000" i="1" spc="30" dirty="0">
                <a:latin typeface="Times New Roman"/>
                <a:cs typeface="Times New Roman"/>
              </a:rPr>
              <a:t> </a:t>
            </a:r>
            <a:r>
              <a:rPr sz="2000" i="1" dirty="0">
                <a:latin typeface="Arial"/>
                <a:cs typeface="Arial"/>
              </a:rPr>
              <a:t>their</a:t>
            </a:r>
            <a:r>
              <a:rPr sz="2000" i="1" spc="25" dirty="0">
                <a:latin typeface="Times New Roman"/>
                <a:cs typeface="Times New Roman"/>
              </a:rPr>
              <a:t> </a:t>
            </a:r>
            <a:r>
              <a:rPr sz="2000" i="1" spc="5" dirty="0">
                <a:latin typeface="Arial"/>
                <a:cs typeface="Arial"/>
              </a:rPr>
              <a:t>c</a:t>
            </a:r>
            <a:r>
              <a:rPr sz="2000" i="1" spc="-5" dirty="0">
                <a:latin typeface="Arial"/>
                <a:cs typeface="Arial"/>
              </a:rPr>
              <a:t>lie</a:t>
            </a:r>
            <a:r>
              <a:rPr sz="2000" i="1" dirty="0">
                <a:latin typeface="Arial"/>
                <a:cs typeface="Arial"/>
              </a:rPr>
              <a:t>nt</a:t>
            </a:r>
            <a:r>
              <a:rPr sz="2000" i="1" spc="-10" dirty="0">
                <a:latin typeface="Arial"/>
                <a:cs typeface="Arial"/>
              </a:rPr>
              <a:t>s</a:t>
            </a:r>
            <a:r>
              <a:rPr sz="2000" i="1" dirty="0">
                <a:latin typeface="Arial"/>
                <a:cs typeface="Arial"/>
              </a:rPr>
              <a:t>,</a:t>
            </a:r>
            <a:r>
              <a:rPr sz="2000" i="1" spc="-35" dirty="0">
                <a:latin typeface="Times New Roman"/>
                <a:cs typeface="Times New Roman"/>
              </a:rPr>
              <a:t> </a:t>
            </a:r>
            <a:r>
              <a:rPr sz="2000" i="1" spc="-5" dirty="0">
                <a:latin typeface="Arial"/>
                <a:cs typeface="Arial"/>
              </a:rPr>
              <a:t>b</a:t>
            </a:r>
            <a:r>
              <a:rPr sz="2000" i="1" spc="5" dirty="0">
                <a:latin typeface="Arial"/>
                <a:cs typeface="Arial"/>
              </a:rPr>
              <a:t>u</a:t>
            </a:r>
            <a:r>
              <a:rPr sz="2000" i="1" dirty="0">
                <a:latin typeface="Arial"/>
                <a:cs typeface="Arial"/>
              </a:rPr>
              <a:t>t</a:t>
            </a:r>
            <a:r>
              <a:rPr sz="2000" i="1" spc="30" dirty="0">
                <a:latin typeface="Times New Roman"/>
                <a:cs typeface="Times New Roman"/>
              </a:rPr>
              <a:t> </a:t>
            </a:r>
            <a:r>
              <a:rPr sz="2000" i="1" spc="70" dirty="0">
                <a:latin typeface="Arial"/>
                <a:cs typeface="Arial"/>
              </a:rPr>
              <a:t>doe</a:t>
            </a:r>
            <a:r>
              <a:rPr sz="2000" i="1" spc="75" dirty="0">
                <a:latin typeface="Arial"/>
                <a:cs typeface="Arial"/>
              </a:rPr>
              <a:t>s</a:t>
            </a:r>
            <a:r>
              <a:rPr sz="2000" i="1" spc="70" dirty="0">
                <a:latin typeface="Arial"/>
                <a:cs typeface="Arial"/>
              </a:rPr>
              <a:t>n</a:t>
            </a:r>
            <a:r>
              <a:rPr sz="2050" i="1" spc="45" dirty="0">
                <a:latin typeface="Arial"/>
                <a:cs typeface="Arial"/>
              </a:rPr>
              <a:t>’</a:t>
            </a:r>
            <a:r>
              <a:rPr sz="2000" i="1" dirty="0">
                <a:latin typeface="Arial"/>
                <a:cs typeface="Arial"/>
              </a:rPr>
              <a:t>t</a:t>
            </a:r>
            <a:r>
              <a:rPr sz="2000" i="1" spc="105" dirty="0">
                <a:latin typeface="Times New Roman"/>
                <a:cs typeface="Times New Roman"/>
              </a:rPr>
              <a:t> </a:t>
            </a:r>
            <a:r>
              <a:rPr sz="2000" i="1" spc="5" dirty="0">
                <a:latin typeface="Arial"/>
                <a:cs typeface="Arial"/>
              </a:rPr>
              <a:t>r</a:t>
            </a:r>
            <a:r>
              <a:rPr sz="2000" i="1" spc="-5" dirty="0">
                <a:latin typeface="Arial"/>
                <a:cs typeface="Arial"/>
              </a:rPr>
              <a:t>e</a:t>
            </a:r>
            <a:r>
              <a:rPr sz="2000" i="1" spc="5" dirty="0">
                <a:latin typeface="Arial"/>
                <a:cs typeface="Arial"/>
              </a:rPr>
              <a:t>q</a:t>
            </a:r>
            <a:r>
              <a:rPr sz="2000" i="1" spc="-5" dirty="0">
                <a:latin typeface="Arial"/>
                <a:cs typeface="Arial"/>
              </a:rPr>
              <a:t>ui</a:t>
            </a:r>
            <a:r>
              <a:rPr sz="2000" i="1" spc="5" dirty="0">
                <a:latin typeface="Arial"/>
                <a:cs typeface="Arial"/>
              </a:rPr>
              <a:t>r</a:t>
            </a:r>
            <a:r>
              <a:rPr sz="2000" i="1" dirty="0">
                <a:latin typeface="Arial"/>
                <a:cs typeface="Arial"/>
              </a:rPr>
              <a:t>e</a:t>
            </a:r>
            <a:endParaRPr sz="2000">
              <a:latin typeface="Arial"/>
              <a:cs typeface="Arial"/>
            </a:endParaRPr>
          </a:p>
          <a:p>
            <a:pPr marL="756285" lvl="1" indent="-286385">
              <a:spcBef>
                <a:spcPts val="300"/>
              </a:spcBef>
              <a:buClr>
                <a:srgbClr val="9898CC"/>
              </a:buClr>
              <a:buSzPct val="80000"/>
              <a:buFont typeface="Wingdings"/>
              <a:buChar char=""/>
              <a:tabLst>
                <a:tab pos="756920" algn="l"/>
              </a:tabLst>
            </a:pPr>
            <a:r>
              <a:rPr sz="2000" i="1" spc="5" dirty="0">
                <a:latin typeface="Arial"/>
                <a:cs typeface="Arial"/>
              </a:rPr>
              <a:t>C</a:t>
            </a:r>
            <a:r>
              <a:rPr sz="2000" i="1" spc="-5" dirty="0">
                <a:latin typeface="Arial"/>
                <a:cs typeface="Arial"/>
              </a:rPr>
              <a:t>lie</a:t>
            </a:r>
            <a:r>
              <a:rPr sz="2000" i="1" dirty="0">
                <a:latin typeface="Arial"/>
                <a:cs typeface="Arial"/>
              </a:rPr>
              <a:t>nts</a:t>
            </a:r>
            <a:r>
              <a:rPr sz="2000" i="1" dirty="0">
                <a:latin typeface="Times New Roman"/>
                <a:cs typeface="Times New Roman"/>
              </a:rPr>
              <a:t> </a:t>
            </a:r>
            <a:r>
              <a:rPr sz="2000" i="1" spc="5" dirty="0">
                <a:latin typeface="Arial"/>
                <a:cs typeface="Arial"/>
              </a:rPr>
              <a:t>r</a:t>
            </a:r>
            <a:r>
              <a:rPr sz="2000" i="1" spc="-5" dirty="0">
                <a:latin typeface="Arial"/>
                <a:cs typeface="Arial"/>
              </a:rPr>
              <a:t>e</a:t>
            </a:r>
            <a:r>
              <a:rPr sz="2000" i="1" spc="5" dirty="0">
                <a:latin typeface="Arial"/>
                <a:cs typeface="Arial"/>
              </a:rPr>
              <a:t>q</a:t>
            </a:r>
            <a:r>
              <a:rPr sz="2000" i="1" spc="-5" dirty="0">
                <a:latin typeface="Arial"/>
                <a:cs typeface="Arial"/>
              </a:rPr>
              <a:t>ui</a:t>
            </a:r>
            <a:r>
              <a:rPr sz="2000" i="1" spc="5" dirty="0">
                <a:latin typeface="Arial"/>
                <a:cs typeface="Arial"/>
              </a:rPr>
              <a:t>r</a:t>
            </a:r>
            <a:r>
              <a:rPr sz="2000" i="1" dirty="0">
                <a:latin typeface="Arial"/>
                <a:cs typeface="Arial"/>
              </a:rPr>
              <a:t>e</a:t>
            </a:r>
            <a:r>
              <a:rPr sz="2000" i="1" spc="30" dirty="0">
                <a:latin typeface="Times New Roman"/>
                <a:cs typeface="Times New Roman"/>
              </a:rPr>
              <a:t> </a:t>
            </a:r>
            <a:r>
              <a:rPr sz="2000" i="1" spc="5" dirty="0">
                <a:latin typeface="Arial"/>
                <a:cs typeface="Arial"/>
              </a:rPr>
              <a:t>s</a:t>
            </a:r>
            <a:r>
              <a:rPr sz="2000" i="1" spc="-5" dirty="0">
                <a:latin typeface="Arial"/>
                <a:cs typeface="Arial"/>
              </a:rPr>
              <a:t>e</a:t>
            </a:r>
            <a:r>
              <a:rPr sz="2000" i="1" spc="10" dirty="0">
                <a:latin typeface="Arial"/>
                <a:cs typeface="Arial"/>
              </a:rPr>
              <a:t>r</a:t>
            </a:r>
            <a:r>
              <a:rPr sz="2000" i="1" spc="5" dirty="0">
                <a:latin typeface="Arial"/>
                <a:cs typeface="Arial"/>
              </a:rPr>
              <a:t>v</a:t>
            </a:r>
            <a:r>
              <a:rPr sz="2000" i="1" spc="-5" dirty="0">
                <a:latin typeface="Arial"/>
                <a:cs typeface="Arial"/>
              </a:rPr>
              <a:t>i</a:t>
            </a:r>
            <a:r>
              <a:rPr sz="2000" i="1" spc="5" dirty="0">
                <a:latin typeface="Arial"/>
                <a:cs typeface="Arial"/>
              </a:rPr>
              <a:t>c</a:t>
            </a:r>
            <a:r>
              <a:rPr sz="2000" i="1" spc="-5" dirty="0">
                <a:latin typeface="Arial"/>
                <a:cs typeface="Arial"/>
              </a:rPr>
              <a:t>e</a:t>
            </a:r>
            <a:r>
              <a:rPr sz="2000" i="1" dirty="0">
                <a:latin typeface="Arial"/>
                <a:cs typeface="Arial"/>
              </a:rPr>
              <a:t>s</a:t>
            </a:r>
            <a:r>
              <a:rPr sz="2000" i="1" spc="15" dirty="0">
                <a:latin typeface="Times New Roman"/>
                <a:cs typeface="Times New Roman"/>
              </a:rPr>
              <a:t> </a:t>
            </a:r>
            <a:r>
              <a:rPr sz="2000" i="1" spc="-5" dirty="0">
                <a:latin typeface="Arial"/>
                <a:cs typeface="Arial"/>
              </a:rPr>
              <a:t>o</a:t>
            </a:r>
            <a:r>
              <a:rPr sz="2000" i="1" dirty="0">
                <a:latin typeface="Arial"/>
                <a:cs typeface="Arial"/>
              </a:rPr>
              <a:t>f</a:t>
            </a:r>
            <a:r>
              <a:rPr sz="2000" i="1" spc="15" dirty="0">
                <a:latin typeface="Times New Roman"/>
                <a:cs typeface="Times New Roman"/>
              </a:rPr>
              <a:t> </a:t>
            </a:r>
            <a:r>
              <a:rPr sz="2000" i="1" dirty="0">
                <a:latin typeface="Arial"/>
                <a:cs typeface="Arial"/>
              </a:rPr>
              <a:t>the</a:t>
            </a:r>
            <a:r>
              <a:rPr sz="2000" i="1" dirty="0">
                <a:latin typeface="Times New Roman"/>
                <a:cs typeface="Times New Roman"/>
              </a:rPr>
              <a:t> </a:t>
            </a:r>
            <a:r>
              <a:rPr sz="2000" i="1" spc="5" dirty="0">
                <a:latin typeface="Arial"/>
                <a:cs typeface="Arial"/>
              </a:rPr>
              <a:t>s</a:t>
            </a:r>
            <a:r>
              <a:rPr sz="2000" i="1" spc="-5" dirty="0">
                <a:latin typeface="Arial"/>
                <a:cs typeface="Arial"/>
              </a:rPr>
              <a:t>e</a:t>
            </a:r>
            <a:r>
              <a:rPr sz="2000" i="1" spc="10" dirty="0">
                <a:latin typeface="Arial"/>
                <a:cs typeface="Arial"/>
              </a:rPr>
              <a:t>r</a:t>
            </a:r>
            <a:r>
              <a:rPr sz="2000" i="1" spc="5" dirty="0">
                <a:latin typeface="Arial"/>
                <a:cs typeface="Arial"/>
              </a:rPr>
              <a:t>v</a:t>
            </a:r>
            <a:r>
              <a:rPr sz="2000" i="1" spc="-5" dirty="0">
                <a:latin typeface="Arial"/>
                <a:cs typeface="Arial"/>
              </a:rPr>
              <a:t>er</a:t>
            </a:r>
            <a:endParaRPr sz="2000">
              <a:latin typeface="Arial"/>
              <a:cs typeface="Arial"/>
            </a:endParaRPr>
          </a:p>
        </p:txBody>
      </p:sp>
    </p:spTree>
    <p:extLst>
      <p:ext uri="{BB962C8B-B14F-4D97-AF65-F5344CB8AC3E}">
        <p14:creationId xmlns:p14="http://schemas.microsoft.com/office/powerpoint/2010/main" val="19590891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524000" y="0"/>
            <a:ext cx="285750" cy="533400"/>
          </a:xfrm>
          <a:prstGeom prst="rect">
            <a:avLst/>
          </a:prstGeom>
          <a:blipFill>
            <a:blip r:embed="rId3" cstate="print"/>
            <a:stretch>
              <a:fillRect/>
            </a:stretch>
          </a:blipFill>
        </p:spPr>
        <p:txBody>
          <a:bodyPr wrap="square" lIns="0" tIns="0" rIns="0" bIns="0" rtlCol="0"/>
          <a:lstStyle/>
          <a:p>
            <a:endParaRPr/>
          </a:p>
        </p:txBody>
      </p:sp>
      <p:sp>
        <p:nvSpPr>
          <p:cNvPr id="3" name="object 3"/>
          <p:cNvSpPr/>
          <p:nvPr/>
        </p:nvSpPr>
        <p:spPr>
          <a:xfrm>
            <a:off x="1936752" y="134923"/>
            <a:ext cx="8731239" cy="274637"/>
          </a:xfrm>
          <a:prstGeom prst="rect">
            <a:avLst/>
          </a:prstGeom>
          <a:blipFill>
            <a:blip r:embed="rId4" cstate="print"/>
            <a:stretch>
              <a:fillRect/>
            </a:stretch>
          </a:blipFill>
        </p:spPr>
        <p:txBody>
          <a:bodyPr wrap="square" lIns="0" tIns="0" rIns="0" bIns="0" rtlCol="0"/>
          <a:lstStyle/>
          <a:p>
            <a:endParaRPr/>
          </a:p>
        </p:txBody>
      </p:sp>
      <p:sp>
        <p:nvSpPr>
          <p:cNvPr id="4" name="object 4"/>
          <p:cNvSpPr/>
          <p:nvPr/>
        </p:nvSpPr>
        <p:spPr>
          <a:xfrm>
            <a:off x="1933575" y="134866"/>
            <a:ext cx="138430" cy="136525"/>
          </a:xfrm>
          <a:custGeom>
            <a:avLst/>
            <a:gdLst/>
            <a:ahLst/>
            <a:cxnLst/>
            <a:rect l="l" t="t" r="r" b="b"/>
            <a:pathLst>
              <a:path w="138429" h="136525">
                <a:moveTo>
                  <a:pt x="0" y="136529"/>
                </a:moveTo>
                <a:lnTo>
                  <a:pt x="138112" y="136529"/>
                </a:lnTo>
                <a:lnTo>
                  <a:pt x="138112" y="0"/>
                </a:lnTo>
                <a:lnTo>
                  <a:pt x="0" y="0"/>
                </a:lnTo>
                <a:lnTo>
                  <a:pt x="0" y="136529"/>
                </a:lnTo>
                <a:close/>
              </a:path>
            </a:pathLst>
          </a:custGeom>
          <a:solidFill>
            <a:srgbClr val="D6D6EB"/>
          </a:solidFill>
        </p:spPr>
        <p:txBody>
          <a:bodyPr wrap="square" lIns="0" tIns="0" rIns="0" bIns="0" rtlCol="0"/>
          <a:lstStyle/>
          <a:p>
            <a:endParaRPr/>
          </a:p>
        </p:txBody>
      </p:sp>
      <p:sp>
        <p:nvSpPr>
          <p:cNvPr id="5" name="object 5"/>
          <p:cNvSpPr/>
          <p:nvPr/>
        </p:nvSpPr>
        <p:spPr>
          <a:xfrm>
            <a:off x="2071689" y="1"/>
            <a:ext cx="139700" cy="135255"/>
          </a:xfrm>
          <a:custGeom>
            <a:avLst/>
            <a:gdLst/>
            <a:ahLst/>
            <a:cxnLst/>
            <a:rect l="l" t="t" r="r" b="b"/>
            <a:pathLst>
              <a:path w="139700" h="135255">
                <a:moveTo>
                  <a:pt x="0" y="134933"/>
                </a:moveTo>
                <a:lnTo>
                  <a:pt x="139695" y="134933"/>
                </a:lnTo>
                <a:lnTo>
                  <a:pt x="139695" y="59"/>
                </a:lnTo>
                <a:lnTo>
                  <a:pt x="0" y="59"/>
                </a:lnTo>
                <a:lnTo>
                  <a:pt x="0" y="134933"/>
                </a:lnTo>
              </a:path>
            </a:pathLst>
          </a:custGeom>
          <a:solidFill>
            <a:srgbClr val="D6D6EB"/>
          </a:solidFill>
        </p:spPr>
        <p:txBody>
          <a:bodyPr wrap="square" lIns="0" tIns="0" rIns="0" bIns="0" rtlCol="0"/>
          <a:lstStyle/>
          <a:p>
            <a:endParaRPr/>
          </a:p>
        </p:txBody>
      </p:sp>
      <p:sp>
        <p:nvSpPr>
          <p:cNvPr id="6" name="object 6"/>
          <p:cNvSpPr/>
          <p:nvPr/>
        </p:nvSpPr>
        <p:spPr>
          <a:xfrm>
            <a:off x="2071689" y="134919"/>
            <a:ext cx="139700" cy="141605"/>
          </a:xfrm>
          <a:custGeom>
            <a:avLst/>
            <a:gdLst/>
            <a:ahLst/>
            <a:cxnLst/>
            <a:rect l="l" t="t" r="r" b="b"/>
            <a:pathLst>
              <a:path w="139700" h="141604">
                <a:moveTo>
                  <a:pt x="0" y="141291"/>
                </a:moveTo>
                <a:lnTo>
                  <a:pt x="139695" y="141291"/>
                </a:lnTo>
                <a:lnTo>
                  <a:pt x="139695" y="0"/>
                </a:lnTo>
                <a:lnTo>
                  <a:pt x="0" y="0"/>
                </a:lnTo>
                <a:lnTo>
                  <a:pt x="0" y="141291"/>
                </a:lnTo>
                <a:close/>
              </a:path>
            </a:pathLst>
          </a:custGeom>
          <a:solidFill>
            <a:srgbClr val="A8ABD6"/>
          </a:solidFill>
        </p:spPr>
        <p:txBody>
          <a:bodyPr wrap="square" lIns="0" tIns="0" rIns="0" bIns="0" rtlCol="0"/>
          <a:lstStyle/>
          <a:p>
            <a:endParaRPr/>
          </a:p>
        </p:txBody>
      </p:sp>
      <p:sp>
        <p:nvSpPr>
          <p:cNvPr id="7" name="object 7"/>
          <p:cNvSpPr/>
          <p:nvPr/>
        </p:nvSpPr>
        <p:spPr>
          <a:xfrm>
            <a:off x="1798642" y="274627"/>
            <a:ext cx="136525" cy="135255"/>
          </a:xfrm>
          <a:custGeom>
            <a:avLst/>
            <a:gdLst/>
            <a:ahLst/>
            <a:cxnLst/>
            <a:rect l="l" t="t" r="r" b="b"/>
            <a:pathLst>
              <a:path w="136525" h="135254">
                <a:moveTo>
                  <a:pt x="0" y="134933"/>
                </a:moveTo>
                <a:lnTo>
                  <a:pt x="136517" y="134933"/>
                </a:lnTo>
                <a:lnTo>
                  <a:pt x="136517" y="0"/>
                </a:lnTo>
                <a:lnTo>
                  <a:pt x="0" y="0"/>
                </a:lnTo>
                <a:lnTo>
                  <a:pt x="0" y="134933"/>
                </a:lnTo>
                <a:close/>
              </a:path>
            </a:pathLst>
          </a:custGeom>
          <a:solidFill>
            <a:srgbClr val="D6D6EB"/>
          </a:solidFill>
        </p:spPr>
        <p:txBody>
          <a:bodyPr wrap="square" lIns="0" tIns="0" rIns="0" bIns="0" rtlCol="0"/>
          <a:lstStyle/>
          <a:p>
            <a:endParaRPr/>
          </a:p>
        </p:txBody>
      </p:sp>
      <p:sp>
        <p:nvSpPr>
          <p:cNvPr id="8" name="object 8"/>
          <p:cNvSpPr/>
          <p:nvPr/>
        </p:nvSpPr>
        <p:spPr>
          <a:xfrm>
            <a:off x="1655767" y="136451"/>
            <a:ext cx="141605" cy="138430"/>
          </a:xfrm>
          <a:custGeom>
            <a:avLst/>
            <a:gdLst/>
            <a:ahLst/>
            <a:cxnLst/>
            <a:rect l="l" t="t" r="r" b="b"/>
            <a:pathLst>
              <a:path w="141604" h="138429">
                <a:moveTo>
                  <a:pt x="0" y="138112"/>
                </a:moveTo>
                <a:lnTo>
                  <a:pt x="141279" y="138112"/>
                </a:lnTo>
                <a:lnTo>
                  <a:pt x="141279" y="0"/>
                </a:lnTo>
                <a:lnTo>
                  <a:pt x="0" y="0"/>
                </a:lnTo>
                <a:lnTo>
                  <a:pt x="0" y="138112"/>
                </a:lnTo>
                <a:close/>
              </a:path>
            </a:pathLst>
          </a:custGeom>
          <a:solidFill>
            <a:srgbClr val="00178F"/>
          </a:solidFill>
        </p:spPr>
        <p:txBody>
          <a:bodyPr wrap="square" lIns="0" tIns="0" rIns="0" bIns="0" rtlCol="0"/>
          <a:lstStyle/>
          <a:p>
            <a:endParaRPr/>
          </a:p>
        </p:txBody>
      </p:sp>
      <p:sp>
        <p:nvSpPr>
          <p:cNvPr id="9" name="object 9"/>
          <p:cNvSpPr/>
          <p:nvPr/>
        </p:nvSpPr>
        <p:spPr>
          <a:xfrm>
            <a:off x="1933575" y="271447"/>
            <a:ext cx="138430" cy="138430"/>
          </a:xfrm>
          <a:custGeom>
            <a:avLst/>
            <a:gdLst/>
            <a:ahLst/>
            <a:cxnLst/>
            <a:rect l="l" t="t" r="r" b="b"/>
            <a:pathLst>
              <a:path w="138429" h="138429">
                <a:moveTo>
                  <a:pt x="0" y="138112"/>
                </a:moveTo>
                <a:lnTo>
                  <a:pt x="138112" y="138112"/>
                </a:lnTo>
                <a:lnTo>
                  <a:pt x="138112" y="0"/>
                </a:lnTo>
                <a:lnTo>
                  <a:pt x="0" y="0"/>
                </a:lnTo>
                <a:lnTo>
                  <a:pt x="0" y="138112"/>
                </a:lnTo>
                <a:close/>
              </a:path>
            </a:pathLst>
          </a:custGeom>
          <a:solidFill>
            <a:srgbClr val="A8ABD6"/>
          </a:solidFill>
        </p:spPr>
        <p:txBody>
          <a:bodyPr wrap="square" lIns="0" tIns="0" rIns="0" bIns="0" rtlCol="0"/>
          <a:lstStyle/>
          <a:p>
            <a:endParaRPr/>
          </a:p>
        </p:txBody>
      </p:sp>
      <p:sp>
        <p:nvSpPr>
          <p:cNvPr id="10" name="object 10"/>
          <p:cNvSpPr/>
          <p:nvPr/>
        </p:nvSpPr>
        <p:spPr>
          <a:xfrm>
            <a:off x="1798642" y="409582"/>
            <a:ext cx="136525" cy="136525"/>
          </a:xfrm>
          <a:custGeom>
            <a:avLst/>
            <a:gdLst/>
            <a:ahLst/>
            <a:cxnLst/>
            <a:rect l="l" t="t" r="r" b="b"/>
            <a:pathLst>
              <a:path w="136525" h="136525">
                <a:moveTo>
                  <a:pt x="0" y="136529"/>
                </a:moveTo>
                <a:lnTo>
                  <a:pt x="136517" y="136529"/>
                </a:lnTo>
                <a:lnTo>
                  <a:pt x="136517" y="0"/>
                </a:lnTo>
                <a:lnTo>
                  <a:pt x="0" y="0"/>
                </a:lnTo>
                <a:lnTo>
                  <a:pt x="0" y="136529"/>
                </a:lnTo>
                <a:close/>
              </a:path>
            </a:pathLst>
          </a:custGeom>
          <a:solidFill>
            <a:srgbClr val="A8ABD6"/>
          </a:solidFill>
        </p:spPr>
        <p:txBody>
          <a:bodyPr wrap="square" lIns="0" tIns="0" rIns="0" bIns="0" rtlCol="0"/>
          <a:lstStyle/>
          <a:p>
            <a:endParaRPr/>
          </a:p>
        </p:txBody>
      </p:sp>
      <p:sp>
        <p:nvSpPr>
          <p:cNvPr id="11" name="object 11"/>
          <p:cNvSpPr txBox="1">
            <a:spLocks noGrp="1"/>
          </p:cNvSpPr>
          <p:nvPr>
            <p:ph type="title"/>
          </p:nvPr>
        </p:nvSpPr>
        <p:spPr>
          <a:xfrm>
            <a:off x="3082637" y="386011"/>
            <a:ext cx="10245437" cy="620363"/>
          </a:xfrm>
          <a:prstGeom prst="rect">
            <a:avLst/>
          </a:prstGeom>
        </p:spPr>
        <p:txBody>
          <a:bodyPr vert="horz" wrap="square" lIns="0" tIns="0" rIns="0" bIns="0" rtlCol="0" anchor="ctr">
            <a:spAutoFit/>
          </a:bodyPr>
          <a:lstStyle/>
          <a:p>
            <a:pPr marL="80645">
              <a:lnSpc>
                <a:spcPts val="5235"/>
              </a:lnSpc>
            </a:pPr>
            <a:r>
              <a:rPr dirty="0"/>
              <a:t>Sty</a:t>
            </a:r>
            <a:r>
              <a:rPr spc="15" dirty="0"/>
              <a:t>l</a:t>
            </a:r>
            <a:r>
              <a:rPr dirty="0"/>
              <a:t>e</a:t>
            </a:r>
            <a:r>
              <a:rPr spc="90" dirty="0">
                <a:latin typeface="Times New Roman"/>
                <a:cs typeface="Times New Roman"/>
              </a:rPr>
              <a:t> </a:t>
            </a:r>
            <a:r>
              <a:rPr spc="-5" dirty="0"/>
              <a:t>3</a:t>
            </a:r>
            <a:r>
              <a:rPr dirty="0"/>
              <a:t>:</a:t>
            </a:r>
            <a:r>
              <a:rPr spc="60" dirty="0">
                <a:latin typeface="Times New Roman"/>
                <a:cs typeface="Times New Roman"/>
              </a:rPr>
              <a:t> </a:t>
            </a:r>
            <a:r>
              <a:rPr spc="-5" dirty="0"/>
              <a:t>N-</a:t>
            </a:r>
            <a:r>
              <a:rPr dirty="0"/>
              <a:t>Tiered</a:t>
            </a:r>
          </a:p>
        </p:txBody>
      </p:sp>
      <p:sp>
        <p:nvSpPr>
          <p:cNvPr id="12" name="object 12"/>
          <p:cNvSpPr txBox="1"/>
          <p:nvPr/>
        </p:nvSpPr>
        <p:spPr>
          <a:xfrm>
            <a:off x="1852986" y="1452083"/>
            <a:ext cx="7823200" cy="4581319"/>
          </a:xfrm>
          <a:prstGeom prst="rect">
            <a:avLst/>
          </a:prstGeom>
        </p:spPr>
        <p:txBody>
          <a:bodyPr vert="horz" wrap="square" lIns="0" tIns="0" rIns="0" bIns="0" rtlCol="0">
            <a:spAutoFit/>
          </a:bodyPr>
          <a:lstStyle/>
          <a:p>
            <a:pPr marL="355600" indent="-342900">
              <a:buClr>
                <a:srgbClr val="00007C"/>
              </a:buClr>
              <a:buSzPct val="75000"/>
              <a:buFont typeface="Wingdings"/>
              <a:buChar char=""/>
              <a:tabLst>
                <a:tab pos="356235" algn="l"/>
              </a:tabLst>
            </a:pPr>
            <a:r>
              <a:rPr sz="3200" dirty="0">
                <a:solidFill>
                  <a:srgbClr val="000098"/>
                </a:solidFill>
                <a:latin typeface="Arial"/>
                <a:cs typeface="Arial"/>
              </a:rPr>
              <a:t>Sema</a:t>
            </a:r>
            <a:r>
              <a:rPr sz="3200" spc="-15" dirty="0">
                <a:solidFill>
                  <a:srgbClr val="000098"/>
                </a:solidFill>
                <a:latin typeface="Arial"/>
                <a:cs typeface="Arial"/>
              </a:rPr>
              <a:t>n</a:t>
            </a:r>
            <a:r>
              <a:rPr sz="3200" dirty="0">
                <a:solidFill>
                  <a:srgbClr val="000098"/>
                </a:solidFill>
                <a:latin typeface="Arial"/>
                <a:cs typeface="Arial"/>
              </a:rPr>
              <a:t>tics</a:t>
            </a:r>
            <a:endParaRPr sz="3200">
              <a:latin typeface="Arial"/>
              <a:cs typeface="Arial"/>
            </a:endParaRPr>
          </a:p>
          <a:p>
            <a:pPr marL="469900">
              <a:lnSpc>
                <a:spcPts val="3329"/>
              </a:lnSpc>
              <a:spcBef>
                <a:spcPts val="760"/>
              </a:spcBef>
            </a:pPr>
            <a:r>
              <a:rPr sz="2250" spc="185" dirty="0">
                <a:solidFill>
                  <a:srgbClr val="9898CC"/>
                </a:solidFill>
                <a:latin typeface="Wingdings"/>
                <a:cs typeface="Wingdings"/>
              </a:rPr>
              <a:t></a:t>
            </a:r>
            <a:r>
              <a:rPr sz="2800" spc="-20" dirty="0">
                <a:latin typeface="Arial"/>
                <a:cs typeface="Arial"/>
              </a:rPr>
              <a:t>Se</a:t>
            </a:r>
            <a:r>
              <a:rPr sz="2800" spc="-5" dirty="0">
                <a:latin typeface="Arial"/>
                <a:cs typeface="Arial"/>
              </a:rPr>
              <a:t>r</a:t>
            </a:r>
            <a:r>
              <a:rPr sz="2800" spc="-15" dirty="0">
                <a:latin typeface="Arial"/>
                <a:cs typeface="Arial"/>
              </a:rPr>
              <a:t>v</a:t>
            </a:r>
            <a:r>
              <a:rPr sz="2800" spc="-10" dirty="0">
                <a:latin typeface="Arial"/>
                <a:cs typeface="Arial"/>
              </a:rPr>
              <a:t>e</a:t>
            </a:r>
            <a:r>
              <a:rPr sz="2800" spc="-15" dirty="0">
                <a:latin typeface="Arial"/>
                <a:cs typeface="Arial"/>
              </a:rPr>
              <a:t>rs</a:t>
            </a:r>
            <a:r>
              <a:rPr sz="2800" spc="85" dirty="0">
                <a:latin typeface="Times New Roman"/>
                <a:cs typeface="Times New Roman"/>
              </a:rPr>
              <a:t> </a:t>
            </a:r>
            <a:r>
              <a:rPr sz="2800" spc="-15" dirty="0">
                <a:latin typeface="Arial"/>
                <a:cs typeface="Arial"/>
              </a:rPr>
              <a:t>d</a:t>
            </a:r>
            <a:r>
              <a:rPr sz="2800" spc="-20" dirty="0">
                <a:latin typeface="Arial"/>
                <a:cs typeface="Arial"/>
              </a:rPr>
              <a:t>o</a:t>
            </a:r>
            <a:r>
              <a:rPr sz="2800" spc="85" dirty="0">
                <a:latin typeface="Times New Roman"/>
                <a:cs typeface="Times New Roman"/>
              </a:rPr>
              <a:t> </a:t>
            </a:r>
            <a:r>
              <a:rPr sz="2800" spc="-25" dirty="0">
                <a:latin typeface="Arial"/>
                <a:cs typeface="Arial"/>
              </a:rPr>
              <a:t>n</a:t>
            </a:r>
            <a:r>
              <a:rPr sz="2800" spc="-10" dirty="0">
                <a:latin typeface="Arial"/>
                <a:cs typeface="Arial"/>
              </a:rPr>
              <a:t>ot</a:t>
            </a:r>
            <a:r>
              <a:rPr sz="2800" spc="75" dirty="0">
                <a:latin typeface="Times New Roman"/>
                <a:cs typeface="Times New Roman"/>
              </a:rPr>
              <a:t> </a:t>
            </a:r>
            <a:r>
              <a:rPr sz="2800" spc="-15" dirty="0">
                <a:latin typeface="Arial"/>
                <a:cs typeface="Arial"/>
              </a:rPr>
              <a:t>kn</a:t>
            </a:r>
            <a:r>
              <a:rPr sz="2800" spc="-25" dirty="0">
                <a:latin typeface="Arial"/>
                <a:cs typeface="Arial"/>
              </a:rPr>
              <a:t>ow</a:t>
            </a:r>
            <a:r>
              <a:rPr sz="2800" spc="70" dirty="0">
                <a:latin typeface="Times New Roman"/>
                <a:cs typeface="Times New Roman"/>
              </a:rPr>
              <a:t> </a:t>
            </a:r>
            <a:r>
              <a:rPr sz="2800" spc="-10" dirty="0">
                <a:latin typeface="Arial"/>
                <a:cs typeface="Arial"/>
              </a:rPr>
              <a:t>t</a:t>
            </a:r>
            <a:r>
              <a:rPr sz="2800" spc="-15" dirty="0">
                <a:latin typeface="Arial"/>
                <a:cs typeface="Arial"/>
              </a:rPr>
              <a:t>h</a:t>
            </a:r>
            <a:r>
              <a:rPr sz="2800" spc="-20" dirty="0">
                <a:latin typeface="Arial"/>
                <a:cs typeface="Arial"/>
              </a:rPr>
              <a:t>e</a:t>
            </a:r>
            <a:r>
              <a:rPr sz="2800" spc="55" dirty="0">
                <a:latin typeface="Times New Roman"/>
                <a:cs typeface="Times New Roman"/>
              </a:rPr>
              <a:t> </a:t>
            </a:r>
            <a:r>
              <a:rPr sz="2800" spc="-25" dirty="0">
                <a:latin typeface="Arial"/>
                <a:cs typeface="Arial"/>
              </a:rPr>
              <a:t>n</a:t>
            </a:r>
            <a:r>
              <a:rPr sz="2800" spc="-10" dirty="0">
                <a:latin typeface="Arial"/>
                <a:cs typeface="Arial"/>
              </a:rPr>
              <a:t>u</a:t>
            </a:r>
            <a:r>
              <a:rPr sz="2800" spc="-20" dirty="0">
                <a:latin typeface="Arial"/>
                <a:cs typeface="Arial"/>
              </a:rPr>
              <a:t>mb</a:t>
            </a:r>
            <a:r>
              <a:rPr sz="2800" spc="-15" dirty="0">
                <a:latin typeface="Arial"/>
                <a:cs typeface="Arial"/>
              </a:rPr>
              <a:t>e</a:t>
            </a:r>
            <a:r>
              <a:rPr sz="2800" spc="-10" dirty="0">
                <a:latin typeface="Arial"/>
                <a:cs typeface="Arial"/>
              </a:rPr>
              <a:t>r</a:t>
            </a:r>
            <a:r>
              <a:rPr sz="2800" spc="95" dirty="0">
                <a:latin typeface="Times New Roman"/>
                <a:cs typeface="Times New Roman"/>
              </a:rPr>
              <a:t> </a:t>
            </a:r>
            <a:r>
              <a:rPr sz="2800" spc="-25" dirty="0">
                <a:latin typeface="Arial"/>
                <a:cs typeface="Arial"/>
              </a:rPr>
              <a:t>o</a:t>
            </a:r>
            <a:r>
              <a:rPr sz="2800" spc="-10" dirty="0">
                <a:latin typeface="Arial"/>
                <a:cs typeface="Arial"/>
              </a:rPr>
              <a:t>r</a:t>
            </a:r>
            <a:r>
              <a:rPr sz="2800" spc="20" dirty="0">
                <a:latin typeface="Times New Roman"/>
                <a:cs typeface="Times New Roman"/>
              </a:rPr>
              <a:t> </a:t>
            </a:r>
            <a:r>
              <a:rPr sz="2800" spc="-15" dirty="0">
                <a:latin typeface="Arial"/>
                <a:cs typeface="Arial"/>
              </a:rPr>
              <a:t>id</a:t>
            </a:r>
            <a:r>
              <a:rPr sz="2800" spc="-25" dirty="0">
                <a:latin typeface="Arial"/>
                <a:cs typeface="Arial"/>
              </a:rPr>
              <a:t>e</a:t>
            </a:r>
            <a:r>
              <a:rPr sz="2800" spc="-10" dirty="0">
                <a:latin typeface="Arial"/>
                <a:cs typeface="Arial"/>
              </a:rPr>
              <a:t>nt</a:t>
            </a:r>
            <a:r>
              <a:rPr sz="2800" spc="-5" dirty="0">
                <a:latin typeface="Arial"/>
                <a:cs typeface="Arial"/>
              </a:rPr>
              <a:t>i</a:t>
            </a:r>
            <a:r>
              <a:rPr sz="2800" spc="-15" dirty="0">
                <a:latin typeface="Arial"/>
                <a:cs typeface="Arial"/>
              </a:rPr>
              <a:t>ties</a:t>
            </a:r>
            <a:endParaRPr sz="2800">
              <a:latin typeface="Arial"/>
              <a:cs typeface="Arial"/>
            </a:endParaRPr>
          </a:p>
          <a:p>
            <a:pPr marL="750570">
              <a:lnSpc>
                <a:spcPts val="3329"/>
              </a:lnSpc>
            </a:pPr>
            <a:r>
              <a:rPr sz="2800" spc="-25" dirty="0">
                <a:latin typeface="Arial"/>
                <a:cs typeface="Arial"/>
              </a:rPr>
              <a:t>o</a:t>
            </a:r>
            <a:r>
              <a:rPr sz="2800" spc="-10" dirty="0">
                <a:latin typeface="Arial"/>
                <a:cs typeface="Arial"/>
              </a:rPr>
              <a:t>f</a:t>
            </a:r>
            <a:r>
              <a:rPr sz="2800" spc="75" dirty="0">
                <a:latin typeface="Times New Roman"/>
                <a:cs typeface="Times New Roman"/>
              </a:rPr>
              <a:t> </a:t>
            </a:r>
            <a:r>
              <a:rPr sz="2800" spc="-10" dirty="0">
                <a:latin typeface="Arial"/>
                <a:cs typeface="Arial"/>
              </a:rPr>
              <a:t>th</a:t>
            </a:r>
            <a:r>
              <a:rPr sz="2800" spc="-25" dirty="0">
                <a:latin typeface="Arial"/>
                <a:cs typeface="Arial"/>
              </a:rPr>
              <a:t>e</a:t>
            </a:r>
            <a:r>
              <a:rPr sz="2800" dirty="0">
                <a:latin typeface="Arial"/>
                <a:cs typeface="Arial"/>
              </a:rPr>
              <a:t>i</a:t>
            </a:r>
            <a:r>
              <a:rPr sz="2800" spc="-10" dirty="0">
                <a:latin typeface="Arial"/>
                <a:cs typeface="Arial"/>
              </a:rPr>
              <a:t>r</a:t>
            </a:r>
            <a:r>
              <a:rPr sz="2800" spc="45" dirty="0">
                <a:latin typeface="Times New Roman"/>
                <a:cs typeface="Times New Roman"/>
              </a:rPr>
              <a:t> </a:t>
            </a:r>
            <a:r>
              <a:rPr sz="2800" spc="-10" dirty="0">
                <a:latin typeface="Arial"/>
                <a:cs typeface="Arial"/>
              </a:rPr>
              <a:t>c</a:t>
            </a:r>
            <a:r>
              <a:rPr sz="2800" spc="-15" dirty="0">
                <a:latin typeface="Arial"/>
                <a:cs typeface="Arial"/>
              </a:rPr>
              <a:t>l</a:t>
            </a:r>
            <a:r>
              <a:rPr sz="2800" spc="-5" dirty="0">
                <a:latin typeface="Arial"/>
                <a:cs typeface="Arial"/>
              </a:rPr>
              <a:t>i</a:t>
            </a:r>
            <a:r>
              <a:rPr sz="2800" spc="-25" dirty="0">
                <a:latin typeface="Arial"/>
                <a:cs typeface="Arial"/>
              </a:rPr>
              <a:t>e</a:t>
            </a:r>
            <a:r>
              <a:rPr sz="2800" spc="-10" dirty="0">
                <a:latin typeface="Arial"/>
                <a:cs typeface="Arial"/>
              </a:rPr>
              <a:t>n</a:t>
            </a:r>
            <a:r>
              <a:rPr sz="2800" spc="-15" dirty="0">
                <a:latin typeface="Arial"/>
                <a:cs typeface="Arial"/>
              </a:rPr>
              <a:t>ts</a:t>
            </a:r>
            <a:endParaRPr sz="2800">
              <a:latin typeface="Arial"/>
              <a:cs typeface="Arial"/>
            </a:endParaRPr>
          </a:p>
          <a:p>
            <a:pPr marL="469900">
              <a:spcBef>
                <a:spcPts val="600"/>
              </a:spcBef>
            </a:pPr>
            <a:r>
              <a:rPr sz="2250" spc="-20" dirty="0">
                <a:solidFill>
                  <a:srgbClr val="9898CC"/>
                </a:solidFill>
                <a:latin typeface="Wingdings"/>
                <a:cs typeface="Wingdings"/>
              </a:rPr>
              <a:t></a:t>
            </a:r>
            <a:r>
              <a:rPr sz="2250" spc="-355" dirty="0">
                <a:solidFill>
                  <a:srgbClr val="9898CC"/>
                </a:solidFill>
                <a:latin typeface="Times New Roman"/>
                <a:cs typeface="Times New Roman"/>
              </a:rPr>
              <a:t> </a:t>
            </a:r>
            <a:r>
              <a:rPr sz="2800" spc="-20" dirty="0">
                <a:latin typeface="Arial"/>
                <a:cs typeface="Arial"/>
              </a:rPr>
              <a:t>Cl</a:t>
            </a:r>
            <a:r>
              <a:rPr sz="2800" spc="-5" dirty="0">
                <a:latin typeface="Arial"/>
                <a:cs typeface="Arial"/>
              </a:rPr>
              <a:t>i</a:t>
            </a:r>
            <a:r>
              <a:rPr sz="2800" spc="-25" dirty="0">
                <a:latin typeface="Arial"/>
                <a:cs typeface="Arial"/>
              </a:rPr>
              <a:t>e</a:t>
            </a:r>
            <a:r>
              <a:rPr sz="2800" spc="-10" dirty="0">
                <a:latin typeface="Arial"/>
                <a:cs typeface="Arial"/>
              </a:rPr>
              <a:t>n</a:t>
            </a:r>
            <a:r>
              <a:rPr sz="2800" spc="-15" dirty="0">
                <a:latin typeface="Arial"/>
                <a:cs typeface="Arial"/>
              </a:rPr>
              <a:t>ts</a:t>
            </a:r>
            <a:r>
              <a:rPr sz="2800" spc="45" dirty="0">
                <a:latin typeface="Times New Roman"/>
                <a:cs typeface="Times New Roman"/>
              </a:rPr>
              <a:t> </a:t>
            </a:r>
            <a:r>
              <a:rPr sz="2800" spc="-10" dirty="0">
                <a:latin typeface="Arial"/>
                <a:cs typeface="Arial"/>
              </a:rPr>
              <a:t>k</a:t>
            </a:r>
            <a:r>
              <a:rPr sz="2800" spc="-25" dirty="0">
                <a:latin typeface="Arial"/>
                <a:cs typeface="Arial"/>
              </a:rPr>
              <a:t>n</a:t>
            </a:r>
            <a:r>
              <a:rPr sz="2800" spc="-10" dirty="0">
                <a:latin typeface="Arial"/>
                <a:cs typeface="Arial"/>
              </a:rPr>
              <a:t>o</a:t>
            </a:r>
            <a:r>
              <a:rPr sz="2800" spc="-25" dirty="0">
                <a:latin typeface="Arial"/>
                <a:cs typeface="Arial"/>
              </a:rPr>
              <a:t>w</a:t>
            </a:r>
            <a:r>
              <a:rPr sz="2800" spc="70" dirty="0">
                <a:latin typeface="Times New Roman"/>
                <a:cs typeface="Times New Roman"/>
              </a:rPr>
              <a:t> </a:t>
            </a:r>
            <a:r>
              <a:rPr sz="2800" spc="85" dirty="0">
                <a:latin typeface="Arial"/>
                <a:cs typeface="Arial"/>
              </a:rPr>
              <a:t>serve</a:t>
            </a:r>
            <a:r>
              <a:rPr sz="2800" spc="195" dirty="0">
                <a:latin typeface="Arial"/>
                <a:cs typeface="Arial"/>
              </a:rPr>
              <a:t>r</a:t>
            </a:r>
            <a:r>
              <a:rPr sz="2800" spc="40" dirty="0">
                <a:latin typeface="Arial"/>
                <a:cs typeface="Arial"/>
              </a:rPr>
              <a:t>’</a:t>
            </a:r>
            <a:r>
              <a:rPr sz="2800" spc="-15" dirty="0">
                <a:latin typeface="Arial"/>
                <a:cs typeface="Arial"/>
              </a:rPr>
              <a:t>s</a:t>
            </a:r>
            <a:r>
              <a:rPr sz="2800" spc="85" dirty="0">
                <a:latin typeface="Arial"/>
                <a:cs typeface="Arial"/>
              </a:rPr>
              <a:t> </a:t>
            </a:r>
            <a:r>
              <a:rPr sz="2800" spc="-15" dirty="0">
                <a:latin typeface="Arial"/>
                <a:cs typeface="Arial"/>
              </a:rPr>
              <a:t>i</a:t>
            </a:r>
            <a:r>
              <a:rPr sz="2800" spc="-10" dirty="0">
                <a:latin typeface="Arial"/>
                <a:cs typeface="Arial"/>
              </a:rPr>
              <a:t>d</a:t>
            </a:r>
            <a:r>
              <a:rPr sz="2800" spc="-25" dirty="0">
                <a:latin typeface="Arial"/>
                <a:cs typeface="Arial"/>
              </a:rPr>
              <a:t>e</a:t>
            </a:r>
            <a:r>
              <a:rPr sz="2800" spc="-10" dirty="0">
                <a:latin typeface="Arial"/>
                <a:cs typeface="Arial"/>
              </a:rPr>
              <a:t>nt</a:t>
            </a:r>
            <a:r>
              <a:rPr sz="2800" spc="-5" dirty="0">
                <a:latin typeface="Arial"/>
                <a:cs typeface="Arial"/>
              </a:rPr>
              <a:t>i</a:t>
            </a:r>
            <a:r>
              <a:rPr sz="2800" spc="-15" dirty="0">
                <a:latin typeface="Arial"/>
                <a:cs typeface="Arial"/>
              </a:rPr>
              <a:t>ty</a:t>
            </a:r>
            <a:endParaRPr sz="2800">
              <a:latin typeface="Arial"/>
              <a:cs typeface="Arial"/>
            </a:endParaRPr>
          </a:p>
          <a:p>
            <a:pPr marL="469900">
              <a:spcBef>
                <a:spcPts val="600"/>
              </a:spcBef>
            </a:pPr>
            <a:r>
              <a:rPr sz="2250" spc="-20" dirty="0">
                <a:solidFill>
                  <a:srgbClr val="9898CC"/>
                </a:solidFill>
                <a:latin typeface="Wingdings"/>
                <a:cs typeface="Wingdings"/>
              </a:rPr>
              <a:t></a:t>
            </a:r>
            <a:r>
              <a:rPr sz="2250" spc="-360" dirty="0">
                <a:solidFill>
                  <a:srgbClr val="9898CC"/>
                </a:solidFill>
                <a:latin typeface="Times New Roman"/>
                <a:cs typeface="Times New Roman"/>
              </a:rPr>
              <a:t> </a:t>
            </a:r>
            <a:r>
              <a:rPr sz="2800" spc="-25" dirty="0">
                <a:latin typeface="Arial"/>
                <a:cs typeface="Arial"/>
              </a:rPr>
              <a:t>Com</a:t>
            </a:r>
            <a:r>
              <a:rPr sz="2800" spc="-15" dirty="0">
                <a:latin typeface="Arial"/>
                <a:cs typeface="Arial"/>
              </a:rPr>
              <a:t>p</a:t>
            </a:r>
            <a:r>
              <a:rPr sz="2800" spc="-25" dirty="0">
                <a:latin typeface="Arial"/>
                <a:cs typeface="Arial"/>
              </a:rPr>
              <a:t>o</a:t>
            </a:r>
            <a:r>
              <a:rPr sz="2800" spc="-10" dirty="0">
                <a:latin typeface="Arial"/>
                <a:cs typeface="Arial"/>
              </a:rPr>
              <a:t>n</a:t>
            </a:r>
            <a:r>
              <a:rPr sz="2800" spc="-25" dirty="0">
                <a:latin typeface="Arial"/>
                <a:cs typeface="Arial"/>
              </a:rPr>
              <a:t>e</a:t>
            </a:r>
            <a:r>
              <a:rPr sz="2800" spc="-10" dirty="0">
                <a:latin typeface="Arial"/>
                <a:cs typeface="Arial"/>
              </a:rPr>
              <a:t>n</a:t>
            </a:r>
            <a:r>
              <a:rPr sz="2800" spc="-15" dirty="0">
                <a:latin typeface="Arial"/>
                <a:cs typeface="Arial"/>
              </a:rPr>
              <a:t>ts</a:t>
            </a:r>
            <a:r>
              <a:rPr sz="2800" spc="35" dirty="0">
                <a:latin typeface="Times New Roman"/>
                <a:cs typeface="Times New Roman"/>
              </a:rPr>
              <a:t> </a:t>
            </a:r>
            <a:r>
              <a:rPr sz="2800" spc="-25" dirty="0">
                <a:latin typeface="Arial"/>
                <a:cs typeface="Arial"/>
              </a:rPr>
              <a:t>a</a:t>
            </a:r>
            <a:r>
              <a:rPr sz="2800" dirty="0">
                <a:latin typeface="Arial"/>
                <a:cs typeface="Arial"/>
              </a:rPr>
              <a:t>r</a:t>
            </a:r>
            <a:r>
              <a:rPr sz="2800" spc="-20" dirty="0">
                <a:latin typeface="Arial"/>
                <a:cs typeface="Arial"/>
              </a:rPr>
              <a:t>e</a:t>
            </a:r>
            <a:r>
              <a:rPr sz="2800" spc="85" dirty="0">
                <a:latin typeface="Times New Roman"/>
                <a:cs typeface="Times New Roman"/>
              </a:rPr>
              <a:t> </a:t>
            </a:r>
            <a:r>
              <a:rPr sz="2800" spc="-25" dirty="0">
                <a:latin typeface="Arial"/>
                <a:cs typeface="Arial"/>
              </a:rPr>
              <a:t>u</a:t>
            </a:r>
            <a:r>
              <a:rPr sz="2800" spc="-5" dirty="0">
                <a:latin typeface="Arial"/>
                <a:cs typeface="Arial"/>
              </a:rPr>
              <a:t>s</a:t>
            </a:r>
            <a:r>
              <a:rPr sz="2800" spc="-25" dirty="0">
                <a:latin typeface="Arial"/>
                <a:cs typeface="Arial"/>
              </a:rPr>
              <a:t>u</a:t>
            </a:r>
            <a:r>
              <a:rPr sz="2800" spc="-10" dirty="0">
                <a:latin typeface="Arial"/>
                <a:cs typeface="Arial"/>
              </a:rPr>
              <a:t>a</a:t>
            </a:r>
            <a:r>
              <a:rPr sz="2800" spc="-5" dirty="0">
                <a:latin typeface="Arial"/>
                <a:cs typeface="Arial"/>
              </a:rPr>
              <a:t>l</a:t>
            </a:r>
            <a:r>
              <a:rPr sz="2800" spc="5" dirty="0">
                <a:latin typeface="Arial"/>
                <a:cs typeface="Arial"/>
              </a:rPr>
              <a:t>l</a:t>
            </a:r>
            <a:r>
              <a:rPr sz="2800" spc="-15" dirty="0">
                <a:latin typeface="Arial"/>
                <a:cs typeface="Arial"/>
              </a:rPr>
              <a:t>y</a:t>
            </a:r>
            <a:r>
              <a:rPr sz="2800" spc="60" dirty="0">
                <a:latin typeface="Times New Roman"/>
                <a:cs typeface="Times New Roman"/>
              </a:rPr>
              <a:t> </a:t>
            </a:r>
            <a:r>
              <a:rPr sz="2800" spc="-25" dirty="0">
                <a:latin typeface="Arial"/>
                <a:cs typeface="Arial"/>
              </a:rPr>
              <a:t>d</a:t>
            </a:r>
            <a:r>
              <a:rPr sz="2800" spc="-5" dirty="0">
                <a:latin typeface="Arial"/>
                <a:cs typeface="Arial"/>
              </a:rPr>
              <a:t>i</a:t>
            </a:r>
            <a:r>
              <a:rPr sz="2800" spc="-15" dirty="0">
                <a:latin typeface="Arial"/>
                <a:cs typeface="Arial"/>
              </a:rPr>
              <a:t>s</a:t>
            </a:r>
            <a:r>
              <a:rPr sz="2800" spc="-5" dirty="0">
                <a:latin typeface="Arial"/>
                <a:cs typeface="Arial"/>
              </a:rPr>
              <a:t>t</a:t>
            </a:r>
            <a:r>
              <a:rPr sz="2800" spc="-10" dirty="0">
                <a:latin typeface="Arial"/>
                <a:cs typeface="Arial"/>
              </a:rPr>
              <a:t>r</a:t>
            </a:r>
            <a:r>
              <a:rPr sz="2800" spc="-5" dirty="0">
                <a:latin typeface="Arial"/>
                <a:cs typeface="Arial"/>
              </a:rPr>
              <a:t>i</a:t>
            </a:r>
            <a:r>
              <a:rPr sz="2800" spc="-25" dirty="0">
                <a:latin typeface="Arial"/>
                <a:cs typeface="Arial"/>
              </a:rPr>
              <a:t>b</a:t>
            </a:r>
            <a:r>
              <a:rPr sz="2800" spc="-10" dirty="0">
                <a:latin typeface="Arial"/>
                <a:cs typeface="Arial"/>
              </a:rPr>
              <a:t>u</a:t>
            </a:r>
            <a:r>
              <a:rPr sz="2800" spc="-15" dirty="0">
                <a:latin typeface="Arial"/>
                <a:cs typeface="Arial"/>
              </a:rPr>
              <a:t>ted</a:t>
            </a:r>
            <a:endParaRPr sz="2800">
              <a:latin typeface="Arial"/>
              <a:cs typeface="Arial"/>
            </a:endParaRPr>
          </a:p>
          <a:p>
            <a:pPr>
              <a:lnSpc>
                <a:spcPct val="100000"/>
              </a:lnSpc>
            </a:pPr>
            <a:endParaRPr sz="2800">
              <a:latin typeface="Times New Roman"/>
              <a:cs typeface="Times New Roman"/>
            </a:endParaRPr>
          </a:p>
          <a:p>
            <a:pPr marL="355600" marR="476884" indent="-342900">
              <a:lnSpc>
                <a:spcPct val="98900"/>
              </a:lnSpc>
              <a:spcBef>
                <a:spcPts val="1810"/>
              </a:spcBef>
              <a:buClr>
                <a:srgbClr val="00007C"/>
              </a:buClr>
              <a:buSzPct val="75000"/>
              <a:buFont typeface="Wingdings"/>
              <a:buChar char=""/>
              <a:tabLst>
                <a:tab pos="356235" algn="l"/>
              </a:tabLst>
            </a:pPr>
            <a:r>
              <a:rPr sz="3200" i="1" spc="-5" dirty="0">
                <a:solidFill>
                  <a:srgbClr val="000098"/>
                </a:solidFill>
                <a:latin typeface="Arial"/>
                <a:cs typeface="Arial"/>
              </a:rPr>
              <a:t>U</a:t>
            </a:r>
            <a:r>
              <a:rPr sz="3200" i="1" spc="5" dirty="0">
                <a:solidFill>
                  <a:srgbClr val="000098"/>
                </a:solidFill>
                <a:latin typeface="Arial"/>
                <a:cs typeface="Arial"/>
              </a:rPr>
              <a:t>s</a:t>
            </a:r>
            <a:r>
              <a:rPr sz="3200" i="1" spc="-5" dirty="0">
                <a:solidFill>
                  <a:srgbClr val="000098"/>
                </a:solidFill>
                <a:latin typeface="Arial"/>
                <a:cs typeface="Arial"/>
              </a:rPr>
              <a:t>efu</a:t>
            </a:r>
            <a:r>
              <a:rPr sz="3200" i="1" dirty="0">
                <a:solidFill>
                  <a:srgbClr val="000098"/>
                </a:solidFill>
                <a:latin typeface="Arial"/>
                <a:cs typeface="Arial"/>
              </a:rPr>
              <a:t>l</a:t>
            </a:r>
            <a:r>
              <a:rPr sz="3200" i="1" spc="20" dirty="0">
                <a:solidFill>
                  <a:srgbClr val="000098"/>
                </a:solidFill>
                <a:latin typeface="Times New Roman"/>
                <a:cs typeface="Times New Roman"/>
              </a:rPr>
              <a:t> </a:t>
            </a:r>
            <a:r>
              <a:rPr sz="3200" i="1" spc="-5" dirty="0">
                <a:solidFill>
                  <a:srgbClr val="000098"/>
                </a:solidFill>
                <a:latin typeface="Arial"/>
                <a:cs typeface="Arial"/>
              </a:rPr>
              <a:t>wheneve</a:t>
            </a:r>
            <a:r>
              <a:rPr sz="3200" i="1" dirty="0">
                <a:solidFill>
                  <a:srgbClr val="000098"/>
                </a:solidFill>
                <a:latin typeface="Arial"/>
                <a:cs typeface="Arial"/>
              </a:rPr>
              <a:t>r</a:t>
            </a:r>
            <a:r>
              <a:rPr sz="3200" i="1" spc="50" dirty="0">
                <a:solidFill>
                  <a:srgbClr val="000098"/>
                </a:solidFill>
                <a:latin typeface="Times New Roman"/>
                <a:cs typeface="Times New Roman"/>
              </a:rPr>
              <a:t> </a:t>
            </a:r>
            <a:r>
              <a:rPr sz="3200" i="1" dirty="0">
                <a:solidFill>
                  <a:srgbClr val="000098"/>
                </a:solidFill>
                <a:latin typeface="Arial"/>
                <a:cs typeface="Arial"/>
              </a:rPr>
              <a:t>there</a:t>
            </a:r>
            <a:r>
              <a:rPr sz="3200" i="1" spc="30" dirty="0">
                <a:solidFill>
                  <a:srgbClr val="000098"/>
                </a:solidFill>
                <a:latin typeface="Times New Roman"/>
                <a:cs typeface="Times New Roman"/>
              </a:rPr>
              <a:t> </a:t>
            </a:r>
            <a:r>
              <a:rPr sz="3200" i="1" spc="-5" dirty="0">
                <a:solidFill>
                  <a:srgbClr val="000098"/>
                </a:solidFill>
                <a:latin typeface="Arial"/>
                <a:cs typeface="Arial"/>
              </a:rPr>
              <a:t>i</a:t>
            </a:r>
            <a:r>
              <a:rPr sz="3200" i="1" dirty="0">
                <a:solidFill>
                  <a:srgbClr val="000098"/>
                </a:solidFill>
                <a:latin typeface="Arial"/>
                <a:cs typeface="Arial"/>
              </a:rPr>
              <a:t>s</a:t>
            </a:r>
            <a:r>
              <a:rPr sz="3200" i="1" spc="90" dirty="0">
                <a:solidFill>
                  <a:srgbClr val="000098"/>
                </a:solidFill>
                <a:latin typeface="Times New Roman"/>
                <a:cs typeface="Times New Roman"/>
              </a:rPr>
              <a:t> </a:t>
            </a:r>
            <a:r>
              <a:rPr sz="3200" i="1" dirty="0">
                <a:solidFill>
                  <a:srgbClr val="000098"/>
                </a:solidFill>
                <a:latin typeface="Arial"/>
                <a:cs typeface="Arial"/>
              </a:rPr>
              <a:t>a</a:t>
            </a:r>
            <a:r>
              <a:rPr sz="3200" i="1" spc="90" dirty="0">
                <a:solidFill>
                  <a:srgbClr val="000098"/>
                </a:solidFill>
                <a:latin typeface="Times New Roman"/>
                <a:cs typeface="Times New Roman"/>
              </a:rPr>
              <a:t> </a:t>
            </a:r>
            <a:r>
              <a:rPr sz="3200" i="1" spc="-5" dirty="0">
                <a:solidFill>
                  <a:srgbClr val="000098"/>
                </a:solidFill>
                <a:latin typeface="Arial"/>
                <a:cs typeface="Arial"/>
              </a:rPr>
              <a:t>nee</a:t>
            </a:r>
            <a:r>
              <a:rPr sz="3200" i="1" dirty="0">
                <a:solidFill>
                  <a:srgbClr val="000098"/>
                </a:solidFill>
                <a:latin typeface="Arial"/>
                <a:cs typeface="Arial"/>
              </a:rPr>
              <a:t>d</a:t>
            </a:r>
            <a:r>
              <a:rPr sz="3200" i="1" spc="45" dirty="0">
                <a:solidFill>
                  <a:srgbClr val="000098"/>
                </a:solidFill>
                <a:latin typeface="Times New Roman"/>
                <a:cs typeface="Times New Roman"/>
              </a:rPr>
              <a:t> </a:t>
            </a:r>
            <a:r>
              <a:rPr sz="3200" i="1" dirty="0">
                <a:solidFill>
                  <a:srgbClr val="000098"/>
                </a:solidFill>
                <a:latin typeface="Arial"/>
                <a:cs typeface="Arial"/>
              </a:rPr>
              <a:t>to</a:t>
            </a:r>
            <a:r>
              <a:rPr sz="3200" i="1" dirty="0">
                <a:solidFill>
                  <a:srgbClr val="000098"/>
                </a:solidFill>
                <a:latin typeface="Times New Roman"/>
                <a:cs typeface="Times New Roman"/>
              </a:rPr>
              <a:t> </a:t>
            </a:r>
            <a:r>
              <a:rPr sz="3200" i="1" dirty="0">
                <a:solidFill>
                  <a:srgbClr val="000098"/>
                </a:solidFill>
                <a:latin typeface="Arial"/>
                <a:cs typeface="Arial"/>
              </a:rPr>
              <a:t>separ</a:t>
            </a:r>
            <a:r>
              <a:rPr sz="3200" i="1" spc="-25" dirty="0">
                <a:solidFill>
                  <a:srgbClr val="000098"/>
                </a:solidFill>
                <a:latin typeface="Arial"/>
                <a:cs typeface="Arial"/>
              </a:rPr>
              <a:t>a</a:t>
            </a:r>
            <a:r>
              <a:rPr sz="3200" i="1" dirty="0">
                <a:solidFill>
                  <a:srgbClr val="000098"/>
                </a:solidFill>
                <a:latin typeface="Arial"/>
                <a:cs typeface="Arial"/>
              </a:rPr>
              <a:t>te</a:t>
            </a:r>
            <a:r>
              <a:rPr sz="3200" i="1" spc="35" dirty="0">
                <a:solidFill>
                  <a:srgbClr val="000098"/>
                </a:solidFill>
                <a:latin typeface="Times New Roman"/>
                <a:cs typeface="Times New Roman"/>
              </a:rPr>
              <a:t> </a:t>
            </a:r>
            <a:r>
              <a:rPr sz="3200" i="1" spc="-5" dirty="0">
                <a:solidFill>
                  <a:srgbClr val="000098"/>
                </a:solidFill>
                <a:latin typeface="Arial"/>
                <a:cs typeface="Arial"/>
              </a:rPr>
              <a:t>ap</a:t>
            </a:r>
            <a:r>
              <a:rPr sz="3200" i="1" spc="-15" dirty="0">
                <a:solidFill>
                  <a:srgbClr val="000098"/>
                </a:solidFill>
                <a:latin typeface="Arial"/>
                <a:cs typeface="Arial"/>
              </a:rPr>
              <a:t>p</a:t>
            </a:r>
            <a:r>
              <a:rPr sz="3200" i="1" spc="-5" dirty="0">
                <a:solidFill>
                  <a:srgbClr val="000098"/>
                </a:solidFill>
                <a:latin typeface="Arial"/>
                <a:cs typeface="Arial"/>
              </a:rPr>
              <a:t>lic</a:t>
            </a:r>
            <a:r>
              <a:rPr sz="3200" i="1" spc="-15" dirty="0">
                <a:solidFill>
                  <a:srgbClr val="000098"/>
                </a:solidFill>
                <a:latin typeface="Arial"/>
                <a:cs typeface="Arial"/>
              </a:rPr>
              <a:t>a</a:t>
            </a:r>
            <a:r>
              <a:rPr sz="3200" i="1" dirty="0">
                <a:solidFill>
                  <a:srgbClr val="000098"/>
                </a:solidFill>
                <a:latin typeface="Arial"/>
                <a:cs typeface="Arial"/>
              </a:rPr>
              <a:t>ti</a:t>
            </a:r>
            <a:r>
              <a:rPr sz="3200" i="1" spc="-25" dirty="0">
                <a:solidFill>
                  <a:srgbClr val="000098"/>
                </a:solidFill>
                <a:latin typeface="Arial"/>
                <a:cs typeface="Arial"/>
              </a:rPr>
              <a:t>o</a:t>
            </a:r>
            <a:r>
              <a:rPr sz="3200" i="1" dirty="0">
                <a:solidFill>
                  <a:srgbClr val="000098"/>
                </a:solidFill>
                <a:latin typeface="Arial"/>
                <a:cs typeface="Arial"/>
              </a:rPr>
              <a:t>n</a:t>
            </a:r>
            <a:r>
              <a:rPr sz="3200" i="1" spc="5" dirty="0">
                <a:solidFill>
                  <a:srgbClr val="000098"/>
                </a:solidFill>
                <a:latin typeface="Times New Roman"/>
                <a:cs typeface="Times New Roman"/>
              </a:rPr>
              <a:t> </a:t>
            </a:r>
            <a:r>
              <a:rPr sz="3200" i="1" spc="-5" dirty="0">
                <a:solidFill>
                  <a:srgbClr val="000098"/>
                </a:solidFill>
                <a:latin typeface="Arial"/>
                <a:cs typeface="Arial"/>
              </a:rPr>
              <a:t>lo</a:t>
            </a:r>
            <a:r>
              <a:rPr sz="3200" i="1" spc="-10" dirty="0">
                <a:solidFill>
                  <a:srgbClr val="000098"/>
                </a:solidFill>
                <a:latin typeface="Arial"/>
                <a:cs typeface="Arial"/>
              </a:rPr>
              <a:t>g</a:t>
            </a:r>
            <a:r>
              <a:rPr sz="3200" i="1" spc="-5" dirty="0">
                <a:solidFill>
                  <a:srgbClr val="000098"/>
                </a:solidFill>
                <a:latin typeface="Arial"/>
                <a:cs typeface="Arial"/>
              </a:rPr>
              <a:t>i</a:t>
            </a:r>
            <a:r>
              <a:rPr sz="3200" i="1" dirty="0">
                <a:solidFill>
                  <a:srgbClr val="000098"/>
                </a:solidFill>
                <a:latin typeface="Arial"/>
                <a:cs typeface="Arial"/>
              </a:rPr>
              <a:t>c</a:t>
            </a:r>
            <a:r>
              <a:rPr sz="3200" i="1" spc="65" dirty="0">
                <a:solidFill>
                  <a:srgbClr val="000098"/>
                </a:solidFill>
                <a:latin typeface="Times New Roman"/>
                <a:cs typeface="Times New Roman"/>
              </a:rPr>
              <a:t> </a:t>
            </a:r>
            <a:r>
              <a:rPr sz="3200" i="1" spc="-5" dirty="0">
                <a:solidFill>
                  <a:srgbClr val="000098"/>
                </a:solidFill>
                <a:latin typeface="Arial"/>
                <a:cs typeface="Arial"/>
              </a:rPr>
              <a:t>int</a:t>
            </a:r>
            <a:r>
              <a:rPr sz="3200" i="1" dirty="0">
                <a:solidFill>
                  <a:srgbClr val="000098"/>
                </a:solidFill>
                <a:latin typeface="Arial"/>
                <a:cs typeface="Arial"/>
              </a:rPr>
              <a:t>o</a:t>
            </a:r>
            <a:r>
              <a:rPr sz="3200" i="1" spc="55" dirty="0">
                <a:solidFill>
                  <a:srgbClr val="000098"/>
                </a:solidFill>
                <a:latin typeface="Times New Roman"/>
                <a:cs typeface="Times New Roman"/>
              </a:rPr>
              <a:t> </a:t>
            </a:r>
            <a:r>
              <a:rPr sz="3200" i="1" dirty="0">
                <a:solidFill>
                  <a:srgbClr val="000098"/>
                </a:solidFill>
                <a:latin typeface="Arial"/>
                <a:cs typeface="Arial"/>
              </a:rPr>
              <a:t>software</a:t>
            </a:r>
            <a:r>
              <a:rPr sz="3200" i="1" dirty="0">
                <a:solidFill>
                  <a:srgbClr val="000098"/>
                </a:solidFill>
                <a:latin typeface="Times New Roman"/>
                <a:cs typeface="Times New Roman"/>
              </a:rPr>
              <a:t> </a:t>
            </a:r>
            <a:r>
              <a:rPr sz="3200" i="1" spc="-5" dirty="0">
                <a:solidFill>
                  <a:srgbClr val="000098"/>
                </a:solidFill>
                <a:latin typeface="Arial"/>
                <a:cs typeface="Arial"/>
              </a:rPr>
              <a:t>pac</a:t>
            </a:r>
            <a:r>
              <a:rPr sz="3200" i="1" spc="5" dirty="0">
                <a:solidFill>
                  <a:srgbClr val="000098"/>
                </a:solidFill>
                <a:latin typeface="Arial"/>
                <a:cs typeface="Arial"/>
              </a:rPr>
              <a:t>k</a:t>
            </a:r>
            <a:r>
              <a:rPr sz="3200" i="1" spc="-5" dirty="0">
                <a:solidFill>
                  <a:srgbClr val="000098"/>
                </a:solidFill>
                <a:latin typeface="Arial"/>
                <a:cs typeface="Arial"/>
              </a:rPr>
              <a:t>ages</a:t>
            </a:r>
            <a:endParaRPr sz="3200">
              <a:latin typeface="Arial"/>
              <a:cs typeface="Arial"/>
            </a:endParaRPr>
          </a:p>
        </p:txBody>
      </p:sp>
    </p:spTree>
    <p:extLst>
      <p:ext uri="{BB962C8B-B14F-4D97-AF65-F5344CB8AC3E}">
        <p14:creationId xmlns:p14="http://schemas.microsoft.com/office/powerpoint/2010/main" val="17004374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524000" y="0"/>
            <a:ext cx="285750" cy="533400"/>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1933575" y="134866"/>
            <a:ext cx="138430" cy="136525"/>
          </a:xfrm>
          <a:custGeom>
            <a:avLst/>
            <a:gdLst/>
            <a:ahLst/>
            <a:cxnLst/>
            <a:rect l="l" t="t" r="r" b="b"/>
            <a:pathLst>
              <a:path w="138429" h="136525">
                <a:moveTo>
                  <a:pt x="0" y="136529"/>
                </a:moveTo>
                <a:lnTo>
                  <a:pt x="138112" y="136529"/>
                </a:lnTo>
                <a:lnTo>
                  <a:pt x="138112" y="0"/>
                </a:lnTo>
                <a:lnTo>
                  <a:pt x="0" y="0"/>
                </a:lnTo>
                <a:lnTo>
                  <a:pt x="0" y="136529"/>
                </a:lnTo>
                <a:close/>
              </a:path>
            </a:pathLst>
          </a:custGeom>
          <a:solidFill>
            <a:srgbClr val="D6D6EB"/>
          </a:solidFill>
        </p:spPr>
        <p:txBody>
          <a:bodyPr wrap="square" lIns="0" tIns="0" rIns="0" bIns="0" rtlCol="0"/>
          <a:lstStyle/>
          <a:p>
            <a:endParaRPr/>
          </a:p>
        </p:txBody>
      </p:sp>
      <p:sp>
        <p:nvSpPr>
          <p:cNvPr id="5" name="object 5"/>
          <p:cNvSpPr/>
          <p:nvPr/>
        </p:nvSpPr>
        <p:spPr>
          <a:xfrm>
            <a:off x="2071689" y="1"/>
            <a:ext cx="139700" cy="135255"/>
          </a:xfrm>
          <a:custGeom>
            <a:avLst/>
            <a:gdLst/>
            <a:ahLst/>
            <a:cxnLst/>
            <a:rect l="l" t="t" r="r" b="b"/>
            <a:pathLst>
              <a:path w="139700" h="135255">
                <a:moveTo>
                  <a:pt x="0" y="134933"/>
                </a:moveTo>
                <a:lnTo>
                  <a:pt x="139695" y="134933"/>
                </a:lnTo>
                <a:lnTo>
                  <a:pt x="139695" y="59"/>
                </a:lnTo>
                <a:lnTo>
                  <a:pt x="0" y="59"/>
                </a:lnTo>
                <a:lnTo>
                  <a:pt x="0" y="134933"/>
                </a:lnTo>
              </a:path>
            </a:pathLst>
          </a:custGeom>
          <a:solidFill>
            <a:srgbClr val="D6D6EB"/>
          </a:solidFill>
        </p:spPr>
        <p:txBody>
          <a:bodyPr wrap="square" lIns="0" tIns="0" rIns="0" bIns="0" rtlCol="0"/>
          <a:lstStyle/>
          <a:p>
            <a:endParaRPr/>
          </a:p>
        </p:txBody>
      </p:sp>
      <p:sp>
        <p:nvSpPr>
          <p:cNvPr id="6" name="object 6"/>
          <p:cNvSpPr/>
          <p:nvPr/>
        </p:nvSpPr>
        <p:spPr>
          <a:xfrm>
            <a:off x="2071689" y="134919"/>
            <a:ext cx="139700" cy="141605"/>
          </a:xfrm>
          <a:custGeom>
            <a:avLst/>
            <a:gdLst/>
            <a:ahLst/>
            <a:cxnLst/>
            <a:rect l="l" t="t" r="r" b="b"/>
            <a:pathLst>
              <a:path w="139700" h="141604">
                <a:moveTo>
                  <a:pt x="0" y="141291"/>
                </a:moveTo>
                <a:lnTo>
                  <a:pt x="139695" y="141291"/>
                </a:lnTo>
                <a:lnTo>
                  <a:pt x="139695" y="0"/>
                </a:lnTo>
                <a:lnTo>
                  <a:pt x="0" y="0"/>
                </a:lnTo>
                <a:lnTo>
                  <a:pt x="0" y="141291"/>
                </a:lnTo>
                <a:close/>
              </a:path>
            </a:pathLst>
          </a:custGeom>
          <a:solidFill>
            <a:srgbClr val="A8ABD6"/>
          </a:solidFill>
        </p:spPr>
        <p:txBody>
          <a:bodyPr wrap="square" lIns="0" tIns="0" rIns="0" bIns="0" rtlCol="0"/>
          <a:lstStyle/>
          <a:p>
            <a:endParaRPr/>
          </a:p>
        </p:txBody>
      </p:sp>
      <p:sp>
        <p:nvSpPr>
          <p:cNvPr id="8" name="object 8"/>
          <p:cNvSpPr/>
          <p:nvPr/>
        </p:nvSpPr>
        <p:spPr>
          <a:xfrm>
            <a:off x="1655767" y="136451"/>
            <a:ext cx="141605" cy="138430"/>
          </a:xfrm>
          <a:custGeom>
            <a:avLst/>
            <a:gdLst/>
            <a:ahLst/>
            <a:cxnLst/>
            <a:rect l="l" t="t" r="r" b="b"/>
            <a:pathLst>
              <a:path w="141604" h="138429">
                <a:moveTo>
                  <a:pt x="0" y="138112"/>
                </a:moveTo>
                <a:lnTo>
                  <a:pt x="141279" y="138112"/>
                </a:lnTo>
                <a:lnTo>
                  <a:pt x="141279" y="0"/>
                </a:lnTo>
                <a:lnTo>
                  <a:pt x="0" y="0"/>
                </a:lnTo>
                <a:lnTo>
                  <a:pt x="0" y="138112"/>
                </a:lnTo>
                <a:close/>
              </a:path>
            </a:pathLst>
          </a:custGeom>
          <a:solidFill>
            <a:srgbClr val="00178F"/>
          </a:solidFill>
        </p:spPr>
        <p:txBody>
          <a:bodyPr wrap="square" lIns="0" tIns="0" rIns="0" bIns="0" rtlCol="0"/>
          <a:lstStyle/>
          <a:p>
            <a:endParaRPr/>
          </a:p>
        </p:txBody>
      </p:sp>
      <p:sp>
        <p:nvSpPr>
          <p:cNvPr id="9" name="object 9"/>
          <p:cNvSpPr/>
          <p:nvPr/>
        </p:nvSpPr>
        <p:spPr>
          <a:xfrm>
            <a:off x="1933575" y="271447"/>
            <a:ext cx="138430" cy="138430"/>
          </a:xfrm>
          <a:custGeom>
            <a:avLst/>
            <a:gdLst/>
            <a:ahLst/>
            <a:cxnLst/>
            <a:rect l="l" t="t" r="r" b="b"/>
            <a:pathLst>
              <a:path w="138429" h="138429">
                <a:moveTo>
                  <a:pt x="0" y="138112"/>
                </a:moveTo>
                <a:lnTo>
                  <a:pt x="138112" y="138112"/>
                </a:lnTo>
                <a:lnTo>
                  <a:pt x="138112" y="0"/>
                </a:lnTo>
                <a:lnTo>
                  <a:pt x="0" y="0"/>
                </a:lnTo>
                <a:lnTo>
                  <a:pt x="0" y="138112"/>
                </a:lnTo>
                <a:close/>
              </a:path>
            </a:pathLst>
          </a:custGeom>
          <a:solidFill>
            <a:srgbClr val="A8ABD6"/>
          </a:solidFill>
        </p:spPr>
        <p:txBody>
          <a:bodyPr wrap="square" lIns="0" tIns="0" rIns="0" bIns="0" rtlCol="0"/>
          <a:lstStyle/>
          <a:p>
            <a:endParaRPr/>
          </a:p>
        </p:txBody>
      </p:sp>
      <p:sp>
        <p:nvSpPr>
          <p:cNvPr id="10" name="object 10"/>
          <p:cNvSpPr/>
          <p:nvPr/>
        </p:nvSpPr>
        <p:spPr>
          <a:xfrm>
            <a:off x="1798642" y="409582"/>
            <a:ext cx="136525" cy="136525"/>
          </a:xfrm>
          <a:custGeom>
            <a:avLst/>
            <a:gdLst/>
            <a:ahLst/>
            <a:cxnLst/>
            <a:rect l="l" t="t" r="r" b="b"/>
            <a:pathLst>
              <a:path w="136525" h="136525">
                <a:moveTo>
                  <a:pt x="0" y="136529"/>
                </a:moveTo>
                <a:lnTo>
                  <a:pt x="136517" y="136529"/>
                </a:lnTo>
                <a:lnTo>
                  <a:pt x="136517" y="0"/>
                </a:lnTo>
                <a:lnTo>
                  <a:pt x="0" y="0"/>
                </a:lnTo>
                <a:lnTo>
                  <a:pt x="0" y="136529"/>
                </a:lnTo>
                <a:close/>
              </a:path>
            </a:pathLst>
          </a:custGeom>
          <a:solidFill>
            <a:srgbClr val="A8ABD6"/>
          </a:solidFill>
        </p:spPr>
        <p:txBody>
          <a:bodyPr wrap="square" lIns="0" tIns="0" rIns="0" bIns="0" rtlCol="0"/>
          <a:lstStyle/>
          <a:p>
            <a:endParaRPr/>
          </a:p>
        </p:txBody>
      </p:sp>
      <p:sp>
        <p:nvSpPr>
          <p:cNvPr id="11" name="object 11"/>
          <p:cNvSpPr txBox="1"/>
          <p:nvPr/>
        </p:nvSpPr>
        <p:spPr>
          <a:xfrm>
            <a:off x="1939055" y="728433"/>
            <a:ext cx="3783329" cy="492443"/>
          </a:xfrm>
          <a:prstGeom prst="rect">
            <a:avLst/>
          </a:prstGeom>
        </p:spPr>
        <p:txBody>
          <a:bodyPr vert="horz" wrap="square" lIns="0" tIns="0" rIns="0" bIns="0" rtlCol="0">
            <a:spAutoFit/>
          </a:bodyPr>
          <a:lstStyle/>
          <a:p>
            <a:pPr marL="12700"/>
            <a:r>
              <a:rPr sz="3200" dirty="0">
                <a:latin typeface="Arial"/>
                <a:cs typeface="Arial"/>
              </a:rPr>
              <a:t>3</a:t>
            </a:r>
            <a:r>
              <a:rPr sz="3200" spc="80" dirty="0">
                <a:latin typeface="Times New Roman"/>
                <a:cs typeface="Times New Roman"/>
              </a:rPr>
              <a:t> </a:t>
            </a:r>
            <a:r>
              <a:rPr sz="3200" dirty="0">
                <a:latin typeface="Arial"/>
                <a:cs typeface="Arial"/>
              </a:rPr>
              <a:t>Ti</a:t>
            </a:r>
            <a:r>
              <a:rPr sz="3200" spc="-15" dirty="0">
                <a:latin typeface="Arial"/>
                <a:cs typeface="Arial"/>
              </a:rPr>
              <a:t>e</a:t>
            </a:r>
            <a:r>
              <a:rPr sz="3200" dirty="0">
                <a:latin typeface="Arial"/>
                <a:cs typeface="Arial"/>
              </a:rPr>
              <a:t>red</a:t>
            </a:r>
            <a:r>
              <a:rPr sz="3200" dirty="0">
                <a:latin typeface="Times New Roman"/>
                <a:cs typeface="Times New Roman"/>
              </a:rPr>
              <a:t> </a:t>
            </a:r>
            <a:r>
              <a:rPr sz="3200" dirty="0">
                <a:latin typeface="Arial"/>
                <a:cs typeface="Arial"/>
              </a:rPr>
              <a:t>Archit</a:t>
            </a:r>
            <a:r>
              <a:rPr sz="3200" spc="-15" dirty="0">
                <a:latin typeface="Arial"/>
                <a:cs typeface="Arial"/>
              </a:rPr>
              <a:t>e</a:t>
            </a:r>
            <a:r>
              <a:rPr sz="3200" dirty="0">
                <a:latin typeface="Arial"/>
                <a:cs typeface="Arial"/>
              </a:rPr>
              <a:t>c</a:t>
            </a:r>
            <a:r>
              <a:rPr sz="3200" spc="-20" dirty="0">
                <a:latin typeface="Arial"/>
                <a:cs typeface="Arial"/>
              </a:rPr>
              <a:t>t</a:t>
            </a:r>
            <a:r>
              <a:rPr sz="3200" spc="-5" dirty="0">
                <a:latin typeface="Arial"/>
                <a:cs typeface="Arial"/>
              </a:rPr>
              <a:t>u</a:t>
            </a:r>
            <a:r>
              <a:rPr sz="3200" spc="-20" dirty="0">
                <a:latin typeface="Arial"/>
                <a:cs typeface="Arial"/>
              </a:rPr>
              <a:t>r</a:t>
            </a:r>
            <a:r>
              <a:rPr sz="3200" dirty="0">
                <a:latin typeface="Arial"/>
                <a:cs typeface="Arial"/>
              </a:rPr>
              <a:t>e</a:t>
            </a:r>
          </a:p>
        </p:txBody>
      </p:sp>
      <p:sp>
        <p:nvSpPr>
          <p:cNvPr id="12" name="object 12"/>
          <p:cNvSpPr/>
          <p:nvPr/>
        </p:nvSpPr>
        <p:spPr>
          <a:xfrm>
            <a:off x="6249161" y="1518789"/>
            <a:ext cx="0" cy="507365"/>
          </a:xfrm>
          <a:custGeom>
            <a:avLst/>
            <a:gdLst/>
            <a:ahLst/>
            <a:cxnLst/>
            <a:rect l="l" t="t" r="r" b="b"/>
            <a:pathLst>
              <a:path h="507364">
                <a:moveTo>
                  <a:pt x="0" y="0"/>
                </a:moveTo>
                <a:lnTo>
                  <a:pt x="0" y="506851"/>
                </a:lnTo>
              </a:path>
            </a:pathLst>
          </a:custGeom>
          <a:ln w="5743">
            <a:solidFill>
              <a:srgbClr val="000000"/>
            </a:solidFill>
          </a:ln>
        </p:spPr>
        <p:txBody>
          <a:bodyPr wrap="square" lIns="0" tIns="0" rIns="0" bIns="0" rtlCol="0"/>
          <a:lstStyle/>
          <a:p>
            <a:endParaRPr/>
          </a:p>
        </p:txBody>
      </p:sp>
      <p:sp>
        <p:nvSpPr>
          <p:cNvPr id="13" name="object 13"/>
          <p:cNvSpPr/>
          <p:nvPr/>
        </p:nvSpPr>
        <p:spPr>
          <a:xfrm>
            <a:off x="6201918" y="1431403"/>
            <a:ext cx="93055" cy="91469"/>
          </a:xfrm>
          <a:prstGeom prst="rect">
            <a:avLst/>
          </a:prstGeom>
          <a:blipFill>
            <a:blip r:embed="rId4" cstate="print"/>
            <a:stretch>
              <a:fillRect/>
            </a:stretch>
          </a:blipFill>
        </p:spPr>
        <p:txBody>
          <a:bodyPr wrap="square" lIns="0" tIns="0" rIns="0" bIns="0" rtlCol="0"/>
          <a:lstStyle/>
          <a:p>
            <a:endParaRPr/>
          </a:p>
        </p:txBody>
      </p:sp>
      <p:sp>
        <p:nvSpPr>
          <p:cNvPr id="14" name="object 14"/>
          <p:cNvSpPr/>
          <p:nvPr/>
        </p:nvSpPr>
        <p:spPr>
          <a:xfrm>
            <a:off x="9204319" y="2105010"/>
            <a:ext cx="0" cy="3137535"/>
          </a:xfrm>
          <a:custGeom>
            <a:avLst/>
            <a:gdLst/>
            <a:ahLst/>
            <a:cxnLst/>
            <a:rect l="l" t="t" r="r" b="b"/>
            <a:pathLst>
              <a:path h="3137535">
                <a:moveTo>
                  <a:pt x="0" y="3136919"/>
                </a:moveTo>
                <a:lnTo>
                  <a:pt x="0" y="0"/>
                </a:lnTo>
                <a:lnTo>
                  <a:pt x="0" y="3136919"/>
                </a:lnTo>
                <a:close/>
              </a:path>
            </a:pathLst>
          </a:custGeom>
          <a:ln w="4155">
            <a:solidFill>
              <a:srgbClr val="000000"/>
            </a:solidFill>
          </a:ln>
        </p:spPr>
        <p:txBody>
          <a:bodyPr wrap="square" lIns="0" tIns="0" rIns="0" bIns="0" rtlCol="0"/>
          <a:lstStyle/>
          <a:p>
            <a:endParaRPr/>
          </a:p>
        </p:txBody>
      </p:sp>
      <p:sp>
        <p:nvSpPr>
          <p:cNvPr id="15" name="object 15"/>
          <p:cNvSpPr/>
          <p:nvPr/>
        </p:nvSpPr>
        <p:spPr>
          <a:xfrm>
            <a:off x="6326124" y="5241929"/>
            <a:ext cx="2878455" cy="0"/>
          </a:xfrm>
          <a:custGeom>
            <a:avLst/>
            <a:gdLst/>
            <a:ahLst/>
            <a:cxnLst/>
            <a:rect l="l" t="t" r="r" b="b"/>
            <a:pathLst>
              <a:path w="2878454">
                <a:moveTo>
                  <a:pt x="0" y="0"/>
                </a:moveTo>
                <a:lnTo>
                  <a:pt x="2878195" y="0"/>
                </a:lnTo>
              </a:path>
            </a:pathLst>
          </a:custGeom>
          <a:ln w="4155">
            <a:solidFill>
              <a:srgbClr val="000000"/>
            </a:solidFill>
          </a:ln>
        </p:spPr>
        <p:txBody>
          <a:bodyPr wrap="square" lIns="0" tIns="0" rIns="0" bIns="0" rtlCol="0"/>
          <a:lstStyle/>
          <a:p>
            <a:endParaRPr/>
          </a:p>
        </p:txBody>
      </p:sp>
      <p:sp>
        <p:nvSpPr>
          <p:cNvPr id="16" name="object 16"/>
          <p:cNvSpPr/>
          <p:nvPr/>
        </p:nvSpPr>
        <p:spPr>
          <a:xfrm>
            <a:off x="3290829" y="5241929"/>
            <a:ext cx="2878455" cy="0"/>
          </a:xfrm>
          <a:custGeom>
            <a:avLst/>
            <a:gdLst/>
            <a:ahLst/>
            <a:cxnLst/>
            <a:rect l="l" t="t" r="r" b="b"/>
            <a:pathLst>
              <a:path w="2878454">
                <a:moveTo>
                  <a:pt x="0" y="0"/>
                </a:moveTo>
                <a:lnTo>
                  <a:pt x="2878201" y="0"/>
                </a:lnTo>
              </a:path>
            </a:pathLst>
          </a:custGeom>
          <a:ln w="4155">
            <a:solidFill>
              <a:srgbClr val="000000"/>
            </a:solidFill>
          </a:ln>
        </p:spPr>
        <p:txBody>
          <a:bodyPr wrap="square" lIns="0" tIns="0" rIns="0" bIns="0" rtlCol="0"/>
          <a:lstStyle/>
          <a:p>
            <a:endParaRPr/>
          </a:p>
        </p:txBody>
      </p:sp>
      <p:sp>
        <p:nvSpPr>
          <p:cNvPr id="17" name="object 17"/>
          <p:cNvSpPr/>
          <p:nvPr/>
        </p:nvSpPr>
        <p:spPr>
          <a:xfrm>
            <a:off x="3290829" y="2105018"/>
            <a:ext cx="5913755" cy="3136900"/>
          </a:xfrm>
          <a:custGeom>
            <a:avLst/>
            <a:gdLst/>
            <a:ahLst/>
            <a:cxnLst/>
            <a:rect l="l" t="t" r="r" b="b"/>
            <a:pathLst>
              <a:path w="5913755" h="3136900">
                <a:moveTo>
                  <a:pt x="0" y="3136910"/>
                </a:moveTo>
                <a:lnTo>
                  <a:pt x="5913363" y="3136910"/>
                </a:lnTo>
                <a:lnTo>
                  <a:pt x="5913363" y="0"/>
                </a:lnTo>
                <a:lnTo>
                  <a:pt x="0" y="0"/>
                </a:lnTo>
                <a:lnTo>
                  <a:pt x="0" y="3136910"/>
                </a:lnTo>
                <a:close/>
              </a:path>
            </a:pathLst>
          </a:custGeom>
          <a:ln w="4155">
            <a:solidFill>
              <a:srgbClr val="000000"/>
            </a:solidFill>
          </a:ln>
        </p:spPr>
        <p:txBody>
          <a:bodyPr wrap="square" lIns="0" tIns="0" rIns="0" bIns="0" rtlCol="0"/>
          <a:lstStyle/>
          <a:p>
            <a:endParaRPr/>
          </a:p>
        </p:txBody>
      </p:sp>
      <p:sp>
        <p:nvSpPr>
          <p:cNvPr id="18" name="object 18"/>
          <p:cNvSpPr/>
          <p:nvPr/>
        </p:nvSpPr>
        <p:spPr>
          <a:xfrm>
            <a:off x="3290829" y="2105010"/>
            <a:ext cx="5913755" cy="3137535"/>
          </a:xfrm>
          <a:custGeom>
            <a:avLst/>
            <a:gdLst/>
            <a:ahLst/>
            <a:cxnLst/>
            <a:rect l="l" t="t" r="r" b="b"/>
            <a:pathLst>
              <a:path w="5913755" h="3137535">
                <a:moveTo>
                  <a:pt x="5913491" y="3136919"/>
                </a:moveTo>
                <a:lnTo>
                  <a:pt x="5913491" y="0"/>
                </a:lnTo>
                <a:lnTo>
                  <a:pt x="0" y="0"/>
                </a:lnTo>
                <a:lnTo>
                  <a:pt x="5913491" y="0"/>
                </a:lnTo>
                <a:lnTo>
                  <a:pt x="5913491" y="3136919"/>
                </a:lnTo>
                <a:close/>
              </a:path>
            </a:pathLst>
          </a:custGeom>
          <a:ln w="4155">
            <a:solidFill>
              <a:srgbClr val="000000"/>
            </a:solidFill>
          </a:ln>
        </p:spPr>
        <p:txBody>
          <a:bodyPr wrap="square" lIns="0" tIns="0" rIns="0" bIns="0" rtlCol="0"/>
          <a:lstStyle/>
          <a:p>
            <a:endParaRPr/>
          </a:p>
        </p:txBody>
      </p:sp>
      <p:sp>
        <p:nvSpPr>
          <p:cNvPr id="19" name="object 19"/>
          <p:cNvSpPr/>
          <p:nvPr/>
        </p:nvSpPr>
        <p:spPr>
          <a:xfrm>
            <a:off x="9015343" y="2166884"/>
            <a:ext cx="127000" cy="125730"/>
          </a:xfrm>
          <a:custGeom>
            <a:avLst/>
            <a:gdLst/>
            <a:ahLst/>
            <a:cxnLst/>
            <a:rect l="l" t="t" r="r" b="b"/>
            <a:pathLst>
              <a:path w="127000" h="125730">
                <a:moveTo>
                  <a:pt x="0" y="125455"/>
                </a:moveTo>
                <a:lnTo>
                  <a:pt x="127010" y="125455"/>
                </a:lnTo>
                <a:lnTo>
                  <a:pt x="127010" y="0"/>
                </a:lnTo>
                <a:lnTo>
                  <a:pt x="0" y="0"/>
                </a:lnTo>
                <a:lnTo>
                  <a:pt x="0" y="25389"/>
                </a:lnTo>
                <a:lnTo>
                  <a:pt x="25420" y="25389"/>
                </a:lnTo>
                <a:lnTo>
                  <a:pt x="25420" y="50779"/>
                </a:lnTo>
                <a:lnTo>
                  <a:pt x="0" y="50779"/>
                </a:lnTo>
                <a:lnTo>
                  <a:pt x="0" y="76199"/>
                </a:lnTo>
                <a:lnTo>
                  <a:pt x="25420" y="76199"/>
                </a:lnTo>
                <a:lnTo>
                  <a:pt x="25420" y="100065"/>
                </a:lnTo>
                <a:lnTo>
                  <a:pt x="0" y="100065"/>
                </a:lnTo>
                <a:lnTo>
                  <a:pt x="0" y="125455"/>
                </a:lnTo>
                <a:close/>
              </a:path>
            </a:pathLst>
          </a:custGeom>
          <a:ln w="4155">
            <a:solidFill>
              <a:srgbClr val="000000"/>
            </a:solidFill>
          </a:ln>
        </p:spPr>
        <p:txBody>
          <a:bodyPr wrap="square" lIns="0" tIns="0" rIns="0" bIns="0" rtlCol="0"/>
          <a:lstStyle/>
          <a:p>
            <a:endParaRPr/>
          </a:p>
        </p:txBody>
      </p:sp>
      <p:sp>
        <p:nvSpPr>
          <p:cNvPr id="20" name="object 20"/>
          <p:cNvSpPr/>
          <p:nvPr/>
        </p:nvSpPr>
        <p:spPr>
          <a:xfrm>
            <a:off x="8987876" y="2255043"/>
            <a:ext cx="55244" cy="0"/>
          </a:xfrm>
          <a:custGeom>
            <a:avLst/>
            <a:gdLst/>
            <a:ahLst/>
            <a:cxnLst/>
            <a:rect l="l" t="t" r="r" b="b"/>
            <a:pathLst>
              <a:path w="55245">
                <a:moveTo>
                  <a:pt x="0" y="0"/>
                </a:moveTo>
                <a:lnTo>
                  <a:pt x="54960" y="0"/>
                </a:lnTo>
              </a:path>
            </a:pathLst>
          </a:custGeom>
          <a:ln w="29238">
            <a:solidFill>
              <a:srgbClr val="000000"/>
            </a:solidFill>
          </a:ln>
        </p:spPr>
        <p:txBody>
          <a:bodyPr wrap="square" lIns="0" tIns="0" rIns="0" bIns="0" rtlCol="0"/>
          <a:lstStyle/>
          <a:p>
            <a:endParaRPr/>
          </a:p>
        </p:txBody>
      </p:sp>
      <p:sp>
        <p:nvSpPr>
          <p:cNvPr id="21" name="object 21"/>
          <p:cNvSpPr/>
          <p:nvPr/>
        </p:nvSpPr>
        <p:spPr>
          <a:xfrm>
            <a:off x="8987876" y="2204965"/>
            <a:ext cx="55244" cy="0"/>
          </a:xfrm>
          <a:custGeom>
            <a:avLst/>
            <a:gdLst/>
            <a:ahLst/>
            <a:cxnLst/>
            <a:rect l="l" t="t" r="r" b="b"/>
            <a:pathLst>
              <a:path w="55245">
                <a:moveTo>
                  <a:pt x="0" y="0"/>
                </a:moveTo>
                <a:lnTo>
                  <a:pt x="54960" y="0"/>
                </a:lnTo>
              </a:path>
            </a:pathLst>
          </a:custGeom>
          <a:ln w="30821">
            <a:solidFill>
              <a:srgbClr val="000000"/>
            </a:solidFill>
          </a:ln>
        </p:spPr>
        <p:txBody>
          <a:bodyPr wrap="square" lIns="0" tIns="0" rIns="0" bIns="0" rtlCol="0"/>
          <a:lstStyle/>
          <a:p>
            <a:endParaRPr/>
          </a:p>
        </p:txBody>
      </p:sp>
      <p:sp>
        <p:nvSpPr>
          <p:cNvPr id="22" name="object 22"/>
          <p:cNvSpPr/>
          <p:nvPr/>
        </p:nvSpPr>
        <p:spPr>
          <a:xfrm>
            <a:off x="7250064" y="3082930"/>
            <a:ext cx="125730" cy="125730"/>
          </a:xfrm>
          <a:custGeom>
            <a:avLst/>
            <a:gdLst/>
            <a:ahLst/>
            <a:cxnLst/>
            <a:rect l="l" t="t" r="r" b="b"/>
            <a:pathLst>
              <a:path w="125729" h="125730">
                <a:moveTo>
                  <a:pt x="0" y="125333"/>
                </a:moveTo>
                <a:lnTo>
                  <a:pt x="125455" y="125333"/>
                </a:lnTo>
                <a:lnTo>
                  <a:pt x="125455" y="0"/>
                </a:lnTo>
                <a:lnTo>
                  <a:pt x="0" y="0"/>
                </a:lnTo>
                <a:lnTo>
                  <a:pt x="0" y="25389"/>
                </a:lnTo>
                <a:lnTo>
                  <a:pt x="25389" y="25389"/>
                </a:lnTo>
                <a:lnTo>
                  <a:pt x="25389" y="49133"/>
                </a:lnTo>
                <a:lnTo>
                  <a:pt x="0" y="49133"/>
                </a:lnTo>
                <a:lnTo>
                  <a:pt x="0" y="74554"/>
                </a:lnTo>
                <a:lnTo>
                  <a:pt x="25389" y="74554"/>
                </a:lnTo>
                <a:lnTo>
                  <a:pt x="25389" y="99943"/>
                </a:lnTo>
                <a:lnTo>
                  <a:pt x="0" y="99943"/>
                </a:lnTo>
                <a:lnTo>
                  <a:pt x="0" y="125333"/>
                </a:lnTo>
                <a:close/>
              </a:path>
            </a:pathLst>
          </a:custGeom>
          <a:ln w="4155">
            <a:solidFill>
              <a:srgbClr val="000000"/>
            </a:solidFill>
          </a:ln>
        </p:spPr>
        <p:txBody>
          <a:bodyPr wrap="square" lIns="0" tIns="0" rIns="0" bIns="0" rtlCol="0"/>
          <a:lstStyle/>
          <a:p>
            <a:endParaRPr/>
          </a:p>
        </p:txBody>
      </p:sp>
      <p:sp>
        <p:nvSpPr>
          <p:cNvPr id="23" name="object 23"/>
          <p:cNvSpPr/>
          <p:nvPr/>
        </p:nvSpPr>
        <p:spPr>
          <a:xfrm>
            <a:off x="7222565" y="3170176"/>
            <a:ext cx="55244" cy="0"/>
          </a:xfrm>
          <a:custGeom>
            <a:avLst/>
            <a:gdLst/>
            <a:ahLst/>
            <a:cxnLst/>
            <a:rect l="l" t="t" r="r" b="b"/>
            <a:pathLst>
              <a:path w="55245">
                <a:moveTo>
                  <a:pt x="0" y="0"/>
                </a:moveTo>
                <a:lnTo>
                  <a:pt x="54948" y="0"/>
                </a:lnTo>
              </a:path>
            </a:pathLst>
          </a:custGeom>
          <a:ln w="30821">
            <a:solidFill>
              <a:srgbClr val="000000"/>
            </a:solidFill>
          </a:ln>
        </p:spPr>
        <p:txBody>
          <a:bodyPr wrap="square" lIns="0" tIns="0" rIns="0" bIns="0" rtlCol="0"/>
          <a:lstStyle/>
          <a:p>
            <a:endParaRPr/>
          </a:p>
        </p:txBody>
      </p:sp>
      <p:sp>
        <p:nvSpPr>
          <p:cNvPr id="24" name="object 24"/>
          <p:cNvSpPr/>
          <p:nvPr/>
        </p:nvSpPr>
        <p:spPr>
          <a:xfrm>
            <a:off x="7222565" y="3120157"/>
            <a:ext cx="55244" cy="0"/>
          </a:xfrm>
          <a:custGeom>
            <a:avLst/>
            <a:gdLst/>
            <a:ahLst/>
            <a:cxnLst/>
            <a:rect l="l" t="t" r="r" b="b"/>
            <a:pathLst>
              <a:path w="55245">
                <a:moveTo>
                  <a:pt x="0" y="0"/>
                </a:moveTo>
                <a:lnTo>
                  <a:pt x="54948" y="0"/>
                </a:lnTo>
              </a:path>
            </a:pathLst>
          </a:custGeom>
          <a:ln w="29238">
            <a:solidFill>
              <a:srgbClr val="000000"/>
            </a:solidFill>
          </a:ln>
        </p:spPr>
        <p:txBody>
          <a:bodyPr wrap="square" lIns="0" tIns="0" rIns="0" bIns="0" rtlCol="0"/>
          <a:lstStyle/>
          <a:p>
            <a:endParaRPr/>
          </a:p>
        </p:txBody>
      </p:sp>
      <p:sp>
        <p:nvSpPr>
          <p:cNvPr id="25" name="object 25"/>
          <p:cNvSpPr/>
          <p:nvPr/>
        </p:nvSpPr>
        <p:spPr>
          <a:xfrm>
            <a:off x="7439010" y="3318931"/>
            <a:ext cx="267195" cy="156184"/>
          </a:xfrm>
          <a:prstGeom prst="rect">
            <a:avLst/>
          </a:prstGeom>
          <a:blipFill>
            <a:blip r:embed="rId5" cstate="print"/>
            <a:stretch>
              <a:fillRect/>
            </a:stretch>
          </a:blipFill>
        </p:spPr>
        <p:txBody>
          <a:bodyPr wrap="square" lIns="0" tIns="0" rIns="0" bIns="0" rtlCol="0"/>
          <a:lstStyle/>
          <a:p>
            <a:endParaRPr/>
          </a:p>
        </p:txBody>
      </p:sp>
      <p:sp>
        <p:nvSpPr>
          <p:cNvPr id="26" name="object 26"/>
          <p:cNvSpPr/>
          <p:nvPr/>
        </p:nvSpPr>
        <p:spPr>
          <a:xfrm>
            <a:off x="6008248" y="3350729"/>
            <a:ext cx="93055" cy="91469"/>
          </a:xfrm>
          <a:prstGeom prst="rect">
            <a:avLst/>
          </a:prstGeom>
          <a:blipFill>
            <a:blip r:embed="rId6" cstate="print"/>
            <a:stretch>
              <a:fillRect/>
            </a:stretch>
          </a:blipFill>
        </p:spPr>
        <p:txBody>
          <a:bodyPr wrap="square" lIns="0" tIns="0" rIns="0" bIns="0" rtlCol="0"/>
          <a:lstStyle/>
          <a:p>
            <a:endParaRPr/>
          </a:p>
        </p:txBody>
      </p:sp>
      <p:sp>
        <p:nvSpPr>
          <p:cNvPr id="28" name="object 28"/>
          <p:cNvSpPr/>
          <p:nvPr/>
        </p:nvSpPr>
        <p:spPr>
          <a:xfrm>
            <a:off x="6856353" y="3781145"/>
            <a:ext cx="156184" cy="94386"/>
          </a:xfrm>
          <a:prstGeom prst="rect">
            <a:avLst/>
          </a:prstGeom>
          <a:blipFill>
            <a:blip r:embed="rId7" cstate="print"/>
            <a:stretch>
              <a:fillRect/>
            </a:stretch>
          </a:blipFill>
        </p:spPr>
        <p:txBody>
          <a:bodyPr wrap="square" lIns="0" tIns="0" rIns="0" bIns="0" rtlCol="0"/>
          <a:lstStyle/>
          <a:p>
            <a:endParaRPr/>
          </a:p>
        </p:txBody>
      </p:sp>
      <p:sp>
        <p:nvSpPr>
          <p:cNvPr id="29" name="object 29"/>
          <p:cNvSpPr txBox="1"/>
          <p:nvPr/>
        </p:nvSpPr>
        <p:spPr>
          <a:xfrm>
            <a:off x="4581541" y="3019419"/>
            <a:ext cx="1222375" cy="138499"/>
          </a:xfrm>
          <a:prstGeom prst="rect">
            <a:avLst/>
          </a:prstGeom>
          <a:ln w="4160">
            <a:solidFill>
              <a:srgbClr val="000000"/>
            </a:solidFill>
          </a:ln>
        </p:spPr>
        <p:txBody>
          <a:bodyPr vert="horz" wrap="square" lIns="0" tIns="0" rIns="0" bIns="0" rtlCol="0">
            <a:spAutoFit/>
          </a:bodyPr>
          <a:lstStyle/>
          <a:p>
            <a:pPr marL="170180"/>
            <a:r>
              <a:rPr sz="900" b="1" spc="-15" dirty="0">
                <a:latin typeface="Arial"/>
                <a:cs typeface="Arial"/>
              </a:rPr>
              <a:t>O</a:t>
            </a:r>
            <a:r>
              <a:rPr sz="900" b="1" spc="-5" dirty="0">
                <a:latin typeface="Arial"/>
                <a:cs typeface="Arial"/>
              </a:rPr>
              <a:t>nlin</a:t>
            </a:r>
            <a:r>
              <a:rPr sz="900" b="1" dirty="0">
                <a:latin typeface="Arial"/>
                <a:cs typeface="Arial"/>
              </a:rPr>
              <a:t>e</a:t>
            </a:r>
            <a:r>
              <a:rPr sz="900" b="1" spc="-5" dirty="0">
                <a:latin typeface="Arial"/>
                <a:cs typeface="Arial"/>
              </a:rPr>
              <a:t>B</a:t>
            </a:r>
            <a:r>
              <a:rPr sz="900" b="1" spc="-15" dirty="0">
                <a:latin typeface="Arial"/>
                <a:cs typeface="Arial"/>
              </a:rPr>
              <a:t>o</a:t>
            </a:r>
            <a:r>
              <a:rPr sz="900" b="1" spc="-20" dirty="0">
                <a:latin typeface="Arial"/>
                <a:cs typeface="Arial"/>
              </a:rPr>
              <a:t>o</a:t>
            </a:r>
            <a:r>
              <a:rPr sz="900" b="1" dirty="0">
                <a:latin typeface="Arial"/>
                <a:cs typeface="Arial"/>
              </a:rPr>
              <a:t>k</a:t>
            </a:r>
            <a:r>
              <a:rPr sz="900" b="1" spc="-10" dirty="0">
                <a:latin typeface="Arial"/>
                <a:cs typeface="Arial"/>
              </a:rPr>
              <a:t>s</a:t>
            </a:r>
            <a:r>
              <a:rPr sz="900" b="1" spc="-15" dirty="0">
                <a:latin typeface="Arial"/>
                <a:cs typeface="Arial"/>
              </a:rPr>
              <a:t>t</a:t>
            </a:r>
            <a:r>
              <a:rPr sz="900" b="1" dirty="0">
                <a:latin typeface="Arial"/>
                <a:cs typeface="Arial"/>
              </a:rPr>
              <a:t>ore</a:t>
            </a:r>
            <a:endParaRPr sz="900">
              <a:latin typeface="Arial"/>
              <a:cs typeface="Arial"/>
            </a:endParaRPr>
          </a:p>
        </p:txBody>
      </p:sp>
      <p:sp>
        <p:nvSpPr>
          <p:cNvPr id="30" name="object 30"/>
          <p:cNvSpPr/>
          <p:nvPr/>
        </p:nvSpPr>
        <p:spPr>
          <a:xfrm>
            <a:off x="5614934" y="3082930"/>
            <a:ext cx="125730" cy="125730"/>
          </a:xfrm>
          <a:custGeom>
            <a:avLst/>
            <a:gdLst/>
            <a:ahLst/>
            <a:cxnLst/>
            <a:rect l="l" t="t" r="r" b="b"/>
            <a:pathLst>
              <a:path w="125729" h="125730">
                <a:moveTo>
                  <a:pt x="0" y="125333"/>
                </a:moveTo>
                <a:lnTo>
                  <a:pt x="125455" y="125333"/>
                </a:lnTo>
                <a:lnTo>
                  <a:pt x="125455" y="0"/>
                </a:lnTo>
                <a:lnTo>
                  <a:pt x="0" y="0"/>
                </a:lnTo>
                <a:lnTo>
                  <a:pt x="0" y="25389"/>
                </a:lnTo>
                <a:lnTo>
                  <a:pt x="23865" y="25389"/>
                </a:lnTo>
                <a:lnTo>
                  <a:pt x="23865" y="49133"/>
                </a:lnTo>
                <a:lnTo>
                  <a:pt x="0" y="49133"/>
                </a:lnTo>
                <a:lnTo>
                  <a:pt x="0" y="74554"/>
                </a:lnTo>
                <a:lnTo>
                  <a:pt x="23865" y="74554"/>
                </a:lnTo>
                <a:lnTo>
                  <a:pt x="23865" y="99943"/>
                </a:lnTo>
                <a:lnTo>
                  <a:pt x="0" y="99943"/>
                </a:lnTo>
                <a:lnTo>
                  <a:pt x="0" y="125333"/>
                </a:lnTo>
                <a:close/>
              </a:path>
            </a:pathLst>
          </a:custGeom>
          <a:ln w="4155">
            <a:solidFill>
              <a:srgbClr val="000000"/>
            </a:solidFill>
          </a:ln>
        </p:spPr>
        <p:txBody>
          <a:bodyPr wrap="square" lIns="0" tIns="0" rIns="0" bIns="0" rtlCol="0"/>
          <a:lstStyle/>
          <a:p>
            <a:endParaRPr/>
          </a:p>
        </p:txBody>
      </p:sp>
      <p:sp>
        <p:nvSpPr>
          <p:cNvPr id="31" name="object 31"/>
          <p:cNvSpPr/>
          <p:nvPr/>
        </p:nvSpPr>
        <p:spPr>
          <a:xfrm>
            <a:off x="5587436" y="3170176"/>
            <a:ext cx="53975" cy="0"/>
          </a:xfrm>
          <a:custGeom>
            <a:avLst/>
            <a:gdLst/>
            <a:ahLst/>
            <a:cxnLst/>
            <a:rect l="l" t="t" r="r" b="b"/>
            <a:pathLst>
              <a:path w="53975">
                <a:moveTo>
                  <a:pt x="0" y="0"/>
                </a:moveTo>
                <a:lnTo>
                  <a:pt x="53376" y="0"/>
                </a:lnTo>
              </a:path>
            </a:pathLst>
          </a:custGeom>
          <a:ln w="30821">
            <a:solidFill>
              <a:srgbClr val="000000"/>
            </a:solidFill>
          </a:ln>
        </p:spPr>
        <p:txBody>
          <a:bodyPr wrap="square" lIns="0" tIns="0" rIns="0" bIns="0" rtlCol="0"/>
          <a:lstStyle/>
          <a:p>
            <a:endParaRPr/>
          </a:p>
        </p:txBody>
      </p:sp>
      <p:sp>
        <p:nvSpPr>
          <p:cNvPr id="32" name="object 32"/>
          <p:cNvSpPr/>
          <p:nvPr/>
        </p:nvSpPr>
        <p:spPr>
          <a:xfrm>
            <a:off x="5587436" y="3120157"/>
            <a:ext cx="53975" cy="0"/>
          </a:xfrm>
          <a:custGeom>
            <a:avLst/>
            <a:gdLst/>
            <a:ahLst/>
            <a:cxnLst/>
            <a:rect l="l" t="t" r="r" b="b"/>
            <a:pathLst>
              <a:path w="53975">
                <a:moveTo>
                  <a:pt x="0" y="0"/>
                </a:moveTo>
                <a:lnTo>
                  <a:pt x="53376" y="0"/>
                </a:lnTo>
              </a:path>
            </a:pathLst>
          </a:custGeom>
          <a:ln w="29238">
            <a:solidFill>
              <a:srgbClr val="000000"/>
            </a:solidFill>
          </a:ln>
        </p:spPr>
        <p:txBody>
          <a:bodyPr wrap="square" lIns="0" tIns="0" rIns="0" bIns="0" rtlCol="0"/>
          <a:lstStyle/>
          <a:p>
            <a:endParaRPr/>
          </a:p>
        </p:txBody>
      </p:sp>
      <p:sp>
        <p:nvSpPr>
          <p:cNvPr id="33" name="object 33"/>
          <p:cNvSpPr/>
          <p:nvPr/>
        </p:nvSpPr>
        <p:spPr>
          <a:xfrm>
            <a:off x="4806940" y="3522627"/>
            <a:ext cx="157035" cy="267195"/>
          </a:xfrm>
          <a:prstGeom prst="rect">
            <a:avLst/>
          </a:prstGeom>
          <a:blipFill>
            <a:blip r:embed="rId8" cstate="print"/>
            <a:stretch>
              <a:fillRect/>
            </a:stretch>
          </a:blipFill>
        </p:spPr>
        <p:txBody>
          <a:bodyPr wrap="square" lIns="0" tIns="0" rIns="0" bIns="0" rtlCol="0"/>
          <a:lstStyle/>
          <a:p>
            <a:endParaRPr/>
          </a:p>
        </p:txBody>
      </p:sp>
      <p:sp>
        <p:nvSpPr>
          <p:cNvPr id="34" name="object 34"/>
          <p:cNvSpPr/>
          <p:nvPr/>
        </p:nvSpPr>
        <p:spPr>
          <a:xfrm>
            <a:off x="5179953" y="2651119"/>
            <a:ext cx="11430" cy="368300"/>
          </a:xfrm>
          <a:custGeom>
            <a:avLst/>
            <a:gdLst/>
            <a:ahLst/>
            <a:cxnLst/>
            <a:rect l="l" t="t" r="r" b="b"/>
            <a:pathLst>
              <a:path w="11429" h="368300">
                <a:moveTo>
                  <a:pt x="11186" y="368289"/>
                </a:moveTo>
                <a:lnTo>
                  <a:pt x="0" y="0"/>
                </a:lnTo>
              </a:path>
            </a:pathLst>
          </a:custGeom>
          <a:ln w="4155">
            <a:solidFill>
              <a:srgbClr val="000000"/>
            </a:solidFill>
          </a:ln>
        </p:spPr>
        <p:txBody>
          <a:bodyPr wrap="square" lIns="0" tIns="0" rIns="0" bIns="0" rtlCol="0"/>
          <a:lstStyle/>
          <a:p>
            <a:endParaRPr/>
          </a:p>
        </p:txBody>
      </p:sp>
      <p:sp>
        <p:nvSpPr>
          <p:cNvPr id="35" name="object 35"/>
          <p:cNvSpPr/>
          <p:nvPr/>
        </p:nvSpPr>
        <p:spPr>
          <a:xfrm>
            <a:off x="5131948" y="2560107"/>
            <a:ext cx="93055" cy="93055"/>
          </a:xfrm>
          <a:prstGeom prst="rect">
            <a:avLst/>
          </a:prstGeom>
          <a:blipFill>
            <a:blip r:embed="rId9" cstate="print"/>
            <a:stretch>
              <a:fillRect/>
            </a:stretch>
          </a:blipFill>
        </p:spPr>
        <p:txBody>
          <a:bodyPr wrap="square" lIns="0" tIns="0" rIns="0" bIns="0" rtlCol="0"/>
          <a:lstStyle/>
          <a:p>
            <a:endParaRPr/>
          </a:p>
        </p:txBody>
      </p:sp>
      <p:sp>
        <p:nvSpPr>
          <p:cNvPr id="36" name="object 36"/>
          <p:cNvSpPr/>
          <p:nvPr/>
        </p:nvSpPr>
        <p:spPr>
          <a:xfrm>
            <a:off x="5803911" y="3318931"/>
            <a:ext cx="267195" cy="156184"/>
          </a:xfrm>
          <a:prstGeom prst="rect">
            <a:avLst/>
          </a:prstGeom>
          <a:blipFill>
            <a:blip r:embed="rId10" cstate="print"/>
            <a:stretch>
              <a:fillRect/>
            </a:stretch>
          </a:blipFill>
        </p:spPr>
        <p:txBody>
          <a:bodyPr wrap="square" lIns="0" tIns="0" rIns="0" bIns="0" rtlCol="0"/>
          <a:lstStyle/>
          <a:p>
            <a:endParaRPr/>
          </a:p>
        </p:txBody>
      </p:sp>
      <p:sp>
        <p:nvSpPr>
          <p:cNvPr id="37" name="object 37"/>
          <p:cNvSpPr/>
          <p:nvPr/>
        </p:nvSpPr>
        <p:spPr>
          <a:xfrm>
            <a:off x="5489570" y="3522604"/>
            <a:ext cx="8255" cy="325755"/>
          </a:xfrm>
          <a:custGeom>
            <a:avLst/>
            <a:gdLst/>
            <a:ahLst/>
            <a:cxnLst/>
            <a:rect l="l" t="t" r="r" b="b"/>
            <a:pathLst>
              <a:path w="8254" h="325754">
                <a:moveTo>
                  <a:pt x="7894" y="0"/>
                </a:moveTo>
                <a:lnTo>
                  <a:pt x="0" y="325626"/>
                </a:lnTo>
              </a:path>
            </a:pathLst>
          </a:custGeom>
          <a:ln w="4155">
            <a:solidFill>
              <a:srgbClr val="000000"/>
            </a:solidFill>
          </a:ln>
        </p:spPr>
        <p:txBody>
          <a:bodyPr wrap="square" lIns="0" tIns="0" rIns="0" bIns="0" rtlCol="0"/>
          <a:lstStyle/>
          <a:p>
            <a:endParaRPr/>
          </a:p>
        </p:txBody>
      </p:sp>
      <p:sp>
        <p:nvSpPr>
          <p:cNvPr id="38" name="object 38"/>
          <p:cNvSpPr/>
          <p:nvPr/>
        </p:nvSpPr>
        <p:spPr>
          <a:xfrm>
            <a:off x="5408554" y="3847513"/>
            <a:ext cx="157061" cy="96344"/>
          </a:xfrm>
          <a:prstGeom prst="rect">
            <a:avLst/>
          </a:prstGeom>
          <a:blipFill>
            <a:blip r:embed="rId11" cstate="print"/>
            <a:stretch>
              <a:fillRect/>
            </a:stretch>
          </a:blipFill>
        </p:spPr>
        <p:txBody>
          <a:bodyPr wrap="square" lIns="0" tIns="0" rIns="0" bIns="0" rtlCol="0"/>
          <a:lstStyle/>
          <a:p>
            <a:endParaRPr/>
          </a:p>
        </p:txBody>
      </p:sp>
      <p:sp>
        <p:nvSpPr>
          <p:cNvPr id="39" name="object 39"/>
          <p:cNvSpPr/>
          <p:nvPr/>
        </p:nvSpPr>
        <p:spPr>
          <a:xfrm>
            <a:off x="7931140" y="3011430"/>
            <a:ext cx="1038225" cy="519430"/>
          </a:xfrm>
          <a:custGeom>
            <a:avLst/>
            <a:gdLst/>
            <a:ahLst/>
            <a:cxnLst/>
            <a:rect l="l" t="t" r="r" b="b"/>
            <a:pathLst>
              <a:path w="1038225" h="519429">
                <a:moveTo>
                  <a:pt x="0" y="519434"/>
                </a:moveTo>
                <a:lnTo>
                  <a:pt x="1038224" y="519434"/>
                </a:lnTo>
                <a:lnTo>
                  <a:pt x="1038224" y="0"/>
                </a:lnTo>
                <a:lnTo>
                  <a:pt x="0" y="0"/>
                </a:lnTo>
                <a:lnTo>
                  <a:pt x="0" y="519434"/>
                </a:lnTo>
                <a:close/>
              </a:path>
            </a:pathLst>
          </a:custGeom>
          <a:ln w="4161">
            <a:solidFill>
              <a:srgbClr val="000000"/>
            </a:solidFill>
          </a:ln>
        </p:spPr>
        <p:txBody>
          <a:bodyPr wrap="square" lIns="0" tIns="0" rIns="0" bIns="0" rtlCol="0"/>
          <a:lstStyle/>
          <a:p>
            <a:endParaRPr/>
          </a:p>
        </p:txBody>
      </p:sp>
      <p:sp>
        <p:nvSpPr>
          <p:cNvPr id="40" name="object 40"/>
          <p:cNvSpPr txBox="1"/>
          <p:nvPr/>
        </p:nvSpPr>
        <p:spPr>
          <a:xfrm>
            <a:off x="8146547" y="3211791"/>
            <a:ext cx="647065" cy="139700"/>
          </a:xfrm>
          <a:prstGeom prst="rect">
            <a:avLst/>
          </a:prstGeom>
        </p:spPr>
        <p:txBody>
          <a:bodyPr vert="horz" wrap="square" lIns="0" tIns="0" rIns="0" bIns="0" rtlCol="0">
            <a:spAutoFit/>
          </a:bodyPr>
          <a:lstStyle/>
          <a:p>
            <a:pPr marL="12700"/>
            <a:r>
              <a:rPr sz="900" b="1" dirty="0">
                <a:latin typeface="Arial"/>
                <a:cs typeface="Arial"/>
              </a:rPr>
              <a:t>Purc</a:t>
            </a:r>
            <a:r>
              <a:rPr sz="900" b="1" spc="-10" dirty="0">
                <a:latin typeface="Arial"/>
                <a:cs typeface="Arial"/>
              </a:rPr>
              <a:t>has</a:t>
            </a:r>
            <a:r>
              <a:rPr sz="900" b="1" spc="-15" dirty="0">
                <a:latin typeface="Arial"/>
                <a:cs typeface="Arial"/>
              </a:rPr>
              <a:t>i</a:t>
            </a:r>
            <a:r>
              <a:rPr sz="900" b="1" spc="-10" dirty="0">
                <a:latin typeface="Arial"/>
                <a:cs typeface="Arial"/>
              </a:rPr>
              <a:t>ng</a:t>
            </a:r>
            <a:endParaRPr sz="900">
              <a:latin typeface="Arial"/>
              <a:cs typeface="Arial"/>
            </a:endParaRPr>
          </a:p>
        </p:txBody>
      </p:sp>
      <p:sp>
        <p:nvSpPr>
          <p:cNvPr id="41" name="object 41"/>
          <p:cNvSpPr/>
          <p:nvPr/>
        </p:nvSpPr>
        <p:spPr>
          <a:xfrm>
            <a:off x="8780403" y="3074913"/>
            <a:ext cx="125730" cy="125730"/>
          </a:xfrm>
          <a:custGeom>
            <a:avLst/>
            <a:gdLst/>
            <a:ahLst/>
            <a:cxnLst/>
            <a:rect l="l" t="t" r="r" b="b"/>
            <a:pathLst>
              <a:path w="125729" h="125730">
                <a:moveTo>
                  <a:pt x="0" y="125486"/>
                </a:moveTo>
                <a:lnTo>
                  <a:pt x="125486" y="125486"/>
                </a:lnTo>
                <a:lnTo>
                  <a:pt x="125486" y="0"/>
                </a:lnTo>
                <a:lnTo>
                  <a:pt x="0" y="0"/>
                </a:lnTo>
                <a:lnTo>
                  <a:pt x="0" y="25420"/>
                </a:lnTo>
                <a:lnTo>
                  <a:pt x="25389" y="25420"/>
                </a:lnTo>
                <a:lnTo>
                  <a:pt x="25389" y="49286"/>
                </a:lnTo>
                <a:lnTo>
                  <a:pt x="0" y="49286"/>
                </a:lnTo>
                <a:lnTo>
                  <a:pt x="0" y="74675"/>
                </a:lnTo>
                <a:lnTo>
                  <a:pt x="25389" y="74675"/>
                </a:lnTo>
                <a:lnTo>
                  <a:pt x="25389" y="100096"/>
                </a:lnTo>
                <a:lnTo>
                  <a:pt x="0" y="100096"/>
                </a:lnTo>
                <a:lnTo>
                  <a:pt x="0" y="125486"/>
                </a:lnTo>
                <a:close/>
              </a:path>
            </a:pathLst>
          </a:custGeom>
          <a:ln w="4155">
            <a:solidFill>
              <a:srgbClr val="000000"/>
            </a:solidFill>
          </a:ln>
        </p:spPr>
        <p:txBody>
          <a:bodyPr wrap="square" lIns="0" tIns="0" rIns="0" bIns="0" rtlCol="0"/>
          <a:lstStyle/>
          <a:p>
            <a:endParaRPr/>
          </a:p>
        </p:txBody>
      </p:sp>
      <p:sp>
        <p:nvSpPr>
          <p:cNvPr id="42" name="object 42"/>
          <p:cNvSpPr/>
          <p:nvPr/>
        </p:nvSpPr>
        <p:spPr>
          <a:xfrm>
            <a:off x="8752936" y="3162306"/>
            <a:ext cx="55244" cy="0"/>
          </a:xfrm>
          <a:custGeom>
            <a:avLst/>
            <a:gdLst/>
            <a:ahLst/>
            <a:cxnLst/>
            <a:rect l="l" t="t" r="r" b="b"/>
            <a:pathLst>
              <a:path w="55245">
                <a:moveTo>
                  <a:pt x="0" y="0"/>
                </a:moveTo>
                <a:lnTo>
                  <a:pt x="54960" y="0"/>
                </a:lnTo>
              </a:path>
            </a:pathLst>
          </a:custGeom>
          <a:ln w="30833">
            <a:solidFill>
              <a:srgbClr val="000000"/>
            </a:solidFill>
          </a:ln>
        </p:spPr>
        <p:txBody>
          <a:bodyPr wrap="square" lIns="0" tIns="0" rIns="0" bIns="0" rtlCol="0"/>
          <a:lstStyle/>
          <a:p>
            <a:endParaRPr/>
          </a:p>
        </p:txBody>
      </p:sp>
      <p:sp>
        <p:nvSpPr>
          <p:cNvPr id="43" name="object 43"/>
          <p:cNvSpPr/>
          <p:nvPr/>
        </p:nvSpPr>
        <p:spPr>
          <a:xfrm>
            <a:off x="8752936" y="3112293"/>
            <a:ext cx="55244" cy="0"/>
          </a:xfrm>
          <a:custGeom>
            <a:avLst/>
            <a:gdLst/>
            <a:ahLst/>
            <a:cxnLst/>
            <a:rect l="l" t="t" r="r" b="b"/>
            <a:pathLst>
              <a:path w="55245">
                <a:moveTo>
                  <a:pt x="0" y="0"/>
                </a:moveTo>
                <a:lnTo>
                  <a:pt x="54960" y="0"/>
                </a:lnTo>
              </a:path>
            </a:pathLst>
          </a:custGeom>
          <a:ln w="29238">
            <a:solidFill>
              <a:srgbClr val="000000"/>
            </a:solidFill>
          </a:ln>
        </p:spPr>
        <p:txBody>
          <a:bodyPr wrap="square" lIns="0" tIns="0" rIns="0" bIns="0" rtlCol="0"/>
          <a:lstStyle/>
          <a:p>
            <a:endParaRPr/>
          </a:p>
        </p:txBody>
      </p:sp>
      <p:sp>
        <p:nvSpPr>
          <p:cNvPr id="44" name="object 44"/>
          <p:cNvSpPr/>
          <p:nvPr/>
        </p:nvSpPr>
        <p:spPr>
          <a:xfrm>
            <a:off x="7632192" y="3353837"/>
            <a:ext cx="301015" cy="93055"/>
          </a:xfrm>
          <a:prstGeom prst="rect">
            <a:avLst/>
          </a:prstGeom>
          <a:blipFill>
            <a:blip r:embed="rId12" cstate="print"/>
            <a:stretch>
              <a:fillRect/>
            </a:stretch>
          </a:blipFill>
        </p:spPr>
        <p:txBody>
          <a:bodyPr wrap="square" lIns="0" tIns="0" rIns="0" bIns="0" rtlCol="0"/>
          <a:lstStyle/>
          <a:p>
            <a:endParaRPr/>
          </a:p>
        </p:txBody>
      </p:sp>
      <p:sp>
        <p:nvSpPr>
          <p:cNvPr id="45" name="object 45"/>
          <p:cNvSpPr txBox="1"/>
          <p:nvPr/>
        </p:nvSpPr>
        <p:spPr>
          <a:xfrm>
            <a:off x="6421374" y="4105276"/>
            <a:ext cx="1038225" cy="138499"/>
          </a:xfrm>
          <a:prstGeom prst="rect">
            <a:avLst/>
          </a:prstGeom>
          <a:ln w="4162">
            <a:solidFill>
              <a:srgbClr val="000000"/>
            </a:solidFill>
          </a:ln>
        </p:spPr>
        <p:txBody>
          <a:bodyPr vert="horz" wrap="square" lIns="0" tIns="0" rIns="0" bIns="0" rtlCol="0">
            <a:spAutoFit/>
          </a:bodyPr>
          <a:lstStyle/>
          <a:p>
            <a:pPr marL="97155"/>
            <a:r>
              <a:rPr sz="900" b="1" spc="-10" dirty="0">
                <a:latin typeface="Arial"/>
                <a:cs typeface="Arial"/>
              </a:rPr>
              <a:t>Lo</a:t>
            </a:r>
            <a:r>
              <a:rPr sz="900" b="1" spc="-45" dirty="0">
                <a:latin typeface="Arial"/>
                <a:cs typeface="Arial"/>
              </a:rPr>
              <a:t>y</a:t>
            </a:r>
            <a:r>
              <a:rPr sz="900" b="1" dirty="0">
                <a:latin typeface="Arial"/>
                <a:cs typeface="Arial"/>
              </a:rPr>
              <a:t>a</a:t>
            </a:r>
            <a:r>
              <a:rPr sz="900" b="1" spc="-5" dirty="0">
                <a:latin typeface="Arial"/>
                <a:cs typeface="Arial"/>
              </a:rPr>
              <a:t>l</a:t>
            </a:r>
            <a:r>
              <a:rPr sz="900" b="1" dirty="0">
                <a:latin typeface="Arial"/>
                <a:cs typeface="Arial"/>
              </a:rPr>
              <a:t>t</a:t>
            </a:r>
            <a:r>
              <a:rPr sz="900" b="1" spc="-45" dirty="0">
                <a:latin typeface="Arial"/>
                <a:cs typeface="Arial"/>
              </a:rPr>
              <a:t>y</a:t>
            </a:r>
            <a:r>
              <a:rPr sz="900" b="1" dirty="0">
                <a:latin typeface="Arial"/>
                <a:cs typeface="Arial"/>
              </a:rPr>
              <a:t>P</a:t>
            </a:r>
            <a:r>
              <a:rPr sz="900" b="1" spc="-5" dirty="0">
                <a:latin typeface="Arial"/>
                <a:cs typeface="Arial"/>
              </a:rPr>
              <a:t>rogr</a:t>
            </a:r>
            <a:r>
              <a:rPr sz="900" b="1" dirty="0">
                <a:latin typeface="Arial"/>
                <a:cs typeface="Arial"/>
              </a:rPr>
              <a:t>am</a:t>
            </a:r>
            <a:endParaRPr sz="900">
              <a:latin typeface="Arial"/>
              <a:cs typeface="Arial"/>
            </a:endParaRPr>
          </a:p>
        </p:txBody>
      </p:sp>
      <p:sp>
        <p:nvSpPr>
          <p:cNvPr id="46" name="object 46"/>
          <p:cNvSpPr/>
          <p:nvPr/>
        </p:nvSpPr>
        <p:spPr>
          <a:xfrm>
            <a:off x="7270760" y="4167128"/>
            <a:ext cx="125730" cy="125730"/>
          </a:xfrm>
          <a:custGeom>
            <a:avLst/>
            <a:gdLst/>
            <a:ahLst/>
            <a:cxnLst/>
            <a:rect l="l" t="t" r="r" b="b"/>
            <a:pathLst>
              <a:path w="125729" h="125729">
                <a:moveTo>
                  <a:pt x="0" y="125467"/>
                </a:moveTo>
                <a:lnTo>
                  <a:pt x="125333" y="125467"/>
                </a:lnTo>
                <a:lnTo>
                  <a:pt x="125333" y="0"/>
                </a:lnTo>
                <a:lnTo>
                  <a:pt x="0" y="0"/>
                </a:lnTo>
                <a:lnTo>
                  <a:pt x="0" y="25395"/>
                </a:lnTo>
                <a:lnTo>
                  <a:pt x="23743" y="25395"/>
                </a:lnTo>
                <a:lnTo>
                  <a:pt x="23743" y="50791"/>
                </a:lnTo>
                <a:lnTo>
                  <a:pt x="0" y="50791"/>
                </a:lnTo>
                <a:lnTo>
                  <a:pt x="0" y="76199"/>
                </a:lnTo>
                <a:lnTo>
                  <a:pt x="23743" y="76199"/>
                </a:lnTo>
                <a:lnTo>
                  <a:pt x="23743" y="100071"/>
                </a:lnTo>
                <a:lnTo>
                  <a:pt x="0" y="100071"/>
                </a:lnTo>
                <a:lnTo>
                  <a:pt x="0" y="125467"/>
                </a:lnTo>
                <a:close/>
              </a:path>
            </a:pathLst>
          </a:custGeom>
          <a:ln w="4155">
            <a:solidFill>
              <a:srgbClr val="000000"/>
            </a:solidFill>
          </a:ln>
        </p:spPr>
        <p:txBody>
          <a:bodyPr wrap="square" lIns="0" tIns="0" rIns="0" bIns="0" rtlCol="0"/>
          <a:lstStyle/>
          <a:p>
            <a:endParaRPr/>
          </a:p>
        </p:txBody>
      </p:sp>
      <p:sp>
        <p:nvSpPr>
          <p:cNvPr id="47" name="object 47"/>
          <p:cNvSpPr/>
          <p:nvPr/>
        </p:nvSpPr>
        <p:spPr>
          <a:xfrm>
            <a:off x="7243262" y="4255293"/>
            <a:ext cx="53975" cy="0"/>
          </a:xfrm>
          <a:custGeom>
            <a:avLst/>
            <a:gdLst/>
            <a:ahLst/>
            <a:cxnLst/>
            <a:rect l="l" t="t" r="r" b="b"/>
            <a:pathLst>
              <a:path w="53975">
                <a:moveTo>
                  <a:pt x="0" y="0"/>
                </a:moveTo>
                <a:lnTo>
                  <a:pt x="53376" y="0"/>
                </a:lnTo>
              </a:path>
            </a:pathLst>
          </a:custGeom>
          <a:ln w="29238">
            <a:solidFill>
              <a:srgbClr val="000000"/>
            </a:solidFill>
          </a:ln>
        </p:spPr>
        <p:txBody>
          <a:bodyPr wrap="square" lIns="0" tIns="0" rIns="0" bIns="0" rtlCol="0"/>
          <a:lstStyle/>
          <a:p>
            <a:endParaRPr/>
          </a:p>
        </p:txBody>
      </p:sp>
      <p:sp>
        <p:nvSpPr>
          <p:cNvPr id="48" name="object 48"/>
          <p:cNvSpPr/>
          <p:nvPr/>
        </p:nvSpPr>
        <p:spPr>
          <a:xfrm>
            <a:off x="7243262" y="4205222"/>
            <a:ext cx="53975" cy="0"/>
          </a:xfrm>
          <a:custGeom>
            <a:avLst/>
            <a:gdLst/>
            <a:ahLst/>
            <a:cxnLst/>
            <a:rect l="l" t="t" r="r" b="b"/>
            <a:pathLst>
              <a:path w="53975">
                <a:moveTo>
                  <a:pt x="0" y="0"/>
                </a:moveTo>
                <a:lnTo>
                  <a:pt x="53376" y="0"/>
                </a:lnTo>
              </a:path>
            </a:pathLst>
          </a:custGeom>
          <a:ln w="30821">
            <a:solidFill>
              <a:srgbClr val="000000"/>
            </a:solidFill>
          </a:ln>
        </p:spPr>
        <p:txBody>
          <a:bodyPr wrap="square" lIns="0" tIns="0" rIns="0" bIns="0" rtlCol="0"/>
          <a:lstStyle/>
          <a:p>
            <a:endParaRPr/>
          </a:p>
        </p:txBody>
      </p:sp>
      <p:sp>
        <p:nvSpPr>
          <p:cNvPr id="49" name="object 49"/>
          <p:cNvSpPr/>
          <p:nvPr/>
        </p:nvSpPr>
        <p:spPr>
          <a:xfrm>
            <a:off x="6889242" y="3812643"/>
            <a:ext cx="93055" cy="294665"/>
          </a:xfrm>
          <a:prstGeom prst="rect">
            <a:avLst/>
          </a:prstGeom>
          <a:blipFill>
            <a:blip r:embed="rId13" cstate="print"/>
            <a:stretch>
              <a:fillRect/>
            </a:stretch>
          </a:blipFill>
        </p:spPr>
        <p:txBody>
          <a:bodyPr wrap="square" lIns="0" tIns="0" rIns="0" bIns="0" rtlCol="0"/>
          <a:lstStyle/>
          <a:p>
            <a:endParaRPr/>
          </a:p>
        </p:txBody>
      </p:sp>
      <p:sp>
        <p:nvSpPr>
          <p:cNvPr id="50" name="object 50"/>
          <p:cNvSpPr txBox="1"/>
          <p:nvPr/>
        </p:nvSpPr>
        <p:spPr>
          <a:xfrm>
            <a:off x="4895851" y="4113146"/>
            <a:ext cx="1195705" cy="138499"/>
          </a:xfrm>
          <a:prstGeom prst="rect">
            <a:avLst/>
          </a:prstGeom>
          <a:ln w="4157">
            <a:solidFill>
              <a:srgbClr val="000000"/>
            </a:solidFill>
          </a:ln>
        </p:spPr>
        <p:txBody>
          <a:bodyPr vert="horz" wrap="square" lIns="0" tIns="0" rIns="0" bIns="0" rtlCol="0">
            <a:spAutoFit/>
          </a:bodyPr>
          <a:lstStyle/>
          <a:p>
            <a:pPr marL="63500"/>
            <a:r>
              <a:rPr sz="900" b="1" spc="-5" dirty="0">
                <a:latin typeface="Arial"/>
                <a:cs typeface="Arial"/>
              </a:rPr>
              <a:t>Electr</a:t>
            </a:r>
            <a:r>
              <a:rPr sz="900" b="1" spc="-15" dirty="0">
                <a:latin typeface="Arial"/>
                <a:cs typeface="Arial"/>
              </a:rPr>
              <a:t>o</a:t>
            </a:r>
            <a:r>
              <a:rPr sz="900" b="1" spc="-10" dirty="0">
                <a:latin typeface="Arial"/>
                <a:cs typeface="Arial"/>
              </a:rPr>
              <a:t>n</a:t>
            </a:r>
            <a:r>
              <a:rPr sz="900" b="1" spc="-15" dirty="0">
                <a:latin typeface="Arial"/>
                <a:cs typeface="Arial"/>
              </a:rPr>
              <a:t>i</a:t>
            </a:r>
            <a:r>
              <a:rPr sz="900" b="1" spc="-10" dirty="0">
                <a:latin typeface="Arial"/>
                <a:cs typeface="Arial"/>
              </a:rPr>
              <a:t>c</a:t>
            </a:r>
            <a:r>
              <a:rPr sz="900" b="1" spc="-5" dirty="0">
                <a:latin typeface="Arial"/>
                <a:cs typeface="Arial"/>
              </a:rPr>
              <a:t>C</a:t>
            </a:r>
            <a:r>
              <a:rPr sz="900" b="1" spc="-10" dirty="0">
                <a:latin typeface="Arial"/>
                <a:cs typeface="Arial"/>
              </a:rPr>
              <a:t>a</a:t>
            </a:r>
            <a:r>
              <a:rPr sz="900" b="1" dirty="0">
                <a:latin typeface="Arial"/>
                <a:cs typeface="Arial"/>
              </a:rPr>
              <a:t>t</a:t>
            </a:r>
            <a:r>
              <a:rPr sz="900" b="1" spc="-10" dirty="0">
                <a:latin typeface="Arial"/>
                <a:cs typeface="Arial"/>
              </a:rPr>
              <a:t>a</a:t>
            </a:r>
            <a:r>
              <a:rPr sz="900" b="1" spc="-5" dirty="0">
                <a:latin typeface="Arial"/>
                <a:cs typeface="Arial"/>
              </a:rPr>
              <a:t>l</a:t>
            </a:r>
            <a:r>
              <a:rPr sz="900" b="1" spc="-20" dirty="0">
                <a:latin typeface="Arial"/>
                <a:cs typeface="Arial"/>
              </a:rPr>
              <a:t>og</a:t>
            </a:r>
            <a:r>
              <a:rPr sz="900" b="1" spc="-10" dirty="0">
                <a:latin typeface="Arial"/>
                <a:cs typeface="Arial"/>
              </a:rPr>
              <a:t>ue</a:t>
            </a:r>
            <a:endParaRPr sz="900">
              <a:latin typeface="Arial"/>
              <a:cs typeface="Arial"/>
            </a:endParaRPr>
          </a:p>
        </p:txBody>
      </p:sp>
      <p:sp>
        <p:nvSpPr>
          <p:cNvPr id="51" name="object 51"/>
          <p:cNvSpPr/>
          <p:nvPr/>
        </p:nvSpPr>
        <p:spPr>
          <a:xfrm>
            <a:off x="5902330" y="4175129"/>
            <a:ext cx="125730" cy="125730"/>
          </a:xfrm>
          <a:custGeom>
            <a:avLst/>
            <a:gdLst/>
            <a:ahLst/>
            <a:cxnLst/>
            <a:rect l="l" t="t" r="r" b="b"/>
            <a:pathLst>
              <a:path w="125729" h="125729">
                <a:moveTo>
                  <a:pt x="0" y="125348"/>
                </a:moveTo>
                <a:lnTo>
                  <a:pt x="125333" y="125348"/>
                </a:lnTo>
                <a:lnTo>
                  <a:pt x="125333" y="0"/>
                </a:lnTo>
                <a:lnTo>
                  <a:pt x="0" y="0"/>
                </a:lnTo>
                <a:lnTo>
                  <a:pt x="0" y="25395"/>
                </a:lnTo>
                <a:lnTo>
                  <a:pt x="25389" y="25395"/>
                </a:lnTo>
                <a:lnTo>
                  <a:pt x="25389" y="50791"/>
                </a:lnTo>
                <a:lnTo>
                  <a:pt x="0" y="50791"/>
                </a:lnTo>
                <a:lnTo>
                  <a:pt x="0" y="76199"/>
                </a:lnTo>
                <a:lnTo>
                  <a:pt x="25389" y="76199"/>
                </a:lnTo>
                <a:lnTo>
                  <a:pt x="25389" y="99940"/>
                </a:lnTo>
                <a:lnTo>
                  <a:pt x="0" y="99940"/>
                </a:lnTo>
                <a:lnTo>
                  <a:pt x="0" y="125348"/>
                </a:lnTo>
                <a:close/>
              </a:path>
            </a:pathLst>
          </a:custGeom>
          <a:ln w="4155">
            <a:solidFill>
              <a:srgbClr val="000000"/>
            </a:solidFill>
          </a:ln>
        </p:spPr>
        <p:txBody>
          <a:bodyPr wrap="square" lIns="0" tIns="0" rIns="0" bIns="0" rtlCol="0"/>
          <a:lstStyle/>
          <a:p>
            <a:endParaRPr/>
          </a:p>
        </p:txBody>
      </p:sp>
      <p:sp>
        <p:nvSpPr>
          <p:cNvPr id="52" name="object 52"/>
          <p:cNvSpPr/>
          <p:nvPr/>
        </p:nvSpPr>
        <p:spPr>
          <a:xfrm>
            <a:off x="5874862" y="4263163"/>
            <a:ext cx="55244" cy="0"/>
          </a:xfrm>
          <a:custGeom>
            <a:avLst/>
            <a:gdLst/>
            <a:ahLst/>
            <a:cxnLst/>
            <a:rect l="l" t="t" r="r" b="b"/>
            <a:pathLst>
              <a:path w="55245">
                <a:moveTo>
                  <a:pt x="0" y="0"/>
                </a:moveTo>
                <a:lnTo>
                  <a:pt x="54960" y="0"/>
                </a:lnTo>
              </a:path>
            </a:pathLst>
          </a:custGeom>
          <a:ln w="29238">
            <a:solidFill>
              <a:srgbClr val="000000"/>
            </a:solidFill>
          </a:ln>
        </p:spPr>
        <p:txBody>
          <a:bodyPr wrap="square" lIns="0" tIns="0" rIns="0" bIns="0" rtlCol="0"/>
          <a:lstStyle/>
          <a:p>
            <a:endParaRPr/>
          </a:p>
        </p:txBody>
      </p:sp>
      <p:sp>
        <p:nvSpPr>
          <p:cNvPr id="53" name="object 53"/>
          <p:cNvSpPr/>
          <p:nvPr/>
        </p:nvSpPr>
        <p:spPr>
          <a:xfrm>
            <a:off x="5874862" y="4213223"/>
            <a:ext cx="55244" cy="0"/>
          </a:xfrm>
          <a:custGeom>
            <a:avLst/>
            <a:gdLst/>
            <a:ahLst/>
            <a:cxnLst/>
            <a:rect l="l" t="t" r="r" b="b"/>
            <a:pathLst>
              <a:path w="55245">
                <a:moveTo>
                  <a:pt x="0" y="0"/>
                </a:moveTo>
                <a:lnTo>
                  <a:pt x="54960" y="0"/>
                </a:lnTo>
              </a:path>
            </a:pathLst>
          </a:custGeom>
          <a:ln w="30821">
            <a:solidFill>
              <a:srgbClr val="000000"/>
            </a:solidFill>
          </a:ln>
        </p:spPr>
        <p:txBody>
          <a:bodyPr wrap="square" lIns="0" tIns="0" rIns="0" bIns="0" rtlCol="0"/>
          <a:lstStyle/>
          <a:p>
            <a:endParaRPr/>
          </a:p>
        </p:txBody>
      </p:sp>
      <p:sp>
        <p:nvSpPr>
          <p:cNvPr id="54" name="object 54"/>
          <p:cNvSpPr/>
          <p:nvPr/>
        </p:nvSpPr>
        <p:spPr>
          <a:xfrm>
            <a:off x="5441441" y="3877794"/>
            <a:ext cx="91468" cy="237515"/>
          </a:xfrm>
          <a:prstGeom prst="rect">
            <a:avLst/>
          </a:prstGeom>
          <a:blipFill>
            <a:blip r:embed="rId14" cstate="print"/>
            <a:stretch>
              <a:fillRect/>
            </a:stretch>
          </a:blipFill>
        </p:spPr>
        <p:txBody>
          <a:bodyPr wrap="square" lIns="0" tIns="0" rIns="0" bIns="0" rtlCol="0"/>
          <a:lstStyle/>
          <a:p>
            <a:endParaRPr/>
          </a:p>
        </p:txBody>
      </p:sp>
      <p:sp>
        <p:nvSpPr>
          <p:cNvPr id="55" name="object 55"/>
          <p:cNvSpPr txBox="1"/>
          <p:nvPr/>
        </p:nvSpPr>
        <p:spPr>
          <a:xfrm>
            <a:off x="3511546" y="4113146"/>
            <a:ext cx="1006475" cy="138499"/>
          </a:xfrm>
          <a:prstGeom prst="rect">
            <a:avLst/>
          </a:prstGeom>
          <a:ln w="4160">
            <a:solidFill>
              <a:srgbClr val="000000"/>
            </a:solidFill>
          </a:ln>
        </p:spPr>
        <p:txBody>
          <a:bodyPr vert="horz" wrap="square" lIns="0" tIns="0" rIns="0" bIns="0" rtlCol="0">
            <a:spAutoFit/>
          </a:bodyPr>
          <a:lstStyle/>
          <a:p>
            <a:pPr marL="104775"/>
            <a:r>
              <a:rPr sz="900" b="1" spc="-5" dirty="0">
                <a:latin typeface="Arial"/>
                <a:cs typeface="Arial"/>
              </a:rPr>
              <a:t>Boo</a:t>
            </a:r>
            <a:r>
              <a:rPr sz="900" b="1" spc="5" dirty="0">
                <a:latin typeface="Arial"/>
                <a:cs typeface="Arial"/>
              </a:rPr>
              <a:t>k</a:t>
            </a:r>
            <a:r>
              <a:rPr sz="900" b="1" spc="-5" dirty="0">
                <a:latin typeface="Arial"/>
                <a:cs typeface="Arial"/>
              </a:rPr>
              <a:t>Cat</a:t>
            </a:r>
            <a:r>
              <a:rPr sz="900" b="1" dirty="0">
                <a:latin typeface="Arial"/>
                <a:cs typeface="Arial"/>
              </a:rPr>
              <a:t>a</a:t>
            </a:r>
            <a:r>
              <a:rPr sz="900" b="1" spc="-5" dirty="0">
                <a:latin typeface="Arial"/>
                <a:cs typeface="Arial"/>
              </a:rPr>
              <a:t>logu</a:t>
            </a:r>
            <a:r>
              <a:rPr sz="900" b="1" dirty="0">
                <a:latin typeface="Arial"/>
                <a:cs typeface="Arial"/>
              </a:rPr>
              <a:t>e</a:t>
            </a:r>
            <a:endParaRPr sz="900">
              <a:latin typeface="Arial"/>
              <a:cs typeface="Arial"/>
            </a:endParaRPr>
          </a:p>
        </p:txBody>
      </p:sp>
      <p:sp>
        <p:nvSpPr>
          <p:cNvPr id="56" name="object 56"/>
          <p:cNvSpPr/>
          <p:nvPr/>
        </p:nvSpPr>
        <p:spPr>
          <a:xfrm>
            <a:off x="4329053" y="4175129"/>
            <a:ext cx="125730" cy="125730"/>
          </a:xfrm>
          <a:custGeom>
            <a:avLst/>
            <a:gdLst/>
            <a:ahLst/>
            <a:cxnLst/>
            <a:rect l="l" t="t" r="r" b="b"/>
            <a:pathLst>
              <a:path w="125730" h="125729">
                <a:moveTo>
                  <a:pt x="0" y="125348"/>
                </a:moveTo>
                <a:lnTo>
                  <a:pt x="125467" y="125348"/>
                </a:lnTo>
                <a:lnTo>
                  <a:pt x="125467" y="0"/>
                </a:lnTo>
                <a:lnTo>
                  <a:pt x="0" y="0"/>
                </a:lnTo>
                <a:lnTo>
                  <a:pt x="0" y="25395"/>
                </a:lnTo>
                <a:lnTo>
                  <a:pt x="25395" y="25395"/>
                </a:lnTo>
                <a:lnTo>
                  <a:pt x="25395" y="50791"/>
                </a:lnTo>
                <a:lnTo>
                  <a:pt x="0" y="50791"/>
                </a:lnTo>
                <a:lnTo>
                  <a:pt x="0" y="76199"/>
                </a:lnTo>
                <a:lnTo>
                  <a:pt x="25395" y="76199"/>
                </a:lnTo>
                <a:lnTo>
                  <a:pt x="25395" y="99940"/>
                </a:lnTo>
                <a:lnTo>
                  <a:pt x="0" y="99940"/>
                </a:lnTo>
                <a:lnTo>
                  <a:pt x="0" y="125348"/>
                </a:lnTo>
                <a:close/>
              </a:path>
            </a:pathLst>
          </a:custGeom>
          <a:ln w="4155">
            <a:solidFill>
              <a:srgbClr val="000000"/>
            </a:solidFill>
          </a:ln>
        </p:spPr>
        <p:txBody>
          <a:bodyPr wrap="square" lIns="0" tIns="0" rIns="0" bIns="0" rtlCol="0"/>
          <a:lstStyle/>
          <a:p>
            <a:endParaRPr/>
          </a:p>
        </p:txBody>
      </p:sp>
      <p:sp>
        <p:nvSpPr>
          <p:cNvPr id="57" name="object 57"/>
          <p:cNvSpPr/>
          <p:nvPr/>
        </p:nvSpPr>
        <p:spPr>
          <a:xfrm>
            <a:off x="4301566" y="4263163"/>
            <a:ext cx="55244" cy="0"/>
          </a:xfrm>
          <a:custGeom>
            <a:avLst/>
            <a:gdLst/>
            <a:ahLst/>
            <a:cxnLst/>
            <a:rect l="l" t="t" r="r" b="b"/>
            <a:pathLst>
              <a:path w="55244">
                <a:moveTo>
                  <a:pt x="0" y="0"/>
                </a:moveTo>
                <a:lnTo>
                  <a:pt x="54960" y="0"/>
                </a:lnTo>
              </a:path>
            </a:pathLst>
          </a:custGeom>
          <a:ln w="29238">
            <a:solidFill>
              <a:srgbClr val="000000"/>
            </a:solidFill>
          </a:ln>
        </p:spPr>
        <p:txBody>
          <a:bodyPr wrap="square" lIns="0" tIns="0" rIns="0" bIns="0" rtlCol="0"/>
          <a:lstStyle/>
          <a:p>
            <a:endParaRPr/>
          </a:p>
        </p:txBody>
      </p:sp>
      <p:sp>
        <p:nvSpPr>
          <p:cNvPr id="58" name="object 58"/>
          <p:cNvSpPr/>
          <p:nvPr/>
        </p:nvSpPr>
        <p:spPr>
          <a:xfrm>
            <a:off x="4301566" y="4213223"/>
            <a:ext cx="55244" cy="0"/>
          </a:xfrm>
          <a:custGeom>
            <a:avLst/>
            <a:gdLst/>
            <a:ahLst/>
            <a:cxnLst/>
            <a:rect l="l" t="t" r="r" b="b"/>
            <a:pathLst>
              <a:path w="55244">
                <a:moveTo>
                  <a:pt x="0" y="0"/>
                </a:moveTo>
                <a:lnTo>
                  <a:pt x="54960" y="0"/>
                </a:lnTo>
              </a:path>
            </a:pathLst>
          </a:custGeom>
          <a:ln w="30821">
            <a:solidFill>
              <a:srgbClr val="000000"/>
            </a:solidFill>
          </a:ln>
        </p:spPr>
        <p:txBody>
          <a:bodyPr wrap="square" lIns="0" tIns="0" rIns="0" bIns="0" rtlCol="0"/>
          <a:lstStyle/>
          <a:p>
            <a:endParaRPr/>
          </a:p>
        </p:txBody>
      </p:sp>
      <p:sp>
        <p:nvSpPr>
          <p:cNvPr id="59" name="object 59"/>
          <p:cNvSpPr/>
          <p:nvPr/>
        </p:nvSpPr>
        <p:spPr>
          <a:xfrm>
            <a:off x="4014728" y="3789303"/>
            <a:ext cx="830580" cy="323850"/>
          </a:xfrm>
          <a:custGeom>
            <a:avLst/>
            <a:gdLst/>
            <a:ahLst/>
            <a:cxnLst/>
            <a:rect l="l" t="t" r="r" b="b"/>
            <a:pathLst>
              <a:path w="830579" h="323850">
                <a:moveTo>
                  <a:pt x="0" y="323840"/>
                </a:moveTo>
                <a:lnTo>
                  <a:pt x="830311" y="0"/>
                </a:lnTo>
              </a:path>
            </a:pathLst>
          </a:custGeom>
          <a:ln w="4155">
            <a:solidFill>
              <a:srgbClr val="000000"/>
            </a:solidFill>
          </a:ln>
        </p:spPr>
        <p:txBody>
          <a:bodyPr wrap="square" lIns="0" tIns="0" rIns="0" bIns="0" rtlCol="0"/>
          <a:lstStyle/>
          <a:p>
            <a:endParaRPr/>
          </a:p>
        </p:txBody>
      </p:sp>
      <p:sp>
        <p:nvSpPr>
          <p:cNvPr id="60" name="object 60"/>
          <p:cNvSpPr/>
          <p:nvPr/>
        </p:nvSpPr>
        <p:spPr>
          <a:xfrm>
            <a:off x="4840468" y="3726670"/>
            <a:ext cx="91715" cy="91964"/>
          </a:xfrm>
          <a:prstGeom prst="rect">
            <a:avLst/>
          </a:prstGeom>
          <a:blipFill>
            <a:blip r:embed="rId15" cstate="print"/>
            <a:stretch>
              <a:fillRect/>
            </a:stretch>
          </a:blipFill>
        </p:spPr>
        <p:txBody>
          <a:bodyPr wrap="square" lIns="0" tIns="0" rIns="0" bIns="0" rtlCol="0"/>
          <a:lstStyle/>
          <a:p>
            <a:endParaRPr/>
          </a:p>
        </p:txBody>
      </p:sp>
      <p:sp>
        <p:nvSpPr>
          <p:cNvPr id="61" name="object 61"/>
          <p:cNvSpPr/>
          <p:nvPr/>
        </p:nvSpPr>
        <p:spPr>
          <a:xfrm>
            <a:off x="3935478" y="4614811"/>
            <a:ext cx="157683" cy="267195"/>
          </a:xfrm>
          <a:prstGeom prst="rect">
            <a:avLst/>
          </a:prstGeom>
          <a:blipFill>
            <a:blip r:embed="rId16" cstate="print"/>
            <a:stretch>
              <a:fillRect/>
            </a:stretch>
          </a:blipFill>
        </p:spPr>
        <p:txBody>
          <a:bodyPr wrap="square" lIns="0" tIns="0" rIns="0" bIns="0" rtlCol="0"/>
          <a:lstStyle/>
          <a:p>
            <a:endParaRPr/>
          </a:p>
        </p:txBody>
      </p:sp>
      <p:sp>
        <p:nvSpPr>
          <p:cNvPr id="62" name="object 62"/>
          <p:cNvSpPr/>
          <p:nvPr/>
        </p:nvSpPr>
        <p:spPr>
          <a:xfrm>
            <a:off x="5413370" y="4614811"/>
            <a:ext cx="157683" cy="267195"/>
          </a:xfrm>
          <a:prstGeom prst="rect">
            <a:avLst/>
          </a:prstGeom>
          <a:blipFill>
            <a:blip r:embed="rId16" cstate="print"/>
            <a:stretch>
              <a:fillRect/>
            </a:stretch>
          </a:blipFill>
        </p:spPr>
        <p:txBody>
          <a:bodyPr wrap="square" lIns="0" tIns="0" rIns="0" bIns="0" rtlCol="0"/>
          <a:lstStyle/>
          <a:p>
            <a:endParaRPr/>
          </a:p>
        </p:txBody>
      </p:sp>
      <p:sp>
        <p:nvSpPr>
          <p:cNvPr id="63" name="object 63"/>
          <p:cNvSpPr/>
          <p:nvPr/>
        </p:nvSpPr>
        <p:spPr>
          <a:xfrm>
            <a:off x="6861169" y="4622812"/>
            <a:ext cx="156184" cy="267195"/>
          </a:xfrm>
          <a:prstGeom prst="rect">
            <a:avLst/>
          </a:prstGeom>
          <a:blipFill>
            <a:blip r:embed="rId17" cstate="print"/>
            <a:stretch>
              <a:fillRect/>
            </a:stretch>
          </a:blipFill>
        </p:spPr>
        <p:txBody>
          <a:bodyPr wrap="square" lIns="0" tIns="0" rIns="0" bIns="0" rtlCol="0"/>
          <a:lstStyle/>
          <a:p>
            <a:endParaRPr/>
          </a:p>
        </p:txBody>
      </p:sp>
      <p:sp>
        <p:nvSpPr>
          <p:cNvPr id="64" name="object 64"/>
          <p:cNvSpPr/>
          <p:nvPr/>
        </p:nvSpPr>
        <p:spPr>
          <a:xfrm>
            <a:off x="8450061" y="3530589"/>
            <a:ext cx="0" cy="1007110"/>
          </a:xfrm>
          <a:custGeom>
            <a:avLst/>
            <a:gdLst/>
            <a:ahLst/>
            <a:cxnLst/>
            <a:rect l="l" t="t" r="r" b="b"/>
            <a:pathLst>
              <a:path h="1007110">
                <a:moveTo>
                  <a:pt x="0" y="0"/>
                </a:moveTo>
                <a:lnTo>
                  <a:pt x="0" y="1007120"/>
                </a:lnTo>
              </a:path>
            </a:pathLst>
          </a:custGeom>
          <a:ln w="4155">
            <a:solidFill>
              <a:srgbClr val="000000"/>
            </a:solidFill>
          </a:ln>
        </p:spPr>
        <p:txBody>
          <a:bodyPr wrap="square" lIns="0" tIns="0" rIns="0" bIns="0" rtlCol="0"/>
          <a:lstStyle/>
          <a:p>
            <a:endParaRPr/>
          </a:p>
        </p:txBody>
      </p:sp>
      <p:sp>
        <p:nvSpPr>
          <p:cNvPr id="65" name="object 65"/>
          <p:cNvSpPr/>
          <p:nvPr/>
        </p:nvSpPr>
        <p:spPr>
          <a:xfrm>
            <a:off x="8370813" y="4536898"/>
            <a:ext cx="156184" cy="94285"/>
          </a:xfrm>
          <a:prstGeom prst="rect">
            <a:avLst/>
          </a:prstGeom>
          <a:blipFill>
            <a:blip r:embed="rId18" cstate="print"/>
            <a:stretch>
              <a:fillRect/>
            </a:stretch>
          </a:blipFill>
        </p:spPr>
        <p:txBody>
          <a:bodyPr wrap="square" lIns="0" tIns="0" rIns="0" bIns="0" rtlCol="0"/>
          <a:lstStyle/>
          <a:p>
            <a:endParaRPr/>
          </a:p>
        </p:txBody>
      </p:sp>
      <p:sp>
        <p:nvSpPr>
          <p:cNvPr id="66" name="object 66"/>
          <p:cNvSpPr/>
          <p:nvPr/>
        </p:nvSpPr>
        <p:spPr>
          <a:xfrm>
            <a:off x="5745115" y="5932490"/>
            <a:ext cx="1006475" cy="501650"/>
          </a:xfrm>
          <a:custGeom>
            <a:avLst/>
            <a:gdLst/>
            <a:ahLst/>
            <a:cxnLst/>
            <a:rect l="l" t="t" r="r" b="b"/>
            <a:pathLst>
              <a:path w="1006475" h="501650">
                <a:moveTo>
                  <a:pt x="0" y="501645"/>
                </a:moveTo>
                <a:lnTo>
                  <a:pt x="1006470" y="501645"/>
                </a:lnTo>
                <a:lnTo>
                  <a:pt x="1006470" y="0"/>
                </a:lnTo>
                <a:lnTo>
                  <a:pt x="0" y="0"/>
                </a:lnTo>
                <a:lnTo>
                  <a:pt x="0" y="501645"/>
                </a:lnTo>
                <a:close/>
              </a:path>
            </a:pathLst>
          </a:custGeom>
          <a:ln w="4160">
            <a:solidFill>
              <a:srgbClr val="000000"/>
            </a:solidFill>
          </a:ln>
        </p:spPr>
        <p:txBody>
          <a:bodyPr wrap="square" lIns="0" tIns="0" rIns="0" bIns="0" rtlCol="0"/>
          <a:lstStyle/>
          <a:p>
            <a:endParaRPr/>
          </a:p>
        </p:txBody>
      </p:sp>
      <p:sp>
        <p:nvSpPr>
          <p:cNvPr id="67" name="object 67"/>
          <p:cNvSpPr txBox="1"/>
          <p:nvPr/>
        </p:nvSpPr>
        <p:spPr>
          <a:xfrm>
            <a:off x="5830573" y="6130281"/>
            <a:ext cx="872490" cy="139700"/>
          </a:xfrm>
          <a:prstGeom prst="rect">
            <a:avLst/>
          </a:prstGeom>
        </p:spPr>
        <p:txBody>
          <a:bodyPr vert="horz" wrap="square" lIns="0" tIns="0" rIns="0" bIns="0" rtlCol="0">
            <a:spAutoFit/>
          </a:bodyPr>
          <a:lstStyle/>
          <a:p>
            <a:pPr marL="12700"/>
            <a:r>
              <a:rPr sz="900" b="1" spc="-5" dirty="0">
                <a:latin typeface="Arial"/>
                <a:cs typeface="Arial"/>
              </a:rPr>
              <a:t>DB</a:t>
            </a:r>
            <a:r>
              <a:rPr sz="900" b="1" spc="-15" dirty="0">
                <a:latin typeface="Arial"/>
                <a:cs typeface="Arial"/>
              </a:rPr>
              <a:t>Con</a:t>
            </a:r>
            <a:r>
              <a:rPr sz="900" b="1" spc="-10" dirty="0">
                <a:latin typeface="Arial"/>
                <a:cs typeface="Arial"/>
              </a:rPr>
              <a:t>n</a:t>
            </a:r>
            <a:r>
              <a:rPr sz="900" b="1" dirty="0">
                <a:latin typeface="Arial"/>
                <a:cs typeface="Arial"/>
              </a:rPr>
              <a:t>e</a:t>
            </a:r>
            <a:r>
              <a:rPr sz="900" b="1" spc="-10" dirty="0">
                <a:latin typeface="Arial"/>
                <a:cs typeface="Arial"/>
              </a:rPr>
              <a:t>c</a:t>
            </a:r>
            <a:r>
              <a:rPr sz="900" b="1" spc="-5" dirty="0">
                <a:latin typeface="Arial"/>
                <a:cs typeface="Arial"/>
              </a:rPr>
              <a:t>t</a:t>
            </a:r>
            <a:r>
              <a:rPr sz="900" b="1" spc="-15" dirty="0">
                <a:latin typeface="Arial"/>
                <a:cs typeface="Arial"/>
              </a:rPr>
              <a:t>i</a:t>
            </a:r>
            <a:r>
              <a:rPr sz="900" b="1" spc="-10" dirty="0">
                <a:latin typeface="Arial"/>
                <a:cs typeface="Arial"/>
              </a:rPr>
              <a:t>v</a:t>
            </a:r>
            <a:r>
              <a:rPr sz="900" b="1" spc="-5" dirty="0">
                <a:latin typeface="Arial"/>
                <a:cs typeface="Arial"/>
              </a:rPr>
              <a:t>i</a:t>
            </a:r>
            <a:r>
              <a:rPr sz="900" b="1" spc="-15" dirty="0">
                <a:latin typeface="Arial"/>
                <a:cs typeface="Arial"/>
              </a:rPr>
              <a:t>t</a:t>
            </a:r>
            <a:r>
              <a:rPr sz="900" b="1" dirty="0">
                <a:latin typeface="Arial"/>
                <a:cs typeface="Arial"/>
              </a:rPr>
              <a:t>y</a:t>
            </a:r>
            <a:endParaRPr sz="900">
              <a:latin typeface="Arial"/>
              <a:cs typeface="Arial"/>
            </a:endParaRPr>
          </a:p>
        </p:txBody>
      </p:sp>
      <p:sp>
        <p:nvSpPr>
          <p:cNvPr id="68" name="object 68"/>
          <p:cNvSpPr/>
          <p:nvPr/>
        </p:nvSpPr>
        <p:spPr>
          <a:xfrm>
            <a:off x="6562740" y="5995985"/>
            <a:ext cx="125730" cy="125730"/>
          </a:xfrm>
          <a:custGeom>
            <a:avLst/>
            <a:gdLst/>
            <a:ahLst/>
            <a:cxnLst/>
            <a:rect l="l" t="t" r="r" b="b"/>
            <a:pathLst>
              <a:path w="125729" h="125729">
                <a:moveTo>
                  <a:pt x="0" y="125409"/>
                </a:moveTo>
                <a:lnTo>
                  <a:pt x="125333" y="125409"/>
                </a:lnTo>
                <a:lnTo>
                  <a:pt x="125333" y="0"/>
                </a:lnTo>
                <a:lnTo>
                  <a:pt x="0" y="0"/>
                </a:lnTo>
                <a:lnTo>
                  <a:pt x="0" y="23814"/>
                </a:lnTo>
                <a:lnTo>
                  <a:pt x="25389" y="23814"/>
                </a:lnTo>
                <a:lnTo>
                  <a:pt x="25389" y="49209"/>
                </a:lnTo>
                <a:lnTo>
                  <a:pt x="0" y="49209"/>
                </a:lnTo>
                <a:lnTo>
                  <a:pt x="0" y="74618"/>
                </a:lnTo>
                <a:lnTo>
                  <a:pt x="25389" y="74618"/>
                </a:lnTo>
                <a:lnTo>
                  <a:pt x="25389" y="100014"/>
                </a:lnTo>
                <a:lnTo>
                  <a:pt x="0" y="100014"/>
                </a:lnTo>
                <a:lnTo>
                  <a:pt x="0" y="125409"/>
                </a:lnTo>
                <a:close/>
              </a:path>
            </a:pathLst>
          </a:custGeom>
          <a:ln w="4155">
            <a:solidFill>
              <a:srgbClr val="000000"/>
            </a:solidFill>
          </a:ln>
        </p:spPr>
        <p:txBody>
          <a:bodyPr wrap="square" lIns="0" tIns="0" rIns="0" bIns="0" rtlCol="0"/>
          <a:lstStyle/>
          <a:p>
            <a:endParaRPr/>
          </a:p>
        </p:txBody>
      </p:sp>
      <p:sp>
        <p:nvSpPr>
          <p:cNvPr id="69" name="object 69"/>
          <p:cNvSpPr/>
          <p:nvPr/>
        </p:nvSpPr>
        <p:spPr>
          <a:xfrm>
            <a:off x="6535241" y="6083301"/>
            <a:ext cx="55244" cy="0"/>
          </a:xfrm>
          <a:custGeom>
            <a:avLst/>
            <a:gdLst/>
            <a:ahLst/>
            <a:cxnLst/>
            <a:rect l="l" t="t" r="r" b="b"/>
            <a:pathLst>
              <a:path w="55245">
                <a:moveTo>
                  <a:pt x="0" y="0"/>
                </a:moveTo>
                <a:lnTo>
                  <a:pt x="54948" y="0"/>
                </a:lnTo>
              </a:path>
            </a:pathLst>
          </a:custGeom>
          <a:ln w="30821">
            <a:solidFill>
              <a:srgbClr val="000000"/>
            </a:solidFill>
          </a:ln>
        </p:spPr>
        <p:txBody>
          <a:bodyPr wrap="square" lIns="0" tIns="0" rIns="0" bIns="0" rtlCol="0"/>
          <a:lstStyle/>
          <a:p>
            <a:endParaRPr/>
          </a:p>
        </p:txBody>
      </p:sp>
      <p:sp>
        <p:nvSpPr>
          <p:cNvPr id="70" name="object 70"/>
          <p:cNvSpPr/>
          <p:nvPr/>
        </p:nvSpPr>
        <p:spPr>
          <a:xfrm>
            <a:off x="6535241" y="6032498"/>
            <a:ext cx="55244" cy="0"/>
          </a:xfrm>
          <a:custGeom>
            <a:avLst/>
            <a:gdLst/>
            <a:ahLst/>
            <a:cxnLst/>
            <a:rect l="l" t="t" r="r" b="b"/>
            <a:pathLst>
              <a:path w="55245">
                <a:moveTo>
                  <a:pt x="0" y="0"/>
                </a:moveTo>
                <a:lnTo>
                  <a:pt x="54948" y="0"/>
                </a:lnTo>
              </a:path>
            </a:pathLst>
          </a:custGeom>
          <a:ln w="30821">
            <a:solidFill>
              <a:srgbClr val="000000"/>
            </a:solidFill>
          </a:ln>
        </p:spPr>
        <p:txBody>
          <a:bodyPr wrap="square" lIns="0" tIns="0" rIns="0" bIns="0" rtlCol="0"/>
          <a:lstStyle/>
          <a:p>
            <a:endParaRPr/>
          </a:p>
        </p:txBody>
      </p:sp>
      <p:sp>
        <p:nvSpPr>
          <p:cNvPr id="71" name="object 71"/>
          <p:cNvSpPr txBox="1"/>
          <p:nvPr/>
        </p:nvSpPr>
        <p:spPr>
          <a:xfrm>
            <a:off x="3551049" y="2522704"/>
            <a:ext cx="812165" cy="200055"/>
          </a:xfrm>
          <a:prstGeom prst="rect">
            <a:avLst/>
          </a:prstGeom>
        </p:spPr>
        <p:txBody>
          <a:bodyPr vert="horz" wrap="square" lIns="0" tIns="0" rIns="0" bIns="0" rtlCol="0">
            <a:spAutoFit/>
          </a:bodyPr>
          <a:lstStyle/>
          <a:p>
            <a:pPr marL="12700"/>
            <a:r>
              <a:rPr sz="1300" spc="-15" dirty="0">
                <a:latin typeface="Arial"/>
                <a:cs typeface="Arial"/>
              </a:rPr>
              <a:t>Spamazon</a:t>
            </a:r>
            <a:endParaRPr sz="1300">
              <a:latin typeface="Arial"/>
              <a:cs typeface="Arial"/>
            </a:endParaRPr>
          </a:p>
        </p:txBody>
      </p:sp>
      <p:sp>
        <p:nvSpPr>
          <p:cNvPr id="72" name="object 72"/>
          <p:cNvSpPr/>
          <p:nvPr/>
        </p:nvSpPr>
        <p:spPr>
          <a:xfrm>
            <a:off x="6248156" y="5321297"/>
            <a:ext cx="0" cy="222885"/>
          </a:xfrm>
          <a:custGeom>
            <a:avLst/>
            <a:gdLst/>
            <a:ahLst/>
            <a:cxnLst/>
            <a:rect l="l" t="t" r="r" b="b"/>
            <a:pathLst>
              <a:path h="222885">
                <a:moveTo>
                  <a:pt x="0" y="0"/>
                </a:moveTo>
                <a:lnTo>
                  <a:pt x="0" y="222766"/>
                </a:lnTo>
              </a:path>
            </a:pathLst>
          </a:custGeom>
          <a:ln w="4155">
            <a:solidFill>
              <a:srgbClr val="000000"/>
            </a:solidFill>
          </a:ln>
        </p:spPr>
        <p:txBody>
          <a:bodyPr wrap="square" lIns="0" tIns="0" rIns="0" bIns="0" rtlCol="0"/>
          <a:lstStyle/>
          <a:p>
            <a:endParaRPr/>
          </a:p>
        </p:txBody>
      </p:sp>
      <p:sp>
        <p:nvSpPr>
          <p:cNvPr id="73" name="object 73"/>
          <p:cNvSpPr/>
          <p:nvPr/>
        </p:nvSpPr>
        <p:spPr>
          <a:xfrm>
            <a:off x="6169030" y="5543304"/>
            <a:ext cx="156184" cy="94405"/>
          </a:xfrm>
          <a:prstGeom prst="rect">
            <a:avLst/>
          </a:prstGeom>
          <a:blipFill>
            <a:blip r:embed="rId19" cstate="print"/>
            <a:stretch>
              <a:fillRect/>
            </a:stretch>
          </a:blipFill>
        </p:spPr>
        <p:txBody>
          <a:bodyPr wrap="square" lIns="0" tIns="0" rIns="0" bIns="0" rtlCol="0"/>
          <a:lstStyle/>
          <a:p>
            <a:endParaRPr/>
          </a:p>
        </p:txBody>
      </p:sp>
      <p:sp>
        <p:nvSpPr>
          <p:cNvPr id="74" name="object 74"/>
          <p:cNvSpPr/>
          <p:nvPr/>
        </p:nvSpPr>
        <p:spPr>
          <a:xfrm>
            <a:off x="6248401" y="5665790"/>
            <a:ext cx="1905" cy="266700"/>
          </a:xfrm>
          <a:custGeom>
            <a:avLst/>
            <a:gdLst/>
            <a:ahLst/>
            <a:cxnLst/>
            <a:rect l="l" t="t" r="r" b="b"/>
            <a:pathLst>
              <a:path w="1904" h="266700">
                <a:moveTo>
                  <a:pt x="0" y="266699"/>
                </a:moveTo>
                <a:lnTo>
                  <a:pt x="1523" y="0"/>
                </a:lnTo>
              </a:path>
            </a:pathLst>
          </a:custGeom>
          <a:ln w="4155">
            <a:solidFill>
              <a:srgbClr val="000000"/>
            </a:solidFill>
          </a:ln>
        </p:spPr>
        <p:txBody>
          <a:bodyPr wrap="square" lIns="0" tIns="0" rIns="0" bIns="0" rtlCol="0"/>
          <a:lstStyle/>
          <a:p>
            <a:endParaRPr/>
          </a:p>
        </p:txBody>
      </p:sp>
      <p:sp>
        <p:nvSpPr>
          <p:cNvPr id="75" name="object 75"/>
          <p:cNvSpPr/>
          <p:nvPr/>
        </p:nvSpPr>
        <p:spPr>
          <a:xfrm>
            <a:off x="6201918" y="5574817"/>
            <a:ext cx="93055" cy="93055"/>
          </a:xfrm>
          <a:prstGeom prst="rect">
            <a:avLst/>
          </a:prstGeom>
          <a:blipFill>
            <a:blip r:embed="rId20" cstate="print"/>
            <a:stretch>
              <a:fillRect/>
            </a:stretch>
          </a:blipFill>
        </p:spPr>
        <p:txBody>
          <a:bodyPr wrap="square" lIns="0" tIns="0" rIns="0" bIns="0" rtlCol="0"/>
          <a:lstStyle/>
          <a:p>
            <a:endParaRPr/>
          </a:p>
        </p:txBody>
      </p:sp>
      <p:sp>
        <p:nvSpPr>
          <p:cNvPr id="76" name="object 76"/>
          <p:cNvSpPr/>
          <p:nvPr/>
        </p:nvSpPr>
        <p:spPr>
          <a:xfrm>
            <a:off x="4014729" y="4865620"/>
            <a:ext cx="2154555" cy="298450"/>
          </a:xfrm>
          <a:custGeom>
            <a:avLst/>
            <a:gdLst/>
            <a:ahLst/>
            <a:cxnLst/>
            <a:rect l="l" t="t" r="r" b="b"/>
            <a:pathLst>
              <a:path w="2154554" h="298450">
                <a:moveTo>
                  <a:pt x="0" y="0"/>
                </a:moveTo>
                <a:lnTo>
                  <a:pt x="2154301" y="298454"/>
                </a:lnTo>
              </a:path>
            </a:pathLst>
          </a:custGeom>
          <a:ln w="4155">
            <a:solidFill>
              <a:srgbClr val="000000"/>
            </a:solidFill>
          </a:ln>
        </p:spPr>
        <p:txBody>
          <a:bodyPr wrap="square" lIns="0" tIns="0" rIns="0" bIns="0" rtlCol="0"/>
          <a:lstStyle/>
          <a:p>
            <a:endParaRPr/>
          </a:p>
        </p:txBody>
      </p:sp>
      <p:sp>
        <p:nvSpPr>
          <p:cNvPr id="77" name="object 77"/>
          <p:cNvSpPr/>
          <p:nvPr/>
        </p:nvSpPr>
        <p:spPr>
          <a:xfrm>
            <a:off x="6049914" y="5110103"/>
            <a:ext cx="119380" cy="76200"/>
          </a:xfrm>
          <a:custGeom>
            <a:avLst/>
            <a:gdLst/>
            <a:ahLst/>
            <a:cxnLst/>
            <a:rect l="l" t="t" r="r" b="b"/>
            <a:pathLst>
              <a:path w="119379" h="76200">
                <a:moveTo>
                  <a:pt x="0" y="76199"/>
                </a:moveTo>
                <a:lnTo>
                  <a:pt x="119115" y="53970"/>
                </a:lnTo>
                <a:lnTo>
                  <a:pt x="9509" y="0"/>
                </a:lnTo>
              </a:path>
            </a:pathLst>
          </a:custGeom>
          <a:ln w="4155">
            <a:solidFill>
              <a:srgbClr val="000000"/>
            </a:solidFill>
          </a:ln>
        </p:spPr>
        <p:txBody>
          <a:bodyPr wrap="square" lIns="0" tIns="0" rIns="0" bIns="0" rtlCol="0"/>
          <a:lstStyle/>
          <a:p>
            <a:endParaRPr/>
          </a:p>
        </p:txBody>
      </p:sp>
      <p:sp>
        <p:nvSpPr>
          <p:cNvPr id="78" name="object 78"/>
          <p:cNvSpPr/>
          <p:nvPr/>
        </p:nvSpPr>
        <p:spPr>
          <a:xfrm>
            <a:off x="4737110" y="4822758"/>
            <a:ext cx="690880" cy="135255"/>
          </a:xfrm>
          <a:custGeom>
            <a:avLst/>
            <a:gdLst/>
            <a:ahLst/>
            <a:cxnLst/>
            <a:rect l="l" t="t" r="r" b="b"/>
            <a:pathLst>
              <a:path w="690879" h="135254">
                <a:moveTo>
                  <a:pt x="0" y="134945"/>
                </a:moveTo>
                <a:lnTo>
                  <a:pt x="690564" y="134945"/>
                </a:lnTo>
                <a:lnTo>
                  <a:pt x="690564" y="0"/>
                </a:lnTo>
                <a:lnTo>
                  <a:pt x="0" y="0"/>
                </a:lnTo>
                <a:lnTo>
                  <a:pt x="0" y="134945"/>
                </a:lnTo>
                <a:close/>
              </a:path>
            </a:pathLst>
          </a:custGeom>
          <a:solidFill>
            <a:srgbClr val="FFFFFF"/>
          </a:solidFill>
        </p:spPr>
        <p:txBody>
          <a:bodyPr wrap="square" lIns="0" tIns="0" rIns="0" bIns="0" rtlCol="0"/>
          <a:lstStyle/>
          <a:p>
            <a:endParaRPr/>
          </a:p>
        </p:txBody>
      </p:sp>
      <p:sp>
        <p:nvSpPr>
          <p:cNvPr id="79" name="object 79"/>
          <p:cNvSpPr txBox="1"/>
          <p:nvPr/>
        </p:nvSpPr>
        <p:spPr>
          <a:xfrm>
            <a:off x="4741929" y="4825073"/>
            <a:ext cx="728345" cy="139700"/>
          </a:xfrm>
          <a:prstGeom prst="rect">
            <a:avLst/>
          </a:prstGeom>
        </p:spPr>
        <p:txBody>
          <a:bodyPr vert="horz" wrap="square" lIns="0" tIns="0" rIns="0" bIns="0" rtlCol="0">
            <a:spAutoFit/>
          </a:bodyPr>
          <a:lstStyle/>
          <a:p>
            <a:pPr marL="12700"/>
            <a:r>
              <a:rPr sz="900" spc="-10" dirty="0">
                <a:latin typeface="Arial"/>
                <a:cs typeface="Arial"/>
              </a:rPr>
              <a:t>&lt;</a:t>
            </a:r>
            <a:r>
              <a:rPr sz="900" dirty="0">
                <a:latin typeface="Arial"/>
                <a:cs typeface="Arial"/>
              </a:rPr>
              <a:t>&lt;delegat</a:t>
            </a:r>
            <a:r>
              <a:rPr sz="900" spc="-70" dirty="0">
                <a:latin typeface="Arial"/>
                <a:cs typeface="Arial"/>
              </a:rPr>
              <a:t>e</a:t>
            </a:r>
            <a:r>
              <a:rPr sz="900" spc="-10" dirty="0">
                <a:latin typeface="Arial"/>
                <a:cs typeface="Arial"/>
              </a:rPr>
              <a:t>&gt;&gt;</a:t>
            </a:r>
            <a:endParaRPr sz="900">
              <a:latin typeface="Arial"/>
              <a:cs typeface="Arial"/>
            </a:endParaRPr>
          </a:p>
        </p:txBody>
      </p:sp>
      <p:sp>
        <p:nvSpPr>
          <p:cNvPr id="80" name="object 80"/>
          <p:cNvSpPr/>
          <p:nvPr/>
        </p:nvSpPr>
        <p:spPr>
          <a:xfrm>
            <a:off x="6169030" y="5164133"/>
            <a:ext cx="157480" cy="157480"/>
          </a:xfrm>
          <a:custGeom>
            <a:avLst/>
            <a:gdLst/>
            <a:ahLst/>
            <a:cxnLst/>
            <a:rect l="l" t="t" r="r" b="b"/>
            <a:pathLst>
              <a:path w="157479" h="157479">
                <a:moveTo>
                  <a:pt x="0" y="157162"/>
                </a:moveTo>
                <a:lnTo>
                  <a:pt x="157162" y="157162"/>
                </a:lnTo>
                <a:lnTo>
                  <a:pt x="157162" y="0"/>
                </a:lnTo>
                <a:lnTo>
                  <a:pt x="0" y="0"/>
                </a:lnTo>
                <a:lnTo>
                  <a:pt x="0" y="157162"/>
                </a:lnTo>
                <a:close/>
              </a:path>
            </a:pathLst>
          </a:custGeom>
          <a:solidFill>
            <a:srgbClr val="FFFFFF"/>
          </a:solidFill>
        </p:spPr>
        <p:txBody>
          <a:bodyPr wrap="square" lIns="0" tIns="0" rIns="0" bIns="0" rtlCol="0"/>
          <a:lstStyle/>
          <a:p>
            <a:endParaRPr/>
          </a:p>
        </p:txBody>
      </p:sp>
      <p:sp>
        <p:nvSpPr>
          <p:cNvPr id="81" name="object 81"/>
          <p:cNvSpPr/>
          <p:nvPr/>
        </p:nvSpPr>
        <p:spPr>
          <a:xfrm>
            <a:off x="6169030" y="5164133"/>
            <a:ext cx="157480" cy="157480"/>
          </a:xfrm>
          <a:custGeom>
            <a:avLst/>
            <a:gdLst/>
            <a:ahLst/>
            <a:cxnLst/>
            <a:rect l="l" t="t" r="r" b="b"/>
            <a:pathLst>
              <a:path w="157479" h="157479">
                <a:moveTo>
                  <a:pt x="0" y="157162"/>
                </a:moveTo>
                <a:lnTo>
                  <a:pt x="157162" y="157162"/>
                </a:lnTo>
                <a:lnTo>
                  <a:pt x="157162" y="0"/>
                </a:lnTo>
                <a:lnTo>
                  <a:pt x="0" y="0"/>
                </a:lnTo>
                <a:lnTo>
                  <a:pt x="0" y="157162"/>
                </a:lnTo>
                <a:close/>
              </a:path>
            </a:pathLst>
          </a:custGeom>
          <a:ln w="9523">
            <a:solidFill>
              <a:srgbClr val="000000"/>
            </a:solidFill>
          </a:ln>
        </p:spPr>
        <p:txBody>
          <a:bodyPr wrap="square" lIns="0" tIns="0" rIns="0" bIns="0" rtlCol="0"/>
          <a:lstStyle/>
          <a:p>
            <a:endParaRPr/>
          </a:p>
        </p:txBody>
      </p:sp>
      <p:sp>
        <p:nvSpPr>
          <p:cNvPr id="82" name="object 82"/>
          <p:cNvSpPr/>
          <p:nvPr/>
        </p:nvSpPr>
        <p:spPr>
          <a:xfrm>
            <a:off x="5492739" y="4865620"/>
            <a:ext cx="676910" cy="298450"/>
          </a:xfrm>
          <a:custGeom>
            <a:avLst/>
            <a:gdLst/>
            <a:ahLst/>
            <a:cxnLst/>
            <a:rect l="l" t="t" r="r" b="b"/>
            <a:pathLst>
              <a:path w="676910" h="298450">
                <a:moveTo>
                  <a:pt x="0" y="0"/>
                </a:moveTo>
                <a:lnTo>
                  <a:pt x="676290" y="298454"/>
                </a:lnTo>
              </a:path>
            </a:pathLst>
          </a:custGeom>
          <a:ln w="4155">
            <a:solidFill>
              <a:srgbClr val="000000"/>
            </a:solidFill>
          </a:ln>
        </p:spPr>
        <p:txBody>
          <a:bodyPr wrap="square" lIns="0" tIns="0" rIns="0" bIns="0" rtlCol="0"/>
          <a:lstStyle/>
          <a:p>
            <a:endParaRPr/>
          </a:p>
        </p:txBody>
      </p:sp>
      <p:sp>
        <p:nvSpPr>
          <p:cNvPr id="83" name="object 83"/>
          <p:cNvSpPr/>
          <p:nvPr/>
        </p:nvSpPr>
        <p:spPr>
          <a:xfrm>
            <a:off x="6048390" y="5081528"/>
            <a:ext cx="120650" cy="82550"/>
          </a:xfrm>
          <a:custGeom>
            <a:avLst/>
            <a:gdLst/>
            <a:ahLst/>
            <a:cxnLst/>
            <a:rect l="l" t="t" r="r" b="b"/>
            <a:pathLst>
              <a:path w="120650" h="82550">
                <a:moveTo>
                  <a:pt x="0" y="71496"/>
                </a:moveTo>
                <a:lnTo>
                  <a:pt x="120639" y="82545"/>
                </a:lnTo>
                <a:lnTo>
                  <a:pt x="30083" y="0"/>
                </a:lnTo>
              </a:path>
            </a:pathLst>
          </a:custGeom>
          <a:ln w="4155">
            <a:solidFill>
              <a:srgbClr val="000000"/>
            </a:solidFill>
          </a:ln>
        </p:spPr>
        <p:txBody>
          <a:bodyPr wrap="square" lIns="0" tIns="0" rIns="0" bIns="0" rtlCol="0"/>
          <a:lstStyle/>
          <a:p>
            <a:endParaRPr/>
          </a:p>
        </p:txBody>
      </p:sp>
      <p:sp>
        <p:nvSpPr>
          <p:cNvPr id="84" name="object 84"/>
          <p:cNvSpPr/>
          <p:nvPr/>
        </p:nvSpPr>
        <p:spPr>
          <a:xfrm>
            <a:off x="6326123" y="4873621"/>
            <a:ext cx="614680" cy="290830"/>
          </a:xfrm>
          <a:custGeom>
            <a:avLst/>
            <a:gdLst/>
            <a:ahLst/>
            <a:cxnLst/>
            <a:rect l="l" t="t" r="r" b="b"/>
            <a:pathLst>
              <a:path w="614679" h="290829">
                <a:moveTo>
                  <a:pt x="614415" y="0"/>
                </a:moveTo>
                <a:lnTo>
                  <a:pt x="0" y="290453"/>
                </a:lnTo>
              </a:path>
            </a:pathLst>
          </a:custGeom>
          <a:ln w="4155">
            <a:solidFill>
              <a:srgbClr val="000000"/>
            </a:solidFill>
          </a:ln>
        </p:spPr>
        <p:txBody>
          <a:bodyPr wrap="square" lIns="0" tIns="0" rIns="0" bIns="0" rtlCol="0"/>
          <a:lstStyle/>
          <a:p>
            <a:endParaRPr/>
          </a:p>
        </p:txBody>
      </p:sp>
      <p:sp>
        <p:nvSpPr>
          <p:cNvPr id="85" name="object 85"/>
          <p:cNvSpPr/>
          <p:nvPr/>
        </p:nvSpPr>
        <p:spPr>
          <a:xfrm>
            <a:off x="6326123" y="5080005"/>
            <a:ext cx="120650" cy="84455"/>
          </a:xfrm>
          <a:custGeom>
            <a:avLst/>
            <a:gdLst/>
            <a:ahLst/>
            <a:cxnLst/>
            <a:rect l="l" t="t" r="r" b="b"/>
            <a:pathLst>
              <a:path w="120650" h="84454">
                <a:moveTo>
                  <a:pt x="88910" y="0"/>
                </a:moveTo>
                <a:lnTo>
                  <a:pt x="0" y="84069"/>
                </a:lnTo>
                <a:lnTo>
                  <a:pt x="120639" y="68198"/>
                </a:lnTo>
              </a:path>
            </a:pathLst>
          </a:custGeom>
          <a:ln w="4155">
            <a:solidFill>
              <a:srgbClr val="000000"/>
            </a:solidFill>
          </a:ln>
        </p:spPr>
        <p:txBody>
          <a:bodyPr wrap="square" lIns="0" tIns="0" rIns="0" bIns="0" rtlCol="0"/>
          <a:lstStyle/>
          <a:p>
            <a:endParaRPr/>
          </a:p>
        </p:txBody>
      </p:sp>
      <p:sp>
        <p:nvSpPr>
          <p:cNvPr id="86" name="object 86"/>
          <p:cNvSpPr/>
          <p:nvPr/>
        </p:nvSpPr>
        <p:spPr>
          <a:xfrm>
            <a:off x="6326246" y="4614804"/>
            <a:ext cx="2124075" cy="549275"/>
          </a:xfrm>
          <a:custGeom>
            <a:avLst/>
            <a:gdLst/>
            <a:ahLst/>
            <a:cxnLst/>
            <a:rect l="l" t="t" r="r" b="b"/>
            <a:pathLst>
              <a:path w="2124075" h="549275">
                <a:moveTo>
                  <a:pt x="2123968" y="0"/>
                </a:moveTo>
                <a:lnTo>
                  <a:pt x="0" y="549270"/>
                </a:lnTo>
              </a:path>
            </a:pathLst>
          </a:custGeom>
          <a:ln w="4155">
            <a:solidFill>
              <a:srgbClr val="000000"/>
            </a:solidFill>
          </a:ln>
        </p:spPr>
        <p:txBody>
          <a:bodyPr wrap="square" lIns="0" tIns="0" rIns="0" bIns="0" rtlCol="0"/>
          <a:lstStyle/>
          <a:p>
            <a:endParaRPr/>
          </a:p>
        </p:txBody>
      </p:sp>
      <p:sp>
        <p:nvSpPr>
          <p:cNvPr id="87" name="object 87"/>
          <p:cNvSpPr/>
          <p:nvPr/>
        </p:nvSpPr>
        <p:spPr>
          <a:xfrm>
            <a:off x="6326124" y="5097398"/>
            <a:ext cx="122555" cy="74930"/>
          </a:xfrm>
          <a:custGeom>
            <a:avLst/>
            <a:gdLst/>
            <a:ahLst/>
            <a:cxnLst/>
            <a:rect l="l" t="t" r="r" b="b"/>
            <a:pathLst>
              <a:path w="122554" h="74929">
                <a:moveTo>
                  <a:pt x="103266" y="0"/>
                </a:moveTo>
                <a:lnTo>
                  <a:pt x="0" y="66674"/>
                </a:lnTo>
                <a:lnTo>
                  <a:pt x="122316" y="74675"/>
                </a:lnTo>
              </a:path>
            </a:pathLst>
          </a:custGeom>
          <a:ln w="4155">
            <a:solidFill>
              <a:srgbClr val="000000"/>
            </a:solidFill>
          </a:ln>
        </p:spPr>
        <p:txBody>
          <a:bodyPr wrap="square" lIns="0" tIns="0" rIns="0" bIns="0" rtlCol="0"/>
          <a:lstStyle/>
          <a:p>
            <a:endParaRPr/>
          </a:p>
        </p:txBody>
      </p:sp>
      <p:sp>
        <p:nvSpPr>
          <p:cNvPr id="88" name="object 88"/>
          <p:cNvSpPr txBox="1"/>
          <p:nvPr/>
        </p:nvSpPr>
        <p:spPr>
          <a:xfrm>
            <a:off x="7058411" y="4950422"/>
            <a:ext cx="714375" cy="139700"/>
          </a:xfrm>
          <a:prstGeom prst="rect">
            <a:avLst/>
          </a:prstGeom>
        </p:spPr>
        <p:txBody>
          <a:bodyPr vert="horz" wrap="square" lIns="0" tIns="0" rIns="0" bIns="0" rtlCol="0">
            <a:spAutoFit/>
          </a:bodyPr>
          <a:lstStyle/>
          <a:p>
            <a:pPr marL="12700"/>
            <a:r>
              <a:rPr sz="900" spc="-20" dirty="0">
                <a:latin typeface="Arial"/>
                <a:cs typeface="Arial"/>
              </a:rPr>
              <a:t>&lt;&lt;</a:t>
            </a:r>
            <a:r>
              <a:rPr sz="900" spc="-10" dirty="0">
                <a:latin typeface="Arial"/>
                <a:cs typeface="Arial"/>
              </a:rPr>
              <a:t>dele</a:t>
            </a:r>
            <a:r>
              <a:rPr sz="900" spc="-25" dirty="0">
                <a:latin typeface="Arial"/>
                <a:cs typeface="Arial"/>
              </a:rPr>
              <a:t>ga</a:t>
            </a:r>
            <a:r>
              <a:rPr sz="900" spc="-15" dirty="0">
                <a:latin typeface="Arial"/>
                <a:cs typeface="Arial"/>
              </a:rPr>
              <a:t>t</a:t>
            </a:r>
            <a:r>
              <a:rPr sz="900" spc="-25" dirty="0">
                <a:latin typeface="Arial"/>
                <a:cs typeface="Arial"/>
              </a:rPr>
              <a:t>e</a:t>
            </a:r>
            <a:r>
              <a:rPr sz="900" spc="-20" dirty="0">
                <a:latin typeface="Arial"/>
                <a:cs typeface="Arial"/>
              </a:rPr>
              <a:t>&gt;</a:t>
            </a:r>
            <a:r>
              <a:rPr sz="900" spc="-10" dirty="0">
                <a:latin typeface="Arial"/>
                <a:cs typeface="Arial"/>
              </a:rPr>
              <a:t>&gt;</a:t>
            </a:r>
            <a:endParaRPr sz="900">
              <a:latin typeface="Arial"/>
              <a:cs typeface="Arial"/>
            </a:endParaRPr>
          </a:p>
        </p:txBody>
      </p:sp>
      <p:sp>
        <p:nvSpPr>
          <p:cNvPr id="89" name="object 89"/>
          <p:cNvSpPr/>
          <p:nvPr/>
        </p:nvSpPr>
        <p:spPr>
          <a:xfrm>
            <a:off x="5178431" y="2105010"/>
            <a:ext cx="1069975" cy="459105"/>
          </a:xfrm>
          <a:custGeom>
            <a:avLst/>
            <a:gdLst/>
            <a:ahLst/>
            <a:cxnLst/>
            <a:rect l="l" t="t" r="r" b="b"/>
            <a:pathLst>
              <a:path w="1069975" h="459105">
                <a:moveTo>
                  <a:pt x="1069969" y="0"/>
                </a:moveTo>
                <a:lnTo>
                  <a:pt x="0" y="458723"/>
                </a:lnTo>
              </a:path>
            </a:pathLst>
          </a:custGeom>
          <a:ln w="4155">
            <a:solidFill>
              <a:srgbClr val="000000"/>
            </a:solidFill>
          </a:ln>
        </p:spPr>
        <p:txBody>
          <a:bodyPr wrap="square" lIns="0" tIns="0" rIns="0" bIns="0" rtlCol="0"/>
          <a:lstStyle/>
          <a:p>
            <a:endParaRPr/>
          </a:p>
        </p:txBody>
      </p:sp>
      <p:sp>
        <p:nvSpPr>
          <p:cNvPr id="90" name="object 90"/>
          <p:cNvSpPr/>
          <p:nvPr/>
        </p:nvSpPr>
        <p:spPr>
          <a:xfrm>
            <a:off x="5178431" y="2482839"/>
            <a:ext cx="122555" cy="81280"/>
          </a:xfrm>
          <a:custGeom>
            <a:avLst/>
            <a:gdLst/>
            <a:ahLst/>
            <a:cxnLst/>
            <a:rect l="l" t="t" r="r" b="b"/>
            <a:pathLst>
              <a:path w="122554" h="81280">
                <a:moveTo>
                  <a:pt x="92080" y="0"/>
                </a:moveTo>
                <a:lnTo>
                  <a:pt x="0" y="80893"/>
                </a:lnTo>
                <a:lnTo>
                  <a:pt x="122163" y="69860"/>
                </a:lnTo>
              </a:path>
            </a:pathLst>
          </a:custGeom>
          <a:ln w="4155">
            <a:solidFill>
              <a:srgbClr val="000000"/>
            </a:solidFill>
          </a:ln>
        </p:spPr>
        <p:txBody>
          <a:bodyPr wrap="square" lIns="0" tIns="0" rIns="0" bIns="0" rtlCol="0"/>
          <a:lstStyle/>
          <a:p>
            <a:endParaRPr/>
          </a:p>
        </p:txBody>
      </p:sp>
      <p:sp>
        <p:nvSpPr>
          <p:cNvPr id="91" name="object 91"/>
          <p:cNvSpPr txBox="1"/>
          <p:nvPr/>
        </p:nvSpPr>
        <p:spPr>
          <a:xfrm>
            <a:off x="5402330" y="2387687"/>
            <a:ext cx="714375" cy="139700"/>
          </a:xfrm>
          <a:prstGeom prst="rect">
            <a:avLst/>
          </a:prstGeom>
        </p:spPr>
        <p:txBody>
          <a:bodyPr vert="horz" wrap="square" lIns="0" tIns="0" rIns="0" bIns="0" rtlCol="0">
            <a:spAutoFit/>
          </a:bodyPr>
          <a:lstStyle/>
          <a:p>
            <a:pPr marL="12700"/>
            <a:r>
              <a:rPr sz="900" spc="-20" dirty="0">
                <a:latin typeface="Arial"/>
                <a:cs typeface="Arial"/>
              </a:rPr>
              <a:t>&lt;&lt;</a:t>
            </a:r>
            <a:r>
              <a:rPr sz="900" spc="-10" dirty="0">
                <a:latin typeface="Arial"/>
                <a:cs typeface="Arial"/>
              </a:rPr>
              <a:t>dele</a:t>
            </a:r>
            <a:r>
              <a:rPr sz="900" spc="-25" dirty="0">
                <a:latin typeface="Arial"/>
                <a:cs typeface="Arial"/>
              </a:rPr>
              <a:t>ga</a:t>
            </a:r>
            <a:r>
              <a:rPr sz="900" spc="-15" dirty="0">
                <a:latin typeface="Arial"/>
                <a:cs typeface="Arial"/>
              </a:rPr>
              <a:t>t</a:t>
            </a:r>
            <a:r>
              <a:rPr sz="900" spc="-25" dirty="0">
                <a:latin typeface="Arial"/>
                <a:cs typeface="Arial"/>
              </a:rPr>
              <a:t>e</a:t>
            </a:r>
            <a:r>
              <a:rPr sz="900" spc="-20" dirty="0">
                <a:latin typeface="Arial"/>
                <a:cs typeface="Arial"/>
              </a:rPr>
              <a:t>&gt;</a:t>
            </a:r>
            <a:r>
              <a:rPr sz="900" spc="-10" dirty="0">
                <a:latin typeface="Arial"/>
                <a:cs typeface="Arial"/>
              </a:rPr>
              <a:t>&gt;</a:t>
            </a:r>
            <a:endParaRPr sz="900">
              <a:latin typeface="Arial"/>
              <a:cs typeface="Arial"/>
            </a:endParaRPr>
          </a:p>
        </p:txBody>
      </p:sp>
      <p:sp>
        <p:nvSpPr>
          <p:cNvPr id="92" name="object 92"/>
          <p:cNvSpPr/>
          <p:nvPr/>
        </p:nvSpPr>
        <p:spPr>
          <a:xfrm>
            <a:off x="6169030" y="2025571"/>
            <a:ext cx="157480" cy="157480"/>
          </a:xfrm>
          <a:custGeom>
            <a:avLst/>
            <a:gdLst/>
            <a:ahLst/>
            <a:cxnLst/>
            <a:rect l="l" t="t" r="r" b="b"/>
            <a:pathLst>
              <a:path w="157479" h="157480">
                <a:moveTo>
                  <a:pt x="0" y="157162"/>
                </a:moveTo>
                <a:lnTo>
                  <a:pt x="157162" y="157162"/>
                </a:lnTo>
                <a:lnTo>
                  <a:pt x="157162" y="0"/>
                </a:lnTo>
                <a:lnTo>
                  <a:pt x="0" y="0"/>
                </a:lnTo>
                <a:lnTo>
                  <a:pt x="0" y="157162"/>
                </a:lnTo>
                <a:close/>
              </a:path>
            </a:pathLst>
          </a:custGeom>
          <a:solidFill>
            <a:srgbClr val="FFFFFF"/>
          </a:solidFill>
        </p:spPr>
        <p:txBody>
          <a:bodyPr wrap="square" lIns="0" tIns="0" rIns="0" bIns="0" rtlCol="0"/>
          <a:lstStyle/>
          <a:p>
            <a:endParaRPr/>
          </a:p>
        </p:txBody>
      </p:sp>
      <p:sp>
        <p:nvSpPr>
          <p:cNvPr id="93" name="object 93"/>
          <p:cNvSpPr/>
          <p:nvPr/>
        </p:nvSpPr>
        <p:spPr>
          <a:xfrm>
            <a:off x="6169030" y="2025571"/>
            <a:ext cx="157480" cy="157480"/>
          </a:xfrm>
          <a:custGeom>
            <a:avLst/>
            <a:gdLst/>
            <a:ahLst/>
            <a:cxnLst/>
            <a:rect l="l" t="t" r="r" b="b"/>
            <a:pathLst>
              <a:path w="157479" h="157480">
                <a:moveTo>
                  <a:pt x="0" y="157162"/>
                </a:moveTo>
                <a:lnTo>
                  <a:pt x="157162" y="157162"/>
                </a:lnTo>
                <a:lnTo>
                  <a:pt x="157162" y="0"/>
                </a:lnTo>
                <a:lnTo>
                  <a:pt x="0" y="0"/>
                </a:lnTo>
                <a:lnTo>
                  <a:pt x="0" y="157162"/>
                </a:lnTo>
                <a:close/>
              </a:path>
            </a:pathLst>
          </a:custGeom>
          <a:ln w="9523">
            <a:solidFill>
              <a:srgbClr val="000000"/>
            </a:solidFill>
          </a:ln>
        </p:spPr>
        <p:txBody>
          <a:bodyPr wrap="square" lIns="0" tIns="0" rIns="0" bIns="0" rtlCol="0"/>
          <a:lstStyle/>
          <a:p>
            <a:endParaRPr/>
          </a:p>
        </p:txBody>
      </p:sp>
      <p:sp>
        <p:nvSpPr>
          <p:cNvPr id="94" name="object 94"/>
          <p:cNvSpPr/>
          <p:nvPr/>
        </p:nvSpPr>
        <p:spPr>
          <a:xfrm>
            <a:off x="6562741" y="598426"/>
            <a:ext cx="1006475" cy="501650"/>
          </a:xfrm>
          <a:custGeom>
            <a:avLst/>
            <a:gdLst/>
            <a:ahLst/>
            <a:cxnLst/>
            <a:rect l="l" t="t" r="r" b="b"/>
            <a:pathLst>
              <a:path w="1006475" h="501650">
                <a:moveTo>
                  <a:pt x="0" y="501658"/>
                </a:moveTo>
                <a:lnTo>
                  <a:pt x="1006470" y="501658"/>
                </a:lnTo>
                <a:lnTo>
                  <a:pt x="1006470" y="0"/>
                </a:lnTo>
                <a:lnTo>
                  <a:pt x="0" y="0"/>
                </a:lnTo>
                <a:lnTo>
                  <a:pt x="0" y="501658"/>
                </a:lnTo>
                <a:close/>
              </a:path>
            </a:pathLst>
          </a:custGeom>
          <a:ln w="4160">
            <a:solidFill>
              <a:srgbClr val="000000"/>
            </a:solidFill>
          </a:ln>
        </p:spPr>
        <p:txBody>
          <a:bodyPr wrap="square" lIns="0" tIns="0" rIns="0" bIns="0" rtlCol="0"/>
          <a:lstStyle/>
          <a:p>
            <a:endParaRPr/>
          </a:p>
        </p:txBody>
      </p:sp>
      <p:sp>
        <p:nvSpPr>
          <p:cNvPr id="95" name="object 95"/>
          <p:cNvSpPr/>
          <p:nvPr/>
        </p:nvSpPr>
        <p:spPr>
          <a:xfrm>
            <a:off x="7380213" y="661934"/>
            <a:ext cx="125730" cy="125730"/>
          </a:xfrm>
          <a:custGeom>
            <a:avLst/>
            <a:gdLst/>
            <a:ahLst/>
            <a:cxnLst/>
            <a:rect l="l" t="t" r="r" b="b"/>
            <a:pathLst>
              <a:path w="125729" h="125729">
                <a:moveTo>
                  <a:pt x="0" y="125455"/>
                </a:moveTo>
                <a:lnTo>
                  <a:pt x="125486" y="125455"/>
                </a:lnTo>
                <a:lnTo>
                  <a:pt x="125486" y="0"/>
                </a:lnTo>
                <a:lnTo>
                  <a:pt x="0" y="0"/>
                </a:lnTo>
                <a:lnTo>
                  <a:pt x="0" y="23865"/>
                </a:lnTo>
                <a:lnTo>
                  <a:pt x="25420" y="23865"/>
                </a:lnTo>
                <a:lnTo>
                  <a:pt x="25420" y="49255"/>
                </a:lnTo>
                <a:lnTo>
                  <a:pt x="0" y="49255"/>
                </a:lnTo>
                <a:lnTo>
                  <a:pt x="0" y="74675"/>
                </a:lnTo>
                <a:lnTo>
                  <a:pt x="25420" y="74675"/>
                </a:lnTo>
                <a:lnTo>
                  <a:pt x="25420" y="100065"/>
                </a:lnTo>
                <a:lnTo>
                  <a:pt x="0" y="100065"/>
                </a:lnTo>
                <a:lnTo>
                  <a:pt x="0" y="125455"/>
                </a:lnTo>
                <a:close/>
              </a:path>
            </a:pathLst>
          </a:custGeom>
          <a:ln w="4155">
            <a:solidFill>
              <a:srgbClr val="000000"/>
            </a:solidFill>
          </a:ln>
        </p:spPr>
        <p:txBody>
          <a:bodyPr wrap="square" lIns="0" tIns="0" rIns="0" bIns="0" rtlCol="0"/>
          <a:lstStyle/>
          <a:p>
            <a:endParaRPr/>
          </a:p>
        </p:txBody>
      </p:sp>
      <p:sp>
        <p:nvSpPr>
          <p:cNvPr id="96" name="object 96"/>
          <p:cNvSpPr/>
          <p:nvPr/>
        </p:nvSpPr>
        <p:spPr>
          <a:xfrm>
            <a:off x="7352745" y="749302"/>
            <a:ext cx="55244" cy="0"/>
          </a:xfrm>
          <a:custGeom>
            <a:avLst/>
            <a:gdLst/>
            <a:ahLst/>
            <a:cxnLst/>
            <a:rect l="l" t="t" r="r" b="b"/>
            <a:pathLst>
              <a:path w="55245">
                <a:moveTo>
                  <a:pt x="0" y="0"/>
                </a:moveTo>
                <a:lnTo>
                  <a:pt x="54960" y="0"/>
                </a:lnTo>
              </a:path>
            </a:pathLst>
          </a:custGeom>
          <a:ln w="30821">
            <a:solidFill>
              <a:srgbClr val="000000"/>
            </a:solidFill>
          </a:ln>
        </p:spPr>
        <p:txBody>
          <a:bodyPr wrap="square" lIns="0" tIns="0" rIns="0" bIns="0" rtlCol="0"/>
          <a:lstStyle/>
          <a:p>
            <a:endParaRPr/>
          </a:p>
        </p:txBody>
      </p:sp>
      <p:sp>
        <p:nvSpPr>
          <p:cNvPr id="97" name="object 97"/>
          <p:cNvSpPr/>
          <p:nvPr/>
        </p:nvSpPr>
        <p:spPr>
          <a:xfrm>
            <a:off x="7352745" y="698491"/>
            <a:ext cx="55244" cy="0"/>
          </a:xfrm>
          <a:custGeom>
            <a:avLst/>
            <a:gdLst/>
            <a:ahLst/>
            <a:cxnLst/>
            <a:rect l="l" t="t" r="r" b="b"/>
            <a:pathLst>
              <a:path w="55245">
                <a:moveTo>
                  <a:pt x="0" y="0"/>
                </a:moveTo>
                <a:lnTo>
                  <a:pt x="54960" y="0"/>
                </a:lnTo>
              </a:path>
            </a:pathLst>
          </a:custGeom>
          <a:ln w="30821">
            <a:solidFill>
              <a:srgbClr val="000000"/>
            </a:solidFill>
          </a:ln>
        </p:spPr>
        <p:txBody>
          <a:bodyPr wrap="square" lIns="0" tIns="0" rIns="0" bIns="0" rtlCol="0"/>
          <a:lstStyle/>
          <a:p>
            <a:endParaRPr/>
          </a:p>
        </p:txBody>
      </p:sp>
      <p:sp>
        <p:nvSpPr>
          <p:cNvPr id="98" name="object 98"/>
          <p:cNvSpPr txBox="1"/>
          <p:nvPr/>
        </p:nvSpPr>
        <p:spPr>
          <a:xfrm>
            <a:off x="8072385" y="1477909"/>
            <a:ext cx="1006475" cy="138499"/>
          </a:xfrm>
          <a:prstGeom prst="rect">
            <a:avLst/>
          </a:prstGeom>
          <a:ln w="4160">
            <a:solidFill>
              <a:srgbClr val="000000"/>
            </a:solidFill>
          </a:ln>
        </p:spPr>
        <p:txBody>
          <a:bodyPr vert="horz" wrap="square" lIns="0" tIns="0" rIns="0" bIns="0" rtlCol="0">
            <a:spAutoFit/>
          </a:bodyPr>
          <a:lstStyle/>
          <a:p>
            <a:pPr marL="120650"/>
            <a:r>
              <a:rPr sz="900" b="1" spc="-5" dirty="0">
                <a:latin typeface="Arial"/>
                <a:cs typeface="Arial"/>
              </a:rPr>
              <a:t>Cat</a:t>
            </a:r>
            <a:r>
              <a:rPr sz="900" b="1" dirty="0">
                <a:latin typeface="Arial"/>
                <a:cs typeface="Arial"/>
              </a:rPr>
              <a:t>a</a:t>
            </a:r>
            <a:r>
              <a:rPr sz="900" b="1" spc="-5" dirty="0">
                <a:latin typeface="Arial"/>
                <a:cs typeface="Arial"/>
              </a:rPr>
              <a:t>lo</a:t>
            </a:r>
            <a:r>
              <a:rPr sz="900" b="1" spc="-20" dirty="0">
                <a:latin typeface="Arial"/>
                <a:cs typeface="Arial"/>
              </a:rPr>
              <a:t>gu</a:t>
            </a:r>
            <a:r>
              <a:rPr sz="900" b="1" dirty="0">
                <a:latin typeface="Arial"/>
                <a:cs typeface="Arial"/>
              </a:rPr>
              <a:t>e</a:t>
            </a:r>
            <a:r>
              <a:rPr sz="900" b="1" spc="-25" dirty="0">
                <a:latin typeface="Arial"/>
                <a:cs typeface="Arial"/>
              </a:rPr>
              <a:t>V</a:t>
            </a:r>
            <a:r>
              <a:rPr sz="900" b="1" spc="-5" dirty="0">
                <a:latin typeface="Arial"/>
                <a:cs typeface="Arial"/>
              </a:rPr>
              <a:t>i</a:t>
            </a:r>
            <a:r>
              <a:rPr sz="900" b="1" spc="-15" dirty="0">
                <a:latin typeface="Arial"/>
                <a:cs typeface="Arial"/>
              </a:rPr>
              <a:t>e</a:t>
            </a:r>
            <a:r>
              <a:rPr sz="900" b="1" spc="-10" dirty="0">
                <a:latin typeface="Arial"/>
                <a:cs typeface="Arial"/>
              </a:rPr>
              <a:t>w</a:t>
            </a:r>
            <a:endParaRPr sz="900">
              <a:latin typeface="Arial"/>
              <a:cs typeface="Arial"/>
            </a:endParaRPr>
          </a:p>
        </p:txBody>
      </p:sp>
      <p:sp>
        <p:nvSpPr>
          <p:cNvPr id="99" name="object 99"/>
          <p:cNvSpPr txBox="1"/>
          <p:nvPr/>
        </p:nvSpPr>
        <p:spPr>
          <a:xfrm>
            <a:off x="6562741" y="1350902"/>
            <a:ext cx="1006475" cy="138499"/>
          </a:xfrm>
          <a:prstGeom prst="rect">
            <a:avLst/>
          </a:prstGeom>
          <a:ln w="4160">
            <a:solidFill>
              <a:srgbClr val="000000"/>
            </a:solidFill>
          </a:ln>
        </p:spPr>
        <p:txBody>
          <a:bodyPr vert="horz" wrap="square" lIns="0" tIns="0" rIns="0" bIns="0" rtlCol="0">
            <a:spAutoFit/>
          </a:bodyPr>
          <a:lstStyle/>
          <a:p>
            <a:pPr marL="129539"/>
            <a:r>
              <a:rPr sz="900" b="1" spc="-5" dirty="0">
                <a:latin typeface="Arial"/>
                <a:cs typeface="Arial"/>
              </a:rPr>
              <a:t>Ch</a:t>
            </a:r>
            <a:r>
              <a:rPr sz="900" b="1" dirty="0">
                <a:latin typeface="Arial"/>
                <a:cs typeface="Arial"/>
              </a:rPr>
              <a:t>eck</a:t>
            </a:r>
            <a:r>
              <a:rPr sz="900" b="1" spc="-20" dirty="0">
                <a:latin typeface="Arial"/>
                <a:cs typeface="Arial"/>
              </a:rPr>
              <a:t>o</a:t>
            </a:r>
            <a:r>
              <a:rPr sz="900" b="1" spc="-10" dirty="0">
                <a:latin typeface="Arial"/>
                <a:cs typeface="Arial"/>
              </a:rPr>
              <a:t>u</a:t>
            </a:r>
            <a:r>
              <a:rPr sz="900" b="1" spc="-15" dirty="0">
                <a:latin typeface="Arial"/>
                <a:cs typeface="Arial"/>
              </a:rPr>
              <a:t>t</a:t>
            </a:r>
            <a:r>
              <a:rPr sz="900" b="1" spc="-10" dirty="0">
                <a:latin typeface="Arial"/>
                <a:cs typeface="Arial"/>
              </a:rPr>
              <a:t>V</a:t>
            </a:r>
            <a:r>
              <a:rPr sz="900" b="1" spc="-20" dirty="0">
                <a:latin typeface="Arial"/>
                <a:cs typeface="Arial"/>
              </a:rPr>
              <a:t>i</a:t>
            </a:r>
            <a:r>
              <a:rPr sz="900" b="1" spc="-10" dirty="0">
                <a:latin typeface="Arial"/>
                <a:cs typeface="Arial"/>
              </a:rPr>
              <a:t>ew</a:t>
            </a:r>
            <a:endParaRPr sz="900">
              <a:latin typeface="Arial"/>
              <a:cs typeface="Arial"/>
            </a:endParaRPr>
          </a:p>
        </p:txBody>
      </p:sp>
      <p:sp>
        <p:nvSpPr>
          <p:cNvPr id="100" name="object 100"/>
          <p:cNvSpPr/>
          <p:nvPr/>
        </p:nvSpPr>
        <p:spPr>
          <a:xfrm>
            <a:off x="7380213" y="1414393"/>
            <a:ext cx="125730" cy="125730"/>
          </a:xfrm>
          <a:custGeom>
            <a:avLst/>
            <a:gdLst/>
            <a:ahLst/>
            <a:cxnLst/>
            <a:rect l="l" t="t" r="r" b="b"/>
            <a:pathLst>
              <a:path w="125729" h="125730">
                <a:moveTo>
                  <a:pt x="0" y="125486"/>
                </a:moveTo>
                <a:lnTo>
                  <a:pt x="125486" y="125486"/>
                </a:lnTo>
                <a:lnTo>
                  <a:pt x="125486" y="0"/>
                </a:lnTo>
                <a:lnTo>
                  <a:pt x="0" y="0"/>
                </a:lnTo>
                <a:lnTo>
                  <a:pt x="0" y="25389"/>
                </a:lnTo>
                <a:lnTo>
                  <a:pt x="25420" y="25389"/>
                </a:lnTo>
                <a:lnTo>
                  <a:pt x="25420" y="49286"/>
                </a:lnTo>
                <a:lnTo>
                  <a:pt x="0" y="49286"/>
                </a:lnTo>
                <a:lnTo>
                  <a:pt x="0" y="74675"/>
                </a:lnTo>
                <a:lnTo>
                  <a:pt x="25420" y="74675"/>
                </a:lnTo>
                <a:lnTo>
                  <a:pt x="25420" y="100065"/>
                </a:lnTo>
                <a:lnTo>
                  <a:pt x="0" y="100065"/>
                </a:lnTo>
                <a:lnTo>
                  <a:pt x="0" y="125486"/>
                </a:lnTo>
                <a:close/>
              </a:path>
            </a:pathLst>
          </a:custGeom>
          <a:ln w="4155">
            <a:solidFill>
              <a:srgbClr val="000000"/>
            </a:solidFill>
          </a:ln>
        </p:spPr>
        <p:txBody>
          <a:bodyPr wrap="square" lIns="0" tIns="0" rIns="0" bIns="0" rtlCol="0"/>
          <a:lstStyle/>
          <a:p>
            <a:endParaRPr/>
          </a:p>
        </p:txBody>
      </p:sp>
      <p:sp>
        <p:nvSpPr>
          <p:cNvPr id="101" name="object 101"/>
          <p:cNvSpPr/>
          <p:nvPr/>
        </p:nvSpPr>
        <p:spPr>
          <a:xfrm>
            <a:off x="7352745" y="1501761"/>
            <a:ext cx="55244" cy="0"/>
          </a:xfrm>
          <a:custGeom>
            <a:avLst/>
            <a:gdLst/>
            <a:ahLst/>
            <a:cxnLst/>
            <a:rect l="l" t="t" r="r" b="b"/>
            <a:pathLst>
              <a:path w="55245">
                <a:moveTo>
                  <a:pt x="0" y="0"/>
                </a:moveTo>
                <a:lnTo>
                  <a:pt x="54960" y="0"/>
                </a:lnTo>
              </a:path>
            </a:pathLst>
          </a:custGeom>
          <a:ln w="30821">
            <a:solidFill>
              <a:srgbClr val="000000"/>
            </a:solidFill>
          </a:ln>
        </p:spPr>
        <p:txBody>
          <a:bodyPr wrap="square" lIns="0" tIns="0" rIns="0" bIns="0" rtlCol="0"/>
          <a:lstStyle/>
          <a:p>
            <a:endParaRPr/>
          </a:p>
        </p:txBody>
      </p:sp>
      <p:sp>
        <p:nvSpPr>
          <p:cNvPr id="102" name="object 102"/>
          <p:cNvSpPr/>
          <p:nvPr/>
        </p:nvSpPr>
        <p:spPr>
          <a:xfrm>
            <a:off x="7352745" y="1451773"/>
            <a:ext cx="55244" cy="0"/>
          </a:xfrm>
          <a:custGeom>
            <a:avLst/>
            <a:gdLst/>
            <a:ahLst/>
            <a:cxnLst/>
            <a:rect l="l" t="t" r="r" b="b"/>
            <a:pathLst>
              <a:path w="55245">
                <a:moveTo>
                  <a:pt x="0" y="0"/>
                </a:moveTo>
                <a:lnTo>
                  <a:pt x="54960" y="0"/>
                </a:lnTo>
              </a:path>
            </a:pathLst>
          </a:custGeom>
          <a:ln w="29238">
            <a:solidFill>
              <a:srgbClr val="000000"/>
            </a:solidFill>
          </a:ln>
        </p:spPr>
        <p:txBody>
          <a:bodyPr wrap="square" lIns="0" tIns="0" rIns="0" bIns="0" rtlCol="0"/>
          <a:lstStyle/>
          <a:p>
            <a:endParaRPr/>
          </a:p>
        </p:txBody>
      </p:sp>
      <p:sp>
        <p:nvSpPr>
          <p:cNvPr id="103" name="object 103"/>
          <p:cNvSpPr/>
          <p:nvPr/>
        </p:nvSpPr>
        <p:spPr>
          <a:xfrm>
            <a:off x="6283970" y="849234"/>
            <a:ext cx="278765" cy="517525"/>
          </a:xfrm>
          <a:custGeom>
            <a:avLst/>
            <a:gdLst/>
            <a:ahLst/>
            <a:cxnLst/>
            <a:rect l="l" t="t" r="r" b="b"/>
            <a:pathLst>
              <a:path w="278764" h="517525">
                <a:moveTo>
                  <a:pt x="278770" y="0"/>
                </a:moveTo>
                <a:lnTo>
                  <a:pt x="0" y="517154"/>
                </a:lnTo>
              </a:path>
            </a:pathLst>
          </a:custGeom>
          <a:ln w="4155">
            <a:solidFill>
              <a:srgbClr val="000000"/>
            </a:solidFill>
          </a:ln>
        </p:spPr>
        <p:txBody>
          <a:bodyPr wrap="square" lIns="0" tIns="0" rIns="0" bIns="0" rtlCol="0"/>
          <a:lstStyle/>
          <a:p>
            <a:endParaRPr/>
          </a:p>
        </p:txBody>
      </p:sp>
      <p:sp>
        <p:nvSpPr>
          <p:cNvPr id="104" name="object 104"/>
          <p:cNvSpPr/>
          <p:nvPr/>
        </p:nvSpPr>
        <p:spPr>
          <a:xfrm>
            <a:off x="6171681" y="1355194"/>
            <a:ext cx="154686" cy="129578"/>
          </a:xfrm>
          <a:prstGeom prst="rect">
            <a:avLst/>
          </a:prstGeom>
          <a:blipFill>
            <a:blip r:embed="rId21" cstate="print"/>
            <a:stretch>
              <a:fillRect/>
            </a:stretch>
          </a:blipFill>
        </p:spPr>
        <p:txBody>
          <a:bodyPr wrap="square" lIns="0" tIns="0" rIns="0" bIns="0" rtlCol="0"/>
          <a:lstStyle/>
          <a:p>
            <a:endParaRPr/>
          </a:p>
        </p:txBody>
      </p:sp>
      <p:sp>
        <p:nvSpPr>
          <p:cNvPr id="105" name="object 105"/>
          <p:cNvSpPr/>
          <p:nvPr/>
        </p:nvSpPr>
        <p:spPr>
          <a:xfrm>
            <a:off x="8072385" y="411108"/>
            <a:ext cx="1006475" cy="501650"/>
          </a:xfrm>
          <a:custGeom>
            <a:avLst/>
            <a:gdLst/>
            <a:ahLst/>
            <a:cxnLst/>
            <a:rect l="l" t="t" r="r" b="b"/>
            <a:pathLst>
              <a:path w="1006475" h="501650">
                <a:moveTo>
                  <a:pt x="0" y="501645"/>
                </a:moveTo>
                <a:lnTo>
                  <a:pt x="1006470" y="501645"/>
                </a:lnTo>
                <a:lnTo>
                  <a:pt x="1006470" y="0"/>
                </a:lnTo>
                <a:lnTo>
                  <a:pt x="0" y="0"/>
                </a:lnTo>
                <a:lnTo>
                  <a:pt x="0" y="501645"/>
                </a:lnTo>
                <a:close/>
              </a:path>
            </a:pathLst>
          </a:custGeom>
          <a:ln w="4160">
            <a:solidFill>
              <a:srgbClr val="000000"/>
            </a:solidFill>
          </a:ln>
        </p:spPr>
        <p:txBody>
          <a:bodyPr wrap="square" lIns="0" tIns="0" rIns="0" bIns="0" rtlCol="0"/>
          <a:lstStyle/>
          <a:p>
            <a:endParaRPr/>
          </a:p>
        </p:txBody>
      </p:sp>
      <p:sp>
        <p:nvSpPr>
          <p:cNvPr id="106" name="object 106"/>
          <p:cNvSpPr txBox="1"/>
          <p:nvPr/>
        </p:nvSpPr>
        <p:spPr>
          <a:xfrm>
            <a:off x="8295518" y="607654"/>
            <a:ext cx="601980" cy="139700"/>
          </a:xfrm>
          <a:prstGeom prst="rect">
            <a:avLst/>
          </a:prstGeom>
        </p:spPr>
        <p:txBody>
          <a:bodyPr vert="horz" wrap="square" lIns="0" tIns="0" rIns="0" bIns="0" rtlCol="0">
            <a:spAutoFit/>
          </a:bodyPr>
          <a:lstStyle/>
          <a:p>
            <a:pPr marL="12700"/>
            <a:r>
              <a:rPr sz="900" b="1" spc="-10" dirty="0">
                <a:latin typeface="Arial"/>
                <a:cs typeface="Arial"/>
              </a:rPr>
              <a:t>Cli</a:t>
            </a:r>
            <a:r>
              <a:rPr sz="900" b="1" dirty="0">
                <a:latin typeface="Arial"/>
                <a:cs typeface="Arial"/>
              </a:rPr>
              <a:t>e</a:t>
            </a:r>
            <a:r>
              <a:rPr sz="900" b="1" spc="-5" dirty="0">
                <a:latin typeface="Arial"/>
                <a:cs typeface="Arial"/>
              </a:rPr>
              <a:t>nt</a:t>
            </a:r>
            <a:r>
              <a:rPr sz="900" b="1" spc="-20" dirty="0">
                <a:latin typeface="Arial"/>
                <a:cs typeface="Arial"/>
              </a:rPr>
              <a:t>V</a:t>
            </a:r>
            <a:r>
              <a:rPr sz="900" b="1" spc="-5" dirty="0">
                <a:latin typeface="Arial"/>
                <a:cs typeface="Arial"/>
              </a:rPr>
              <a:t>i</a:t>
            </a:r>
            <a:r>
              <a:rPr sz="900" b="1" spc="-15" dirty="0">
                <a:latin typeface="Arial"/>
                <a:cs typeface="Arial"/>
              </a:rPr>
              <a:t>e</a:t>
            </a:r>
            <a:r>
              <a:rPr sz="900" b="1" spc="-10" dirty="0">
                <a:latin typeface="Arial"/>
                <a:cs typeface="Arial"/>
              </a:rPr>
              <a:t>w</a:t>
            </a:r>
            <a:endParaRPr sz="900">
              <a:latin typeface="Arial"/>
              <a:cs typeface="Arial"/>
            </a:endParaRPr>
          </a:p>
        </p:txBody>
      </p:sp>
      <p:sp>
        <p:nvSpPr>
          <p:cNvPr id="107" name="object 107"/>
          <p:cNvSpPr/>
          <p:nvPr/>
        </p:nvSpPr>
        <p:spPr>
          <a:xfrm>
            <a:off x="8890010" y="473080"/>
            <a:ext cx="125730" cy="125730"/>
          </a:xfrm>
          <a:custGeom>
            <a:avLst/>
            <a:gdLst/>
            <a:ahLst/>
            <a:cxnLst/>
            <a:rect l="l" t="t" r="r" b="b"/>
            <a:pathLst>
              <a:path w="125729" h="125729">
                <a:moveTo>
                  <a:pt x="0" y="125333"/>
                </a:moveTo>
                <a:lnTo>
                  <a:pt x="125455" y="125333"/>
                </a:lnTo>
                <a:lnTo>
                  <a:pt x="125455" y="0"/>
                </a:lnTo>
                <a:lnTo>
                  <a:pt x="0" y="0"/>
                </a:lnTo>
                <a:lnTo>
                  <a:pt x="0" y="25389"/>
                </a:lnTo>
                <a:lnTo>
                  <a:pt x="25389" y="25389"/>
                </a:lnTo>
                <a:lnTo>
                  <a:pt x="25389" y="49133"/>
                </a:lnTo>
                <a:lnTo>
                  <a:pt x="0" y="49133"/>
                </a:lnTo>
                <a:lnTo>
                  <a:pt x="0" y="74554"/>
                </a:lnTo>
                <a:lnTo>
                  <a:pt x="25389" y="74554"/>
                </a:lnTo>
                <a:lnTo>
                  <a:pt x="25389" y="99943"/>
                </a:lnTo>
                <a:lnTo>
                  <a:pt x="0" y="99943"/>
                </a:lnTo>
                <a:lnTo>
                  <a:pt x="0" y="125333"/>
                </a:lnTo>
                <a:close/>
              </a:path>
            </a:pathLst>
          </a:custGeom>
          <a:ln w="4155">
            <a:solidFill>
              <a:srgbClr val="000000"/>
            </a:solidFill>
          </a:ln>
        </p:spPr>
        <p:txBody>
          <a:bodyPr wrap="square" lIns="0" tIns="0" rIns="0" bIns="0" rtlCol="0"/>
          <a:lstStyle/>
          <a:p>
            <a:endParaRPr/>
          </a:p>
        </p:txBody>
      </p:sp>
      <p:sp>
        <p:nvSpPr>
          <p:cNvPr id="108" name="object 108"/>
          <p:cNvSpPr/>
          <p:nvPr/>
        </p:nvSpPr>
        <p:spPr>
          <a:xfrm>
            <a:off x="8862511" y="560326"/>
            <a:ext cx="55244" cy="0"/>
          </a:xfrm>
          <a:custGeom>
            <a:avLst/>
            <a:gdLst/>
            <a:ahLst/>
            <a:cxnLst/>
            <a:rect l="l" t="t" r="r" b="b"/>
            <a:pathLst>
              <a:path w="55245">
                <a:moveTo>
                  <a:pt x="0" y="0"/>
                </a:moveTo>
                <a:lnTo>
                  <a:pt x="54960" y="0"/>
                </a:lnTo>
              </a:path>
            </a:pathLst>
          </a:custGeom>
          <a:ln w="30821">
            <a:solidFill>
              <a:srgbClr val="000000"/>
            </a:solidFill>
          </a:ln>
        </p:spPr>
        <p:txBody>
          <a:bodyPr wrap="square" lIns="0" tIns="0" rIns="0" bIns="0" rtlCol="0"/>
          <a:lstStyle/>
          <a:p>
            <a:endParaRPr/>
          </a:p>
        </p:txBody>
      </p:sp>
      <p:sp>
        <p:nvSpPr>
          <p:cNvPr id="109" name="object 109"/>
          <p:cNvSpPr/>
          <p:nvPr/>
        </p:nvSpPr>
        <p:spPr>
          <a:xfrm>
            <a:off x="8862511" y="510307"/>
            <a:ext cx="55244" cy="0"/>
          </a:xfrm>
          <a:custGeom>
            <a:avLst/>
            <a:gdLst/>
            <a:ahLst/>
            <a:cxnLst/>
            <a:rect l="l" t="t" r="r" b="b"/>
            <a:pathLst>
              <a:path w="55245">
                <a:moveTo>
                  <a:pt x="0" y="0"/>
                </a:moveTo>
                <a:lnTo>
                  <a:pt x="54960" y="0"/>
                </a:lnTo>
              </a:path>
            </a:pathLst>
          </a:custGeom>
          <a:ln w="29238">
            <a:solidFill>
              <a:srgbClr val="000000"/>
            </a:solidFill>
          </a:ln>
        </p:spPr>
        <p:txBody>
          <a:bodyPr wrap="square" lIns="0" tIns="0" rIns="0" bIns="0" rtlCol="0"/>
          <a:lstStyle/>
          <a:p>
            <a:endParaRPr/>
          </a:p>
        </p:txBody>
      </p:sp>
      <p:sp>
        <p:nvSpPr>
          <p:cNvPr id="110" name="object 110"/>
          <p:cNvSpPr/>
          <p:nvPr/>
        </p:nvSpPr>
        <p:spPr>
          <a:xfrm>
            <a:off x="7569190" y="659973"/>
            <a:ext cx="505321" cy="268782"/>
          </a:xfrm>
          <a:prstGeom prst="rect">
            <a:avLst/>
          </a:prstGeom>
          <a:blipFill>
            <a:blip r:embed="rId22" cstate="print"/>
            <a:stretch>
              <a:fillRect/>
            </a:stretch>
          </a:blipFill>
        </p:spPr>
        <p:txBody>
          <a:bodyPr wrap="square" lIns="0" tIns="0" rIns="0" bIns="0" rtlCol="0"/>
          <a:lstStyle/>
          <a:p>
            <a:endParaRPr/>
          </a:p>
        </p:txBody>
      </p:sp>
      <p:sp>
        <p:nvSpPr>
          <p:cNvPr id="111" name="object 111"/>
          <p:cNvSpPr/>
          <p:nvPr/>
        </p:nvSpPr>
        <p:spPr>
          <a:xfrm>
            <a:off x="7318369" y="1244346"/>
            <a:ext cx="427990" cy="106680"/>
          </a:xfrm>
          <a:custGeom>
            <a:avLst/>
            <a:gdLst/>
            <a:ahLst/>
            <a:cxnLst/>
            <a:rect l="l" t="t" r="r" b="b"/>
            <a:pathLst>
              <a:path w="427989" h="106680">
                <a:moveTo>
                  <a:pt x="0" y="106558"/>
                </a:moveTo>
                <a:lnTo>
                  <a:pt x="427756" y="0"/>
                </a:lnTo>
              </a:path>
            </a:pathLst>
          </a:custGeom>
          <a:ln w="4155">
            <a:solidFill>
              <a:srgbClr val="000000"/>
            </a:solidFill>
          </a:ln>
        </p:spPr>
        <p:txBody>
          <a:bodyPr wrap="square" lIns="0" tIns="0" rIns="0" bIns="0" rtlCol="0"/>
          <a:lstStyle/>
          <a:p>
            <a:endParaRPr/>
          </a:p>
        </p:txBody>
      </p:sp>
      <p:sp>
        <p:nvSpPr>
          <p:cNvPr id="112" name="object 112"/>
          <p:cNvSpPr/>
          <p:nvPr/>
        </p:nvSpPr>
        <p:spPr>
          <a:xfrm>
            <a:off x="7741401" y="1147303"/>
            <a:ext cx="114032" cy="156997"/>
          </a:xfrm>
          <a:prstGeom prst="rect">
            <a:avLst/>
          </a:prstGeom>
          <a:blipFill>
            <a:blip r:embed="rId23" cstate="print"/>
            <a:stretch>
              <a:fillRect/>
            </a:stretch>
          </a:blipFill>
        </p:spPr>
        <p:txBody>
          <a:bodyPr wrap="square" lIns="0" tIns="0" rIns="0" bIns="0" rtlCol="0"/>
          <a:lstStyle/>
          <a:p>
            <a:endParaRPr/>
          </a:p>
        </p:txBody>
      </p:sp>
      <p:sp>
        <p:nvSpPr>
          <p:cNvPr id="113" name="object 113"/>
          <p:cNvSpPr/>
          <p:nvPr/>
        </p:nvSpPr>
        <p:spPr>
          <a:xfrm>
            <a:off x="7842260" y="787389"/>
            <a:ext cx="230504" cy="400050"/>
          </a:xfrm>
          <a:custGeom>
            <a:avLst/>
            <a:gdLst/>
            <a:ahLst/>
            <a:cxnLst/>
            <a:rect l="l" t="t" r="r" b="b"/>
            <a:pathLst>
              <a:path w="230504" h="400050">
                <a:moveTo>
                  <a:pt x="230123" y="0"/>
                </a:moveTo>
                <a:lnTo>
                  <a:pt x="0" y="400049"/>
                </a:lnTo>
              </a:path>
            </a:pathLst>
          </a:custGeom>
          <a:ln w="4155">
            <a:solidFill>
              <a:srgbClr val="000000"/>
            </a:solidFill>
          </a:ln>
        </p:spPr>
        <p:txBody>
          <a:bodyPr wrap="square" lIns="0" tIns="0" rIns="0" bIns="0" rtlCol="0"/>
          <a:lstStyle/>
          <a:p>
            <a:endParaRPr/>
          </a:p>
        </p:txBody>
      </p:sp>
      <p:sp>
        <p:nvSpPr>
          <p:cNvPr id="114" name="object 114"/>
          <p:cNvSpPr/>
          <p:nvPr/>
        </p:nvSpPr>
        <p:spPr>
          <a:xfrm>
            <a:off x="7774807" y="1180289"/>
            <a:ext cx="91220" cy="91244"/>
          </a:xfrm>
          <a:prstGeom prst="rect">
            <a:avLst/>
          </a:prstGeom>
          <a:blipFill>
            <a:blip r:embed="rId24" cstate="print"/>
            <a:stretch>
              <a:fillRect/>
            </a:stretch>
          </a:blipFill>
        </p:spPr>
        <p:txBody>
          <a:bodyPr wrap="square" lIns="0" tIns="0" rIns="0" bIns="0" rtlCol="0"/>
          <a:lstStyle/>
          <a:p>
            <a:endParaRPr/>
          </a:p>
        </p:txBody>
      </p:sp>
      <p:sp>
        <p:nvSpPr>
          <p:cNvPr id="115" name="object 115"/>
          <p:cNvSpPr/>
          <p:nvPr/>
        </p:nvSpPr>
        <p:spPr>
          <a:xfrm>
            <a:off x="8497307" y="1209101"/>
            <a:ext cx="157683" cy="268782"/>
          </a:xfrm>
          <a:prstGeom prst="rect">
            <a:avLst/>
          </a:prstGeom>
          <a:blipFill>
            <a:blip r:embed="rId25" cstate="print"/>
            <a:stretch>
              <a:fillRect/>
            </a:stretch>
          </a:blipFill>
        </p:spPr>
        <p:txBody>
          <a:bodyPr wrap="square" lIns="0" tIns="0" rIns="0" bIns="0" rtlCol="0"/>
          <a:lstStyle/>
          <a:p>
            <a:endParaRPr/>
          </a:p>
        </p:txBody>
      </p:sp>
      <p:sp>
        <p:nvSpPr>
          <p:cNvPr id="116" name="object 116"/>
          <p:cNvSpPr/>
          <p:nvPr/>
        </p:nvSpPr>
        <p:spPr>
          <a:xfrm>
            <a:off x="8575670" y="912755"/>
            <a:ext cx="1905" cy="268605"/>
          </a:xfrm>
          <a:custGeom>
            <a:avLst/>
            <a:gdLst/>
            <a:ahLst/>
            <a:cxnLst/>
            <a:rect l="l" t="t" r="r" b="b"/>
            <a:pathLst>
              <a:path w="1904" h="268605">
                <a:moveTo>
                  <a:pt x="0" y="0"/>
                </a:moveTo>
                <a:lnTo>
                  <a:pt x="1645" y="268345"/>
                </a:lnTo>
              </a:path>
            </a:pathLst>
          </a:custGeom>
          <a:ln w="4155">
            <a:solidFill>
              <a:srgbClr val="000000"/>
            </a:solidFill>
          </a:ln>
        </p:spPr>
        <p:txBody>
          <a:bodyPr wrap="square" lIns="0" tIns="0" rIns="0" bIns="0" rtlCol="0"/>
          <a:lstStyle/>
          <a:p>
            <a:endParaRPr/>
          </a:p>
        </p:txBody>
      </p:sp>
      <p:sp>
        <p:nvSpPr>
          <p:cNvPr id="117" name="object 117"/>
          <p:cNvSpPr/>
          <p:nvPr/>
        </p:nvSpPr>
        <p:spPr>
          <a:xfrm>
            <a:off x="8529188" y="1178967"/>
            <a:ext cx="93055" cy="93055"/>
          </a:xfrm>
          <a:prstGeom prst="rect">
            <a:avLst/>
          </a:prstGeom>
          <a:blipFill>
            <a:blip r:embed="rId26" cstate="print"/>
            <a:stretch>
              <a:fillRect/>
            </a:stretch>
          </a:blipFill>
        </p:spPr>
        <p:txBody>
          <a:bodyPr wrap="square" lIns="0" tIns="0" rIns="0" bIns="0" rtlCol="0"/>
          <a:lstStyle/>
          <a:p>
            <a:endParaRPr/>
          </a:p>
        </p:txBody>
      </p:sp>
      <p:sp>
        <p:nvSpPr>
          <p:cNvPr id="118" name="object 118"/>
          <p:cNvSpPr/>
          <p:nvPr/>
        </p:nvSpPr>
        <p:spPr>
          <a:xfrm>
            <a:off x="8529188" y="112233"/>
            <a:ext cx="93055" cy="301015"/>
          </a:xfrm>
          <a:prstGeom prst="rect">
            <a:avLst/>
          </a:prstGeom>
          <a:blipFill>
            <a:blip r:embed="rId27" cstate="print"/>
            <a:stretch>
              <a:fillRect/>
            </a:stretch>
          </a:blipFill>
        </p:spPr>
        <p:txBody>
          <a:bodyPr wrap="square" lIns="0" tIns="0" rIns="0" bIns="0" rtlCol="0"/>
          <a:lstStyle/>
          <a:p>
            <a:endParaRPr/>
          </a:p>
        </p:txBody>
      </p:sp>
      <p:sp>
        <p:nvSpPr>
          <p:cNvPr id="119" name="object 119"/>
          <p:cNvSpPr txBox="1"/>
          <p:nvPr/>
        </p:nvSpPr>
        <p:spPr>
          <a:xfrm>
            <a:off x="9710172" y="1129767"/>
            <a:ext cx="299720" cy="200055"/>
          </a:xfrm>
          <a:prstGeom prst="rect">
            <a:avLst/>
          </a:prstGeom>
        </p:spPr>
        <p:txBody>
          <a:bodyPr vert="horz" wrap="square" lIns="0" tIns="0" rIns="0" bIns="0" rtlCol="0">
            <a:spAutoFit/>
          </a:bodyPr>
          <a:lstStyle/>
          <a:p>
            <a:pPr marL="12700"/>
            <a:r>
              <a:rPr sz="1300" spc="-60" dirty="0">
                <a:latin typeface="Arial"/>
                <a:cs typeface="Arial"/>
              </a:rPr>
              <a:t>T</a:t>
            </a:r>
            <a:r>
              <a:rPr sz="1300" spc="-20" dirty="0">
                <a:latin typeface="Arial"/>
                <a:cs typeface="Arial"/>
              </a:rPr>
              <a:t>ie</a:t>
            </a:r>
            <a:r>
              <a:rPr sz="1300" spc="-5" dirty="0">
                <a:latin typeface="Arial"/>
                <a:cs typeface="Arial"/>
              </a:rPr>
              <a:t>r</a:t>
            </a:r>
            <a:endParaRPr sz="1300">
              <a:latin typeface="Arial"/>
              <a:cs typeface="Arial"/>
            </a:endParaRPr>
          </a:p>
        </p:txBody>
      </p:sp>
      <p:sp>
        <p:nvSpPr>
          <p:cNvPr id="122" name="object 122"/>
          <p:cNvSpPr txBox="1"/>
          <p:nvPr/>
        </p:nvSpPr>
        <p:spPr>
          <a:xfrm>
            <a:off x="9944227" y="6487111"/>
            <a:ext cx="196215" cy="184666"/>
          </a:xfrm>
          <a:prstGeom prst="rect">
            <a:avLst/>
          </a:prstGeom>
        </p:spPr>
        <p:txBody>
          <a:bodyPr vert="horz" wrap="square" lIns="0" tIns="0" rIns="0" bIns="0" rtlCol="0">
            <a:spAutoFit/>
          </a:bodyPr>
          <a:lstStyle/>
          <a:p>
            <a:pPr marL="12700"/>
            <a:r>
              <a:rPr sz="1200" i="1" dirty="0">
                <a:latin typeface="Arial"/>
                <a:cs typeface="Arial"/>
              </a:rPr>
              <a:t>30</a:t>
            </a:r>
            <a:endParaRPr sz="1200">
              <a:latin typeface="Arial"/>
              <a:cs typeface="Arial"/>
            </a:endParaRPr>
          </a:p>
        </p:txBody>
      </p:sp>
      <p:sp>
        <p:nvSpPr>
          <p:cNvPr id="120" name="object 120"/>
          <p:cNvSpPr txBox="1"/>
          <p:nvPr/>
        </p:nvSpPr>
        <p:spPr>
          <a:xfrm>
            <a:off x="9362319" y="3483459"/>
            <a:ext cx="1121410" cy="389890"/>
          </a:xfrm>
          <a:prstGeom prst="rect">
            <a:avLst/>
          </a:prstGeom>
        </p:spPr>
        <p:txBody>
          <a:bodyPr vert="horz" wrap="square" lIns="0" tIns="0" rIns="0" bIns="0" rtlCol="0">
            <a:spAutoFit/>
          </a:bodyPr>
          <a:lstStyle/>
          <a:p>
            <a:pPr marL="411480" marR="5080" indent="-399415">
              <a:lnSpc>
                <a:spcPct val="100800"/>
              </a:lnSpc>
            </a:pPr>
            <a:r>
              <a:rPr sz="1300" spc="-15" dirty="0">
                <a:latin typeface="Arial"/>
                <a:cs typeface="Arial"/>
              </a:rPr>
              <a:t>Busines</a:t>
            </a:r>
            <a:r>
              <a:rPr sz="1300" spc="-10" dirty="0">
                <a:latin typeface="Arial"/>
                <a:cs typeface="Arial"/>
              </a:rPr>
              <a:t>s</a:t>
            </a:r>
            <a:r>
              <a:rPr sz="1300" spc="-50" dirty="0">
                <a:latin typeface="Times New Roman"/>
                <a:cs typeface="Times New Roman"/>
              </a:rPr>
              <a:t> </a:t>
            </a:r>
            <a:r>
              <a:rPr sz="1300" spc="-15" dirty="0">
                <a:latin typeface="Arial"/>
                <a:cs typeface="Arial"/>
              </a:rPr>
              <a:t>Logic</a:t>
            </a:r>
            <a:r>
              <a:rPr sz="1300" spc="-10" dirty="0">
                <a:latin typeface="Times New Roman"/>
                <a:cs typeface="Times New Roman"/>
              </a:rPr>
              <a:t> </a:t>
            </a:r>
            <a:r>
              <a:rPr sz="1300" spc="-60" dirty="0">
                <a:latin typeface="Arial"/>
                <a:cs typeface="Arial"/>
              </a:rPr>
              <a:t>T</a:t>
            </a:r>
            <a:r>
              <a:rPr sz="1300" spc="-20" dirty="0">
                <a:latin typeface="Arial"/>
                <a:cs typeface="Arial"/>
              </a:rPr>
              <a:t>ie</a:t>
            </a:r>
            <a:r>
              <a:rPr sz="1300" spc="-5" dirty="0">
                <a:latin typeface="Arial"/>
                <a:cs typeface="Arial"/>
              </a:rPr>
              <a:t>r</a:t>
            </a:r>
            <a:endParaRPr sz="1300">
              <a:latin typeface="Arial"/>
              <a:cs typeface="Arial"/>
            </a:endParaRPr>
          </a:p>
        </p:txBody>
      </p:sp>
      <p:sp>
        <p:nvSpPr>
          <p:cNvPr id="121" name="object 121"/>
          <p:cNvSpPr txBox="1"/>
          <p:nvPr/>
        </p:nvSpPr>
        <p:spPr>
          <a:xfrm>
            <a:off x="8147691" y="5953943"/>
            <a:ext cx="384175" cy="400110"/>
          </a:xfrm>
          <a:prstGeom prst="rect">
            <a:avLst/>
          </a:prstGeom>
        </p:spPr>
        <p:txBody>
          <a:bodyPr vert="horz" wrap="square" lIns="0" tIns="0" rIns="0" bIns="0" rtlCol="0">
            <a:spAutoFit/>
          </a:bodyPr>
          <a:lstStyle/>
          <a:p>
            <a:pPr marL="22860"/>
            <a:r>
              <a:rPr sz="1300" spc="-15" dirty="0">
                <a:latin typeface="Arial"/>
                <a:cs typeface="Arial"/>
              </a:rPr>
              <a:t>Dat</a:t>
            </a:r>
            <a:r>
              <a:rPr sz="1300" spc="-10" dirty="0">
                <a:latin typeface="Arial"/>
                <a:cs typeface="Arial"/>
              </a:rPr>
              <a:t>a</a:t>
            </a:r>
            <a:endParaRPr sz="1300">
              <a:latin typeface="Arial"/>
              <a:cs typeface="Arial"/>
            </a:endParaRPr>
          </a:p>
          <a:p>
            <a:pPr marL="12700"/>
            <a:r>
              <a:rPr sz="1300" spc="-60" dirty="0">
                <a:latin typeface="Arial"/>
                <a:cs typeface="Arial"/>
              </a:rPr>
              <a:t>T</a:t>
            </a:r>
            <a:r>
              <a:rPr sz="1300" spc="-20" dirty="0">
                <a:latin typeface="Arial"/>
                <a:cs typeface="Arial"/>
              </a:rPr>
              <a:t>ie</a:t>
            </a:r>
            <a:r>
              <a:rPr sz="1300" spc="-5" dirty="0">
                <a:latin typeface="Arial"/>
                <a:cs typeface="Arial"/>
              </a:rPr>
              <a:t>r</a:t>
            </a:r>
            <a:endParaRPr sz="1300">
              <a:latin typeface="Arial"/>
              <a:cs typeface="Arial"/>
            </a:endParaRPr>
          </a:p>
        </p:txBody>
      </p:sp>
      <p:graphicFrame>
        <p:nvGraphicFramePr>
          <p:cNvPr id="27" name="object 27"/>
          <p:cNvGraphicFramePr>
            <a:graphicFrameLocks noGrp="1"/>
          </p:cNvGraphicFramePr>
          <p:nvPr/>
        </p:nvGraphicFramePr>
        <p:xfrm>
          <a:off x="6097089" y="3017339"/>
          <a:ext cx="1339860" cy="883919"/>
        </p:xfrm>
        <a:graphic>
          <a:graphicData uri="http://schemas.openxmlformats.org/drawingml/2006/table">
            <a:tbl>
              <a:tblPr firstRow="1" bandRow="1">
                <a:tableStyleId>{2D5ABB26-0587-4C30-8999-92F81FD0307C}</a:tableStyleId>
              </a:tblPr>
              <a:tblGrid>
                <a:gridCol w="333390">
                  <a:extLst>
                    <a:ext uri="{9D8B030D-6E8A-4147-A177-3AD203B41FA5}">
                      <a16:colId xmlns="" xmlns:a16="http://schemas.microsoft.com/office/drawing/2014/main" val="20000"/>
                    </a:ext>
                  </a:extLst>
                </a:gridCol>
                <a:gridCol w="503041">
                  <a:extLst>
                    <a:ext uri="{9D8B030D-6E8A-4147-A177-3AD203B41FA5}">
                      <a16:colId xmlns="" xmlns:a16="http://schemas.microsoft.com/office/drawing/2014/main" val="20001"/>
                    </a:ext>
                  </a:extLst>
                </a:gridCol>
                <a:gridCol w="503429">
                  <a:extLst>
                    <a:ext uri="{9D8B030D-6E8A-4147-A177-3AD203B41FA5}">
                      <a16:colId xmlns="" xmlns:a16="http://schemas.microsoft.com/office/drawing/2014/main" val="20002"/>
                    </a:ext>
                  </a:extLst>
                </a:gridCol>
              </a:tblGrid>
              <a:tr h="378582">
                <a:tc>
                  <a:txBody>
                    <a:bodyPr/>
                    <a:lstStyle/>
                    <a:p>
                      <a:endParaRPr sz="3200">
                        <a:latin typeface="Arial"/>
                        <a:cs typeface="Arial"/>
                      </a:endParaRPr>
                    </a:p>
                  </a:txBody>
                  <a:tcPr marL="0" marR="0" marT="0" marB="0">
                    <a:lnR w="4160">
                      <a:solidFill>
                        <a:srgbClr val="000000"/>
                      </a:solidFill>
                      <a:prstDash val="solid"/>
                    </a:lnR>
                    <a:lnB w="4155">
                      <a:solidFill>
                        <a:srgbClr val="000000"/>
                      </a:solidFill>
                      <a:prstDash val="solid"/>
                    </a:lnB>
                  </a:tcPr>
                </a:tc>
                <a:tc rowSpan="2" gridSpan="2">
                  <a:txBody>
                    <a:bodyPr/>
                    <a:lstStyle/>
                    <a:p>
                      <a:pPr marL="259079">
                        <a:lnSpc>
                          <a:spcPct val="100000"/>
                        </a:lnSpc>
                      </a:pPr>
                      <a:r>
                        <a:rPr sz="900" b="1" spc="-5" dirty="0">
                          <a:latin typeface="Arial"/>
                          <a:cs typeface="Arial"/>
                        </a:rPr>
                        <a:t>Ch</a:t>
                      </a:r>
                      <a:r>
                        <a:rPr sz="900" b="1" dirty="0">
                          <a:latin typeface="Arial"/>
                          <a:cs typeface="Arial"/>
                        </a:rPr>
                        <a:t>eckout</a:t>
                      </a:r>
                      <a:endParaRPr sz="900">
                        <a:latin typeface="Arial"/>
                        <a:cs typeface="Arial"/>
                      </a:endParaRPr>
                    </a:p>
                  </a:txBody>
                  <a:tcPr marL="0" marR="0" marT="0" marB="0">
                    <a:lnL w="4160">
                      <a:solidFill>
                        <a:srgbClr val="000000"/>
                      </a:solidFill>
                      <a:prstDash val="solid"/>
                    </a:lnL>
                    <a:lnR w="4160">
                      <a:solidFill>
                        <a:srgbClr val="000000"/>
                      </a:solidFill>
                      <a:prstDash val="solid"/>
                    </a:lnR>
                    <a:lnT w="4160">
                      <a:solidFill>
                        <a:srgbClr val="000000"/>
                      </a:solidFill>
                      <a:prstDash val="solid"/>
                    </a:lnT>
                    <a:lnB w="4160">
                      <a:solidFill>
                        <a:srgbClr val="000000"/>
                      </a:solidFill>
                      <a:prstDash val="solid"/>
                    </a:lnB>
                  </a:tcPr>
                </a:tc>
                <a:tc rowSpan="2" hMerge="1">
                  <a:txBody>
                    <a:bodyPr/>
                    <a:lstStyle/>
                    <a:p>
                      <a:endParaRPr/>
                    </a:p>
                  </a:txBody>
                  <a:tcPr marL="0" marR="0" marT="0" marB="0"/>
                </a:tc>
                <a:extLst>
                  <a:ext uri="{0D108BD9-81ED-4DB2-BD59-A6C34878D82A}">
                    <a16:rowId xmlns="" xmlns:a16="http://schemas.microsoft.com/office/drawing/2014/main" val="10000"/>
                  </a:ext>
                </a:extLst>
              </a:tr>
              <a:tr h="124967">
                <a:tc>
                  <a:txBody>
                    <a:bodyPr/>
                    <a:lstStyle/>
                    <a:p>
                      <a:endParaRPr sz="900">
                        <a:latin typeface="Arial"/>
                        <a:cs typeface="Arial"/>
                      </a:endParaRPr>
                    </a:p>
                  </a:txBody>
                  <a:tcPr marL="0" marR="0" marT="0" marB="0">
                    <a:lnR w="4160">
                      <a:solidFill>
                        <a:srgbClr val="000000"/>
                      </a:solidFill>
                      <a:prstDash val="solid"/>
                    </a:lnR>
                    <a:lnT w="4155">
                      <a:solidFill>
                        <a:srgbClr val="000000"/>
                      </a:solidFill>
                      <a:prstDash val="solid"/>
                    </a:lnT>
                  </a:tcPr>
                </a:tc>
                <a:tc gridSpan="2" vMerge="1">
                  <a:txBody>
                    <a:bodyPr/>
                    <a:lstStyle/>
                    <a:p>
                      <a:endParaRPr/>
                    </a:p>
                  </a:txBody>
                  <a:tcPr marL="0" marR="0" marT="0" marB="0">
                    <a:lnL w="4160">
                      <a:solidFill>
                        <a:srgbClr val="000000"/>
                      </a:solidFill>
                      <a:prstDash val="solid"/>
                    </a:lnL>
                    <a:lnR w="4160">
                      <a:solidFill>
                        <a:srgbClr val="000000"/>
                      </a:solidFill>
                      <a:prstDash val="solid"/>
                    </a:lnR>
                    <a:lnT w="4160">
                      <a:solidFill>
                        <a:srgbClr val="000000"/>
                      </a:solidFill>
                      <a:prstDash val="solid"/>
                    </a:lnT>
                    <a:lnB w="4160">
                      <a:solidFill>
                        <a:srgbClr val="000000"/>
                      </a:solidFill>
                      <a:prstDash val="solid"/>
                    </a:lnB>
                  </a:tcPr>
                </a:tc>
                <a:tc hMerge="1" vMerge="1">
                  <a:txBody>
                    <a:bodyPr/>
                    <a:lstStyle/>
                    <a:p>
                      <a:endParaRPr/>
                    </a:p>
                  </a:txBody>
                  <a:tcPr marL="0" marR="0" marT="0" marB="0"/>
                </a:tc>
                <a:extLst>
                  <a:ext uri="{0D108BD9-81ED-4DB2-BD59-A6C34878D82A}">
                    <a16:rowId xmlns="" xmlns:a16="http://schemas.microsoft.com/office/drawing/2014/main" val="10001"/>
                  </a:ext>
                </a:extLst>
              </a:tr>
              <a:tr h="259079">
                <a:tc gridSpan="2">
                  <a:txBody>
                    <a:bodyPr/>
                    <a:lstStyle/>
                    <a:p>
                      <a:endParaRPr sz="900">
                        <a:latin typeface="Arial"/>
                        <a:cs typeface="Arial"/>
                      </a:endParaRPr>
                    </a:p>
                  </a:txBody>
                  <a:tcPr marL="0" marR="0" marT="0" marB="0">
                    <a:lnR w="4155">
                      <a:solidFill>
                        <a:srgbClr val="000000"/>
                      </a:solidFill>
                      <a:prstDash val="solid"/>
                    </a:lnR>
                  </a:tcPr>
                </a:tc>
                <a:tc hMerge="1">
                  <a:txBody>
                    <a:bodyPr/>
                    <a:lstStyle/>
                    <a:p>
                      <a:endParaRPr/>
                    </a:p>
                  </a:txBody>
                  <a:tcPr marL="0" marR="0" marT="0" marB="0"/>
                </a:tc>
                <a:tc>
                  <a:txBody>
                    <a:bodyPr/>
                    <a:lstStyle/>
                    <a:p>
                      <a:endParaRPr sz="900">
                        <a:latin typeface="Arial"/>
                        <a:cs typeface="Arial"/>
                      </a:endParaRPr>
                    </a:p>
                  </a:txBody>
                  <a:tcPr marL="0" marR="0" marT="0" marB="0">
                    <a:lnL w="4155">
                      <a:solidFill>
                        <a:srgbClr val="000000"/>
                      </a:solidFill>
                      <a:prstDash val="solid"/>
                    </a:lnL>
                    <a:lnT w="4160">
                      <a:solidFill>
                        <a:srgbClr val="000000"/>
                      </a:solidFill>
                      <a:prstDash val="solid"/>
                    </a:lnT>
                  </a:tcPr>
                </a:tc>
                <a:extLst>
                  <a:ext uri="{0D108BD9-81ED-4DB2-BD59-A6C34878D82A}">
                    <a16:rowId xmlns="" xmlns:a16="http://schemas.microsoft.com/office/drawing/2014/main" val="10002"/>
                  </a:ext>
                </a:extLst>
              </a:tr>
            </a:tbl>
          </a:graphicData>
        </a:graphic>
      </p:graphicFrame>
    </p:spTree>
    <p:extLst>
      <p:ext uri="{BB962C8B-B14F-4D97-AF65-F5344CB8AC3E}">
        <p14:creationId xmlns:p14="http://schemas.microsoft.com/office/powerpoint/2010/main" val="18078351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524000" y="0"/>
            <a:ext cx="285750" cy="533400"/>
          </a:xfrm>
          <a:prstGeom prst="rect">
            <a:avLst/>
          </a:prstGeom>
          <a:blipFill>
            <a:blip r:embed="rId3" cstate="print"/>
            <a:stretch>
              <a:fillRect/>
            </a:stretch>
          </a:blipFill>
        </p:spPr>
        <p:txBody>
          <a:bodyPr wrap="square" lIns="0" tIns="0" rIns="0" bIns="0" rtlCol="0"/>
          <a:lstStyle/>
          <a:p>
            <a:endParaRPr/>
          </a:p>
        </p:txBody>
      </p:sp>
      <p:sp>
        <p:nvSpPr>
          <p:cNvPr id="3" name="object 3"/>
          <p:cNvSpPr/>
          <p:nvPr/>
        </p:nvSpPr>
        <p:spPr>
          <a:xfrm>
            <a:off x="1936752" y="134923"/>
            <a:ext cx="8731239" cy="274637"/>
          </a:xfrm>
          <a:prstGeom prst="rect">
            <a:avLst/>
          </a:prstGeom>
          <a:blipFill>
            <a:blip r:embed="rId4" cstate="print"/>
            <a:stretch>
              <a:fillRect/>
            </a:stretch>
          </a:blipFill>
        </p:spPr>
        <p:txBody>
          <a:bodyPr wrap="square" lIns="0" tIns="0" rIns="0" bIns="0" rtlCol="0"/>
          <a:lstStyle/>
          <a:p>
            <a:endParaRPr/>
          </a:p>
        </p:txBody>
      </p:sp>
      <p:sp>
        <p:nvSpPr>
          <p:cNvPr id="4" name="object 4"/>
          <p:cNvSpPr/>
          <p:nvPr/>
        </p:nvSpPr>
        <p:spPr>
          <a:xfrm>
            <a:off x="1933575" y="134866"/>
            <a:ext cx="138430" cy="136525"/>
          </a:xfrm>
          <a:custGeom>
            <a:avLst/>
            <a:gdLst/>
            <a:ahLst/>
            <a:cxnLst/>
            <a:rect l="l" t="t" r="r" b="b"/>
            <a:pathLst>
              <a:path w="138429" h="136525">
                <a:moveTo>
                  <a:pt x="0" y="136529"/>
                </a:moveTo>
                <a:lnTo>
                  <a:pt x="138112" y="136529"/>
                </a:lnTo>
                <a:lnTo>
                  <a:pt x="138112" y="0"/>
                </a:lnTo>
                <a:lnTo>
                  <a:pt x="0" y="0"/>
                </a:lnTo>
                <a:lnTo>
                  <a:pt x="0" y="136529"/>
                </a:lnTo>
                <a:close/>
              </a:path>
            </a:pathLst>
          </a:custGeom>
          <a:solidFill>
            <a:srgbClr val="D6D6EB"/>
          </a:solidFill>
        </p:spPr>
        <p:txBody>
          <a:bodyPr wrap="square" lIns="0" tIns="0" rIns="0" bIns="0" rtlCol="0"/>
          <a:lstStyle/>
          <a:p>
            <a:endParaRPr/>
          </a:p>
        </p:txBody>
      </p:sp>
      <p:sp>
        <p:nvSpPr>
          <p:cNvPr id="5" name="object 5"/>
          <p:cNvSpPr/>
          <p:nvPr/>
        </p:nvSpPr>
        <p:spPr>
          <a:xfrm>
            <a:off x="2071689" y="1"/>
            <a:ext cx="139700" cy="135255"/>
          </a:xfrm>
          <a:custGeom>
            <a:avLst/>
            <a:gdLst/>
            <a:ahLst/>
            <a:cxnLst/>
            <a:rect l="l" t="t" r="r" b="b"/>
            <a:pathLst>
              <a:path w="139700" h="135255">
                <a:moveTo>
                  <a:pt x="0" y="134933"/>
                </a:moveTo>
                <a:lnTo>
                  <a:pt x="139695" y="134933"/>
                </a:lnTo>
                <a:lnTo>
                  <a:pt x="139695" y="59"/>
                </a:lnTo>
                <a:lnTo>
                  <a:pt x="0" y="59"/>
                </a:lnTo>
                <a:lnTo>
                  <a:pt x="0" y="134933"/>
                </a:lnTo>
              </a:path>
            </a:pathLst>
          </a:custGeom>
          <a:solidFill>
            <a:srgbClr val="D6D6EB"/>
          </a:solidFill>
        </p:spPr>
        <p:txBody>
          <a:bodyPr wrap="square" lIns="0" tIns="0" rIns="0" bIns="0" rtlCol="0"/>
          <a:lstStyle/>
          <a:p>
            <a:endParaRPr/>
          </a:p>
        </p:txBody>
      </p:sp>
      <p:sp>
        <p:nvSpPr>
          <p:cNvPr id="6" name="object 6"/>
          <p:cNvSpPr/>
          <p:nvPr/>
        </p:nvSpPr>
        <p:spPr>
          <a:xfrm>
            <a:off x="2071689" y="134919"/>
            <a:ext cx="139700" cy="141605"/>
          </a:xfrm>
          <a:custGeom>
            <a:avLst/>
            <a:gdLst/>
            <a:ahLst/>
            <a:cxnLst/>
            <a:rect l="l" t="t" r="r" b="b"/>
            <a:pathLst>
              <a:path w="139700" h="141604">
                <a:moveTo>
                  <a:pt x="0" y="141291"/>
                </a:moveTo>
                <a:lnTo>
                  <a:pt x="139695" y="141291"/>
                </a:lnTo>
                <a:lnTo>
                  <a:pt x="139695" y="0"/>
                </a:lnTo>
                <a:lnTo>
                  <a:pt x="0" y="0"/>
                </a:lnTo>
                <a:lnTo>
                  <a:pt x="0" y="141291"/>
                </a:lnTo>
                <a:close/>
              </a:path>
            </a:pathLst>
          </a:custGeom>
          <a:solidFill>
            <a:srgbClr val="A8ABD6"/>
          </a:solidFill>
        </p:spPr>
        <p:txBody>
          <a:bodyPr wrap="square" lIns="0" tIns="0" rIns="0" bIns="0" rtlCol="0"/>
          <a:lstStyle/>
          <a:p>
            <a:endParaRPr/>
          </a:p>
        </p:txBody>
      </p:sp>
      <p:sp>
        <p:nvSpPr>
          <p:cNvPr id="7" name="object 7"/>
          <p:cNvSpPr/>
          <p:nvPr/>
        </p:nvSpPr>
        <p:spPr>
          <a:xfrm>
            <a:off x="1798642" y="274627"/>
            <a:ext cx="136525" cy="135255"/>
          </a:xfrm>
          <a:custGeom>
            <a:avLst/>
            <a:gdLst/>
            <a:ahLst/>
            <a:cxnLst/>
            <a:rect l="l" t="t" r="r" b="b"/>
            <a:pathLst>
              <a:path w="136525" h="135254">
                <a:moveTo>
                  <a:pt x="0" y="134933"/>
                </a:moveTo>
                <a:lnTo>
                  <a:pt x="136517" y="134933"/>
                </a:lnTo>
                <a:lnTo>
                  <a:pt x="136517" y="0"/>
                </a:lnTo>
                <a:lnTo>
                  <a:pt x="0" y="0"/>
                </a:lnTo>
                <a:lnTo>
                  <a:pt x="0" y="134933"/>
                </a:lnTo>
                <a:close/>
              </a:path>
            </a:pathLst>
          </a:custGeom>
          <a:solidFill>
            <a:srgbClr val="D6D6EB"/>
          </a:solidFill>
        </p:spPr>
        <p:txBody>
          <a:bodyPr wrap="square" lIns="0" tIns="0" rIns="0" bIns="0" rtlCol="0"/>
          <a:lstStyle/>
          <a:p>
            <a:endParaRPr/>
          </a:p>
        </p:txBody>
      </p:sp>
      <p:sp>
        <p:nvSpPr>
          <p:cNvPr id="8" name="object 8"/>
          <p:cNvSpPr/>
          <p:nvPr/>
        </p:nvSpPr>
        <p:spPr>
          <a:xfrm>
            <a:off x="1655767" y="136451"/>
            <a:ext cx="141605" cy="138430"/>
          </a:xfrm>
          <a:custGeom>
            <a:avLst/>
            <a:gdLst/>
            <a:ahLst/>
            <a:cxnLst/>
            <a:rect l="l" t="t" r="r" b="b"/>
            <a:pathLst>
              <a:path w="141604" h="138429">
                <a:moveTo>
                  <a:pt x="0" y="138112"/>
                </a:moveTo>
                <a:lnTo>
                  <a:pt x="141279" y="138112"/>
                </a:lnTo>
                <a:lnTo>
                  <a:pt x="141279" y="0"/>
                </a:lnTo>
                <a:lnTo>
                  <a:pt x="0" y="0"/>
                </a:lnTo>
                <a:lnTo>
                  <a:pt x="0" y="138112"/>
                </a:lnTo>
                <a:close/>
              </a:path>
            </a:pathLst>
          </a:custGeom>
          <a:solidFill>
            <a:srgbClr val="00178F"/>
          </a:solidFill>
        </p:spPr>
        <p:txBody>
          <a:bodyPr wrap="square" lIns="0" tIns="0" rIns="0" bIns="0" rtlCol="0"/>
          <a:lstStyle/>
          <a:p>
            <a:endParaRPr/>
          </a:p>
        </p:txBody>
      </p:sp>
      <p:sp>
        <p:nvSpPr>
          <p:cNvPr id="9" name="object 9"/>
          <p:cNvSpPr/>
          <p:nvPr/>
        </p:nvSpPr>
        <p:spPr>
          <a:xfrm>
            <a:off x="1933575" y="271447"/>
            <a:ext cx="138430" cy="138430"/>
          </a:xfrm>
          <a:custGeom>
            <a:avLst/>
            <a:gdLst/>
            <a:ahLst/>
            <a:cxnLst/>
            <a:rect l="l" t="t" r="r" b="b"/>
            <a:pathLst>
              <a:path w="138429" h="138429">
                <a:moveTo>
                  <a:pt x="0" y="138112"/>
                </a:moveTo>
                <a:lnTo>
                  <a:pt x="138112" y="138112"/>
                </a:lnTo>
                <a:lnTo>
                  <a:pt x="138112" y="0"/>
                </a:lnTo>
                <a:lnTo>
                  <a:pt x="0" y="0"/>
                </a:lnTo>
                <a:lnTo>
                  <a:pt x="0" y="138112"/>
                </a:lnTo>
                <a:close/>
              </a:path>
            </a:pathLst>
          </a:custGeom>
          <a:solidFill>
            <a:srgbClr val="A8ABD6"/>
          </a:solidFill>
        </p:spPr>
        <p:txBody>
          <a:bodyPr wrap="square" lIns="0" tIns="0" rIns="0" bIns="0" rtlCol="0"/>
          <a:lstStyle/>
          <a:p>
            <a:endParaRPr/>
          </a:p>
        </p:txBody>
      </p:sp>
      <p:sp>
        <p:nvSpPr>
          <p:cNvPr id="10" name="object 10"/>
          <p:cNvSpPr/>
          <p:nvPr/>
        </p:nvSpPr>
        <p:spPr>
          <a:xfrm>
            <a:off x="1798642" y="409582"/>
            <a:ext cx="136525" cy="136525"/>
          </a:xfrm>
          <a:custGeom>
            <a:avLst/>
            <a:gdLst/>
            <a:ahLst/>
            <a:cxnLst/>
            <a:rect l="l" t="t" r="r" b="b"/>
            <a:pathLst>
              <a:path w="136525" h="136525">
                <a:moveTo>
                  <a:pt x="0" y="136529"/>
                </a:moveTo>
                <a:lnTo>
                  <a:pt x="136517" y="136529"/>
                </a:lnTo>
                <a:lnTo>
                  <a:pt x="136517" y="0"/>
                </a:lnTo>
                <a:lnTo>
                  <a:pt x="0" y="0"/>
                </a:lnTo>
                <a:lnTo>
                  <a:pt x="0" y="136529"/>
                </a:lnTo>
                <a:close/>
              </a:path>
            </a:pathLst>
          </a:custGeom>
          <a:solidFill>
            <a:srgbClr val="A8ABD6"/>
          </a:solidFill>
        </p:spPr>
        <p:txBody>
          <a:bodyPr wrap="square" lIns="0" tIns="0" rIns="0" bIns="0" rtlCol="0"/>
          <a:lstStyle/>
          <a:p>
            <a:endParaRPr/>
          </a:p>
        </p:txBody>
      </p:sp>
      <p:sp>
        <p:nvSpPr>
          <p:cNvPr id="11" name="object 11"/>
          <p:cNvSpPr txBox="1">
            <a:spLocks noGrp="1"/>
          </p:cNvSpPr>
          <p:nvPr>
            <p:ph type="title"/>
          </p:nvPr>
        </p:nvSpPr>
        <p:spPr>
          <a:xfrm>
            <a:off x="3082637" y="386011"/>
            <a:ext cx="10245437" cy="620363"/>
          </a:xfrm>
          <a:prstGeom prst="rect">
            <a:avLst/>
          </a:prstGeom>
        </p:spPr>
        <p:txBody>
          <a:bodyPr vert="horz" wrap="square" lIns="0" tIns="0" rIns="0" bIns="0" rtlCol="0" anchor="ctr">
            <a:spAutoFit/>
          </a:bodyPr>
          <a:lstStyle/>
          <a:p>
            <a:pPr marL="80645">
              <a:lnSpc>
                <a:spcPts val="5235"/>
              </a:lnSpc>
            </a:pPr>
            <a:r>
              <a:rPr dirty="0"/>
              <a:t>Sty</a:t>
            </a:r>
            <a:r>
              <a:rPr spc="15" dirty="0"/>
              <a:t>l</a:t>
            </a:r>
            <a:r>
              <a:rPr dirty="0"/>
              <a:t>e</a:t>
            </a:r>
            <a:r>
              <a:rPr spc="90" dirty="0">
                <a:latin typeface="Times New Roman"/>
                <a:cs typeface="Times New Roman"/>
              </a:rPr>
              <a:t> </a:t>
            </a:r>
            <a:r>
              <a:rPr spc="-5" dirty="0"/>
              <a:t>3</a:t>
            </a:r>
            <a:r>
              <a:rPr dirty="0"/>
              <a:t>:</a:t>
            </a:r>
            <a:r>
              <a:rPr spc="60" dirty="0">
                <a:latin typeface="Times New Roman"/>
                <a:cs typeface="Times New Roman"/>
              </a:rPr>
              <a:t> </a:t>
            </a:r>
            <a:r>
              <a:rPr spc="-5" dirty="0"/>
              <a:t>N-</a:t>
            </a:r>
            <a:r>
              <a:rPr dirty="0"/>
              <a:t>Tiered</a:t>
            </a:r>
          </a:p>
        </p:txBody>
      </p:sp>
      <p:sp>
        <p:nvSpPr>
          <p:cNvPr id="12" name="object 12"/>
          <p:cNvSpPr txBox="1"/>
          <p:nvPr/>
        </p:nvSpPr>
        <p:spPr>
          <a:xfrm>
            <a:off x="1852987" y="1523464"/>
            <a:ext cx="7621905" cy="4485843"/>
          </a:xfrm>
          <a:prstGeom prst="rect">
            <a:avLst/>
          </a:prstGeom>
        </p:spPr>
        <p:txBody>
          <a:bodyPr vert="horz" wrap="square" lIns="0" tIns="0" rIns="0" bIns="0" rtlCol="0">
            <a:spAutoFit/>
          </a:bodyPr>
          <a:lstStyle/>
          <a:p>
            <a:pPr marL="355600" indent="-342900">
              <a:buClr>
                <a:srgbClr val="00007C"/>
              </a:buClr>
              <a:buSzPct val="75000"/>
              <a:buFont typeface="Wingdings"/>
              <a:buChar char=""/>
              <a:tabLst>
                <a:tab pos="356235" algn="l"/>
              </a:tabLst>
            </a:pPr>
            <a:r>
              <a:rPr sz="3200" dirty="0">
                <a:solidFill>
                  <a:srgbClr val="000098"/>
                </a:solidFill>
                <a:latin typeface="Arial"/>
                <a:cs typeface="Arial"/>
              </a:rPr>
              <a:t>Advant</a:t>
            </a:r>
            <a:r>
              <a:rPr sz="3200" spc="-25" dirty="0">
                <a:solidFill>
                  <a:srgbClr val="000098"/>
                </a:solidFill>
                <a:latin typeface="Arial"/>
                <a:cs typeface="Arial"/>
              </a:rPr>
              <a:t>a</a:t>
            </a:r>
            <a:r>
              <a:rPr sz="3200" spc="-5" dirty="0">
                <a:solidFill>
                  <a:srgbClr val="000098"/>
                </a:solidFill>
                <a:latin typeface="Arial"/>
                <a:cs typeface="Arial"/>
              </a:rPr>
              <a:t>g</a:t>
            </a:r>
            <a:r>
              <a:rPr sz="3200" spc="-20" dirty="0">
                <a:solidFill>
                  <a:srgbClr val="000098"/>
                </a:solidFill>
                <a:latin typeface="Arial"/>
                <a:cs typeface="Arial"/>
              </a:rPr>
              <a:t>e</a:t>
            </a:r>
            <a:r>
              <a:rPr sz="3200" dirty="0">
                <a:solidFill>
                  <a:srgbClr val="000098"/>
                </a:solidFill>
                <a:latin typeface="Arial"/>
                <a:cs typeface="Arial"/>
              </a:rPr>
              <a:t>s</a:t>
            </a:r>
            <a:endParaRPr sz="3200">
              <a:latin typeface="Arial"/>
              <a:cs typeface="Arial"/>
            </a:endParaRPr>
          </a:p>
          <a:p>
            <a:pPr marL="750570" marR="5080" indent="-280670">
              <a:spcBef>
                <a:spcPts val="615"/>
              </a:spcBef>
            </a:pPr>
            <a:r>
              <a:rPr sz="2250" spc="185" dirty="0">
                <a:solidFill>
                  <a:srgbClr val="9898CC"/>
                </a:solidFill>
                <a:latin typeface="Wingdings"/>
                <a:cs typeface="Wingdings"/>
              </a:rPr>
              <a:t></a:t>
            </a:r>
            <a:r>
              <a:rPr sz="2800" spc="-20" dirty="0">
                <a:latin typeface="Arial"/>
                <a:cs typeface="Arial"/>
              </a:rPr>
              <a:t>Se</a:t>
            </a:r>
            <a:r>
              <a:rPr sz="2800" spc="-10" dirty="0">
                <a:latin typeface="Arial"/>
                <a:cs typeface="Arial"/>
              </a:rPr>
              <a:t>p</a:t>
            </a:r>
            <a:r>
              <a:rPr sz="2800" spc="-25" dirty="0">
                <a:latin typeface="Arial"/>
                <a:cs typeface="Arial"/>
              </a:rPr>
              <a:t>a</a:t>
            </a:r>
            <a:r>
              <a:rPr sz="2800" dirty="0">
                <a:latin typeface="Arial"/>
                <a:cs typeface="Arial"/>
              </a:rPr>
              <a:t>r</a:t>
            </a:r>
            <a:r>
              <a:rPr sz="2800" spc="-25" dirty="0">
                <a:latin typeface="Arial"/>
                <a:cs typeface="Arial"/>
              </a:rPr>
              <a:t>a</a:t>
            </a:r>
            <a:r>
              <a:rPr sz="2800" dirty="0">
                <a:latin typeface="Arial"/>
                <a:cs typeface="Arial"/>
              </a:rPr>
              <a:t>t</a:t>
            </a:r>
            <a:r>
              <a:rPr sz="2800" spc="-15" dirty="0">
                <a:latin typeface="Arial"/>
                <a:cs typeface="Arial"/>
              </a:rPr>
              <a:t>i</a:t>
            </a:r>
            <a:r>
              <a:rPr sz="2800" spc="-10" dirty="0">
                <a:latin typeface="Arial"/>
                <a:cs typeface="Arial"/>
              </a:rPr>
              <a:t>o</a:t>
            </a:r>
            <a:r>
              <a:rPr sz="2800" spc="-20" dirty="0">
                <a:latin typeface="Arial"/>
                <a:cs typeface="Arial"/>
              </a:rPr>
              <a:t>n</a:t>
            </a:r>
            <a:r>
              <a:rPr sz="2800" spc="25" dirty="0">
                <a:latin typeface="Times New Roman"/>
                <a:cs typeface="Times New Roman"/>
              </a:rPr>
              <a:t> </a:t>
            </a:r>
            <a:r>
              <a:rPr sz="2800" spc="-25" dirty="0">
                <a:latin typeface="Arial"/>
                <a:cs typeface="Arial"/>
              </a:rPr>
              <a:t>o</a:t>
            </a:r>
            <a:r>
              <a:rPr sz="2800" spc="-10" dirty="0">
                <a:latin typeface="Arial"/>
                <a:cs typeface="Arial"/>
              </a:rPr>
              <a:t>f</a:t>
            </a:r>
            <a:r>
              <a:rPr sz="2800" spc="85" dirty="0">
                <a:latin typeface="Times New Roman"/>
                <a:cs typeface="Times New Roman"/>
              </a:rPr>
              <a:t> </a:t>
            </a:r>
            <a:r>
              <a:rPr sz="2800" spc="-5" dirty="0">
                <a:latin typeface="Arial"/>
                <a:cs typeface="Arial"/>
              </a:rPr>
              <a:t>c</a:t>
            </a:r>
            <a:r>
              <a:rPr sz="2800" spc="-25" dirty="0">
                <a:latin typeface="Arial"/>
                <a:cs typeface="Arial"/>
              </a:rPr>
              <a:t>o</a:t>
            </a:r>
            <a:r>
              <a:rPr sz="2800" spc="-10" dirty="0">
                <a:latin typeface="Arial"/>
                <a:cs typeface="Arial"/>
              </a:rPr>
              <a:t>nc</a:t>
            </a:r>
            <a:r>
              <a:rPr sz="2800" spc="-25" dirty="0">
                <a:latin typeface="Arial"/>
                <a:cs typeface="Arial"/>
              </a:rPr>
              <a:t>e</a:t>
            </a:r>
            <a:r>
              <a:rPr sz="2800" dirty="0">
                <a:latin typeface="Arial"/>
                <a:cs typeface="Arial"/>
              </a:rPr>
              <a:t>r</a:t>
            </a:r>
            <a:r>
              <a:rPr sz="2800" spc="-25" dirty="0">
                <a:latin typeface="Arial"/>
                <a:cs typeface="Arial"/>
              </a:rPr>
              <a:t>n</a:t>
            </a:r>
            <a:r>
              <a:rPr sz="2800" spc="-5" dirty="0">
                <a:latin typeface="Arial"/>
                <a:cs typeface="Arial"/>
              </a:rPr>
              <a:t>s</a:t>
            </a:r>
            <a:r>
              <a:rPr sz="2800" spc="-10" dirty="0">
                <a:latin typeface="Arial"/>
                <a:cs typeface="Arial"/>
              </a:rPr>
              <a:t>,</a:t>
            </a:r>
            <a:r>
              <a:rPr sz="2800" spc="60" dirty="0">
                <a:latin typeface="Times New Roman"/>
                <a:cs typeface="Times New Roman"/>
              </a:rPr>
              <a:t> </a:t>
            </a:r>
            <a:r>
              <a:rPr sz="2800" i="1" spc="-25" dirty="0">
                <a:solidFill>
                  <a:srgbClr val="000098"/>
                </a:solidFill>
                <a:latin typeface="Arial"/>
                <a:cs typeface="Arial"/>
              </a:rPr>
              <a:t>d</a:t>
            </a:r>
            <a:r>
              <a:rPr sz="2800" i="1" dirty="0">
                <a:solidFill>
                  <a:srgbClr val="000098"/>
                </a:solidFill>
                <a:latin typeface="Arial"/>
                <a:cs typeface="Arial"/>
              </a:rPr>
              <a:t>i</a:t>
            </a:r>
            <a:r>
              <a:rPr sz="2800" i="1" spc="-10" dirty="0">
                <a:solidFill>
                  <a:srgbClr val="000098"/>
                </a:solidFill>
                <a:latin typeface="Arial"/>
                <a:cs typeface="Arial"/>
              </a:rPr>
              <a:t>v</a:t>
            </a:r>
            <a:r>
              <a:rPr sz="2800" i="1" spc="-15" dirty="0">
                <a:solidFill>
                  <a:srgbClr val="000098"/>
                </a:solidFill>
                <a:latin typeface="Arial"/>
                <a:cs typeface="Arial"/>
              </a:rPr>
              <a:t>i</a:t>
            </a:r>
            <a:r>
              <a:rPr sz="2800" i="1" spc="-10" dirty="0">
                <a:solidFill>
                  <a:srgbClr val="000098"/>
                </a:solidFill>
                <a:latin typeface="Arial"/>
                <a:cs typeface="Arial"/>
              </a:rPr>
              <a:t>d</a:t>
            </a:r>
            <a:r>
              <a:rPr sz="2800" i="1" spc="-20" dirty="0">
                <a:solidFill>
                  <a:srgbClr val="000098"/>
                </a:solidFill>
                <a:latin typeface="Arial"/>
                <a:cs typeface="Arial"/>
              </a:rPr>
              <a:t>e</a:t>
            </a:r>
            <a:r>
              <a:rPr sz="2800" i="1" spc="85" dirty="0">
                <a:solidFill>
                  <a:srgbClr val="000098"/>
                </a:solidFill>
                <a:latin typeface="Times New Roman"/>
                <a:cs typeface="Times New Roman"/>
              </a:rPr>
              <a:t> </a:t>
            </a:r>
            <a:r>
              <a:rPr sz="2800" i="1" spc="-25" dirty="0">
                <a:solidFill>
                  <a:srgbClr val="000098"/>
                </a:solidFill>
                <a:latin typeface="Arial"/>
                <a:cs typeface="Arial"/>
              </a:rPr>
              <a:t>a</a:t>
            </a:r>
            <a:r>
              <a:rPr sz="2800" i="1" spc="-10" dirty="0">
                <a:solidFill>
                  <a:srgbClr val="000098"/>
                </a:solidFill>
                <a:latin typeface="Arial"/>
                <a:cs typeface="Arial"/>
              </a:rPr>
              <a:t>n</a:t>
            </a:r>
            <a:r>
              <a:rPr sz="2800" i="1" spc="-20" dirty="0">
                <a:solidFill>
                  <a:srgbClr val="000098"/>
                </a:solidFill>
                <a:latin typeface="Arial"/>
                <a:cs typeface="Arial"/>
              </a:rPr>
              <a:t>d</a:t>
            </a:r>
            <a:r>
              <a:rPr sz="2800" i="1" spc="15" dirty="0">
                <a:solidFill>
                  <a:srgbClr val="000098"/>
                </a:solidFill>
                <a:latin typeface="Times New Roman"/>
                <a:cs typeface="Times New Roman"/>
              </a:rPr>
              <a:t> </a:t>
            </a:r>
            <a:r>
              <a:rPr sz="2800" i="1" spc="-10" dirty="0">
                <a:solidFill>
                  <a:srgbClr val="000098"/>
                </a:solidFill>
                <a:latin typeface="Arial"/>
                <a:cs typeface="Arial"/>
              </a:rPr>
              <a:t>c</a:t>
            </a:r>
            <a:r>
              <a:rPr sz="2800" i="1" spc="-25" dirty="0">
                <a:solidFill>
                  <a:srgbClr val="000098"/>
                </a:solidFill>
                <a:latin typeface="Arial"/>
                <a:cs typeface="Arial"/>
              </a:rPr>
              <a:t>o</a:t>
            </a:r>
            <a:r>
              <a:rPr sz="2800" i="1" spc="-10" dirty="0">
                <a:solidFill>
                  <a:srgbClr val="000098"/>
                </a:solidFill>
                <a:latin typeface="Arial"/>
                <a:cs typeface="Arial"/>
              </a:rPr>
              <a:t>n</a:t>
            </a:r>
            <a:r>
              <a:rPr sz="2800" i="1" spc="-25" dirty="0">
                <a:solidFill>
                  <a:srgbClr val="000098"/>
                </a:solidFill>
                <a:latin typeface="Arial"/>
                <a:cs typeface="Arial"/>
              </a:rPr>
              <a:t>q</a:t>
            </a:r>
            <a:r>
              <a:rPr sz="2800" i="1" spc="-10" dirty="0">
                <a:solidFill>
                  <a:srgbClr val="000098"/>
                </a:solidFill>
                <a:latin typeface="Arial"/>
                <a:cs typeface="Arial"/>
              </a:rPr>
              <a:t>u</a:t>
            </a:r>
            <a:r>
              <a:rPr sz="2800" i="1" spc="-20" dirty="0">
                <a:solidFill>
                  <a:srgbClr val="000098"/>
                </a:solidFill>
                <a:latin typeface="Arial"/>
                <a:cs typeface="Arial"/>
              </a:rPr>
              <a:t>er</a:t>
            </a:r>
            <a:r>
              <a:rPr sz="2800" i="1" spc="-15" dirty="0">
                <a:solidFill>
                  <a:srgbClr val="000098"/>
                </a:solidFill>
                <a:latin typeface="Times New Roman"/>
                <a:cs typeface="Times New Roman"/>
              </a:rPr>
              <a:t> </a:t>
            </a:r>
            <a:r>
              <a:rPr sz="2800" i="1" spc="-10" dirty="0">
                <a:solidFill>
                  <a:srgbClr val="000098"/>
                </a:solidFill>
                <a:latin typeface="Arial"/>
                <a:cs typeface="Arial"/>
              </a:rPr>
              <a:t>approac</a:t>
            </a:r>
            <a:r>
              <a:rPr sz="2800" i="1" spc="-20" dirty="0">
                <a:solidFill>
                  <a:srgbClr val="000098"/>
                </a:solidFill>
                <a:latin typeface="Arial"/>
                <a:cs typeface="Arial"/>
              </a:rPr>
              <a:t>h</a:t>
            </a:r>
            <a:r>
              <a:rPr sz="2800" i="1" spc="85" dirty="0">
                <a:solidFill>
                  <a:srgbClr val="000098"/>
                </a:solidFill>
                <a:latin typeface="Times New Roman"/>
                <a:cs typeface="Times New Roman"/>
              </a:rPr>
              <a:t> </a:t>
            </a:r>
            <a:r>
              <a:rPr sz="2800" spc="-15" dirty="0">
                <a:latin typeface="Arial"/>
                <a:cs typeface="Arial"/>
              </a:rPr>
              <a:t>to</a:t>
            </a:r>
            <a:r>
              <a:rPr sz="2800" spc="60" dirty="0">
                <a:latin typeface="Times New Roman"/>
                <a:cs typeface="Times New Roman"/>
              </a:rPr>
              <a:t> </a:t>
            </a:r>
            <a:r>
              <a:rPr sz="2800" spc="-10" dirty="0">
                <a:latin typeface="Arial"/>
                <a:cs typeface="Arial"/>
              </a:rPr>
              <a:t>s</a:t>
            </a:r>
            <a:r>
              <a:rPr sz="2800" spc="-25" dirty="0">
                <a:latin typeface="Arial"/>
                <a:cs typeface="Arial"/>
              </a:rPr>
              <a:t>o</a:t>
            </a:r>
            <a:r>
              <a:rPr sz="2800" dirty="0">
                <a:latin typeface="Arial"/>
                <a:cs typeface="Arial"/>
              </a:rPr>
              <a:t>l</a:t>
            </a:r>
            <a:r>
              <a:rPr sz="2800" spc="-10" dirty="0">
                <a:latin typeface="Arial"/>
                <a:cs typeface="Arial"/>
              </a:rPr>
              <a:t>v</a:t>
            </a:r>
            <a:r>
              <a:rPr sz="2800" spc="-15" dirty="0">
                <a:latin typeface="Arial"/>
                <a:cs typeface="Arial"/>
              </a:rPr>
              <a:t>i</a:t>
            </a:r>
            <a:r>
              <a:rPr sz="2800" spc="-10" dirty="0">
                <a:latin typeface="Arial"/>
                <a:cs typeface="Arial"/>
              </a:rPr>
              <a:t>n</a:t>
            </a:r>
            <a:r>
              <a:rPr sz="2800" spc="-20" dirty="0">
                <a:latin typeface="Arial"/>
                <a:cs typeface="Arial"/>
              </a:rPr>
              <a:t>g</a:t>
            </a:r>
            <a:r>
              <a:rPr sz="2800" spc="75" dirty="0">
                <a:latin typeface="Times New Roman"/>
                <a:cs typeface="Times New Roman"/>
              </a:rPr>
              <a:t> </a:t>
            </a:r>
            <a:r>
              <a:rPr sz="2800" spc="-15" dirty="0">
                <a:latin typeface="Arial"/>
                <a:cs typeface="Arial"/>
              </a:rPr>
              <a:t>l</a:t>
            </a:r>
            <a:r>
              <a:rPr sz="2800" spc="-10" dirty="0">
                <a:latin typeface="Arial"/>
                <a:cs typeface="Arial"/>
              </a:rPr>
              <a:t>arg</a:t>
            </a:r>
            <a:r>
              <a:rPr sz="2800" spc="-20" dirty="0">
                <a:latin typeface="Arial"/>
                <a:cs typeface="Arial"/>
              </a:rPr>
              <a:t>e</a:t>
            </a:r>
            <a:r>
              <a:rPr sz="2800" spc="95" dirty="0">
                <a:latin typeface="Times New Roman"/>
                <a:cs typeface="Times New Roman"/>
              </a:rPr>
              <a:t> </a:t>
            </a:r>
            <a:r>
              <a:rPr sz="2800" spc="-10" dirty="0">
                <a:latin typeface="Arial"/>
                <a:cs typeface="Arial"/>
              </a:rPr>
              <a:t>sc</a:t>
            </a:r>
            <a:r>
              <a:rPr sz="2800" spc="-25" dirty="0">
                <a:latin typeface="Arial"/>
                <a:cs typeface="Arial"/>
              </a:rPr>
              <a:t>a</a:t>
            </a:r>
            <a:r>
              <a:rPr sz="2800" dirty="0">
                <a:latin typeface="Arial"/>
                <a:cs typeface="Arial"/>
              </a:rPr>
              <a:t>l</a:t>
            </a:r>
            <a:r>
              <a:rPr sz="2800" spc="-20" dirty="0">
                <a:latin typeface="Arial"/>
                <a:cs typeface="Arial"/>
              </a:rPr>
              <a:t>e</a:t>
            </a:r>
            <a:r>
              <a:rPr sz="2800" spc="60" dirty="0">
                <a:latin typeface="Times New Roman"/>
                <a:cs typeface="Times New Roman"/>
              </a:rPr>
              <a:t> </a:t>
            </a:r>
            <a:r>
              <a:rPr sz="2800" spc="-10" dirty="0">
                <a:latin typeface="Arial"/>
                <a:cs typeface="Arial"/>
              </a:rPr>
              <a:t>s</a:t>
            </a:r>
            <a:r>
              <a:rPr sz="2800" spc="-25" dirty="0">
                <a:latin typeface="Arial"/>
                <a:cs typeface="Arial"/>
              </a:rPr>
              <a:t>o</a:t>
            </a:r>
            <a:r>
              <a:rPr sz="2800" dirty="0">
                <a:latin typeface="Arial"/>
                <a:cs typeface="Arial"/>
              </a:rPr>
              <a:t>f</a:t>
            </a:r>
            <a:r>
              <a:rPr sz="2800" spc="-15" dirty="0">
                <a:latin typeface="Arial"/>
                <a:cs typeface="Arial"/>
              </a:rPr>
              <a:t>tware</a:t>
            </a:r>
            <a:r>
              <a:rPr sz="2800" spc="-10" dirty="0">
                <a:latin typeface="Times New Roman"/>
                <a:cs typeface="Times New Roman"/>
              </a:rPr>
              <a:t> </a:t>
            </a:r>
            <a:r>
              <a:rPr sz="2800" spc="-25" dirty="0">
                <a:latin typeface="Arial"/>
                <a:cs typeface="Arial"/>
              </a:rPr>
              <a:t>p</a:t>
            </a:r>
            <a:r>
              <a:rPr sz="2800" dirty="0">
                <a:latin typeface="Arial"/>
                <a:cs typeface="Arial"/>
              </a:rPr>
              <a:t>r</a:t>
            </a:r>
            <a:r>
              <a:rPr sz="2800" spc="-25" dirty="0">
                <a:latin typeface="Arial"/>
                <a:cs typeface="Arial"/>
              </a:rPr>
              <a:t>o</a:t>
            </a:r>
            <a:r>
              <a:rPr sz="2800" spc="-10" dirty="0">
                <a:latin typeface="Arial"/>
                <a:cs typeface="Arial"/>
              </a:rPr>
              <a:t>b</a:t>
            </a:r>
            <a:r>
              <a:rPr sz="2800" spc="-15" dirty="0">
                <a:latin typeface="Arial"/>
                <a:cs typeface="Arial"/>
              </a:rPr>
              <a:t>le</a:t>
            </a:r>
            <a:r>
              <a:rPr sz="2800" spc="-25" dirty="0">
                <a:latin typeface="Arial"/>
                <a:cs typeface="Arial"/>
              </a:rPr>
              <a:t>m</a:t>
            </a:r>
            <a:endParaRPr sz="2800">
              <a:latin typeface="Arial"/>
              <a:cs typeface="Arial"/>
            </a:endParaRPr>
          </a:p>
          <a:p>
            <a:pPr marL="469900">
              <a:spcBef>
                <a:spcPts val="600"/>
              </a:spcBef>
            </a:pPr>
            <a:r>
              <a:rPr sz="2250" spc="-20" dirty="0">
                <a:solidFill>
                  <a:srgbClr val="9898CC"/>
                </a:solidFill>
                <a:latin typeface="Wingdings"/>
                <a:cs typeface="Wingdings"/>
              </a:rPr>
              <a:t></a:t>
            </a:r>
            <a:r>
              <a:rPr sz="2250" spc="-355" dirty="0">
                <a:solidFill>
                  <a:srgbClr val="9898CC"/>
                </a:solidFill>
                <a:latin typeface="Times New Roman"/>
                <a:cs typeface="Times New Roman"/>
              </a:rPr>
              <a:t> </a:t>
            </a:r>
            <a:r>
              <a:rPr sz="2800" spc="-25" dirty="0">
                <a:latin typeface="Arial"/>
                <a:cs typeface="Arial"/>
              </a:rPr>
              <a:t>M</a:t>
            </a:r>
            <a:r>
              <a:rPr sz="2800" spc="-15" dirty="0">
                <a:latin typeface="Arial"/>
                <a:cs typeface="Arial"/>
              </a:rPr>
              <a:t>ai</a:t>
            </a:r>
            <a:r>
              <a:rPr sz="2800" spc="-10" dirty="0">
                <a:latin typeface="Arial"/>
                <a:cs typeface="Arial"/>
              </a:rPr>
              <a:t>nte</a:t>
            </a:r>
            <a:r>
              <a:rPr sz="2800" spc="-25" dirty="0">
                <a:latin typeface="Arial"/>
                <a:cs typeface="Arial"/>
              </a:rPr>
              <a:t>n</a:t>
            </a:r>
            <a:r>
              <a:rPr sz="2800" spc="-10" dirty="0">
                <a:latin typeface="Arial"/>
                <a:cs typeface="Arial"/>
              </a:rPr>
              <a:t>a</a:t>
            </a:r>
            <a:r>
              <a:rPr sz="2800" spc="-25" dirty="0">
                <a:latin typeface="Arial"/>
                <a:cs typeface="Arial"/>
              </a:rPr>
              <a:t>n</a:t>
            </a:r>
            <a:r>
              <a:rPr sz="2800" spc="-5" dirty="0">
                <a:latin typeface="Arial"/>
                <a:cs typeface="Arial"/>
              </a:rPr>
              <a:t>c</a:t>
            </a:r>
            <a:r>
              <a:rPr sz="2800" spc="-20" dirty="0">
                <a:latin typeface="Arial"/>
                <a:cs typeface="Arial"/>
              </a:rPr>
              <a:t>e</a:t>
            </a:r>
            <a:endParaRPr sz="2800">
              <a:latin typeface="Arial"/>
              <a:cs typeface="Arial"/>
            </a:endParaRPr>
          </a:p>
          <a:p>
            <a:pPr>
              <a:lnSpc>
                <a:spcPct val="100000"/>
              </a:lnSpc>
            </a:pPr>
            <a:endParaRPr sz="2800">
              <a:latin typeface="Times New Roman"/>
              <a:cs typeface="Times New Roman"/>
            </a:endParaRPr>
          </a:p>
          <a:p>
            <a:pPr marL="355600" indent="-342900">
              <a:spcBef>
                <a:spcPts val="1805"/>
              </a:spcBef>
              <a:buClr>
                <a:srgbClr val="00007C"/>
              </a:buClr>
              <a:buSzPct val="75000"/>
              <a:buFont typeface="Wingdings"/>
              <a:buChar char=""/>
              <a:tabLst>
                <a:tab pos="356235" algn="l"/>
              </a:tabLst>
            </a:pPr>
            <a:r>
              <a:rPr sz="3200" spc="-5" dirty="0">
                <a:solidFill>
                  <a:srgbClr val="000098"/>
                </a:solidFill>
                <a:latin typeface="Arial"/>
                <a:cs typeface="Arial"/>
              </a:rPr>
              <a:t>Disadva</a:t>
            </a:r>
            <a:r>
              <a:rPr sz="3200" spc="-25" dirty="0">
                <a:solidFill>
                  <a:srgbClr val="000098"/>
                </a:solidFill>
                <a:latin typeface="Arial"/>
                <a:cs typeface="Arial"/>
              </a:rPr>
              <a:t>n</a:t>
            </a:r>
            <a:r>
              <a:rPr sz="3200" dirty="0">
                <a:solidFill>
                  <a:srgbClr val="000098"/>
                </a:solidFill>
                <a:latin typeface="Arial"/>
                <a:cs typeface="Arial"/>
              </a:rPr>
              <a:t>t</a:t>
            </a:r>
            <a:r>
              <a:rPr sz="3200" spc="-20" dirty="0">
                <a:solidFill>
                  <a:srgbClr val="000098"/>
                </a:solidFill>
                <a:latin typeface="Arial"/>
                <a:cs typeface="Arial"/>
              </a:rPr>
              <a:t>a</a:t>
            </a:r>
            <a:r>
              <a:rPr sz="3200" spc="-5" dirty="0">
                <a:solidFill>
                  <a:srgbClr val="000098"/>
                </a:solidFill>
                <a:latin typeface="Arial"/>
                <a:cs typeface="Arial"/>
              </a:rPr>
              <a:t>g</a:t>
            </a:r>
            <a:r>
              <a:rPr sz="3200" spc="-20" dirty="0">
                <a:solidFill>
                  <a:srgbClr val="000098"/>
                </a:solidFill>
                <a:latin typeface="Arial"/>
                <a:cs typeface="Arial"/>
              </a:rPr>
              <a:t>e</a:t>
            </a:r>
            <a:r>
              <a:rPr sz="3200" dirty="0">
                <a:solidFill>
                  <a:srgbClr val="000098"/>
                </a:solidFill>
                <a:latin typeface="Arial"/>
                <a:cs typeface="Arial"/>
              </a:rPr>
              <a:t>s</a:t>
            </a:r>
            <a:endParaRPr sz="3200">
              <a:latin typeface="Arial"/>
              <a:cs typeface="Arial"/>
            </a:endParaRPr>
          </a:p>
          <a:p>
            <a:pPr marL="750570" marR="1029335" indent="-280670">
              <a:lnSpc>
                <a:spcPts val="3300"/>
              </a:lnSpc>
              <a:spcBef>
                <a:spcPts val="919"/>
              </a:spcBef>
            </a:pPr>
            <a:r>
              <a:rPr sz="2250" spc="185" dirty="0">
                <a:solidFill>
                  <a:srgbClr val="9898CC"/>
                </a:solidFill>
                <a:latin typeface="Wingdings"/>
                <a:cs typeface="Wingdings"/>
              </a:rPr>
              <a:t></a:t>
            </a:r>
            <a:r>
              <a:rPr sz="2800" spc="-20" dirty="0">
                <a:latin typeface="Arial"/>
                <a:cs typeface="Arial"/>
              </a:rPr>
              <a:t>Pe</a:t>
            </a:r>
            <a:r>
              <a:rPr sz="2800" dirty="0">
                <a:latin typeface="Arial"/>
                <a:cs typeface="Arial"/>
              </a:rPr>
              <a:t>r</a:t>
            </a:r>
            <a:r>
              <a:rPr sz="2800" spc="-10" dirty="0">
                <a:latin typeface="Arial"/>
                <a:cs typeface="Arial"/>
              </a:rPr>
              <a:t>for</a:t>
            </a:r>
            <a:r>
              <a:rPr sz="2800" spc="-20" dirty="0">
                <a:latin typeface="Arial"/>
                <a:cs typeface="Arial"/>
              </a:rPr>
              <a:t>m</a:t>
            </a:r>
            <a:r>
              <a:rPr sz="2800" spc="-25" dirty="0">
                <a:latin typeface="Arial"/>
                <a:cs typeface="Arial"/>
              </a:rPr>
              <a:t>a</a:t>
            </a:r>
            <a:r>
              <a:rPr sz="2800" spc="-10" dirty="0">
                <a:latin typeface="Arial"/>
                <a:cs typeface="Arial"/>
              </a:rPr>
              <a:t>nc</a:t>
            </a:r>
            <a:r>
              <a:rPr sz="2800" spc="-20" dirty="0">
                <a:latin typeface="Arial"/>
                <a:cs typeface="Arial"/>
              </a:rPr>
              <a:t>e</a:t>
            </a:r>
            <a:r>
              <a:rPr sz="2800" spc="25" dirty="0">
                <a:latin typeface="Times New Roman"/>
                <a:cs typeface="Times New Roman"/>
              </a:rPr>
              <a:t> </a:t>
            </a:r>
            <a:r>
              <a:rPr sz="2800" spc="-10" dirty="0">
                <a:latin typeface="Arial"/>
                <a:cs typeface="Arial"/>
              </a:rPr>
              <a:t>(es</a:t>
            </a:r>
            <a:r>
              <a:rPr sz="2800" spc="-25" dirty="0">
                <a:latin typeface="Arial"/>
                <a:cs typeface="Arial"/>
              </a:rPr>
              <a:t>p</a:t>
            </a:r>
            <a:r>
              <a:rPr sz="2800" spc="-10" dirty="0">
                <a:latin typeface="Arial"/>
                <a:cs typeface="Arial"/>
              </a:rPr>
              <a:t>ec</a:t>
            </a:r>
            <a:r>
              <a:rPr sz="2800" spc="-15" dirty="0">
                <a:latin typeface="Arial"/>
                <a:cs typeface="Arial"/>
              </a:rPr>
              <a:t>i</a:t>
            </a:r>
            <a:r>
              <a:rPr sz="2800" spc="-10" dirty="0">
                <a:latin typeface="Arial"/>
                <a:cs typeface="Arial"/>
              </a:rPr>
              <a:t>a</a:t>
            </a:r>
            <a:r>
              <a:rPr sz="2800" spc="-15" dirty="0">
                <a:latin typeface="Arial"/>
                <a:cs typeface="Arial"/>
              </a:rPr>
              <a:t>l</a:t>
            </a:r>
            <a:r>
              <a:rPr sz="2800" spc="-5" dirty="0">
                <a:latin typeface="Arial"/>
                <a:cs typeface="Arial"/>
              </a:rPr>
              <a:t>l</a:t>
            </a:r>
            <a:r>
              <a:rPr sz="2800" spc="-15" dirty="0">
                <a:latin typeface="Arial"/>
                <a:cs typeface="Arial"/>
              </a:rPr>
              <a:t>y</a:t>
            </a:r>
            <a:r>
              <a:rPr sz="2800" spc="80" dirty="0">
                <a:latin typeface="Times New Roman"/>
                <a:cs typeface="Times New Roman"/>
              </a:rPr>
              <a:t> </a:t>
            </a:r>
            <a:r>
              <a:rPr sz="2800" spc="-5" dirty="0">
                <a:latin typeface="Arial"/>
                <a:cs typeface="Arial"/>
              </a:rPr>
              <a:t>i</a:t>
            </a:r>
            <a:r>
              <a:rPr sz="2800" spc="-10" dirty="0">
                <a:latin typeface="Arial"/>
                <a:cs typeface="Arial"/>
              </a:rPr>
              <a:t>f</a:t>
            </a:r>
            <a:r>
              <a:rPr sz="2800" spc="60" dirty="0">
                <a:latin typeface="Times New Roman"/>
                <a:cs typeface="Times New Roman"/>
              </a:rPr>
              <a:t> </a:t>
            </a:r>
            <a:r>
              <a:rPr sz="2800" spc="-25" dirty="0">
                <a:latin typeface="Arial"/>
                <a:cs typeface="Arial"/>
              </a:rPr>
              <a:t>d</a:t>
            </a:r>
            <a:r>
              <a:rPr sz="2800" dirty="0">
                <a:latin typeface="Arial"/>
                <a:cs typeface="Arial"/>
              </a:rPr>
              <a:t>i</a:t>
            </a:r>
            <a:r>
              <a:rPr sz="2800" spc="-10" dirty="0">
                <a:latin typeface="Arial"/>
                <a:cs typeface="Arial"/>
              </a:rPr>
              <a:t>st</a:t>
            </a:r>
            <a:r>
              <a:rPr sz="2800" spc="-5" dirty="0">
                <a:latin typeface="Arial"/>
                <a:cs typeface="Arial"/>
              </a:rPr>
              <a:t>r</a:t>
            </a:r>
            <a:r>
              <a:rPr sz="2800" spc="-15" dirty="0">
                <a:latin typeface="Arial"/>
                <a:cs typeface="Arial"/>
              </a:rPr>
              <a:t>i</a:t>
            </a:r>
            <a:r>
              <a:rPr sz="2800" spc="-10" dirty="0">
                <a:latin typeface="Arial"/>
                <a:cs typeface="Arial"/>
              </a:rPr>
              <a:t>b</a:t>
            </a:r>
            <a:r>
              <a:rPr sz="2800" spc="-20" dirty="0">
                <a:latin typeface="Arial"/>
                <a:cs typeface="Arial"/>
              </a:rPr>
              <a:t>ut</a:t>
            </a:r>
            <a:r>
              <a:rPr sz="2800" spc="-15" dirty="0">
                <a:latin typeface="Arial"/>
                <a:cs typeface="Arial"/>
              </a:rPr>
              <a:t>e</a:t>
            </a:r>
            <a:r>
              <a:rPr sz="2800" spc="-20" dirty="0">
                <a:latin typeface="Arial"/>
                <a:cs typeface="Arial"/>
              </a:rPr>
              <a:t>d</a:t>
            </a:r>
            <a:r>
              <a:rPr sz="2800" spc="-10" dirty="0">
                <a:latin typeface="Times New Roman"/>
                <a:cs typeface="Times New Roman"/>
              </a:rPr>
              <a:t> </a:t>
            </a:r>
            <a:r>
              <a:rPr sz="2800" spc="-10" dirty="0">
                <a:latin typeface="Arial"/>
                <a:cs typeface="Arial"/>
              </a:rPr>
              <a:t>c</a:t>
            </a:r>
            <a:r>
              <a:rPr sz="2800" spc="-25" dirty="0">
                <a:latin typeface="Arial"/>
                <a:cs typeface="Arial"/>
              </a:rPr>
              <a:t>o</a:t>
            </a:r>
            <a:r>
              <a:rPr sz="2800" spc="-20" dirty="0">
                <a:latin typeface="Arial"/>
                <a:cs typeface="Arial"/>
              </a:rPr>
              <a:t>m</a:t>
            </a:r>
            <a:r>
              <a:rPr sz="2800" spc="-25" dirty="0">
                <a:latin typeface="Arial"/>
                <a:cs typeface="Arial"/>
              </a:rPr>
              <a:t>p</a:t>
            </a:r>
            <a:r>
              <a:rPr sz="2800" spc="-10" dirty="0">
                <a:latin typeface="Arial"/>
                <a:cs typeface="Arial"/>
              </a:rPr>
              <a:t>o</a:t>
            </a:r>
            <a:r>
              <a:rPr sz="2800" spc="-25" dirty="0">
                <a:latin typeface="Arial"/>
                <a:cs typeface="Arial"/>
              </a:rPr>
              <a:t>n</a:t>
            </a:r>
            <a:r>
              <a:rPr sz="2800" spc="-10" dirty="0">
                <a:latin typeface="Arial"/>
                <a:cs typeface="Arial"/>
              </a:rPr>
              <a:t>e</a:t>
            </a:r>
            <a:r>
              <a:rPr sz="2800" spc="-25" dirty="0">
                <a:latin typeface="Arial"/>
                <a:cs typeface="Arial"/>
              </a:rPr>
              <a:t>n</a:t>
            </a:r>
            <a:r>
              <a:rPr sz="2800" dirty="0">
                <a:latin typeface="Arial"/>
                <a:cs typeface="Arial"/>
              </a:rPr>
              <a:t>t</a:t>
            </a:r>
            <a:r>
              <a:rPr sz="2800" spc="-10" dirty="0">
                <a:latin typeface="Arial"/>
                <a:cs typeface="Arial"/>
              </a:rPr>
              <a:t>s)</a:t>
            </a:r>
            <a:endParaRPr sz="2800">
              <a:latin typeface="Arial"/>
              <a:cs typeface="Arial"/>
            </a:endParaRPr>
          </a:p>
        </p:txBody>
      </p:sp>
    </p:spTree>
    <p:extLst>
      <p:ext uri="{BB962C8B-B14F-4D97-AF65-F5344CB8AC3E}">
        <p14:creationId xmlns:p14="http://schemas.microsoft.com/office/powerpoint/2010/main" val="21946088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080201" y="426459"/>
            <a:ext cx="7461884" cy="498598"/>
          </a:xfrm>
          <a:prstGeom prst="rect">
            <a:avLst/>
          </a:prstGeom>
        </p:spPr>
        <p:txBody>
          <a:bodyPr vert="horz" wrap="square" lIns="0" tIns="0" rIns="0" bIns="0" rtlCol="0">
            <a:spAutoFit/>
          </a:bodyPr>
          <a:lstStyle/>
          <a:p>
            <a:pPr marL="504965" indent="-504965" algn="ctr">
              <a:lnSpc>
                <a:spcPct val="90000"/>
              </a:lnSpc>
              <a:spcBef>
                <a:spcPts val="500"/>
              </a:spcBef>
              <a:buClr>
                <a:schemeClr val="tx1"/>
              </a:buClr>
              <a:buSzPct val="68000"/>
              <a:buFont typeface="Wingdings 3"/>
              <a:buChar char=""/>
              <a:defRPr/>
            </a:pPr>
            <a:r>
              <a:rPr sz="3600" b="1" u="sng" dirty="0">
                <a:latin typeface="Times New Roman" panose="02020603050405020304" pitchFamily="18" charset="0"/>
                <a:ea typeface="+mj-ea"/>
                <a:cs typeface="Arial" charset="0"/>
              </a:rPr>
              <a:t>Role of the Software Architecture</a:t>
            </a:r>
          </a:p>
        </p:txBody>
      </p:sp>
      <p:sp>
        <p:nvSpPr>
          <p:cNvPr id="3" name="object 3"/>
          <p:cNvSpPr txBox="1"/>
          <p:nvPr/>
        </p:nvSpPr>
        <p:spPr>
          <a:xfrm>
            <a:off x="1524000" y="1770854"/>
            <a:ext cx="9643272" cy="3316292"/>
          </a:xfrm>
          <a:prstGeom prst="rect">
            <a:avLst/>
          </a:prstGeom>
        </p:spPr>
        <p:txBody>
          <a:bodyPr vert="horz" wrap="square" lIns="0" tIns="0" rIns="0" bIns="0" rtlCol="0">
            <a:spAutoFit/>
          </a:bodyPr>
          <a:lstStyle/>
          <a:p>
            <a:pPr marL="12700"/>
            <a:r>
              <a:rPr sz="2800" spc="20" dirty="0">
                <a:latin typeface="Segoe UI Symbol"/>
                <a:cs typeface="Segoe UI Symbol"/>
              </a:rPr>
              <a:t>❖</a:t>
            </a:r>
            <a:r>
              <a:rPr sz="3000" spc="20" dirty="0">
                <a:latin typeface="Times New Roman" panose="02020603050405020304" pitchFamily="18" charset="0"/>
                <a:cs typeface="Times New Roman" panose="02020603050405020304" pitchFamily="18" charset="0"/>
              </a:rPr>
              <a:t>T</a:t>
            </a:r>
            <a:r>
              <a:rPr sz="3000" spc="30" dirty="0">
                <a:latin typeface="Times New Roman" panose="02020603050405020304" pitchFamily="18" charset="0"/>
                <a:cs typeface="Times New Roman" panose="02020603050405020304" pitchFamily="18" charset="0"/>
              </a:rPr>
              <a:t>h</a:t>
            </a:r>
            <a:r>
              <a:rPr sz="3000" spc="-20" dirty="0">
                <a:latin typeface="Times New Roman" panose="02020603050405020304" pitchFamily="18" charset="0"/>
                <a:cs typeface="Times New Roman" panose="02020603050405020304" pitchFamily="18" charset="0"/>
              </a:rPr>
              <a:t>e</a:t>
            </a:r>
            <a:r>
              <a:rPr sz="3000" spc="210" dirty="0">
                <a:latin typeface="Times New Roman" panose="02020603050405020304" pitchFamily="18" charset="0"/>
                <a:cs typeface="Times New Roman" panose="02020603050405020304" pitchFamily="18" charset="0"/>
              </a:rPr>
              <a:t> </a:t>
            </a:r>
            <a:r>
              <a:rPr sz="3000" spc="-20" dirty="0">
                <a:latin typeface="Times New Roman" panose="02020603050405020304" pitchFamily="18" charset="0"/>
                <a:cs typeface="Times New Roman" panose="02020603050405020304" pitchFamily="18" charset="0"/>
              </a:rPr>
              <a:t>main</a:t>
            </a:r>
            <a:r>
              <a:rPr sz="3000" spc="95" dirty="0">
                <a:latin typeface="Times New Roman" panose="02020603050405020304" pitchFamily="18" charset="0"/>
                <a:cs typeface="Times New Roman" panose="02020603050405020304" pitchFamily="18" charset="0"/>
              </a:rPr>
              <a:t> </a:t>
            </a:r>
            <a:r>
              <a:rPr sz="3000" spc="-25" dirty="0">
                <a:latin typeface="Times New Roman" panose="02020603050405020304" pitchFamily="18" charset="0"/>
                <a:cs typeface="Times New Roman" panose="02020603050405020304" pitchFamily="18" charset="0"/>
              </a:rPr>
              <a:t>u</a:t>
            </a:r>
            <a:r>
              <a:rPr sz="3000" spc="-10" dirty="0">
                <a:latin typeface="Times New Roman" panose="02020603050405020304" pitchFamily="18" charset="0"/>
                <a:cs typeface="Times New Roman" panose="02020603050405020304" pitchFamily="18" charset="0"/>
              </a:rPr>
              <a:t>s</a:t>
            </a:r>
            <a:r>
              <a:rPr sz="3000" spc="-25" dirty="0">
                <a:latin typeface="Times New Roman" panose="02020603050405020304" pitchFamily="18" charset="0"/>
                <a:cs typeface="Times New Roman" panose="02020603050405020304" pitchFamily="18" charset="0"/>
              </a:rPr>
              <a:t>e</a:t>
            </a:r>
            <a:r>
              <a:rPr sz="3000" spc="-15" dirty="0">
                <a:latin typeface="Times New Roman" panose="02020603050405020304" pitchFamily="18" charset="0"/>
                <a:cs typeface="Times New Roman" panose="02020603050405020304" pitchFamily="18" charset="0"/>
              </a:rPr>
              <a:t>s</a:t>
            </a:r>
            <a:r>
              <a:rPr sz="3000" spc="75" dirty="0">
                <a:latin typeface="Times New Roman" panose="02020603050405020304" pitchFamily="18" charset="0"/>
                <a:cs typeface="Times New Roman" panose="02020603050405020304" pitchFamily="18" charset="0"/>
              </a:rPr>
              <a:t> </a:t>
            </a:r>
            <a:r>
              <a:rPr sz="3000" spc="-25" dirty="0">
                <a:latin typeface="Times New Roman" panose="02020603050405020304" pitchFamily="18" charset="0"/>
                <a:cs typeface="Times New Roman" panose="02020603050405020304" pitchFamily="18" charset="0"/>
              </a:rPr>
              <a:t>o</a:t>
            </a:r>
            <a:r>
              <a:rPr sz="3000" spc="-10" dirty="0">
                <a:latin typeface="Times New Roman" panose="02020603050405020304" pitchFamily="18" charset="0"/>
                <a:cs typeface="Times New Roman" panose="02020603050405020304" pitchFamily="18" charset="0"/>
              </a:rPr>
              <a:t>f</a:t>
            </a:r>
            <a:r>
              <a:rPr sz="3000" spc="75" dirty="0">
                <a:latin typeface="Times New Roman" panose="02020603050405020304" pitchFamily="18" charset="0"/>
                <a:cs typeface="Times New Roman" panose="02020603050405020304" pitchFamily="18" charset="0"/>
              </a:rPr>
              <a:t> </a:t>
            </a:r>
            <a:r>
              <a:rPr sz="3000" spc="-20" dirty="0">
                <a:latin typeface="Times New Roman" panose="02020603050405020304" pitchFamily="18" charset="0"/>
                <a:cs typeface="Times New Roman" panose="02020603050405020304" pitchFamily="18" charset="0"/>
              </a:rPr>
              <a:t>a</a:t>
            </a:r>
            <a:r>
              <a:rPr sz="3000" spc="75" dirty="0">
                <a:latin typeface="Times New Roman" panose="02020603050405020304" pitchFamily="18" charset="0"/>
                <a:cs typeface="Times New Roman" panose="02020603050405020304" pitchFamily="18" charset="0"/>
              </a:rPr>
              <a:t> </a:t>
            </a:r>
            <a:r>
              <a:rPr sz="3000" spc="-5" dirty="0">
                <a:latin typeface="Times New Roman" panose="02020603050405020304" pitchFamily="18" charset="0"/>
                <a:cs typeface="Times New Roman" panose="02020603050405020304" pitchFamily="18" charset="0"/>
              </a:rPr>
              <a:t>s</a:t>
            </a:r>
            <a:r>
              <a:rPr sz="3000" spc="-20" dirty="0">
                <a:latin typeface="Times New Roman" panose="02020603050405020304" pitchFamily="18" charset="0"/>
                <a:cs typeface="Times New Roman" panose="02020603050405020304" pitchFamily="18" charset="0"/>
              </a:rPr>
              <a:t>of</a:t>
            </a:r>
            <a:r>
              <a:rPr sz="3000" spc="-5" dirty="0">
                <a:latin typeface="Times New Roman" panose="02020603050405020304" pitchFamily="18" charset="0"/>
                <a:cs typeface="Times New Roman" panose="02020603050405020304" pitchFamily="18" charset="0"/>
              </a:rPr>
              <a:t>t</a:t>
            </a:r>
            <a:r>
              <a:rPr sz="3000" spc="-20" dirty="0">
                <a:latin typeface="Times New Roman" panose="02020603050405020304" pitchFamily="18" charset="0"/>
                <a:cs typeface="Times New Roman" panose="02020603050405020304" pitchFamily="18" charset="0"/>
              </a:rPr>
              <a:t>ware</a:t>
            </a:r>
            <a:r>
              <a:rPr sz="3000" spc="85" dirty="0">
                <a:latin typeface="Times New Roman" panose="02020603050405020304" pitchFamily="18" charset="0"/>
                <a:cs typeface="Times New Roman" panose="02020603050405020304" pitchFamily="18" charset="0"/>
              </a:rPr>
              <a:t> </a:t>
            </a:r>
            <a:r>
              <a:rPr sz="3000" spc="-25" dirty="0">
                <a:latin typeface="Times New Roman" panose="02020603050405020304" pitchFamily="18" charset="0"/>
                <a:cs typeface="Times New Roman" panose="02020603050405020304" pitchFamily="18" charset="0"/>
              </a:rPr>
              <a:t>a</a:t>
            </a:r>
            <a:r>
              <a:rPr sz="3000" dirty="0">
                <a:latin typeface="Times New Roman" panose="02020603050405020304" pitchFamily="18" charset="0"/>
                <a:cs typeface="Times New Roman" panose="02020603050405020304" pitchFamily="18" charset="0"/>
              </a:rPr>
              <a:t>r</a:t>
            </a:r>
            <a:r>
              <a:rPr sz="3000" spc="-15" dirty="0">
                <a:latin typeface="Times New Roman" panose="02020603050405020304" pitchFamily="18" charset="0"/>
                <a:cs typeface="Times New Roman" panose="02020603050405020304" pitchFamily="18" charset="0"/>
              </a:rPr>
              <a:t>chitec</a:t>
            </a:r>
            <a:r>
              <a:rPr sz="3000" spc="-5" dirty="0">
                <a:latin typeface="Times New Roman" panose="02020603050405020304" pitchFamily="18" charset="0"/>
                <a:cs typeface="Times New Roman" panose="02020603050405020304" pitchFamily="18" charset="0"/>
              </a:rPr>
              <a:t>t</a:t>
            </a:r>
            <a:r>
              <a:rPr sz="3000" spc="-25" dirty="0">
                <a:latin typeface="Times New Roman" panose="02020603050405020304" pitchFamily="18" charset="0"/>
                <a:cs typeface="Times New Roman" panose="02020603050405020304" pitchFamily="18" charset="0"/>
              </a:rPr>
              <a:t>u</a:t>
            </a:r>
            <a:r>
              <a:rPr sz="3000" spc="-5" dirty="0">
                <a:latin typeface="Times New Roman" panose="02020603050405020304" pitchFamily="18" charset="0"/>
                <a:cs typeface="Times New Roman" panose="02020603050405020304" pitchFamily="18" charset="0"/>
              </a:rPr>
              <a:t>r</a:t>
            </a:r>
            <a:r>
              <a:rPr sz="3000" spc="-20" dirty="0">
                <a:latin typeface="Times New Roman" panose="02020603050405020304" pitchFamily="18" charset="0"/>
                <a:cs typeface="Times New Roman" panose="02020603050405020304" pitchFamily="18" charset="0"/>
              </a:rPr>
              <a:t>e</a:t>
            </a:r>
            <a:r>
              <a:rPr sz="3000" dirty="0">
                <a:latin typeface="Times New Roman" panose="02020603050405020304" pitchFamily="18" charset="0"/>
                <a:cs typeface="Times New Roman" panose="02020603050405020304" pitchFamily="18" charset="0"/>
              </a:rPr>
              <a:t> </a:t>
            </a:r>
            <a:r>
              <a:rPr sz="3000" spc="-10" dirty="0">
                <a:latin typeface="Times New Roman" panose="02020603050405020304" pitchFamily="18" charset="0"/>
                <a:cs typeface="Times New Roman" panose="02020603050405020304" pitchFamily="18" charset="0"/>
              </a:rPr>
              <a:t>are:</a:t>
            </a:r>
            <a:endParaRPr sz="3000" dirty="0">
              <a:latin typeface="Times New Roman" panose="02020603050405020304" pitchFamily="18" charset="0"/>
              <a:cs typeface="Times New Roman" panose="02020603050405020304" pitchFamily="18" charset="0"/>
            </a:endParaRPr>
          </a:p>
          <a:p>
            <a:pPr>
              <a:spcBef>
                <a:spcPts val="45"/>
              </a:spcBef>
            </a:pPr>
            <a:endParaRPr sz="3000" dirty="0">
              <a:latin typeface="Times New Roman" panose="02020603050405020304" pitchFamily="18" charset="0"/>
              <a:cs typeface="Times New Roman" panose="02020603050405020304" pitchFamily="18" charset="0"/>
            </a:endParaRPr>
          </a:p>
          <a:p>
            <a:pPr marL="471170"/>
            <a:r>
              <a:rPr sz="3000" dirty="0">
                <a:latin typeface="Times New Roman" panose="02020603050405020304" pitchFamily="18" charset="0"/>
                <a:cs typeface="Times New Roman" panose="02020603050405020304" pitchFamily="18" charset="0"/>
              </a:rPr>
              <a:t>➢</a:t>
            </a:r>
            <a:r>
              <a:rPr sz="3000" dirty="0">
                <a:solidFill>
                  <a:srgbClr val="FF0000"/>
                </a:solidFill>
                <a:latin typeface="Times New Roman" panose="02020603050405020304" pitchFamily="18" charset="0"/>
                <a:cs typeface="Times New Roman" panose="02020603050405020304" pitchFamily="18" charset="0"/>
              </a:rPr>
              <a:t>Ass</a:t>
            </a:r>
            <a:r>
              <a:rPr sz="3000" spc="-10" dirty="0">
                <a:solidFill>
                  <a:srgbClr val="FF0000"/>
                </a:solidFill>
                <a:latin typeface="Times New Roman" panose="02020603050405020304" pitchFamily="18" charset="0"/>
                <a:cs typeface="Times New Roman" panose="02020603050405020304" pitchFamily="18" charset="0"/>
              </a:rPr>
              <a:t>e</a:t>
            </a:r>
            <a:r>
              <a:rPr sz="3000" dirty="0">
                <a:solidFill>
                  <a:srgbClr val="FF0000"/>
                </a:solidFill>
                <a:latin typeface="Times New Roman" panose="02020603050405020304" pitchFamily="18" charset="0"/>
                <a:cs typeface="Times New Roman" panose="02020603050405020304" pitchFamily="18" charset="0"/>
              </a:rPr>
              <a:t>ssment</a:t>
            </a:r>
            <a:r>
              <a:rPr sz="3000" spc="75" dirty="0">
                <a:solidFill>
                  <a:srgbClr val="FF0000"/>
                </a:solidFill>
                <a:latin typeface="Times New Roman" panose="02020603050405020304" pitchFamily="18" charset="0"/>
                <a:cs typeface="Times New Roman" panose="02020603050405020304" pitchFamily="18" charset="0"/>
              </a:rPr>
              <a:t> </a:t>
            </a:r>
            <a:r>
              <a:rPr sz="3000" spc="-5" dirty="0">
                <a:solidFill>
                  <a:srgbClr val="FF0000"/>
                </a:solidFill>
                <a:latin typeface="Times New Roman" panose="02020603050405020304" pitchFamily="18" charset="0"/>
                <a:cs typeface="Times New Roman" panose="02020603050405020304" pitchFamily="18" charset="0"/>
              </a:rPr>
              <a:t>an</a:t>
            </a:r>
            <a:r>
              <a:rPr sz="3000" dirty="0">
                <a:solidFill>
                  <a:srgbClr val="FF0000"/>
                </a:solidFill>
                <a:latin typeface="Times New Roman" panose="02020603050405020304" pitchFamily="18" charset="0"/>
                <a:cs typeface="Times New Roman" panose="02020603050405020304" pitchFamily="18" charset="0"/>
              </a:rPr>
              <a:t>d</a:t>
            </a:r>
            <a:r>
              <a:rPr sz="3000" spc="5" dirty="0">
                <a:solidFill>
                  <a:srgbClr val="FF0000"/>
                </a:solidFill>
                <a:latin typeface="Times New Roman" panose="02020603050405020304" pitchFamily="18" charset="0"/>
                <a:cs typeface="Times New Roman" panose="02020603050405020304" pitchFamily="18" charset="0"/>
              </a:rPr>
              <a:t> </a:t>
            </a:r>
            <a:r>
              <a:rPr sz="3000" spc="-5" dirty="0">
                <a:solidFill>
                  <a:srgbClr val="FF0000"/>
                </a:solidFill>
                <a:latin typeface="Times New Roman" panose="02020603050405020304" pitchFamily="18" charset="0"/>
                <a:cs typeface="Times New Roman" panose="02020603050405020304" pitchFamily="18" charset="0"/>
              </a:rPr>
              <a:t>eva</a:t>
            </a:r>
            <a:r>
              <a:rPr sz="3000" spc="-10" dirty="0">
                <a:solidFill>
                  <a:srgbClr val="FF0000"/>
                </a:solidFill>
                <a:latin typeface="Times New Roman" panose="02020603050405020304" pitchFamily="18" charset="0"/>
                <a:cs typeface="Times New Roman" panose="02020603050405020304" pitchFamily="18" charset="0"/>
              </a:rPr>
              <a:t>l</a:t>
            </a:r>
            <a:r>
              <a:rPr sz="3000" spc="-5" dirty="0">
                <a:solidFill>
                  <a:srgbClr val="FF0000"/>
                </a:solidFill>
                <a:latin typeface="Times New Roman" panose="02020603050405020304" pitchFamily="18" charset="0"/>
                <a:cs typeface="Times New Roman" panose="02020603050405020304" pitchFamily="18" charset="0"/>
              </a:rPr>
              <a:t>uati</a:t>
            </a:r>
            <a:r>
              <a:rPr sz="3000" spc="-10" dirty="0">
                <a:solidFill>
                  <a:srgbClr val="FF0000"/>
                </a:solidFill>
                <a:latin typeface="Times New Roman" panose="02020603050405020304" pitchFamily="18" charset="0"/>
                <a:cs typeface="Times New Roman" panose="02020603050405020304" pitchFamily="18" charset="0"/>
              </a:rPr>
              <a:t>o</a:t>
            </a:r>
            <a:r>
              <a:rPr sz="3000" dirty="0">
                <a:solidFill>
                  <a:srgbClr val="FF0000"/>
                </a:solidFill>
                <a:latin typeface="Times New Roman" panose="02020603050405020304" pitchFamily="18" charset="0"/>
                <a:cs typeface="Times New Roman" panose="02020603050405020304" pitchFamily="18" charset="0"/>
              </a:rPr>
              <a:t>n</a:t>
            </a:r>
            <a:endParaRPr sz="3000" dirty="0">
              <a:latin typeface="Times New Roman" panose="02020603050405020304" pitchFamily="18" charset="0"/>
              <a:cs typeface="Times New Roman" panose="02020603050405020304" pitchFamily="18" charset="0"/>
            </a:endParaRPr>
          </a:p>
          <a:p>
            <a:pPr>
              <a:spcBef>
                <a:spcPts val="44"/>
              </a:spcBef>
            </a:pPr>
            <a:endParaRPr sz="3000" dirty="0">
              <a:latin typeface="Times New Roman" panose="02020603050405020304" pitchFamily="18" charset="0"/>
              <a:cs typeface="Times New Roman" panose="02020603050405020304" pitchFamily="18" charset="0"/>
            </a:endParaRPr>
          </a:p>
          <a:p>
            <a:pPr marL="471170"/>
            <a:r>
              <a:rPr sz="3000" dirty="0">
                <a:latin typeface="Times New Roman" panose="02020603050405020304" pitchFamily="18" charset="0"/>
                <a:cs typeface="Times New Roman" panose="02020603050405020304" pitchFamily="18" charset="0"/>
              </a:rPr>
              <a:t>➢</a:t>
            </a:r>
            <a:r>
              <a:rPr sz="3000" spc="-5" dirty="0">
                <a:solidFill>
                  <a:srgbClr val="FF0000"/>
                </a:solidFill>
                <a:latin typeface="Times New Roman" panose="02020603050405020304" pitchFamily="18" charset="0"/>
                <a:cs typeface="Times New Roman" panose="02020603050405020304" pitchFamily="18" charset="0"/>
              </a:rPr>
              <a:t>C</a:t>
            </a:r>
            <a:r>
              <a:rPr sz="3000" spc="-10" dirty="0">
                <a:solidFill>
                  <a:srgbClr val="FF0000"/>
                </a:solidFill>
                <a:latin typeface="Times New Roman" panose="02020603050405020304" pitchFamily="18" charset="0"/>
                <a:cs typeface="Times New Roman" panose="02020603050405020304" pitchFamily="18" charset="0"/>
              </a:rPr>
              <a:t>o</a:t>
            </a:r>
            <a:r>
              <a:rPr sz="3000" spc="-5" dirty="0">
                <a:solidFill>
                  <a:srgbClr val="FF0000"/>
                </a:solidFill>
                <a:latin typeface="Times New Roman" panose="02020603050405020304" pitchFamily="18" charset="0"/>
                <a:cs typeface="Times New Roman" panose="02020603050405020304" pitchFamily="18" charset="0"/>
              </a:rPr>
              <a:t>nfi</a:t>
            </a:r>
            <a:r>
              <a:rPr sz="3000" spc="-10" dirty="0">
                <a:solidFill>
                  <a:srgbClr val="FF0000"/>
                </a:solidFill>
                <a:latin typeface="Times New Roman" panose="02020603050405020304" pitchFamily="18" charset="0"/>
                <a:cs typeface="Times New Roman" panose="02020603050405020304" pitchFamily="18" charset="0"/>
              </a:rPr>
              <a:t>g</a:t>
            </a:r>
            <a:r>
              <a:rPr sz="3000" spc="-5" dirty="0">
                <a:solidFill>
                  <a:srgbClr val="FF0000"/>
                </a:solidFill>
                <a:latin typeface="Times New Roman" panose="02020603050405020304" pitchFamily="18" charset="0"/>
                <a:cs typeface="Times New Roman" panose="02020603050405020304" pitchFamily="18" charset="0"/>
              </a:rPr>
              <a:t>urati</a:t>
            </a:r>
            <a:r>
              <a:rPr sz="3000" spc="-10" dirty="0">
                <a:solidFill>
                  <a:srgbClr val="FF0000"/>
                </a:solidFill>
                <a:latin typeface="Times New Roman" panose="02020603050405020304" pitchFamily="18" charset="0"/>
                <a:cs typeface="Times New Roman" panose="02020603050405020304" pitchFamily="18" charset="0"/>
              </a:rPr>
              <a:t>o</a:t>
            </a:r>
            <a:r>
              <a:rPr sz="3000" dirty="0">
                <a:solidFill>
                  <a:srgbClr val="FF0000"/>
                </a:solidFill>
                <a:latin typeface="Times New Roman" panose="02020603050405020304" pitchFamily="18" charset="0"/>
                <a:cs typeface="Times New Roman" panose="02020603050405020304" pitchFamily="18" charset="0"/>
              </a:rPr>
              <a:t>n</a:t>
            </a:r>
            <a:r>
              <a:rPr sz="3000" spc="30" dirty="0">
                <a:solidFill>
                  <a:srgbClr val="FF0000"/>
                </a:solidFill>
                <a:latin typeface="Times New Roman" panose="02020603050405020304" pitchFamily="18" charset="0"/>
                <a:cs typeface="Times New Roman" panose="02020603050405020304" pitchFamily="18" charset="0"/>
              </a:rPr>
              <a:t> </a:t>
            </a:r>
            <a:r>
              <a:rPr sz="3000" dirty="0">
                <a:solidFill>
                  <a:srgbClr val="FF0000"/>
                </a:solidFill>
                <a:latin typeface="Times New Roman" panose="02020603050405020304" pitchFamily="18" charset="0"/>
                <a:cs typeface="Times New Roman" panose="02020603050405020304" pitchFamily="18" charset="0"/>
              </a:rPr>
              <a:t>man</a:t>
            </a:r>
            <a:r>
              <a:rPr sz="3000" spc="-10" dirty="0">
                <a:solidFill>
                  <a:srgbClr val="FF0000"/>
                </a:solidFill>
                <a:latin typeface="Times New Roman" panose="02020603050405020304" pitchFamily="18" charset="0"/>
                <a:cs typeface="Times New Roman" panose="02020603050405020304" pitchFamily="18" charset="0"/>
              </a:rPr>
              <a:t>a</a:t>
            </a:r>
            <a:r>
              <a:rPr sz="3000" spc="-5" dirty="0">
                <a:solidFill>
                  <a:srgbClr val="FF0000"/>
                </a:solidFill>
                <a:latin typeface="Times New Roman" panose="02020603050405020304" pitchFamily="18" charset="0"/>
                <a:cs typeface="Times New Roman" panose="02020603050405020304" pitchFamily="18" charset="0"/>
              </a:rPr>
              <a:t>g</a:t>
            </a:r>
            <a:r>
              <a:rPr sz="3000" spc="-10" dirty="0">
                <a:solidFill>
                  <a:srgbClr val="FF0000"/>
                </a:solidFill>
                <a:latin typeface="Times New Roman" panose="02020603050405020304" pitchFamily="18" charset="0"/>
                <a:cs typeface="Times New Roman" panose="02020603050405020304" pitchFamily="18" charset="0"/>
              </a:rPr>
              <a:t>e</a:t>
            </a:r>
            <a:r>
              <a:rPr sz="3000" dirty="0">
                <a:solidFill>
                  <a:srgbClr val="FF0000"/>
                </a:solidFill>
                <a:latin typeface="Times New Roman" panose="02020603050405020304" pitchFamily="18" charset="0"/>
                <a:cs typeface="Times New Roman" panose="02020603050405020304" pitchFamily="18" charset="0"/>
              </a:rPr>
              <a:t>ment</a:t>
            </a:r>
            <a:endParaRPr sz="3000" dirty="0">
              <a:latin typeface="Times New Roman" panose="02020603050405020304" pitchFamily="18" charset="0"/>
              <a:cs typeface="Times New Roman" panose="02020603050405020304" pitchFamily="18" charset="0"/>
            </a:endParaRPr>
          </a:p>
          <a:p>
            <a:pPr>
              <a:spcBef>
                <a:spcPts val="41"/>
              </a:spcBef>
            </a:pPr>
            <a:endParaRPr sz="3000" dirty="0">
              <a:latin typeface="Times New Roman" panose="02020603050405020304" pitchFamily="18" charset="0"/>
              <a:cs typeface="Times New Roman" panose="02020603050405020304" pitchFamily="18" charset="0"/>
            </a:endParaRPr>
          </a:p>
          <a:p>
            <a:pPr marL="471170"/>
            <a:r>
              <a:rPr sz="3000" dirty="0">
                <a:latin typeface="Times New Roman" panose="02020603050405020304" pitchFamily="18" charset="0"/>
                <a:cs typeface="Times New Roman" panose="02020603050405020304" pitchFamily="18" charset="0"/>
              </a:rPr>
              <a:t>➢</a:t>
            </a:r>
            <a:r>
              <a:rPr sz="3000" spc="-5" dirty="0">
                <a:solidFill>
                  <a:srgbClr val="FF0000"/>
                </a:solidFill>
                <a:latin typeface="Times New Roman" panose="02020603050405020304" pitchFamily="18" charset="0"/>
                <a:cs typeface="Times New Roman" panose="02020603050405020304" pitchFamily="18" charset="0"/>
              </a:rPr>
              <a:t>Dyn</a:t>
            </a:r>
            <a:r>
              <a:rPr sz="3000" spc="-10" dirty="0">
                <a:solidFill>
                  <a:srgbClr val="FF0000"/>
                </a:solidFill>
                <a:latin typeface="Times New Roman" panose="02020603050405020304" pitchFamily="18" charset="0"/>
                <a:cs typeface="Times New Roman" panose="02020603050405020304" pitchFamily="18" charset="0"/>
              </a:rPr>
              <a:t>a</a:t>
            </a:r>
            <a:r>
              <a:rPr sz="3000" dirty="0">
                <a:solidFill>
                  <a:srgbClr val="FF0000"/>
                </a:solidFill>
                <a:latin typeface="Times New Roman" panose="02020603050405020304" pitchFamily="18" charset="0"/>
                <a:cs typeface="Times New Roman" panose="02020603050405020304" pitchFamily="18" charset="0"/>
              </a:rPr>
              <a:t>mic</a:t>
            </a:r>
            <a:r>
              <a:rPr sz="3000" spc="45" dirty="0">
                <a:solidFill>
                  <a:srgbClr val="FF0000"/>
                </a:solidFill>
                <a:latin typeface="Times New Roman" panose="02020603050405020304" pitchFamily="18" charset="0"/>
                <a:cs typeface="Times New Roman" panose="02020603050405020304" pitchFamily="18" charset="0"/>
              </a:rPr>
              <a:t> </a:t>
            </a:r>
            <a:r>
              <a:rPr sz="3000" spc="-15" dirty="0">
                <a:solidFill>
                  <a:srgbClr val="FF0000"/>
                </a:solidFill>
                <a:latin typeface="Times New Roman" panose="02020603050405020304" pitchFamily="18" charset="0"/>
                <a:cs typeface="Times New Roman" panose="02020603050405020304" pitchFamily="18" charset="0"/>
              </a:rPr>
              <a:t>sof</a:t>
            </a:r>
            <a:r>
              <a:rPr sz="3000" spc="-5" dirty="0">
                <a:solidFill>
                  <a:srgbClr val="FF0000"/>
                </a:solidFill>
                <a:latin typeface="Times New Roman" panose="02020603050405020304" pitchFamily="18" charset="0"/>
                <a:cs typeface="Times New Roman" panose="02020603050405020304" pitchFamily="18" charset="0"/>
              </a:rPr>
              <a:t>tw</a:t>
            </a:r>
            <a:r>
              <a:rPr sz="3000" spc="-10" dirty="0">
                <a:solidFill>
                  <a:srgbClr val="FF0000"/>
                </a:solidFill>
                <a:latin typeface="Times New Roman" panose="02020603050405020304" pitchFamily="18" charset="0"/>
                <a:cs typeface="Times New Roman" panose="02020603050405020304" pitchFamily="18" charset="0"/>
              </a:rPr>
              <a:t>a</a:t>
            </a:r>
            <a:r>
              <a:rPr sz="3000" dirty="0">
                <a:solidFill>
                  <a:srgbClr val="FF0000"/>
                </a:solidFill>
                <a:latin typeface="Times New Roman" panose="02020603050405020304" pitchFamily="18" charset="0"/>
                <a:cs typeface="Times New Roman" panose="02020603050405020304" pitchFamily="18" charset="0"/>
              </a:rPr>
              <a:t>re</a:t>
            </a:r>
            <a:r>
              <a:rPr sz="3000" spc="75" dirty="0">
                <a:solidFill>
                  <a:srgbClr val="FF0000"/>
                </a:solidFill>
                <a:latin typeface="Times New Roman" panose="02020603050405020304" pitchFamily="18" charset="0"/>
                <a:cs typeface="Times New Roman" panose="02020603050405020304" pitchFamily="18" charset="0"/>
              </a:rPr>
              <a:t> </a:t>
            </a:r>
            <a:r>
              <a:rPr sz="3000" spc="-5" dirty="0">
                <a:solidFill>
                  <a:srgbClr val="FF0000"/>
                </a:solidFill>
                <a:latin typeface="Times New Roman" panose="02020603050405020304" pitchFamily="18" charset="0"/>
                <a:cs typeface="Times New Roman" panose="02020603050405020304" pitchFamily="18" charset="0"/>
              </a:rPr>
              <a:t>architec</a:t>
            </a:r>
            <a:r>
              <a:rPr sz="3000" spc="-10" dirty="0">
                <a:solidFill>
                  <a:srgbClr val="FF0000"/>
                </a:solidFill>
                <a:latin typeface="Times New Roman" panose="02020603050405020304" pitchFamily="18" charset="0"/>
                <a:cs typeface="Times New Roman" panose="02020603050405020304" pitchFamily="18" charset="0"/>
              </a:rPr>
              <a:t>t</a:t>
            </a:r>
            <a:r>
              <a:rPr sz="3000" spc="-5" dirty="0">
                <a:solidFill>
                  <a:srgbClr val="FF0000"/>
                </a:solidFill>
                <a:latin typeface="Times New Roman" panose="02020603050405020304" pitchFamily="18" charset="0"/>
                <a:cs typeface="Times New Roman" panose="02020603050405020304" pitchFamily="18" charset="0"/>
              </a:rPr>
              <a:t>u</a:t>
            </a:r>
            <a:r>
              <a:rPr sz="3000" spc="-10" dirty="0">
                <a:solidFill>
                  <a:srgbClr val="FF0000"/>
                </a:solidFill>
                <a:latin typeface="Times New Roman" panose="02020603050405020304" pitchFamily="18" charset="0"/>
                <a:cs typeface="Times New Roman" panose="02020603050405020304" pitchFamily="18" charset="0"/>
              </a:rPr>
              <a:t>r</a:t>
            </a:r>
            <a:r>
              <a:rPr sz="3000" spc="-5" dirty="0">
                <a:solidFill>
                  <a:srgbClr val="FF0000"/>
                </a:solidFill>
                <a:latin typeface="Times New Roman" panose="02020603050405020304" pitchFamily="18" charset="0"/>
                <a:cs typeface="Times New Roman" panose="02020603050405020304" pitchFamily="18" charset="0"/>
              </a:rPr>
              <a:t>es</a:t>
            </a:r>
            <a:endParaRPr sz="3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6856012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524000" y="0"/>
            <a:ext cx="285750" cy="533400"/>
          </a:xfrm>
          <a:prstGeom prst="rect">
            <a:avLst/>
          </a:prstGeom>
          <a:blipFill>
            <a:blip r:embed="rId3" cstate="print"/>
            <a:stretch>
              <a:fillRect/>
            </a:stretch>
          </a:blipFill>
        </p:spPr>
        <p:txBody>
          <a:bodyPr wrap="square" lIns="0" tIns="0" rIns="0" bIns="0" rtlCol="0"/>
          <a:lstStyle/>
          <a:p>
            <a:endParaRPr/>
          </a:p>
        </p:txBody>
      </p:sp>
      <p:sp>
        <p:nvSpPr>
          <p:cNvPr id="3" name="object 3"/>
          <p:cNvSpPr/>
          <p:nvPr/>
        </p:nvSpPr>
        <p:spPr>
          <a:xfrm>
            <a:off x="1936752" y="134923"/>
            <a:ext cx="8731239" cy="274637"/>
          </a:xfrm>
          <a:prstGeom prst="rect">
            <a:avLst/>
          </a:prstGeom>
          <a:blipFill>
            <a:blip r:embed="rId4" cstate="print"/>
            <a:stretch>
              <a:fillRect/>
            </a:stretch>
          </a:blipFill>
        </p:spPr>
        <p:txBody>
          <a:bodyPr wrap="square" lIns="0" tIns="0" rIns="0" bIns="0" rtlCol="0"/>
          <a:lstStyle/>
          <a:p>
            <a:endParaRPr/>
          </a:p>
        </p:txBody>
      </p:sp>
      <p:sp>
        <p:nvSpPr>
          <p:cNvPr id="4" name="object 4"/>
          <p:cNvSpPr/>
          <p:nvPr/>
        </p:nvSpPr>
        <p:spPr>
          <a:xfrm>
            <a:off x="1933575" y="134866"/>
            <a:ext cx="138430" cy="136525"/>
          </a:xfrm>
          <a:custGeom>
            <a:avLst/>
            <a:gdLst/>
            <a:ahLst/>
            <a:cxnLst/>
            <a:rect l="l" t="t" r="r" b="b"/>
            <a:pathLst>
              <a:path w="138429" h="136525">
                <a:moveTo>
                  <a:pt x="0" y="136529"/>
                </a:moveTo>
                <a:lnTo>
                  <a:pt x="138112" y="136529"/>
                </a:lnTo>
                <a:lnTo>
                  <a:pt x="138112" y="0"/>
                </a:lnTo>
                <a:lnTo>
                  <a:pt x="0" y="0"/>
                </a:lnTo>
                <a:lnTo>
                  <a:pt x="0" y="136529"/>
                </a:lnTo>
                <a:close/>
              </a:path>
            </a:pathLst>
          </a:custGeom>
          <a:solidFill>
            <a:srgbClr val="D6D6EB"/>
          </a:solidFill>
        </p:spPr>
        <p:txBody>
          <a:bodyPr wrap="square" lIns="0" tIns="0" rIns="0" bIns="0" rtlCol="0"/>
          <a:lstStyle/>
          <a:p>
            <a:endParaRPr/>
          </a:p>
        </p:txBody>
      </p:sp>
      <p:sp>
        <p:nvSpPr>
          <p:cNvPr id="5" name="object 5"/>
          <p:cNvSpPr/>
          <p:nvPr/>
        </p:nvSpPr>
        <p:spPr>
          <a:xfrm>
            <a:off x="2071689" y="1"/>
            <a:ext cx="139700" cy="135255"/>
          </a:xfrm>
          <a:custGeom>
            <a:avLst/>
            <a:gdLst/>
            <a:ahLst/>
            <a:cxnLst/>
            <a:rect l="l" t="t" r="r" b="b"/>
            <a:pathLst>
              <a:path w="139700" h="135255">
                <a:moveTo>
                  <a:pt x="0" y="134933"/>
                </a:moveTo>
                <a:lnTo>
                  <a:pt x="139695" y="134933"/>
                </a:lnTo>
                <a:lnTo>
                  <a:pt x="139695" y="59"/>
                </a:lnTo>
                <a:lnTo>
                  <a:pt x="0" y="59"/>
                </a:lnTo>
                <a:lnTo>
                  <a:pt x="0" y="134933"/>
                </a:lnTo>
              </a:path>
            </a:pathLst>
          </a:custGeom>
          <a:solidFill>
            <a:srgbClr val="D6D6EB"/>
          </a:solidFill>
        </p:spPr>
        <p:txBody>
          <a:bodyPr wrap="square" lIns="0" tIns="0" rIns="0" bIns="0" rtlCol="0"/>
          <a:lstStyle/>
          <a:p>
            <a:endParaRPr/>
          </a:p>
        </p:txBody>
      </p:sp>
      <p:sp>
        <p:nvSpPr>
          <p:cNvPr id="6" name="object 6"/>
          <p:cNvSpPr/>
          <p:nvPr/>
        </p:nvSpPr>
        <p:spPr>
          <a:xfrm>
            <a:off x="2071689" y="134919"/>
            <a:ext cx="139700" cy="141605"/>
          </a:xfrm>
          <a:custGeom>
            <a:avLst/>
            <a:gdLst/>
            <a:ahLst/>
            <a:cxnLst/>
            <a:rect l="l" t="t" r="r" b="b"/>
            <a:pathLst>
              <a:path w="139700" h="141604">
                <a:moveTo>
                  <a:pt x="0" y="141291"/>
                </a:moveTo>
                <a:lnTo>
                  <a:pt x="139695" y="141291"/>
                </a:lnTo>
                <a:lnTo>
                  <a:pt x="139695" y="0"/>
                </a:lnTo>
                <a:lnTo>
                  <a:pt x="0" y="0"/>
                </a:lnTo>
                <a:lnTo>
                  <a:pt x="0" y="141291"/>
                </a:lnTo>
                <a:close/>
              </a:path>
            </a:pathLst>
          </a:custGeom>
          <a:solidFill>
            <a:srgbClr val="A8ABD6"/>
          </a:solidFill>
        </p:spPr>
        <p:txBody>
          <a:bodyPr wrap="square" lIns="0" tIns="0" rIns="0" bIns="0" rtlCol="0"/>
          <a:lstStyle/>
          <a:p>
            <a:endParaRPr/>
          </a:p>
        </p:txBody>
      </p:sp>
      <p:sp>
        <p:nvSpPr>
          <p:cNvPr id="7" name="object 7"/>
          <p:cNvSpPr/>
          <p:nvPr/>
        </p:nvSpPr>
        <p:spPr>
          <a:xfrm>
            <a:off x="1798642" y="274627"/>
            <a:ext cx="136525" cy="135255"/>
          </a:xfrm>
          <a:custGeom>
            <a:avLst/>
            <a:gdLst/>
            <a:ahLst/>
            <a:cxnLst/>
            <a:rect l="l" t="t" r="r" b="b"/>
            <a:pathLst>
              <a:path w="136525" h="135254">
                <a:moveTo>
                  <a:pt x="0" y="134933"/>
                </a:moveTo>
                <a:lnTo>
                  <a:pt x="136517" y="134933"/>
                </a:lnTo>
                <a:lnTo>
                  <a:pt x="136517" y="0"/>
                </a:lnTo>
                <a:lnTo>
                  <a:pt x="0" y="0"/>
                </a:lnTo>
                <a:lnTo>
                  <a:pt x="0" y="134933"/>
                </a:lnTo>
                <a:close/>
              </a:path>
            </a:pathLst>
          </a:custGeom>
          <a:solidFill>
            <a:srgbClr val="D6D6EB"/>
          </a:solidFill>
        </p:spPr>
        <p:txBody>
          <a:bodyPr wrap="square" lIns="0" tIns="0" rIns="0" bIns="0" rtlCol="0"/>
          <a:lstStyle/>
          <a:p>
            <a:endParaRPr/>
          </a:p>
        </p:txBody>
      </p:sp>
      <p:sp>
        <p:nvSpPr>
          <p:cNvPr id="8" name="object 8"/>
          <p:cNvSpPr/>
          <p:nvPr/>
        </p:nvSpPr>
        <p:spPr>
          <a:xfrm>
            <a:off x="1655767" y="136451"/>
            <a:ext cx="141605" cy="138430"/>
          </a:xfrm>
          <a:custGeom>
            <a:avLst/>
            <a:gdLst/>
            <a:ahLst/>
            <a:cxnLst/>
            <a:rect l="l" t="t" r="r" b="b"/>
            <a:pathLst>
              <a:path w="141604" h="138429">
                <a:moveTo>
                  <a:pt x="0" y="138112"/>
                </a:moveTo>
                <a:lnTo>
                  <a:pt x="141279" y="138112"/>
                </a:lnTo>
                <a:lnTo>
                  <a:pt x="141279" y="0"/>
                </a:lnTo>
                <a:lnTo>
                  <a:pt x="0" y="0"/>
                </a:lnTo>
                <a:lnTo>
                  <a:pt x="0" y="138112"/>
                </a:lnTo>
                <a:close/>
              </a:path>
            </a:pathLst>
          </a:custGeom>
          <a:solidFill>
            <a:srgbClr val="00178F"/>
          </a:solidFill>
        </p:spPr>
        <p:txBody>
          <a:bodyPr wrap="square" lIns="0" tIns="0" rIns="0" bIns="0" rtlCol="0"/>
          <a:lstStyle/>
          <a:p>
            <a:endParaRPr/>
          </a:p>
        </p:txBody>
      </p:sp>
      <p:sp>
        <p:nvSpPr>
          <p:cNvPr id="9" name="object 9"/>
          <p:cNvSpPr/>
          <p:nvPr/>
        </p:nvSpPr>
        <p:spPr>
          <a:xfrm>
            <a:off x="1933575" y="271447"/>
            <a:ext cx="138430" cy="138430"/>
          </a:xfrm>
          <a:custGeom>
            <a:avLst/>
            <a:gdLst/>
            <a:ahLst/>
            <a:cxnLst/>
            <a:rect l="l" t="t" r="r" b="b"/>
            <a:pathLst>
              <a:path w="138429" h="138429">
                <a:moveTo>
                  <a:pt x="0" y="138112"/>
                </a:moveTo>
                <a:lnTo>
                  <a:pt x="138112" y="138112"/>
                </a:lnTo>
                <a:lnTo>
                  <a:pt x="138112" y="0"/>
                </a:lnTo>
                <a:lnTo>
                  <a:pt x="0" y="0"/>
                </a:lnTo>
                <a:lnTo>
                  <a:pt x="0" y="138112"/>
                </a:lnTo>
                <a:close/>
              </a:path>
            </a:pathLst>
          </a:custGeom>
          <a:solidFill>
            <a:srgbClr val="A8ABD6"/>
          </a:solidFill>
        </p:spPr>
        <p:txBody>
          <a:bodyPr wrap="square" lIns="0" tIns="0" rIns="0" bIns="0" rtlCol="0"/>
          <a:lstStyle/>
          <a:p>
            <a:endParaRPr/>
          </a:p>
        </p:txBody>
      </p:sp>
      <p:sp>
        <p:nvSpPr>
          <p:cNvPr id="10" name="object 10"/>
          <p:cNvSpPr/>
          <p:nvPr/>
        </p:nvSpPr>
        <p:spPr>
          <a:xfrm>
            <a:off x="1798642" y="409582"/>
            <a:ext cx="136525" cy="136525"/>
          </a:xfrm>
          <a:custGeom>
            <a:avLst/>
            <a:gdLst/>
            <a:ahLst/>
            <a:cxnLst/>
            <a:rect l="l" t="t" r="r" b="b"/>
            <a:pathLst>
              <a:path w="136525" h="136525">
                <a:moveTo>
                  <a:pt x="0" y="136529"/>
                </a:moveTo>
                <a:lnTo>
                  <a:pt x="136517" y="136529"/>
                </a:lnTo>
                <a:lnTo>
                  <a:pt x="136517" y="0"/>
                </a:lnTo>
                <a:lnTo>
                  <a:pt x="0" y="0"/>
                </a:lnTo>
                <a:lnTo>
                  <a:pt x="0" y="136529"/>
                </a:lnTo>
                <a:close/>
              </a:path>
            </a:pathLst>
          </a:custGeom>
          <a:solidFill>
            <a:srgbClr val="A8ABD6"/>
          </a:solidFill>
        </p:spPr>
        <p:txBody>
          <a:bodyPr wrap="square" lIns="0" tIns="0" rIns="0" bIns="0" rtlCol="0"/>
          <a:lstStyle/>
          <a:p>
            <a:endParaRPr/>
          </a:p>
        </p:txBody>
      </p:sp>
      <p:sp>
        <p:nvSpPr>
          <p:cNvPr id="11" name="object 11"/>
          <p:cNvSpPr txBox="1">
            <a:spLocks noGrp="1"/>
          </p:cNvSpPr>
          <p:nvPr>
            <p:ph type="title"/>
          </p:nvPr>
        </p:nvSpPr>
        <p:spPr>
          <a:xfrm>
            <a:off x="3082637" y="386011"/>
            <a:ext cx="10245437" cy="620363"/>
          </a:xfrm>
          <a:prstGeom prst="rect">
            <a:avLst/>
          </a:prstGeom>
        </p:spPr>
        <p:txBody>
          <a:bodyPr vert="horz" wrap="square" lIns="0" tIns="0" rIns="0" bIns="0" rtlCol="0" anchor="ctr">
            <a:spAutoFit/>
          </a:bodyPr>
          <a:lstStyle/>
          <a:p>
            <a:pPr marL="80645">
              <a:lnSpc>
                <a:spcPts val="5235"/>
              </a:lnSpc>
            </a:pPr>
            <a:r>
              <a:rPr dirty="0"/>
              <a:t>Sty</a:t>
            </a:r>
            <a:r>
              <a:rPr spc="15" dirty="0"/>
              <a:t>l</a:t>
            </a:r>
            <a:r>
              <a:rPr dirty="0"/>
              <a:t>e</a:t>
            </a:r>
            <a:r>
              <a:rPr spc="90" dirty="0">
                <a:latin typeface="Times New Roman"/>
                <a:cs typeface="Times New Roman"/>
              </a:rPr>
              <a:t> </a:t>
            </a:r>
            <a:r>
              <a:rPr spc="-5" dirty="0"/>
              <a:t>4</a:t>
            </a:r>
            <a:r>
              <a:rPr dirty="0"/>
              <a:t>:</a:t>
            </a:r>
            <a:r>
              <a:rPr spc="120" dirty="0">
                <a:latin typeface="Times New Roman"/>
                <a:cs typeface="Times New Roman"/>
              </a:rPr>
              <a:t> </a:t>
            </a:r>
            <a:r>
              <a:rPr spc="-5" dirty="0"/>
              <a:t>Layere</a:t>
            </a:r>
            <a:r>
              <a:rPr dirty="0"/>
              <a:t>d</a:t>
            </a:r>
            <a:r>
              <a:rPr spc="105" dirty="0">
                <a:latin typeface="Times New Roman"/>
                <a:cs typeface="Times New Roman"/>
              </a:rPr>
              <a:t> </a:t>
            </a:r>
            <a:r>
              <a:rPr dirty="0"/>
              <a:t>Architectur</a:t>
            </a:r>
            <a:r>
              <a:rPr spc="-20" dirty="0"/>
              <a:t>e</a:t>
            </a:r>
            <a:r>
              <a:rPr dirty="0"/>
              <a:t>s</a:t>
            </a:r>
          </a:p>
        </p:txBody>
      </p:sp>
      <p:sp>
        <p:nvSpPr>
          <p:cNvPr id="12" name="object 12"/>
          <p:cNvSpPr txBox="1"/>
          <p:nvPr/>
        </p:nvSpPr>
        <p:spPr>
          <a:xfrm>
            <a:off x="2250130" y="1453796"/>
            <a:ext cx="7324090" cy="4490973"/>
          </a:xfrm>
          <a:prstGeom prst="rect">
            <a:avLst/>
          </a:prstGeom>
        </p:spPr>
        <p:txBody>
          <a:bodyPr vert="horz" wrap="square" lIns="0" tIns="0" rIns="0" bIns="0" rtlCol="0">
            <a:spAutoFit/>
          </a:bodyPr>
          <a:lstStyle/>
          <a:p>
            <a:pPr marL="355600" indent="-342900">
              <a:buClr>
                <a:srgbClr val="00007C"/>
              </a:buClr>
              <a:buSzPct val="75000"/>
              <a:buFont typeface="Wingdings"/>
              <a:buChar char=""/>
              <a:tabLst>
                <a:tab pos="355600" algn="l"/>
              </a:tabLst>
            </a:pPr>
            <a:r>
              <a:rPr sz="2400" spc="-5" dirty="0">
                <a:latin typeface="Arial"/>
                <a:cs typeface="Arial"/>
              </a:rPr>
              <a:t>H</a:t>
            </a:r>
            <a:r>
              <a:rPr sz="2400" spc="-10" dirty="0">
                <a:latin typeface="Arial"/>
                <a:cs typeface="Arial"/>
              </a:rPr>
              <a:t>i</a:t>
            </a:r>
            <a:r>
              <a:rPr sz="2400" spc="-5" dirty="0">
                <a:latin typeface="Arial"/>
                <a:cs typeface="Arial"/>
              </a:rPr>
              <a:t>erarchica</a:t>
            </a:r>
            <a:r>
              <a:rPr sz="2400" dirty="0">
                <a:latin typeface="Arial"/>
                <a:cs typeface="Arial"/>
              </a:rPr>
              <a:t>l</a:t>
            </a:r>
            <a:r>
              <a:rPr sz="2400" spc="110" dirty="0">
                <a:latin typeface="Times New Roman"/>
                <a:cs typeface="Times New Roman"/>
              </a:rPr>
              <a:t> </a:t>
            </a:r>
            <a:r>
              <a:rPr sz="2400" spc="-15" dirty="0">
                <a:latin typeface="Arial"/>
                <a:cs typeface="Arial"/>
              </a:rPr>
              <a:t>system</a:t>
            </a:r>
            <a:r>
              <a:rPr sz="2400" spc="15" dirty="0">
                <a:latin typeface="Times New Roman"/>
                <a:cs typeface="Times New Roman"/>
              </a:rPr>
              <a:t> </a:t>
            </a:r>
            <a:r>
              <a:rPr sz="2400" spc="-5" dirty="0">
                <a:latin typeface="Arial"/>
                <a:cs typeface="Arial"/>
              </a:rPr>
              <a:t>organ</a:t>
            </a:r>
            <a:r>
              <a:rPr sz="2400" spc="-10" dirty="0">
                <a:latin typeface="Arial"/>
                <a:cs typeface="Arial"/>
              </a:rPr>
              <a:t>i</a:t>
            </a:r>
            <a:r>
              <a:rPr sz="2400" dirty="0">
                <a:latin typeface="Arial"/>
                <a:cs typeface="Arial"/>
              </a:rPr>
              <a:t>zation</a:t>
            </a:r>
            <a:endParaRPr sz="2400">
              <a:latin typeface="Arial"/>
              <a:cs typeface="Arial"/>
            </a:endParaRPr>
          </a:p>
          <a:p>
            <a:pPr marL="756285" lvl="1" indent="-286385">
              <a:spcBef>
                <a:spcPts val="195"/>
              </a:spcBef>
              <a:buClr>
                <a:srgbClr val="9898CC"/>
              </a:buClr>
              <a:buSzPct val="80000"/>
              <a:buFont typeface="Wingdings"/>
              <a:buChar char=""/>
              <a:tabLst>
                <a:tab pos="756920" algn="l"/>
              </a:tabLst>
            </a:pPr>
            <a:r>
              <a:rPr sz="2000" spc="25" dirty="0">
                <a:latin typeface="Arial"/>
                <a:cs typeface="Arial"/>
              </a:rPr>
              <a:t>“</a:t>
            </a:r>
            <a:r>
              <a:rPr sz="2000" spc="20" dirty="0">
                <a:latin typeface="Arial"/>
                <a:cs typeface="Arial"/>
              </a:rPr>
              <a:t>mul</a:t>
            </a:r>
            <a:r>
              <a:rPr sz="2000" spc="15" dirty="0">
                <a:latin typeface="Arial"/>
                <a:cs typeface="Arial"/>
              </a:rPr>
              <a:t>t</a:t>
            </a:r>
            <a:r>
              <a:rPr sz="2000" spc="35" dirty="0">
                <a:latin typeface="Arial"/>
                <a:cs typeface="Arial"/>
              </a:rPr>
              <a:t>i</a:t>
            </a:r>
            <a:r>
              <a:rPr sz="2000" spc="25" dirty="0">
                <a:latin typeface="Arial"/>
                <a:cs typeface="Arial"/>
              </a:rPr>
              <a:t>-</a:t>
            </a:r>
            <a:r>
              <a:rPr sz="2000" spc="20" dirty="0">
                <a:latin typeface="Arial"/>
                <a:cs typeface="Arial"/>
              </a:rPr>
              <a:t>le</a:t>
            </a:r>
            <a:r>
              <a:rPr sz="2000" spc="15" dirty="0">
                <a:latin typeface="Arial"/>
                <a:cs typeface="Arial"/>
              </a:rPr>
              <a:t>v</a:t>
            </a:r>
            <a:r>
              <a:rPr sz="2000" spc="20" dirty="0">
                <a:latin typeface="Arial"/>
                <a:cs typeface="Arial"/>
              </a:rPr>
              <a:t>e</a:t>
            </a:r>
            <a:r>
              <a:rPr sz="2000" dirty="0">
                <a:latin typeface="Arial"/>
                <a:cs typeface="Arial"/>
              </a:rPr>
              <a:t>l</a:t>
            </a:r>
            <a:r>
              <a:rPr sz="2000" spc="80" dirty="0">
                <a:latin typeface="Times New Roman"/>
                <a:cs typeface="Times New Roman"/>
              </a:rPr>
              <a:t> </a:t>
            </a:r>
            <a:r>
              <a:rPr sz="2000" spc="25" dirty="0">
                <a:latin typeface="Arial"/>
                <a:cs typeface="Arial"/>
              </a:rPr>
              <a:t>c</a:t>
            </a:r>
            <a:r>
              <a:rPr sz="2000" spc="20" dirty="0">
                <a:latin typeface="Arial"/>
                <a:cs typeface="Arial"/>
              </a:rPr>
              <a:t>lien</a:t>
            </a:r>
            <a:r>
              <a:rPr sz="2000" spc="25" dirty="0">
                <a:latin typeface="Arial"/>
                <a:cs typeface="Arial"/>
              </a:rPr>
              <a:t>t</a:t>
            </a:r>
            <a:r>
              <a:rPr sz="2000" spc="15" dirty="0">
                <a:latin typeface="Arial"/>
                <a:cs typeface="Arial"/>
              </a:rPr>
              <a:t>-s</a:t>
            </a:r>
            <a:r>
              <a:rPr sz="2000" spc="10" dirty="0">
                <a:latin typeface="Arial"/>
                <a:cs typeface="Arial"/>
              </a:rPr>
              <a:t>er</a:t>
            </a:r>
            <a:r>
              <a:rPr sz="2000" spc="15" dirty="0">
                <a:latin typeface="Arial"/>
                <a:cs typeface="Arial"/>
              </a:rPr>
              <a:t>v</a:t>
            </a:r>
            <a:r>
              <a:rPr sz="2000" spc="20" dirty="0">
                <a:latin typeface="Arial"/>
                <a:cs typeface="Arial"/>
              </a:rPr>
              <a:t>e</a:t>
            </a:r>
            <a:r>
              <a:rPr sz="2000" spc="10" dirty="0">
                <a:latin typeface="Arial"/>
                <a:cs typeface="Arial"/>
              </a:rPr>
              <a:t>r</a:t>
            </a:r>
            <a:r>
              <a:rPr sz="2000" dirty="0">
                <a:latin typeface="Arial"/>
                <a:cs typeface="Arial"/>
              </a:rPr>
              <a:t>”</a:t>
            </a:r>
            <a:endParaRPr sz="2000">
              <a:latin typeface="Arial"/>
              <a:cs typeface="Arial"/>
            </a:endParaRPr>
          </a:p>
          <a:p>
            <a:pPr marL="756285" lvl="1" indent="-286385">
              <a:buClr>
                <a:srgbClr val="9898CC"/>
              </a:buClr>
              <a:buSzPct val="80000"/>
              <a:buFont typeface="Wingdings"/>
              <a:buChar char=""/>
              <a:tabLst>
                <a:tab pos="756920" algn="l"/>
              </a:tabLst>
            </a:pPr>
            <a:r>
              <a:rPr sz="2000" spc="-5" dirty="0">
                <a:latin typeface="Arial"/>
                <a:cs typeface="Arial"/>
              </a:rPr>
              <a:t>Comp</a:t>
            </a:r>
            <a:r>
              <a:rPr sz="2000" spc="-10" dirty="0">
                <a:latin typeface="Arial"/>
                <a:cs typeface="Arial"/>
              </a:rPr>
              <a:t>o</a:t>
            </a:r>
            <a:r>
              <a:rPr sz="2000" spc="-5" dirty="0">
                <a:latin typeface="Arial"/>
                <a:cs typeface="Arial"/>
              </a:rPr>
              <a:t>n</a:t>
            </a:r>
            <a:r>
              <a:rPr sz="2000" spc="-15" dirty="0">
                <a:latin typeface="Arial"/>
                <a:cs typeface="Arial"/>
              </a:rPr>
              <a:t>en</a:t>
            </a:r>
            <a:r>
              <a:rPr sz="2000" dirty="0">
                <a:latin typeface="Arial"/>
                <a:cs typeface="Arial"/>
              </a:rPr>
              <a:t>ts</a:t>
            </a:r>
            <a:r>
              <a:rPr sz="2000" spc="-10" dirty="0">
                <a:latin typeface="Times New Roman"/>
                <a:cs typeface="Times New Roman"/>
              </a:rPr>
              <a:t> </a:t>
            </a:r>
            <a:r>
              <a:rPr sz="2000" spc="-5" dirty="0">
                <a:latin typeface="Arial"/>
                <a:cs typeface="Arial"/>
              </a:rPr>
              <a:t>ar</a:t>
            </a:r>
            <a:r>
              <a:rPr sz="2000" dirty="0">
                <a:latin typeface="Arial"/>
                <a:cs typeface="Arial"/>
              </a:rPr>
              <a:t>e</a:t>
            </a:r>
            <a:r>
              <a:rPr sz="2000" spc="45" dirty="0">
                <a:latin typeface="Times New Roman"/>
                <a:cs typeface="Times New Roman"/>
              </a:rPr>
              <a:t> </a:t>
            </a:r>
            <a:r>
              <a:rPr sz="2000" dirty="0">
                <a:latin typeface="Arial"/>
                <a:cs typeface="Arial"/>
              </a:rPr>
              <a:t>cla</a:t>
            </a:r>
            <a:r>
              <a:rPr sz="2000" spc="5" dirty="0">
                <a:latin typeface="Arial"/>
                <a:cs typeface="Arial"/>
              </a:rPr>
              <a:t>s</a:t>
            </a:r>
            <a:r>
              <a:rPr sz="2000" spc="-10" dirty="0">
                <a:latin typeface="Arial"/>
                <a:cs typeface="Arial"/>
              </a:rPr>
              <a:t>s</a:t>
            </a:r>
            <a:r>
              <a:rPr sz="2000" spc="-5" dirty="0">
                <a:latin typeface="Arial"/>
                <a:cs typeface="Arial"/>
              </a:rPr>
              <a:t>i</a:t>
            </a:r>
            <a:r>
              <a:rPr sz="2000" spc="-20" dirty="0">
                <a:latin typeface="Arial"/>
                <a:cs typeface="Arial"/>
              </a:rPr>
              <a:t>f</a:t>
            </a:r>
            <a:r>
              <a:rPr sz="2000" spc="-5" dirty="0">
                <a:latin typeface="Arial"/>
                <a:cs typeface="Arial"/>
              </a:rPr>
              <a:t>ie</a:t>
            </a:r>
            <a:r>
              <a:rPr sz="2000" dirty="0">
                <a:latin typeface="Arial"/>
                <a:cs typeface="Arial"/>
              </a:rPr>
              <a:t>d</a:t>
            </a:r>
            <a:r>
              <a:rPr sz="2000" spc="-5" dirty="0">
                <a:latin typeface="Times New Roman"/>
                <a:cs typeface="Times New Roman"/>
              </a:rPr>
              <a:t> </a:t>
            </a:r>
            <a:r>
              <a:rPr sz="2000" dirty="0">
                <a:latin typeface="Arial"/>
                <a:cs typeface="Arial"/>
              </a:rPr>
              <a:t>by</a:t>
            </a:r>
            <a:r>
              <a:rPr sz="2000" spc="40" dirty="0">
                <a:latin typeface="Times New Roman"/>
                <a:cs typeface="Times New Roman"/>
              </a:rPr>
              <a:t> </a:t>
            </a:r>
            <a:r>
              <a:rPr sz="2000" spc="-5" dirty="0">
                <a:latin typeface="Arial"/>
                <a:cs typeface="Arial"/>
              </a:rPr>
              <a:t>la</a:t>
            </a:r>
            <a:r>
              <a:rPr sz="2000" spc="-10" dirty="0">
                <a:latin typeface="Arial"/>
                <a:cs typeface="Arial"/>
              </a:rPr>
              <a:t>y</a:t>
            </a:r>
            <a:r>
              <a:rPr sz="2000" spc="-5" dirty="0">
                <a:latin typeface="Arial"/>
                <a:cs typeface="Arial"/>
              </a:rPr>
              <a:t>ers</a:t>
            </a:r>
            <a:endParaRPr sz="2000">
              <a:latin typeface="Arial"/>
              <a:cs typeface="Arial"/>
            </a:endParaRPr>
          </a:p>
          <a:p>
            <a:pPr marL="756285" lvl="1" indent="-286385">
              <a:buClr>
                <a:srgbClr val="9898CC"/>
              </a:buClr>
              <a:buSzPct val="80000"/>
              <a:buFont typeface="Wingdings"/>
              <a:buChar char=""/>
              <a:tabLst>
                <a:tab pos="756920" algn="l"/>
              </a:tabLst>
            </a:pPr>
            <a:r>
              <a:rPr sz="2000" spc="-5" dirty="0">
                <a:latin typeface="Arial"/>
                <a:cs typeface="Arial"/>
              </a:rPr>
              <a:t>ea</a:t>
            </a:r>
            <a:r>
              <a:rPr sz="2000" spc="5" dirty="0">
                <a:latin typeface="Arial"/>
                <a:cs typeface="Arial"/>
              </a:rPr>
              <a:t>c</a:t>
            </a:r>
            <a:r>
              <a:rPr sz="2000" dirty="0">
                <a:latin typeface="Arial"/>
                <a:cs typeface="Arial"/>
              </a:rPr>
              <a:t>h</a:t>
            </a:r>
            <a:r>
              <a:rPr sz="2000" spc="25" dirty="0">
                <a:latin typeface="Times New Roman"/>
                <a:cs typeface="Times New Roman"/>
              </a:rPr>
              <a:t> </a:t>
            </a:r>
            <a:r>
              <a:rPr sz="2000" spc="-5" dirty="0">
                <a:latin typeface="Arial"/>
                <a:cs typeface="Arial"/>
              </a:rPr>
              <a:t>laye</a:t>
            </a:r>
            <a:r>
              <a:rPr sz="2000" dirty="0">
                <a:latin typeface="Arial"/>
                <a:cs typeface="Arial"/>
              </a:rPr>
              <a:t>r</a:t>
            </a:r>
            <a:r>
              <a:rPr sz="2000" spc="55" dirty="0">
                <a:latin typeface="Times New Roman"/>
                <a:cs typeface="Times New Roman"/>
              </a:rPr>
              <a:t> </a:t>
            </a:r>
            <a:r>
              <a:rPr sz="2000" spc="-5" dirty="0">
                <a:latin typeface="Arial"/>
                <a:cs typeface="Arial"/>
              </a:rPr>
              <a:t>expo</a:t>
            </a:r>
            <a:r>
              <a:rPr sz="2000" spc="-10" dirty="0">
                <a:latin typeface="Arial"/>
                <a:cs typeface="Arial"/>
              </a:rPr>
              <a:t>r</a:t>
            </a:r>
            <a:r>
              <a:rPr sz="2000" dirty="0">
                <a:latin typeface="Arial"/>
                <a:cs typeface="Arial"/>
              </a:rPr>
              <a:t>ts</a:t>
            </a:r>
            <a:r>
              <a:rPr sz="2000" spc="-10" dirty="0">
                <a:latin typeface="Times New Roman"/>
                <a:cs typeface="Times New Roman"/>
              </a:rPr>
              <a:t> </a:t>
            </a:r>
            <a:r>
              <a:rPr sz="2000" dirty="0">
                <a:latin typeface="Arial"/>
                <a:cs typeface="Arial"/>
              </a:rPr>
              <a:t>an</a:t>
            </a:r>
            <a:r>
              <a:rPr sz="2000" spc="40" dirty="0">
                <a:latin typeface="Times New Roman"/>
                <a:cs typeface="Times New Roman"/>
              </a:rPr>
              <a:t> </a:t>
            </a:r>
            <a:r>
              <a:rPr sz="2000" spc="-5" dirty="0">
                <a:latin typeface="Arial"/>
                <a:cs typeface="Arial"/>
              </a:rPr>
              <a:t>inter</a:t>
            </a:r>
            <a:r>
              <a:rPr sz="2000" spc="-15" dirty="0">
                <a:latin typeface="Arial"/>
                <a:cs typeface="Arial"/>
              </a:rPr>
              <a:t>f</a:t>
            </a:r>
            <a:r>
              <a:rPr sz="2000" spc="-5" dirty="0">
                <a:latin typeface="Arial"/>
                <a:cs typeface="Arial"/>
              </a:rPr>
              <a:t>ac</a:t>
            </a:r>
            <a:r>
              <a:rPr sz="2000" dirty="0">
                <a:latin typeface="Arial"/>
                <a:cs typeface="Arial"/>
              </a:rPr>
              <a:t>e</a:t>
            </a:r>
            <a:r>
              <a:rPr sz="2000" spc="-15" dirty="0">
                <a:latin typeface="Times New Roman"/>
                <a:cs typeface="Times New Roman"/>
              </a:rPr>
              <a:t> </a:t>
            </a:r>
            <a:r>
              <a:rPr sz="2000" dirty="0">
                <a:latin typeface="Arial"/>
                <a:cs typeface="Arial"/>
              </a:rPr>
              <a:t>to</a:t>
            </a:r>
            <a:r>
              <a:rPr sz="2000" spc="35" dirty="0">
                <a:latin typeface="Times New Roman"/>
                <a:cs typeface="Times New Roman"/>
              </a:rPr>
              <a:t> </a:t>
            </a:r>
            <a:r>
              <a:rPr sz="2000" spc="-5" dirty="0">
                <a:latin typeface="Arial"/>
                <a:cs typeface="Arial"/>
              </a:rPr>
              <a:t>b</a:t>
            </a:r>
            <a:r>
              <a:rPr sz="2000" dirty="0">
                <a:latin typeface="Arial"/>
                <a:cs typeface="Arial"/>
              </a:rPr>
              <a:t>e</a:t>
            </a:r>
            <a:r>
              <a:rPr sz="2000" spc="40" dirty="0">
                <a:latin typeface="Times New Roman"/>
                <a:cs typeface="Times New Roman"/>
              </a:rPr>
              <a:t> </a:t>
            </a:r>
            <a:r>
              <a:rPr sz="2000" spc="-5" dirty="0">
                <a:latin typeface="Arial"/>
                <a:cs typeface="Arial"/>
              </a:rPr>
              <a:t>u</a:t>
            </a:r>
            <a:r>
              <a:rPr sz="2000" spc="5" dirty="0">
                <a:latin typeface="Arial"/>
                <a:cs typeface="Arial"/>
              </a:rPr>
              <a:t>s</a:t>
            </a:r>
            <a:r>
              <a:rPr sz="2000" spc="-5" dirty="0">
                <a:latin typeface="Arial"/>
                <a:cs typeface="Arial"/>
              </a:rPr>
              <a:t>e</a:t>
            </a:r>
            <a:r>
              <a:rPr sz="2000" dirty="0">
                <a:latin typeface="Arial"/>
                <a:cs typeface="Arial"/>
              </a:rPr>
              <a:t>d</a:t>
            </a:r>
            <a:r>
              <a:rPr sz="2000" spc="30" dirty="0">
                <a:latin typeface="Times New Roman"/>
                <a:cs typeface="Times New Roman"/>
              </a:rPr>
              <a:t> </a:t>
            </a:r>
            <a:r>
              <a:rPr sz="2000" spc="-5" dirty="0">
                <a:latin typeface="Arial"/>
                <a:cs typeface="Arial"/>
              </a:rPr>
              <a:t>b</a:t>
            </a:r>
            <a:r>
              <a:rPr sz="2000" dirty="0">
                <a:latin typeface="Arial"/>
                <a:cs typeface="Arial"/>
              </a:rPr>
              <a:t>y</a:t>
            </a:r>
            <a:r>
              <a:rPr sz="2000" spc="45" dirty="0">
                <a:latin typeface="Times New Roman"/>
                <a:cs typeface="Times New Roman"/>
              </a:rPr>
              <a:t> </a:t>
            </a:r>
            <a:r>
              <a:rPr sz="2000" spc="-5" dirty="0">
                <a:latin typeface="Arial"/>
                <a:cs typeface="Arial"/>
              </a:rPr>
              <a:t>abov</a:t>
            </a:r>
            <a:r>
              <a:rPr sz="2000" dirty="0">
                <a:latin typeface="Arial"/>
                <a:cs typeface="Arial"/>
              </a:rPr>
              <a:t>e</a:t>
            </a:r>
            <a:r>
              <a:rPr sz="2000" spc="10" dirty="0">
                <a:latin typeface="Times New Roman"/>
                <a:cs typeface="Times New Roman"/>
              </a:rPr>
              <a:t> </a:t>
            </a:r>
            <a:r>
              <a:rPr sz="2000" spc="-5" dirty="0">
                <a:latin typeface="Arial"/>
                <a:cs typeface="Arial"/>
              </a:rPr>
              <a:t>layers</a:t>
            </a:r>
            <a:endParaRPr sz="2000">
              <a:latin typeface="Arial"/>
              <a:cs typeface="Arial"/>
            </a:endParaRPr>
          </a:p>
          <a:p>
            <a:pPr lvl="1">
              <a:spcBef>
                <a:spcPts val="17"/>
              </a:spcBef>
              <a:buClr>
                <a:srgbClr val="9898CC"/>
              </a:buClr>
              <a:buFont typeface="Wingdings"/>
              <a:buChar char=""/>
            </a:pPr>
            <a:endParaRPr sz="2100">
              <a:latin typeface="Times New Roman"/>
              <a:cs typeface="Times New Roman"/>
            </a:endParaRPr>
          </a:p>
          <a:p>
            <a:pPr marL="355600" indent="-342900">
              <a:buClr>
                <a:srgbClr val="00007C"/>
              </a:buClr>
              <a:buSzPct val="75000"/>
              <a:buFont typeface="Wingdings"/>
              <a:buChar char=""/>
              <a:tabLst>
                <a:tab pos="355600" algn="l"/>
              </a:tabLst>
            </a:pPr>
            <a:r>
              <a:rPr sz="2400" spc="-5" dirty="0">
                <a:solidFill>
                  <a:srgbClr val="000098"/>
                </a:solidFill>
                <a:latin typeface="Arial"/>
                <a:cs typeface="Arial"/>
              </a:rPr>
              <a:t>C</a:t>
            </a:r>
            <a:r>
              <a:rPr sz="2400" spc="-10" dirty="0">
                <a:solidFill>
                  <a:srgbClr val="000098"/>
                </a:solidFill>
                <a:latin typeface="Arial"/>
                <a:cs typeface="Arial"/>
              </a:rPr>
              <a:t>o</a:t>
            </a:r>
            <a:r>
              <a:rPr sz="2400" spc="-20" dirty="0">
                <a:solidFill>
                  <a:srgbClr val="000098"/>
                </a:solidFill>
                <a:latin typeface="Arial"/>
                <a:cs typeface="Arial"/>
              </a:rPr>
              <a:t>nst</a:t>
            </a:r>
            <a:r>
              <a:rPr sz="2400" spc="-5" dirty="0">
                <a:solidFill>
                  <a:srgbClr val="000098"/>
                </a:solidFill>
                <a:latin typeface="Arial"/>
                <a:cs typeface="Arial"/>
              </a:rPr>
              <a:t>ra</a:t>
            </a:r>
            <a:r>
              <a:rPr sz="2400" spc="-10" dirty="0">
                <a:solidFill>
                  <a:srgbClr val="000098"/>
                </a:solidFill>
                <a:latin typeface="Arial"/>
                <a:cs typeface="Arial"/>
              </a:rPr>
              <a:t>i</a:t>
            </a:r>
            <a:r>
              <a:rPr sz="2400" spc="-20" dirty="0">
                <a:solidFill>
                  <a:srgbClr val="000098"/>
                </a:solidFill>
                <a:latin typeface="Arial"/>
                <a:cs typeface="Arial"/>
              </a:rPr>
              <a:t>nts</a:t>
            </a:r>
            <a:endParaRPr sz="2400">
              <a:latin typeface="Arial"/>
              <a:cs typeface="Arial"/>
            </a:endParaRPr>
          </a:p>
          <a:p>
            <a:pPr marL="756285" lvl="1" indent="-286385">
              <a:spcBef>
                <a:spcPts val="5"/>
              </a:spcBef>
              <a:buClr>
                <a:srgbClr val="9898CC"/>
              </a:buClr>
              <a:buSzPct val="80000"/>
              <a:buFont typeface="Wingdings"/>
              <a:buChar char=""/>
              <a:tabLst>
                <a:tab pos="756920" algn="l"/>
              </a:tabLst>
            </a:pPr>
            <a:r>
              <a:rPr sz="2000" dirty="0">
                <a:latin typeface="Arial"/>
                <a:cs typeface="Arial"/>
              </a:rPr>
              <a:t>Each</a:t>
            </a:r>
            <a:r>
              <a:rPr sz="2000" spc="40" dirty="0">
                <a:latin typeface="Times New Roman"/>
                <a:cs typeface="Times New Roman"/>
              </a:rPr>
              <a:t> </a:t>
            </a:r>
            <a:r>
              <a:rPr sz="2000" spc="-5" dirty="0">
                <a:latin typeface="Arial"/>
                <a:cs typeface="Arial"/>
              </a:rPr>
              <a:t>laye</a:t>
            </a:r>
            <a:r>
              <a:rPr sz="2000" dirty="0">
                <a:latin typeface="Arial"/>
                <a:cs typeface="Arial"/>
              </a:rPr>
              <a:t>r</a:t>
            </a:r>
            <a:r>
              <a:rPr sz="2000" spc="40" dirty="0">
                <a:latin typeface="Times New Roman"/>
                <a:cs typeface="Times New Roman"/>
              </a:rPr>
              <a:t> </a:t>
            </a:r>
            <a:r>
              <a:rPr sz="2000" spc="-5" dirty="0">
                <a:latin typeface="Arial"/>
                <a:cs typeface="Arial"/>
              </a:rPr>
              <a:t>a</a:t>
            </a:r>
            <a:r>
              <a:rPr sz="2000" spc="5" dirty="0">
                <a:latin typeface="Arial"/>
                <a:cs typeface="Arial"/>
              </a:rPr>
              <a:t>c</a:t>
            </a:r>
            <a:r>
              <a:rPr sz="2000" dirty="0">
                <a:latin typeface="Arial"/>
                <a:cs typeface="Arial"/>
              </a:rPr>
              <a:t>ts</a:t>
            </a:r>
            <a:r>
              <a:rPr sz="2000" spc="5" dirty="0">
                <a:latin typeface="Times New Roman"/>
                <a:cs typeface="Times New Roman"/>
              </a:rPr>
              <a:t> </a:t>
            </a:r>
            <a:r>
              <a:rPr sz="2000" spc="-5" dirty="0">
                <a:latin typeface="Arial"/>
                <a:cs typeface="Arial"/>
              </a:rPr>
              <a:t>a</a:t>
            </a:r>
            <a:r>
              <a:rPr sz="2000" dirty="0">
                <a:latin typeface="Arial"/>
                <a:cs typeface="Arial"/>
              </a:rPr>
              <a:t>s</a:t>
            </a:r>
            <a:r>
              <a:rPr sz="2000" spc="45" dirty="0">
                <a:latin typeface="Times New Roman"/>
                <a:cs typeface="Times New Roman"/>
              </a:rPr>
              <a:t> </a:t>
            </a:r>
            <a:r>
              <a:rPr sz="2000" dirty="0">
                <a:latin typeface="Arial"/>
                <a:cs typeface="Arial"/>
              </a:rPr>
              <a:t>a</a:t>
            </a:r>
            <a:r>
              <a:rPr sz="2000" spc="55" dirty="0">
                <a:latin typeface="Times New Roman"/>
                <a:cs typeface="Times New Roman"/>
              </a:rPr>
              <a:t> </a:t>
            </a:r>
            <a:r>
              <a:rPr sz="2000" dirty="0">
                <a:latin typeface="Arial"/>
                <a:cs typeface="Arial"/>
              </a:rPr>
              <a:t>1-1</a:t>
            </a:r>
            <a:r>
              <a:rPr sz="2000" spc="5" dirty="0">
                <a:latin typeface="Times New Roman"/>
                <a:cs typeface="Times New Roman"/>
              </a:rPr>
              <a:t> </a:t>
            </a:r>
            <a:r>
              <a:rPr sz="2000" dirty="0">
                <a:latin typeface="Arial"/>
                <a:cs typeface="Arial"/>
              </a:rPr>
              <a:t>re</a:t>
            </a:r>
            <a:r>
              <a:rPr sz="2000" spc="-5" dirty="0">
                <a:latin typeface="Arial"/>
                <a:cs typeface="Arial"/>
              </a:rPr>
              <a:t>lati</a:t>
            </a:r>
            <a:r>
              <a:rPr sz="2000" spc="-20" dirty="0">
                <a:latin typeface="Arial"/>
                <a:cs typeface="Arial"/>
              </a:rPr>
              <a:t>o</a:t>
            </a:r>
            <a:r>
              <a:rPr sz="2000" dirty="0">
                <a:latin typeface="Arial"/>
                <a:cs typeface="Arial"/>
              </a:rPr>
              <a:t>n</a:t>
            </a:r>
            <a:endParaRPr sz="2000">
              <a:latin typeface="Arial"/>
              <a:cs typeface="Arial"/>
            </a:endParaRPr>
          </a:p>
          <a:p>
            <a:pPr marL="756285" lvl="1" indent="-286385">
              <a:buClr>
                <a:srgbClr val="9898CC"/>
              </a:buClr>
              <a:buSzPct val="80000"/>
              <a:buFont typeface="Wingdings"/>
              <a:buChar char=""/>
              <a:tabLst>
                <a:tab pos="756920" algn="l"/>
              </a:tabLst>
            </a:pPr>
            <a:r>
              <a:rPr sz="2000" spc="-10" dirty="0">
                <a:latin typeface="Arial"/>
                <a:cs typeface="Arial"/>
              </a:rPr>
              <a:t>E</a:t>
            </a:r>
            <a:r>
              <a:rPr sz="2000" spc="-5" dirty="0">
                <a:latin typeface="Arial"/>
                <a:cs typeface="Arial"/>
              </a:rPr>
              <a:t>ac</a:t>
            </a:r>
            <a:r>
              <a:rPr sz="2000" dirty="0">
                <a:latin typeface="Arial"/>
                <a:cs typeface="Arial"/>
              </a:rPr>
              <a:t>h</a:t>
            </a:r>
            <a:r>
              <a:rPr sz="2000" spc="45" dirty="0">
                <a:latin typeface="Times New Roman"/>
                <a:cs typeface="Times New Roman"/>
              </a:rPr>
              <a:t> </a:t>
            </a:r>
            <a:r>
              <a:rPr sz="2000" spc="-5" dirty="0">
                <a:latin typeface="Arial"/>
                <a:cs typeface="Arial"/>
              </a:rPr>
              <a:t>la</a:t>
            </a:r>
            <a:r>
              <a:rPr sz="2000" spc="-10" dirty="0">
                <a:latin typeface="Arial"/>
                <a:cs typeface="Arial"/>
              </a:rPr>
              <a:t>y</a:t>
            </a:r>
            <a:r>
              <a:rPr sz="2000" spc="-5" dirty="0">
                <a:latin typeface="Arial"/>
                <a:cs typeface="Arial"/>
              </a:rPr>
              <a:t>e</a:t>
            </a:r>
            <a:r>
              <a:rPr sz="2000" dirty="0">
                <a:latin typeface="Arial"/>
                <a:cs typeface="Arial"/>
              </a:rPr>
              <a:t>r</a:t>
            </a:r>
            <a:r>
              <a:rPr sz="2000" spc="45" dirty="0">
                <a:latin typeface="Times New Roman"/>
                <a:cs typeface="Times New Roman"/>
              </a:rPr>
              <a:t> </a:t>
            </a:r>
            <a:r>
              <a:rPr sz="2000" dirty="0">
                <a:latin typeface="Arial"/>
                <a:cs typeface="Arial"/>
              </a:rPr>
              <a:t>comm</a:t>
            </a:r>
            <a:r>
              <a:rPr sz="2000" spc="-15" dirty="0">
                <a:latin typeface="Arial"/>
                <a:cs typeface="Arial"/>
              </a:rPr>
              <a:t>un</a:t>
            </a:r>
            <a:r>
              <a:rPr sz="2000" spc="-5" dirty="0">
                <a:latin typeface="Arial"/>
                <a:cs typeface="Arial"/>
              </a:rPr>
              <a:t>i</a:t>
            </a:r>
            <a:r>
              <a:rPr sz="2000" spc="-10" dirty="0">
                <a:latin typeface="Arial"/>
                <a:cs typeface="Arial"/>
              </a:rPr>
              <a:t>c</a:t>
            </a:r>
            <a:r>
              <a:rPr sz="2000" spc="-5" dirty="0">
                <a:latin typeface="Arial"/>
                <a:cs typeface="Arial"/>
              </a:rPr>
              <a:t>a</a:t>
            </a:r>
            <a:r>
              <a:rPr sz="2000" spc="-20" dirty="0">
                <a:latin typeface="Arial"/>
                <a:cs typeface="Arial"/>
              </a:rPr>
              <a:t>t</a:t>
            </a:r>
            <a:r>
              <a:rPr sz="2000" spc="-15" dirty="0">
                <a:latin typeface="Arial"/>
                <a:cs typeface="Arial"/>
              </a:rPr>
              <a:t>e</a:t>
            </a:r>
            <a:r>
              <a:rPr sz="2000" dirty="0">
                <a:latin typeface="Arial"/>
                <a:cs typeface="Arial"/>
              </a:rPr>
              <a:t>s</a:t>
            </a:r>
            <a:r>
              <a:rPr sz="2000" spc="10" dirty="0">
                <a:latin typeface="Times New Roman"/>
                <a:cs typeface="Times New Roman"/>
              </a:rPr>
              <a:t> </a:t>
            </a:r>
            <a:r>
              <a:rPr sz="2000" spc="-5" dirty="0">
                <a:latin typeface="Arial"/>
                <a:cs typeface="Arial"/>
              </a:rPr>
              <a:t>onl</a:t>
            </a:r>
            <a:r>
              <a:rPr sz="2000" dirty="0">
                <a:latin typeface="Arial"/>
                <a:cs typeface="Arial"/>
              </a:rPr>
              <a:t>y</a:t>
            </a:r>
            <a:r>
              <a:rPr sz="2000" spc="40" dirty="0">
                <a:latin typeface="Times New Roman"/>
                <a:cs typeface="Times New Roman"/>
              </a:rPr>
              <a:t> </a:t>
            </a:r>
            <a:r>
              <a:rPr sz="2000" spc="-5" dirty="0">
                <a:latin typeface="Arial"/>
                <a:cs typeface="Arial"/>
              </a:rPr>
              <a:t>wit</a:t>
            </a:r>
            <a:r>
              <a:rPr sz="2000" dirty="0">
                <a:latin typeface="Arial"/>
                <a:cs typeface="Arial"/>
              </a:rPr>
              <a:t>h</a:t>
            </a:r>
            <a:r>
              <a:rPr sz="2000" spc="10" dirty="0">
                <a:latin typeface="Times New Roman"/>
                <a:cs typeface="Times New Roman"/>
              </a:rPr>
              <a:t> </a:t>
            </a:r>
            <a:r>
              <a:rPr sz="2000" spc="-5" dirty="0">
                <a:latin typeface="Arial"/>
                <a:cs typeface="Arial"/>
              </a:rPr>
              <a:t>i</a:t>
            </a:r>
            <a:r>
              <a:rPr sz="2000" spc="-10" dirty="0">
                <a:latin typeface="Arial"/>
                <a:cs typeface="Arial"/>
              </a:rPr>
              <a:t>t</a:t>
            </a:r>
            <a:r>
              <a:rPr sz="2000" dirty="0">
                <a:latin typeface="Arial"/>
                <a:cs typeface="Arial"/>
              </a:rPr>
              <a:t>s</a:t>
            </a:r>
            <a:r>
              <a:rPr sz="2000" spc="35" dirty="0">
                <a:latin typeface="Times New Roman"/>
                <a:cs typeface="Times New Roman"/>
              </a:rPr>
              <a:t> </a:t>
            </a:r>
            <a:r>
              <a:rPr sz="2000" spc="-5" dirty="0">
                <a:latin typeface="Arial"/>
                <a:cs typeface="Arial"/>
              </a:rPr>
              <a:t>neighbor</a:t>
            </a:r>
            <a:r>
              <a:rPr sz="2000" dirty="0">
                <a:latin typeface="Arial"/>
                <a:cs typeface="Arial"/>
              </a:rPr>
              <a:t>s</a:t>
            </a:r>
            <a:r>
              <a:rPr sz="2000" spc="20" dirty="0">
                <a:latin typeface="Times New Roman"/>
                <a:cs typeface="Times New Roman"/>
              </a:rPr>
              <a:t> </a:t>
            </a:r>
            <a:r>
              <a:rPr sz="2000" spc="-5" dirty="0">
                <a:latin typeface="Arial"/>
                <a:cs typeface="Arial"/>
              </a:rPr>
              <a:t>belo</a:t>
            </a:r>
            <a:r>
              <a:rPr sz="2000" dirty="0">
                <a:latin typeface="Arial"/>
                <a:cs typeface="Arial"/>
              </a:rPr>
              <a:t>w</a:t>
            </a:r>
            <a:r>
              <a:rPr sz="2000" spc="35" dirty="0">
                <a:latin typeface="Times New Roman"/>
                <a:cs typeface="Times New Roman"/>
              </a:rPr>
              <a:t> </a:t>
            </a:r>
            <a:r>
              <a:rPr sz="2000" spc="-5" dirty="0">
                <a:latin typeface="Arial"/>
                <a:cs typeface="Arial"/>
              </a:rPr>
              <a:t>it</a:t>
            </a:r>
            <a:endParaRPr sz="2000">
              <a:latin typeface="Arial"/>
              <a:cs typeface="Arial"/>
            </a:endParaRPr>
          </a:p>
          <a:p>
            <a:pPr lvl="1">
              <a:spcBef>
                <a:spcPts val="43"/>
              </a:spcBef>
              <a:buClr>
                <a:srgbClr val="9898CC"/>
              </a:buClr>
              <a:buFont typeface="Wingdings"/>
              <a:buChar char=""/>
            </a:pPr>
            <a:endParaRPr sz="2150">
              <a:latin typeface="Times New Roman"/>
              <a:cs typeface="Times New Roman"/>
            </a:endParaRPr>
          </a:p>
          <a:p>
            <a:pPr marL="355600" indent="-342900">
              <a:buClr>
                <a:srgbClr val="00007C"/>
              </a:buClr>
              <a:buSzPct val="75000"/>
              <a:buFont typeface="Wingdings"/>
              <a:buChar char=""/>
              <a:tabLst>
                <a:tab pos="355600" algn="l"/>
              </a:tabLst>
            </a:pPr>
            <a:r>
              <a:rPr sz="2400" i="1" spc="-5" dirty="0">
                <a:solidFill>
                  <a:srgbClr val="000098"/>
                </a:solidFill>
                <a:latin typeface="Arial"/>
                <a:cs typeface="Arial"/>
              </a:rPr>
              <a:t>C</a:t>
            </a:r>
            <a:r>
              <a:rPr sz="2400" i="1" spc="-10" dirty="0">
                <a:solidFill>
                  <a:srgbClr val="000098"/>
                </a:solidFill>
                <a:latin typeface="Arial"/>
                <a:cs typeface="Arial"/>
              </a:rPr>
              <a:t>o</a:t>
            </a:r>
            <a:r>
              <a:rPr sz="2400" i="1" spc="-5" dirty="0">
                <a:solidFill>
                  <a:srgbClr val="000098"/>
                </a:solidFill>
                <a:latin typeface="Arial"/>
                <a:cs typeface="Arial"/>
              </a:rPr>
              <a:t>nn</a:t>
            </a:r>
            <a:r>
              <a:rPr sz="2400" i="1" spc="-10" dirty="0">
                <a:solidFill>
                  <a:srgbClr val="000098"/>
                </a:solidFill>
                <a:latin typeface="Arial"/>
                <a:cs typeface="Arial"/>
              </a:rPr>
              <a:t>ector</a:t>
            </a:r>
            <a:r>
              <a:rPr sz="2400" i="1" dirty="0">
                <a:solidFill>
                  <a:srgbClr val="000098"/>
                </a:solidFill>
                <a:latin typeface="Arial"/>
                <a:cs typeface="Arial"/>
              </a:rPr>
              <a:t>s</a:t>
            </a:r>
            <a:r>
              <a:rPr sz="2400" i="1" spc="40" dirty="0">
                <a:solidFill>
                  <a:srgbClr val="000098"/>
                </a:solidFill>
                <a:latin typeface="Times New Roman"/>
                <a:cs typeface="Times New Roman"/>
              </a:rPr>
              <a:t> </a:t>
            </a:r>
            <a:r>
              <a:rPr sz="2400" i="1" spc="-5" dirty="0">
                <a:solidFill>
                  <a:srgbClr val="000098"/>
                </a:solidFill>
                <a:latin typeface="Arial"/>
                <a:cs typeface="Arial"/>
              </a:rPr>
              <a:t>ar</a:t>
            </a:r>
            <a:r>
              <a:rPr sz="2400" i="1" dirty="0">
                <a:solidFill>
                  <a:srgbClr val="000098"/>
                </a:solidFill>
                <a:latin typeface="Arial"/>
                <a:cs typeface="Arial"/>
              </a:rPr>
              <a:t>e</a:t>
            </a:r>
            <a:r>
              <a:rPr sz="2400" i="1" spc="60" dirty="0">
                <a:solidFill>
                  <a:srgbClr val="000098"/>
                </a:solidFill>
                <a:latin typeface="Times New Roman"/>
                <a:cs typeface="Times New Roman"/>
              </a:rPr>
              <a:t> </a:t>
            </a:r>
            <a:r>
              <a:rPr sz="2400" i="1" spc="-5" dirty="0">
                <a:solidFill>
                  <a:srgbClr val="000098"/>
                </a:solidFill>
                <a:latin typeface="Arial"/>
                <a:cs typeface="Arial"/>
              </a:rPr>
              <a:t>protocol</a:t>
            </a:r>
            <a:r>
              <a:rPr sz="2400" i="1" dirty="0">
                <a:solidFill>
                  <a:srgbClr val="000098"/>
                </a:solidFill>
                <a:latin typeface="Arial"/>
                <a:cs typeface="Arial"/>
              </a:rPr>
              <a:t>s</a:t>
            </a:r>
            <a:r>
              <a:rPr sz="2400" i="1" spc="35" dirty="0">
                <a:solidFill>
                  <a:srgbClr val="000098"/>
                </a:solidFill>
                <a:latin typeface="Times New Roman"/>
                <a:cs typeface="Times New Roman"/>
              </a:rPr>
              <a:t> </a:t>
            </a:r>
            <a:r>
              <a:rPr sz="2400" i="1" spc="-20" dirty="0">
                <a:solidFill>
                  <a:srgbClr val="000098"/>
                </a:solidFill>
                <a:latin typeface="Arial"/>
                <a:cs typeface="Arial"/>
              </a:rPr>
              <a:t>o</a:t>
            </a:r>
            <a:r>
              <a:rPr sz="2400" i="1" spc="-10" dirty="0">
                <a:solidFill>
                  <a:srgbClr val="000098"/>
                </a:solidFill>
                <a:latin typeface="Arial"/>
                <a:cs typeface="Arial"/>
              </a:rPr>
              <a:t>f</a:t>
            </a:r>
            <a:r>
              <a:rPr sz="2400" i="1" spc="65" dirty="0">
                <a:solidFill>
                  <a:srgbClr val="000098"/>
                </a:solidFill>
                <a:latin typeface="Times New Roman"/>
                <a:cs typeface="Times New Roman"/>
              </a:rPr>
              <a:t> </a:t>
            </a:r>
            <a:r>
              <a:rPr sz="2400" i="1" spc="-10" dirty="0">
                <a:solidFill>
                  <a:srgbClr val="000098"/>
                </a:solidFill>
                <a:latin typeface="Arial"/>
                <a:cs typeface="Arial"/>
              </a:rPr>
              <a:t>l</a:t>
            </a:r>
            <a:r>
              <a:rPr sz="2400" i="1" spc="-5" dirty="0">
                <a:solidFill>
                  <a:srgbClr val="000098"/>
                </a:solidFill>
                <a:latin typeface="Arial"/>
                <a:cs typeface="Arial"/>
              </a:rPr>
              <a:t>aye</a:t>
            </a:r>
            <a:r>
              <a:rPr sz="2400" i="1" dirty="0">
                <a:solidFill>
                  <a:srgbClr val="000098"/>
                </a:solidFill>
                <a:latin typeface="Arial"/>
                <a:cs typeface="Arial"/>
              </a:rPr>
              <a:t>r</a:t>
            </a:r>
            <a:r>
              <a:rPr sz="2400" i="1" spc="70" dirty="0">
                <a:solidFill>
                  <a:srgbClr val="000098"/>
                </a:solidFill>
                <a:latin typeface="Times New Roman"/>
                <a:cs typeface="Times New Roman"/>
              </a:rPr>
              <a:t> </a:t>
            </a:r>
            <a:r>
              <a:rPr sz="2400" i="1" spc="-5" dirty="0">
                <a:solidFill>
                  <a:srgbClr val="000098"/>
                </a:solidFill>
                <a:latin typeface="Arial"/>
                <a:cs typeface="Arial"/>
              </a:rPr>
              <a:t>i</a:t>
            </a:r>
            <a:r>
              <a:rPr sz="2400" i="1" spc="-10" dirty="0">
                <a:solidFill>
                  <a:srgbClr val="000098"/>
                </a:solidFill>
                <a:latin typeface="Arial"/>
                <a:cs typeface="Arial"/>
              </a:rPr>
              <a:t>nter</a:t>
            </a:r>
            <a:r>
              <a:rPr sz="2400" i="1" spc="-5" dirty="0">
                <a:solidFill>
                  <a:srgbClr val="000098"/>
                </a:solidFill>
                <a:latin typeface="Arial"/>
                <a:cs typeface="Arial"/>
              </a:rPr>
              <a:t>action</a:t>
            </a:r>
            <a:endParaRPr sz="2400">
              <a:latin typeface="Arial"/>
              <a:cs typeface="Arial"/>
            </a:endParaRPr>
          </a:p>
          <a:p>
            <a:pPr marL="355600" indent="-342900">
              <a:spcBef>
                <a:spcPts val="1415"/>
              </a:spcBef>
              <a:buClr>
                <a:srgbClr val="00007C"/>
              </a:buClr>
              <a:buSzPct val="75000"/>
              <a:buFont typeface="Wingdings"/>
              <a:buChar char=""/>
              <a:tabLst>
                <a:tab pos="355600" algn="l"/>
              </a:tabLst>
            </a:pPr>
            <a:r>
              <a:rPr sz="2400" spc="-20" dirty="0">
                <a:latin typeface="Arial"/>
                <a:cs typeface="Arial"/>
              </a:rPr>
              <a:t>E</a:t>
            </a:r>
            <a:r>
              <a:rPr sz="2400" spc="-35" dirty="0">
                <a:latin typeface="Arial"/>
                <a:cs typeface="Arial"/>
              </a:rPr>
              <a:t>x</a:t>
            </a:r>
            <a:r>
              <a:rPr sz="2400" spc="-5" dirty="0">
                <a:latin typeface="Arial"/>
                <a:cs typeface="Arial"/>
              </a:rPr>
              <a:t>amples</a:t>
            </a:r>
            <a:endParaRPr sz="2400">
              <a:latin typeface="Arial"/>
              <a:cs typeface="Arial"/>
            </a:endParaRPr>
          </a:p>
          <a:p>
            <a:pPr marL="756285" lvl="1" indent="-286385">
              <a:spcBef>
                <a:spcPts val="5"/>
              </a:spcBef>
              <a:buClr>
                <a:srgbClr val="9898CC"/>
              </a:buClr>
              <a:buSzPct val="80000"/>
              <a:buFont typeface="Wingdings"/>
              <a:buChar char=""/>
              <a:tabLst>
                <a:tab pos="756920" algn="l"/>
              </a:tabLst>
            </a:pPr>
            <a:r>
              <a:rPr sz="2000" dirty="0">
                <a:latin typeface="Arial"/>
                <a:cs typeface="Arial"/>
              </a:rPr>
              <a:t>Ope</a:t>
            </a:r>
            <a:r>
              <a:rPr sz="2000" spc="-10" dirty="0">
                <a:latin typeface="Arial"/>
                <a:cs typeface="Arial"/>
              </a:rPr>
              <a:t>r</a:t>
            </a:r>
            <a:r>
              <a:rPr sz="2000" spc="-15" dirty="0">
                <a:latin typeface="Arial"/>
                <a:cs typeface="Arial"/>
              </a:rPr>
              <a:t>a</a:t>
            </a:r>
            <a:r>
              <a:rPr sz="2000" dirty="0">
                <a:latin typeface="Arial"/>
                <a:cs typeface="Arial"/>
              </a:rPr>
              <a:t>t</a:t>
            </a:r>
            <a:r>
              <a:rPr sz="2000" spc="-10" dirty="0">
                <a:latin typeface="Arial"/>
                <a:cs typeface="Arial"/>
              </a:rPr>
              <a:t>i</a:t>
            </a:r>
            <a:r>
              <a:rPr sz="2000" spc="-15" dirty="0">
                <a:latin typeface="Arial"/>
                <a:cs typeface="Arial"/>
              </a:rPr>
              <a:t>n</a:t>
            </a:r>
            <a:r>
              <a:rPr sz="2000" dirty="0">
                <a:latin typeface="Arial"/>
                <a:cs typeface="Arial"/>
              </a:rPr>
              <a:t>g</a:t>
            </a:r>
            <a:r>
              <a:rPr sz="2000" dirty="0">
                <a:latin typeface="Times New Roman"/>
                <a:cs typeface="Times New Roman"/>
              </a:rPr>
              <a:t> </a:t>
            </a:r>
            <a:r>
              <a:rPr sz="2000" spc="-10" dirty="0">
                <a:latin typeface="Arial"/>
                <a:cs typeface="Arial"/>
              </a:rPr>
              <a:t>Sy</a:t>
            </a:r>
            <a:r>
              <a:rPr sz="2000" dirty="0">
                <a:latin typeface="Arial"/>
                <a:cs typeface="Arial"/>
              </a:rPr>
              <a:t>stems</a:t>
            </a:r>
            <a:endParaRPr sz="2000">
              <a:latin typeface="Arial"/>
              <a:cs typeface="Arial"/>
            </a:endParaRPr>
          </a:p>
          <a:p>
            <a:pPr marL="756285" lvl="1" indent="-286385">
              <a:buClr>
                <a:srgbClr val="9898CC"/>
              </a:buClr>
              <a:buSzPct val="80000"/>
              <a:buFont typeface="Wingdings"/>
              <a:buChar char=""/>
              <a:tabLst>
                <a:tab pos="756920" algn="l"/>
              </a:tabLst>
            </a:pPr>
            <a:r>
              <a:rPr sz="2000" spc="-5" dirty="0">
                <a:latin typeface="Arial"/>
                <a:cs typeface="Arial"/>
              </a:rPr>
              <a:t>N</a:t>
            </a:r>
            <a:r>
              <a:rPr sz="2000" dirty="0">
                <a:latin typeface="Arial"/>
                <a:cs typeface="Arial"/>
              </a:rPr>
              <a:t>etwork</a:t>
            </a:r>
            <a:r>
              <a:rPr sz="2000" spc="-5" dirty="0">
                <a:latin typeface="Times New Roman"/>
                <a:cs typeface="Times New Roman"/>
              </a:rPr>
              <a:t> </a:t>
            </a:r>
            <a:r>
              <a:rPr sz="2000" spc="-5" dirty="0">
                <a:latin typeface="Arial"/>
                <a:cs typeface="Arial"/>
              </a:rPr>
              <a:t>C</a:t>
            </a:r>
            <a:r>
              <a:rPr sz="2000" dirty="0">
                <a:latin typeface="Arial"/>
                <a:cs typeface="Arial"/>
              </a:rPr>
              <a:t>omm</a:t>
            </a:r>
            <a:r>
              <a:rPr sz="2000" spc="-15" dirty="0">
                <a:latin typeface="Arial"/>
                <a:cs typeface="Arial"/>
              </a:rPr>
              <a:t>un</a:t>
            </a:r>
            <a:r>
              <a:rPr sz="2000" spc="-5" dirty="0">
                <a:latin typeface="Arial"/>
                <a:cs typeface="Arial"/>
              </a:rPr>
              <a:t>i</a:t>
            </a:r>
            <a:r>
              <a:rPr sz="2000" spc="-10" dirty="0">
                <a:latin typeface="Arial"/>
                <a:cs typeface="Arial"/>
              </a:rPr>
              <a:t>c</a:t>
            </a:r>
            <a:r>
              <a:rPr sz="2000" spc="-15" dirty="0">
                <a:latin typeface="Arial"/>
                <a:cs typeface="Arial"/>
              </a:rPr>
              <a:t>a</a:t>
            </a:r>
            <a:r>
              <a:rPr sz="2000" dirty="0">
                <a:latin typeface="Arial"/>
                <a:cs typeface="Arial"/>
              </a:rPr>
              <a:t>ti</a:t>
            </a:r>
            <a:r>
              <a:rPr sz="2000" spc="-20" dirty="0">
                <a:latin typeface="Arial"/>
                <a:cs typeface="Arial"/>
              </a:rPr>
              <a:t>o</a:t>
            </a:r>
            <a:r>
              <a:rPr sz="2000" spc="-15" dirty="0">
                <a:latin typeface="Arial"/>
                <a:cs typeface="Arial"/>
              </a:rPr>
              <a:t>n</a:t>
            </a:r>
            <a:r>
              <a:rPr sz="2000" dirty="0">
                <a:latin typeface="Arial"/>
                <a:cs typeface="Arial"/>
              </a:rPr>
              <a:t>s</a:t>
            </a:r>
            <a:endParaRPr sz="2000">
              <a:latin typeface="Arial"/>
              <a:cs typeface="Arial"/>
            </a:endParaRPr>
          </a:p>
        </p:txBody>
      </p:sp>
    </p:spTree>
    <p:extLst>
      <p:ext uri="{BB962C8B-B14F-4D97-AF65-F5344CB8AC3E}">
        <p14:creationId xmlns:p14="http://schemas.microsoft.com/office/powerpoint/2010/main" val="95139485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524000" y="0"/>
            <a:ext cx="285750" cy="533400"/>
          </a:xfrm>
          <a:prstGeom prst="rect">
            <a:avLst/>
          </a:prstGeom>
          <a:blipFill>
            <a:blip r:embed="rId3" cstate="print"/>
            <a:stretch>
              <a:fillRect/>
            </a:stretch>
          </a:blipFill>
        </p:spPr>
        <p:txBody>
          <a:bodyPr wrap="square" lIns="0" tIns="0" rIns="0" bIns="0" rtlCol="0"/>
          <a:lstStyle/>
          <a:p>
            <a:endParaRPr/>
          </a:p>
        </p:txBody>
      </p:sp>
      <p:sp>
        <p:nvSpPr>
          <p:cNvPr id="3" name="object 3"/>
          <p:cNvSpPr/>
          <p:nvPr/>
        </p:nvSpPr>
        <p:spPr>
          <a:xfrm>
            <a:off x="1936752" y="134923"/>
            <a:ext cx="8731239" cy="274637"/>
          </a:xfrm>
          <a:prstGeom prst="rect">
            <a:avLst/>
          </a:prstGeom>
          <a:blipFill>
            <a:blip r:embed="rId4" cstate="print"/>
            <a:stretch>
              <a:fillRect/>
            </a:stretch>
          </a:blipFill>
        </p:spPr>
        <p:txBody>
          <a:bodyPr wrap="square" lIns="0" tIns="0" rIns="0" bIns="0" rtlCol="0"/>
          <a:lstStyle/>
          <a:p>
            <a:endParaRPr/>
          </a:p>
        </p:txBody>
      </p:sp>
      <p:sp>
        <p:nvSpPr>
          <p:cNvPr id="4" name="object 4"/>
          <p:cNvSpPr/>
          <p:nvPr/>
        </p:nvSpPr>
        <p:spPr>
          <a:xfrm>
            <a:off x="1933575" y="134866"/>
            <a:ext cx="138430" cy="136525"/>
          </a:xfrm>
          <a:custGeom>
            <a:avLst/>
            <a:gdLst/>
            <a:ahLst/>
            <a:cxnLst/>
            <a:rect l="l" t="t" r="r" b="b"/>
            <a:pathLst>
              <a:path w="138429" h="136525">
                <a:moveTo>
                  <a:pt x="0" y="136529"/>
                </a:moveTo>
                <a:lnTo>
                  <a:pt x="138112" y="136529"/>
                </a:lnTo>
                <a:lnTo>
                  <a:pt x="138112" y="0"/>
                </a:lnTo>
                <a:lnTo>
                  <a:pt x="0" y="0"/>
                </a:lnTo>
                <a:lnTo>
                  <a:pt x="0" y="136529"/>
                </a:lnTo>
                <a:close/>
              </a:path>
            </a:pathLst>
          </a:custGeom>
          <a:solidFill>
            <a:srgbClr val="D6D6EB"/>
          </a:solidFill>
        </p:spPr>
        <p:txBody>
          <a:bodyPr wrap="square" lIns="0" tIns="0" rIns="0" bIns="0" rtlCol="0"/>
          <a:lstStyle/>
          <a:p>
            <a:endParaRPr/>
          </a:p>
        </p:txBody>
      </p:sp>
      <p:sp>
        <p:nvSpPr>
          <p:cNvPr id="5" name="object 5"/>
          <p:cNvSpPr/>
          <p:nvPr/>
        </p:nvSpPr>
        <p:spPr>
          <a:xfrm>
            <a:off x="2071689" y="1"/>
            <a:ext cx="139700" cy="135255"/>
          </a:xfrm>
          <a:custGeom>
            <a:avLst/>
            <a:gdLst/>
            <a:ahLst/>
            <a:cxnLst/>
            <a:rect l="l" t="t" r="r" b="b"/>
            <a:pathLst>
              <a:path w="139700" h="135255">
                <a:moveTo>
                  <a:pt x="0" y="134933"/>
                </a:moveTo>
                <a:lnTo>
                  <a:pt x="139695" y="134933"/>
                </a:lnTo>
                <a:lnTo>
                  <a:pt x="139695" y="59"/>
                </a:lnTo>
                <a:lnTo>
                  <a:pt x="0" y="59"/>
                </a:lnTo>
                <a:lnTo>
                  <a:pt x="0" y="134933"/>
                </a:lnTo>
              </a:path>
            </a:pathLst>
          </a:custGeom>
          <a:solidFill>
            <a:srgbClr val="D6D6EB"/>
          </a:solidFill>
        </p:spPr>
        <p:txBody>
          <a:bodyPr wrap="square" lIns="0" tIns="0" rIns="0" bIns="0" rtlCol="0"/>
          <a:lstStyle/>
          <a:p>
            <a:endParaRPr/>
          </a:p>
        </p:txBody>
      </p:sp>
      <p:sp>
        <p:nvSpPr>
          <p:cNvPr id="6" name="object 6"/>
          <p:cNvSpPr/>
          <p:nvPr/>
        </p:nvSpPr>
        <p:spPr>
          <a:xfrm>
            <a:off x="2071689" y="134919"/>
            <a:ext cx="139700" cy="141605"/>
          </a:xfrm>
          <a:custGeom>
            <a:avLst/>
            <a:gdLst/>
            <a:ahLst/>
            <a:cxnLst/>
            <a:rect l="l" t="t" r="r" b="b"/>
            <a:pathLst>
              <a:path w="139700" h="141604">
                <a:moveTo>
                  <a:pt x="0" y="141291"/>
                </a:moveTo>
                <a:lnTo>
                  <a:pt x="139695" y="141291"/>
                </a:lnTo>
                <a:lnTo>
                  <a:pt x="139695" y="0"/>
                </a:lnTo>
                <a:lnTo>
                  <a:pt x="0" y="0"/>
                </a:lnTo>
                <a:lnTo>
                  <a:pt x="0" y="141291"/>
                </a:lnTo>
                <a:close/>
              </a:path>
            </a:pathLst>
          </a:custGeom>
          <a:solidFill>
            <a:srgbClr val="A8ABD6"/>
          </a:solidFill>
        </p:spPr>
        <p:txBody>
          <a:bodyPr wrap="square" lIns="0" tIns="0" rIns="0" bIns="0" rtlCol="0"/>
          <a:lstStyle/>
          <a:p>
            <a:endParaRPr/>
          </a:p>
        </p:txBody>
      </p:sp>
      <p:sp>
        <p:nvSpPr>
          <p:cNvPr id="7" name="object 7"/>
          <p:cNvSpPr/>
          <p:nvPr/>
        </p:nvSpPr>
        <p:spPr>
          <a:xfrm>
            <a:off x="1798642" y="274627"/>
            <a:ext cx="136525" cy="135255"/>
          </a:xfrm>
          <a:custGeom>
            <a:avLst/>
            <a:gdLst/>
            <a:ahLst/>
            <a:cxnLst/>
            <a:rect l="l" t="t" r="r" b="b"/>
            <a:pathLst>
              <a:path w="136525" h="135254">
                <a:moveTo>
                  <a:pt x="0" y="134933"/>
                </a:moveTo>
                <a:lnTo>
                  <a:pt x="136517" y="134933"/>
                </a:lnTo>
                <a:lnTo>
                  <a:pt x="136517" y="0"/>
                </a:lnTo>
                <a:lnTo>
                  <a:pt x="0" y="0"/>
                </a:lnTo>
                <a:lnTo>
                  <a:pt x="0" y="134933"/>
                </a:lnTo>
                <a:close/>
              </a:path>
            </a:pathLst>
          </a:custGeom>
          <a:solidFill>
            <a:srgbClr val="D6D6EB"/>
          </a:solidFill>
        </p:spPr>
        <p:txBody>
          <a:bodyPr wrap="square" lIns="0" tIns="0" rIns="0" bIns="0" rtlCol="0"/>
          <a:lstStyle/>
          <a:p>
            <a:endParaRPr/>
          </a:p>
        </p:txBody>
      </p:sp>
      <p:sp>
        <p:nvSpPr>
          <p:cNvPr id="8" name="object 8"/>
          <p:cNvSpPr/>
          <p:nvPr/>
        </p:nvSpPr>
        <p:spPr>
          <a:xfrm>
            <a:off x="1655767" y="136451"/>
            <a:ext cx="141605" cy="138430"/>
          </a:xfrm>
          <a:custGeom>
            <a:avLst/>
            <a:gdLst/>
            <a:ahLst/>
            <a:cxnLst/>
            <a:rect l="l" t="t" r="r" b="b"/>
            <a:pathLst>
              <a:path w="141604" h="138429">
                <a:moveTo>
                  <a:pt x="0" y="138112"/>
                </a:moveTo>
                <a:lnTo>
                  <a:pt x="141279" y="138112"/>
                </a:lnTo>
                <a:lnTo>
                  <a:pt x="141279" y="0"/>
                </a:lnTo>
                <a:lnTo>
                  <a:pt x="0" y="0"/>
                </a:lnTo>
                <a:lnTo>
                  <a:pt x="0" y="138112"/>
                </a:lnTo>
                <a:close/>
              </a:path>
            </a:pathLst>
          </a:custGeom>
          <a:solidFill>
            <a:srgbClr val="00178F"/>
          </a:solidFill>
        </p:spPr>
        <p:txBody>
          <a:bodyPr wrap="square" lIns="0" tIns="0" rIns="0" bIns="0" rtlCol="0"/>
          <a:lstStyle/>
          <a:p>
            <a:endParaRPr/>
          </a:p>
        </p:txBody>
      </p:sp>
      <p:sp>
        <p:nvSpPr>
          <p:cNvPr id="9" name="object 9"/>
          <p:cNvSpPr/>
          <p:nvPr/>
        </p:nvSpPr>
        <p:spPr>
          <a:xfrm>
            <a:off x="1933575" y="271447"/>
            <a:ext cx="138430" cy="138430"/>
          </a:xfrm>
          <a:custGeom>
            <a:avLst/>
            <a:gdLst/>
            <a:ahLst/>
            <a:cxnLst/>
            <a:rect l="l" t="t" r="r" b="b"/>
            <a:pathLst>
              <a:path w="138429" h="138429">
                <a:moveTo>
                  <a:pt x="0" y="138112"/>
                </a:moveTo>
                <a:lnTo>
                  <a:pt x="138112" y="138112"/>
                </a:lnTo>
                <a:lnTo>
                  <a:pt x="138112" y="0"/>
                </a:lnTo>
                <a:lnTo>
                  <a:pt x="0" y="0"/>
                </a:lnTo>
                <a:lnTo>
                  <a:pt x="0" y="138112"/>
                </a:lnTo>
                <a:close/>
              </a:path>
            </a:pathLst>
          </a:custGeom>
          <a:solidFill>
            <a:srgbClr val="A8ABD6"/>
          </a:solidFill>
        </p:spPr>
        <p:txBody>
          <a:bodyPr wrap="square" lIns="0" tIns="0" rIns="0" bIns="0" rtlCol="0"/>
          <a:lstStyle/>
          <a:p>
            <a:endParaRPr/>
          </a:p>
        </p:txBody>
      </p:sp>
      <p:sp>
        <p:nvSpPr>
          <p:cNvPr id="10" name="object 10"/>
          <p:cNvSpPr/>
          <p:nvPr/>
        </p:nvSpPr>
        <p:spPr>
          <a:xfrm>
            <a:off x="1798642" y="409582"/>
            <a:ext cx="136525" cy="136525"/>
          </a:xfrm>
          <a:custGeom>
            <a:avLst/>
            <a:gdLst/>
            <a:ahLst/>
            <a:cxnLst/>
            <a:rect l="l" t="t" r="r" b="b"/>
            <a:pathLst>
              <a:path w="136525" h="136525">
                <a:moveTo>
                  <a:pt x="0" y="136529"/>
                </a:moveTo>
                <a:lnTo>
                  <a:pt x="136517" y="136529"/>
                </a:lnTo>
                <a:lnTo>
                  <a:pt x="136517" y="0"/>
                </a:lnTo>
                <a:lnTo>
                  <a:pt x="0" y="0"/>
                </a:lnTo>
                <a:lnTo>
                  <a:pt x="0" y="136529"/>
                </a:lnTo>
                <a:close/>
              </a:path>
            </a:pathLst>
          </a:custGeom>
          <a:solidFill>
            <a:srgbClr val="A8ABD6"/>
          </a:solidFill>
        </p:spPr>
        <p:txBody>
          <a:bodyPr wrap="square" lIns="0" tIns="0" rIns="0" bIns="0" rtlCol="0"/>
          <a:lstStyle/>
          <a:p>
            <a:endParaRPr/>
          </a:p>
        </p:txBody>
      </p:sp>
      <p:sp>
        <p:nvSpPr>
          <p:cNvPr id="11" name="object 11"/>
          <p:cNvSpPr txBox="1"/>
          <p:nvPr/>
        </p:nvSpPr>
        <p:spPr>
          <a:xfrm>
            <a:off x="2208686" y="466626"/>
            <a:ext cx="6905625" cy="948978"/>
          </a:xfrm>
          <a:prstGeom prst="rect">
            <a:avLst/>
          </a:prstGeom>
        </p:spPr>
        <p:txBody>
          <a:bodyPr vert="horz" wrap="square" lIns="0" tIns="0" rIns="0" bIns="0" rtlCol="0">
            <a:spAutoFit/>
          </a:bodyPr>
          <a:lstStyle/>
          <a:p>
            <a:pPr algn="ctr">
              <a:lnSpc>
                <a:spcPts val="3710"/>
              </a:lnSpc>
            </a:pPr>
            <a:r>
              <a:rPr sz="3100" b="1" spc="-15" dirty="0">
                <a:latin typeface="Arial"/>
                <a:cs typeface="Arial"/>
              </a:rPr>
              <a:t>Style</a:t>
            </a:r>
            <a:r>
              <a:rPr sz="3100" b="1" spc="60" dirty="0">
                <a:latin typeface="Times New Roman"/>
                <a:cs typeface="Times New Roman"/>
              </a:rPr>
              <a:t> </a:t>
            </a:r>
            <a:r>
              <a:rPr sz="3100" b="1" spc="-25" dirty="0">
                <a:latin typeface="Arial"/>
                <a:cs typeface="Arial"/>
              </a:rPr>
              <a:t>4</a:t>
            </a:r>
            <a:r>
              <a:rPr sz="3100" b="1" spc="-10" dirty="0">
                <a:latin typeface="Arial"/>
                <a:cs typeface="Arial"/>
              </a:rPr>
              <a:t>:</a:t>
            </a:r>
            <a:r>
              <a:rPr sz="3100" b="1" spc="95" dirty="0">
                <a:latin typeface="Times New Roman"/>
                <a:cs typeface="Times New Roman"/>
              </a:rPr>
              <a:t> </a:t>
            </a:r>
            <a:r>
              <a:rPr sz="3100" spc="-25" dirty="0">
                <a:latin typeface="Arial"/>
                <a:cs typeface="Arial"/>
              </a:rPr>
              <a:t>L</a:t>
            </a:r>
            <a:r>
              <a:rPr sz="3100" spc="-30" dirty="0">
                <a:latin typeface="Arial"/>
                <a:cs typeface="Arial"/>
              </a:rPr>
              <a:t>a</a:t>
            </a:r>
            <a:r>
              <a:rPr sz="3100" spc="-15" dirty="0">
                <a:latin typeface="Arial"/>
                <a:cs typeface="Arial"/>
              </a:rPr>
              <a:t>yer</a:t>
            </a:r>
            <a:r>
              <a:rPr sz="3100" spc="-35" dirty="0">
                <a:latin typeface="Arial"/>
                <a:cs typeface="Arial"/>
              </a:rPr>
              <a:t>e</a:t>
            </a:r>
            <a:r>
              <a:rPr sz="3100" spc="-20" dirty="0">
                <a:latin typeface="Arial"/>
                <a:cs typeface="Arial"/>
              </a:rPr>
              <a:t>d</a:t>
            </a:r>
            <a:r>
              <a:rPr sz="3100" spc="135" dirty="0">
                <a:latin typeface="Times New Roman"/>
                <a:cs typeface="Times New Roman"/>
              </a:rPr>
              <a:t> </a:t>
            </a:r>
            <a:r>
              <a:rPr sz="3100" spc="-15" dirty="0">
                <a:latin typeface="Arial"/>
                <a:cs typeface="Arial"/>
              </a:rPr>
              <a:t>Archit</a:t>
            </a:r>
            <a:r>
              <a:rPr sz="3100" spc="-35" dirty="0">
                <a:latin typeface="Arial"/>
                <a:cs typeface="Arial"/>
              </a:rPr>
              <a:t>e</a:t>
            </a:r>
            <a:r>
              <a:rPr sz="3100" spc="-15" dirty="0">
                <a:latin typeface="Arial"/>
                <a:cs typeface="Arial"/>
              </a:rPr>
              <a:t>ctures</a:t>
            </a:r>
            <a:r>
              <a:rPr sz="3100" spc="55" dirty="0">
                <a:latin typeface="Times New Roman"/>
                <a:cs typeface="Times New Roman"/>
              </a:rPr>
              <a:t> </a:t>
            </a:r>
            <a:r>
              <a:rPr sz="3100" spc="-20" dirty="0">
                <a:latin typeface="Arial"/>
                <a:cs typeface="Arial"/>
              </a:rPr>
              <a:t>Exam</a:t>
            </a:r>
            <a:r>
              <a:rPr sz="3100" spc="-35" dirty="0">
                <a:latin typeface="Arial"/>
                <a:cs typeface="Arial"/>
              </a:rPr>
              <a:t>p</a:t>
            </a:r>
            <a:r>
              <a:rPr sz="3100" spc="-20" dirty="0">
                <a:latin typeface="Arial"/>
                <a:cs typeface="Arial"/>
              </a:rPr>
              <a:t>le</a:t>
            </a:r>
            <a:endParaRPr sz="3100" dirty="0">
              <a:latin typeface="Arial"/>
              <a:cs typeface="Arial"/>
            </a:endParaRPr>
          </a:p>
          <a:p>
            <a:pPr marL="3175" algn="ctr">
              <a:lnSpc>
                <a:spcPts val="3710"/>
              </a:lnSpc>
            </a:pPr>
            <a:r>
              <a:rPr sz="3100" spc="-25" dirty="0">
                <a:latin typeface="Arial"/>
                <a:cs typeface="Arial"/>
              </a:rPr>
              <a:t>HTTP</a:t>
            </a:r>
            <a:r>
              <a:rPr sz="3100" spc="55" dirty="0">
                <a:latin typeface="Times New Roman"/>
                <a:cs typeface="Times New Roman"/>
              </a:rPr>
              <a:t> </a:t>
            </a:r>
            <a:r>
              <a:rPr sz="3100" spc="-20" dirty="0">
                <a:latin typeface="Arial"/>
                <a:cs typeface="Arial"/>
              </a:rPr>
              <a:t>–</a:t>
            </a:r>
            <a:r>
              <a:rPr sz="3100" spc="-5" dirty="0">
                <a:latin typeface="Arial"/>
                <a:cs typeface="Arial"/>
              </a:rPr>
              <a:t> </a:t>
            </a:r>
            <a:r>
              <a:rPr sz="3100" spc="-15" dirty="0">
                <a:latin typeface="Arial"/>
                <a:cs typeface="Arial"/>
              </a:rPr>
              <a:t>Prot</a:t>
            </a:r>
            <a:r>
              <a:rPr sz="3100" spc="-35" dirty="0">
                <a:latin typeface="Arial"/>
                <a:cs typeface="Arial"/>
              </a:rPr>
              <a:t>o</a:t>
            </a:r>
            <a:r>
              <a:rPr sz="3100" spc="-15" dirty="0">
                <a:latin typeface="Arial"/>
                <a:cs typeface="Arial"/>
              </a:rPr>
              <a:t>col</a:t>
            </a:r>
            <a:r>
              <a:rPr sz="3100" spc="60" dirty="0">
                <a:latin typeface="Times New Roman"/>
                <a:cs typeface="Times New Roman"/>
              </a:rPr>
              <a:t> </a:t>
            </a:r>
            <a:r>
              <a:rPr sz="3100" spc="-20" dirty="0">
                <a:latin typeface="Arial"/>
                <a:cs typeface="Arial"/>
              </a:rPr>
              <a:t>Stack</a:t>
            </a:r>
            <a:endParaRPr sz="3100" dirty="0">
              <a:latin typeface="Arial"/>
              <a:cs typeface="Arial"/>
            </a:endParaRPr>
          </a:p>
        </p:txBody>
      </p:sp>
      <p:sp>
        <p:nvSpPr>
          <p:cNvPr id="12" name="object 12"/>
          <p:cNvSpPr/>
          <p:nvPr/>
        </p:nvSpPr>
        <p:spPr>
          <a:xfrm>
            <a:off x="7597781" y="1628759"/>
            <a:ext cx="2917825" cy="647700"/>
          </a:xfrm>
          <a:custGeom>
            <a:avLst/>
            <a:gdLst/>
            <a:ahLst/>
            <a:cxnLst/>
            <a:rect l="l" t="t" r="r" b="b"/>
            <a:pathLst>
              <a:path w="2917825" h="647700">
                <a:moveTo>
                  <a:pt x="0" y="647699"/>
                </a:moveTo>
                <a:lnTo>
                  <a:pt x="2917828" y="647699"/>
                </a:lnTo>
                <a:lnTo>
                  <a:pt x="2917828" y="0"/>
                </a:lnTo>
                <a:lnTo>
                  <a:pt x="0" y="0"/>
                </a:lnTo>
                <a:lnTo>
                  <a:pt x="0" y="647699"/>
                </a:lnTo>
                <a:close/>
              </a:path>
            </a:pathLst>
          </a:custGeom>
          <a:ln w="9523">
            <a:solidFill>
              <a:srgbClr val="000000"/>
            </a:solidFill>
          </a:ln>
        </p:spPr>
        <p:txBody>
          <a:bodyPr wrap="square" lIns="0" tIns="0" rIns="0" bIns="0" rtlCol="0"/>
          <a:lstStyle/>
          <a:p>
            <a:endParaRPr/>
          </a:p>
        </p:txBody>
      </p:sp>
      <p:sp>
        <p:nvSpPr>
          <p:cNvPr id="13" name="object 13"/>
          <p:cNvSpPr/>
          <p:nvPr/>
        </p:nvSpPr>
        <p:spPr>
          <a:xfrm>
            <a:off x="7204086" y="1484316"/>
            <a:ext cx="3311525" cy="935355"/>
          </a:xfrm>
          <a:custGeom>
            <a:avLst/>
            <a:gdLst/>
            <a:ahLst/>
            <a:cxnLst/>
            <a:rect l="l" t="t" r="r" b="b"/>
            <a:pathLst>
              <a:path w="3311525" h="935355">
                <a:moveTo>
                  <a:pt x="0" y="935034"/>
                </a:moveTo>
                <a:lnTo>
                  <a:pt x="3311514" y="935034"/>
                </a:lnTo>
                <a:lnTo>
                  <a:pt x="3311514" y="0"/>
                </a:lnTo>
                <a:lnTo>
                  <a:pt x="0" y="0"/>
                </a:lnTo>
                <a:lnTo>
                  <a:pt x="0" y="935034"/>
                </a:lnTo>
                <a:close/>
              </a:path>
            </a:pathLst>
          </a:custGeom>
          <a:solidFill>
            <a:srgbClr val="B5F1FE"/>
          </a:solidFill>
        </p:spPr>
        <p:txBody>
          <a:bodyPr wrap="square" lIns="0" tIns="0" rIns="0" bIns="0" rtlCol="0"/>
          <a:lstStyle/>
          <a:p>
            <a:endParaRPr/>
          </a:p>
        </p:txBody>
      </p:sp>
      <p:sp>
        <p:nvSpPr>
          <p:cNvPr id="14" name="object 14"/>
          <p:cNvSpPr/>
          <p:nvPr/>
        </p:nvSpPr>
        <p:spPr>
          <a:xfrm>
            <a:off x="6051560" y="1484316"/>
            <a:ext cx="4464050" cy="935355"/>
          </a:xfrm>
          <a:custGeom>
            <a:avLst/>
            <a:gdLst/>
            <a:ahLst/>
            <a:cxnLst/>
            <a:rect l="l" t="t" r="r" b="b"/>
            <a:pathLst>
              <a:path w="4464050" h="935355">
                <a:moveTo>
                  <a:pt x="0" y="935034"/>
                </a:moveTo>
                <a:lnTo>
                  <a:pt x="4464039" y="935034"/>
                </a:lnTo>
                <a:lnTo>
                  <a:pt x="4464039" y="0"/>
                </a:lnTo>
                <a:lnTo>
                  <a:pt x="0" y="0"/>
                </a:lnTo>
                <a:lnTo>
                  <a:pt x="0" y="935034"/>
                </a:lnTo>
                <a:close/>
              </a:path>
            </a:pathLst>
          </a:custGeom>
          <a:ln w="9523">
            <a:solidFill>
              <a:srgbClr val="000000"/>
            </a:solidFill>
          </a:ln>
        </p:spPr>
        <p:txBody>
          <a:bodyPr wrap="square" lIns="0" tIns="0" rIns="0" bIns="0" rtlCol="0"/>
          <a:lstStyle/>
          <a:p>
            <a:endParaRPr/>
          </a:p>
        </p:txBody>
      </p:sp>
      <p:sp>
        <p:nvSpPr>
          <p:cNvPr id="15" name="object 15"/>
          <p:cNvSpPr/>
          <p:nvPr/>
        </p:nvSpPr>
        <p:spPr>
          <a:xfrm>
            <a:off x="7204086" y="2420926"/>
            <a:ext cx="3311525" cy="935355"/>
          </a:xfrm>
          <a:custGeom>
            <a:avLst/>
            <a:gdLst/>
            <a:ahLst/>
            <a:cxnLst/>
            <a:rect l="l" t="t" r="r" b="b"/>
            <a:pathLst>
              <a:path w="3311525" h="935354">
                <a:moveTo>
                  <a:pt x="0" y="935044"/>
                </a:moveTo>
                <a:lnTo>
                  <a:pt x="3311514" y="935044"/>
                </a:lnTo>
                <a:lnTo>
                  <a:pt x="3311514" y="0"/>
                </a:lnTo>
                <a:lnTo>
                  <a:pt x="0" y="0"/>
                </a:lnTo>
                <a:lnTo>
                  <a:pt x="0" y="935044"/>
                </a:lnTo>
                <a:close/>
              </a:path>
            </a:pathLst>
          </a:custGeom>
          <a:solidFill>
            <a:srgbClr val="B5F1FE"/>
          </a:solidFill>
        </p:spPr>
        <p:txBody>
          <a:bodyPr wrap="square" lIns="0" tIns="0" rIns="0" bIns="0" rtlCol="0"/>
          <a:lstStyle/>
          <a:p>
            <a:endParaRPr/>
          </a:p>
        </p:txBody>
      </p:sp>
      <p:sp>
        <p:nvSpPr>
          <p:cNvPr id="16" name="object 16"/>
          <p:cNvSpPr/>
          <p:nvPr/>
        </p:nvSpPr>
        <p:spPr>
          <a:xfrm>
            <a:off x="6051560" y="2420926"/>
            <a:ext cx="4464050" cy="935355"/>
          </a:xfrm>
          <a:custGeom>
            <a:avLst/>
            <a:gdLst/>
            <a:ahLst/>
            <a:cxnLst/>
            <a:rect l="l" t="t" r="r" b="b"/>
            <a:pathLst>
              <a:path w="4464050" h="935354">
                <a:moveTo>
                  <a:pt x="0" y="935044"/>
                </a:moveTo>
                <a:lnTo>
                  <a:pt x="4464039" y="935044"/>
                </a:lnTo>
                <a:lnTo>
                  <a:pt x="4464039" y="0"/>
                </a:lnTo>
                <a:lnTo>
                  <a:pt x="0" y="0"/>
                </a:lnTo>
                <a:lnTo>
                  <a:pt x="0" y="935044"/>
                </a:lnTo>
                <a:close/>
              </a:path>
            </a:pathLst>
          </a:custGeom>
          <a:ln w="9523">
            <a:solidFill>
              <a:srgbClr val="000000"/>
            </a:solidFill>
          </a:ln>
        </p:spPr>
        <p:txBody>
          <a:bodyPr wrap="square" lIns="0" tIns="0" rIns="0" bIns="0" rtlCol="0"/>
          <a:lstStyle/>
          <a:p>
            <a:endParaRPr/>
          </a:p>
        </p:txBody>
      </p:sp>
      <p:sp>
        <p:nvSpPr>
          <p:cNvPr id="17" name="object 17"/>
          <p:cNvSpPr/>
          <p:nvPr/>
        </p:nvSpPr>
        <p:spPr>
          <a:xfrm>
            <a:off x="7204086" y="3357561"/>
            <a:ext cx="3311525" cy="935355"/>
          </a:xfrm>
          <a:custGeom>
            <a:avLst/>
            <a:gdLst/>
            <a:ahLst/>
            <a:cxnLst/>
            <a:rect l="l" t="t" r="r" b="b"/>
            <a:pathLst>
              <a:path w="3311525" h="935354">
                <a:moveTo>
                  <a:pt x="0" y="935034"/>
                </a:moveTo>
                <a:lnTo>
                  <a:pt x="3311514" y="935034"/>
                </a:lnTo>
                <a:lnTo>
                  <a:pt x="3311514" y="0"/>
                </a:lnTo>
                <a:lnTo>
                  <a:pt x="0" y="0"/>
                </a:lnTo>
                <a:lnTo>
                  <a:pt x="0" y="935034"/>
                </a:lnTo>
                <a:close/>
              </a:path>
            </a:pathLst>
          </a:custGeom>
          <a:solidFill>
            <a:srgbClr val="B5F1FE"/>
          </a:solidFill>
        </p:spPr>
        <p:txBody>
          <a:bodyPr wrap="square" lIns="0" tIns="0" rIns="0" bIns="0" rtlCol="0"/>
          <a:lstStyle/>
          <a:p>
            <a:endParaRPr/>
          </a:p>
        </p:txBody>
      </p:sp>
      <p:sp>
        <p:nvSpPr>
          <p:cNvPr id="18" name="object 18"/>
          <p:cNvSpPr/>
          <p:nvPr/>
        </p:nvSpPr>
        <p:spPr>
          <a:xfrm>
            <a:off x="6051560" y="3357561"/>
            <a:ext cx="4464050" cy="935355"/>
          </a:xfrm>
          <a:custGeom>
            <a:avLst/>
            <a:gdLst/>
            <a:ahLst/>
            <a:cxnLst/>
            <a:rect l="l" t="t" r="r" b="b"/>
            <a:pathLst>
              <a:path w="4464050" h="935354">
                <a:moveTo>
                  <a:pt x="0" y="935034"/>
                </a:moveTo>
                <a:lnTo>
                  <a:pt x="4464039" y="935034"/>
                </a:lnTo>
                <a:lnTo>
                  <a:pt x="4464039" y="0"/>
                </a:lnTo>
                <a:lnTo>
                  <a:pt x="0" y="0"/>
                </a:lnTo>
                <a:lnTo>
                  <a:pt x="0" y="935034"/>
                </a:lnTo>
                <a:close/>
              </a:path>
            </a:pathLst>
          </a:custGeom>
          <a:ln w="9523">
            <a:solidFill>
              <a:srgbClr val="000000"/>
            </a:solidFill>
          </a:ln>
        </p:spPr>
        <p:txBody>
          <a:bodyPr wrap="square" lIns="0" tIns="0" rIns="0" bIns="0" rtlCol="0"/>
          <a:lstStyle/>
          <a:p>
            <a:endParaRPr/>
          </a:p>
        </p:txBody>
      </p:sp>
      <p:sp>
        <p:nvSpPr>
          <p:cNvPr id="19" name="object 19"/>
          <p:cNvSpPr/>
          <p:nvPr/>
        </p:nvSpPr>
        <p:spPr>
          <a:xfrm>
            <a:off x="7204086" y="4294191"/>
            <a:ext cx="3311525" cy="935355"/>
          </a:xfrm>
          <a:custGeom>
            <a:avLst/>
            <a:gdLst/>
            <a:ahLst/>
            <a:cxnLst/>
            <a:rect l="l" t="t" r="r" b="b"/>
            <a:pathLst>
              <a:path w="3311525" h="935354">
                <a:moveTo>
                  <a:pt x="0" y="935034"/>
                </a:moveTo>
                <a:lnTo>
                  <a:pt x="3311514" y="935034"/>
                </a:lnTo>
                <a:lnTo>
                  <a:pt x="3311514" y="0"/>
                </a:lnTo>
                <a:lnTo>
                  <a:pt x="0" y="0"/>
                </a:lnTo>
                <a:lnTo>
                  <a:pt x="0" y="935034"/>
                </a:lnTo>
                <a:close/>
              </a:path>
            </a:pathLst>
          </a:custGeom>
          <a:solidFill>
            <a:srgbClr val="B5F1FE"/>
          </a:solidFill>
        </p:spPr>
        <p:txBody>
          <a:bodyPr wrap="square" lIns="0" tIns="0" rIns="0" bIns="0" rtlCol="0"/>
          <a:lstStyle/>
          <a:p>
            <a:endParaRPr/>
          </a:p>
        </p:txBody>
      </p:sp>
      <p:sp>
        <p:nvSpPr>
          <p:cNvPr id="20" name="object 20"/>
          <p:cNvSpPr/>
          <p:nvPr/>
        </p:nvSpPr>
        <p:spPr>
          <a:xfrm>
            <a:off x="6051560" y="4294191"/>
            <a:ext cx="4464050" cy="935355"/>
          </a:xfrm>
          <a:custGeom>
            <a:avLst/>
            <a:gdLst/>
            <a:ahLst/>
            <a:cxnLst/>
            <a:rect l="l" t="t" r="r" b="b"/>
            <a:pathLst>
              <a:path w="4464050" h="935354">
                <a:moveTo>
                  <a:pt x="0" y="935034"/>
                </a:moveTo>
                <a:lnTo>
                  <a:pt x="4464039" y="935034"/>
                </a:lnTo>
                <a:lnTo>
                  <a:pt x="4464039" y="0"/>
                </a:lnTo>
                <a:lnTo>
                  <a:pt x="0" y="0"/>
                </a:lnTo>
                <a:lnTo>
                  <a:pt x="0" y="935034"/>
                </a:lnTo>
                <a:close/>
              </a:path>
            </a:pathLst>
          </a:custGeom>
          <a:ln w="9523">
            <a:solidFill>
              <a:srgbClr val="000000"/>
            </a:solidFill>
          </a:ln>
        </p:spPr>
        <p:txBody>
          <a:bodyPr wrap="square" lIns="0" tIns="0" rIns="0" bIns="0" rtlCol="0"/>
          <a:lstStyle/>
          <a:p>
            <a:endParaRPr/>
          </a:p>
        </p:txBody>
      </p:sp>
      <p:sp>
        <p:nvSpPr>
          <p:cNvPr id="21" name="object 21"/>
          <p:cNvSpPr/>
          <p:nvPr/>
        </p:nvSpPr>
        <p:spPr>
          <a:xfrm>
            <a:off x="7204086" y="5229226"/>
            <a:ext cx="3311525" cy="935355"/>
          </a:xfrm>
          <a:custGeom>
            <a:avLst/>
            <a:gdLst/>
            <a:ahLst/>
            <a:cxnLst/>
            <a:rect l="l" t="t" r="r" b="b"/>
            <a:pathLst>
              <a:path w="3311525" h="935354">
                <a:moveTo>
                  <a:pt x="0" y="935034"/>
                </a:moveTo>
                <a:lnTo>
                  <a:pt x="3311514" y="935034"/>
                </a:lnTo>
                <a:lnTo>
                  <a:pt x="3311514" y="0"/>
                </a:lnTo>
                <a:lnTo>
                  <a:pt x="0" y="0"/>
                </a:lnTo>
                <a:lnTo>
                  <a:pt x="0" y="935034"/>
                </a:lnTo>
                <a:close/>
              </a:path>
            </a:pathLst>
          </a:custGeom>
          <a:solidFill>
            <a:srgbClr val="B5F1FE"/>
          </a:solidFill>
        </p:spPr>
        <p:txBody>
          <a:bodyPr wrap="square" lIns="0" tIns="0" rIns="0" bIns="0" rtlCol="0"/>
          <a:lstStyle/>
          <a:p>
            <a:endParaRPr/>
          </a:p>
        </p:txBody>
      </p:sp>
      <p:sp>
        <p:nvSpPr>
          <p:cNvPr id="22" name="object 22"/>
          <p:cNvSpPr/>
          <p:nvPr/>
        </p:nvSpPr>
        <p:spPr>
          <a:xfrm>
            <a:off x="6051560" y="5229226"/>
            <a:ext cx="4464050" cy="935355"/>
          </a:xfrm>
          <a:custGeom>
            <a:avLst/>
            <a:gdLst/>
            <a:ahLst/>
            <a:cxnLst/>
            <a:rect l="l" t="t" r="r" b="b"/>
            <a:pathLst>
              <a:path w="4464050" h="935354">
                <a:moveTo>
                  <a:pt x="0" y="935034"/>
                </a:moveTo>
                <a:lnTo>
                  <a:pt x="4464039" y="935034"/>
                </a:lnTo>
                <a:lnTo>
                  <a:pt x="4464039" y="0"/>
                </a:lnTo>
                <a:lnTo>
                  <a:pt x="0" y="0"/>
                </a:lnTo>
                <a:lnTo>
                  <a:pt x="0" y="935034"/>
                </a:lnTo>
                <a:close/>
              </a:path>
            </a:pathLst>
          </a:custGeom>
          <a:ln w="9523">
            <a:solidFill>
              <a:srgbClr val="000000"/>
            </a:solidFill>
          </a:ln>
        </p:spPr>
        <p:txBody>
          <a:bodyPr wrap="square" lIns="0" tIns="0" rIns="0" bIns="0" rtlCol="0"/>
          <a:lstStyle/>
          <a:p>
            <a:endParaRPr/>
          </a:p>
        </p:txBody>
      </p:sp>
      <p:sp>
        <p:nvSpPr>
          <p:cNvPr id="23" name="object 23"/>
          <p:cNvSpPr/>
          <p:nvPr/>
        </p:nvSpPr>
        <p:spPr>
          <a:xfrm>
            <a:off x="7204069" y="1485900"/>
            <a:ext cx="0" cy="4679950"/>
          </a:xfrm>
          <a:custGeom>
            <a:avLst/>
            <a:gdLst/>
            <a:ahLst/>
            <a:cxnLst/>
            <a:rect l="l" t="t" r="r" b="b"/>
            <a:pathLst>
              <a:path h="4679950">
                <a:moveTo>
                  <a:pt x="0" y="0"/>
                </a:moveTo>
                <a:lnTo>
                  <a:pt x="0" y="4679953"/>
                </a:lnTo>
              </a:path>
            </a:pathLst>
          </a:custGeom>
          <a:ln w="9523">
            <a:solidFill>
              <a:srgbClr val="000000"/>
            </a:solidFill>
          </a:ln>
        </p:spPr>
        <p:txBody>
          <a:bodyPr wrap="square" lIns="0" tIns="0" rIns="0" bIns="0" rtlCol="0"/>
          <a:lstStyle/>
          <a:p>
            <a:endParaRPr/>
          </a:p>
        </p:txBody>
      </p:sp>
      <p:sp>
        <p:nvSpPr>
          <p:cNvPr id="24" name="object 24"/>
          <p:cNvSpPr/>
          <p:nvPr/>
        </p:nvSpPr>
        <p:spPr>
          <a:xfrm>
            <a:off x="6051561" y="1484235"/>
            <a:ext cx="1152525" cy="935990"/>
          </a:xfrm>
          <a:custGeom>
            <a:avLst/>
            <a:gdLst/>
            <a:ahLst/>
            <a:cxnLst/>
            <a:rect l="l" t="t" r="r" b="b"/>
            <a:pathLst>
              <a:path w="1152525" h="935989">
                <a:moveTo>
                  <a:pt x="0" y="935998"/>
                </a:moveTo>
                <a:lnTo>
                  <a:pt x="1152524" y="935998"/>
                </a:lnTo>
                <a:lnTo>
                  <a:pt x="1152524" y="0"/>
                </a:lnTo>
                <a:lnTo>
                  <a:pt x="0" y="0"/>
                </a:lnTo>
                <a:lnTo>
                  <a:pt x="0" y="935998"/>
                </a:lnTo>
                <a:close/>
              </a:path>
            </a:pathLst>
          </a:custGeom>
          <a:solidFill>
            <a:srgbClr val="B5F1FE"/>
          </a:solidFill>
        </p:spPr>
        <p:txBody>
          <a:bodyPr wrap="square" lIns="0" tIns="0" rIns="0" bIns="0" rtlCol="0"/>
          <a:lstStyle/>
          <a:p>
            <a:endParaRPr/>
          </a:p>
        </p:txBody>
      </p:sp>
      <p:sp>
        <p:nvSpPr>
          <p:cNvPr id="25" name="object 25"/>
          <p:cNvSpPr/>
          <p:nvPr/>
        </p:nvSpPr>
        <p:spPr>
          <a:xfrm>
            <a:off x="6051561" y="1484235"/>
            <a:ext cx="1152525" cy="935990"/>
          </a:xfrm>
          <a:custGeom>
            <a:avLst/>
            <a:gdLst/>
            <a:ahLst/>
            <a:cxnLst/>
            <a:rect l="l" t="t" r="r" b="b"/>
            <a:pathLst>
              <a:path w="1152525" h="935989">
                <a:moveTo>
                  <a:pt x="0" y="935998"/>
                </a:moveTo>
                <a:lnTo>
                  <a:pt x="1152524" y="935998"/>
                </a:lnTo>
                <a:lnTo>
                  <a:pt x="1152524" y="0"/>
                </a:lnTo>
                <a:lnTo>
                  <a:pt x="0" y="0"/>
                </a:lnTo>
                <a:lnTo>
                  <a:pt x="0" y="935998"/>
                </a:lnTo>
                <a:close/>
              </a:path>
            </a:pathLst>
          </a:custGeom>
          <a:ln w="9526">
            <a:solidFill>
              <a:srgbClr val="000000"/>
            </a:solidFill>
          </a:ln>
        </p:spPr>
        <p:txBody>
          <a:bodyPr wrap="square" lIns="0" tIns="0" rIns="0" bIns="0" rtlCol="0"/>
          <a:lstStyle/>
          <a:p>
            <a:endParaRPr/>
          </a:p>
        </p:txBody>
      </p:sp>
      <p:sp>
        <p:nvSpPr>
          <p:cNvPr id="26" name="object 26"/>
          <p:cNvSpPr txBox="1"/>
          <p:nvPr/>
        </p:nvSpPr>
        <p:spPr>
          <a:xfrm>
            <a:off x="6131182" y="1766128"/>
            <a:ext cx="1008380" cy="406400"/>
          </a:xfrm>
          <a:prstGeom prst="rect">
            <a:avLst/>
          </a:prstGeom>
        </p:spPr>
        <p:txBody>
          <a:bodyPr vert="horz" wrap="square" lIns="0" tIns="0" rIns="0" bIns="0" rtlCol="0">
            <a:spAutoFit/>
          </a:bodyPr>
          <a:lstStyle/>
          <a:p>
            <a:pPr marL="12700" marR="5080">
              <a:lnSpc>
                <a:spcPts val="1600"/>
              </a:lnSpc>
            </a:pPr>
            <a:r>
              <a:rPr sz="1400" dirty="0">
                <a:latin typeface="Verdana"/>
                <a:cs typeface="Verdana"/>
              </a:rPr>
              <a:t>App</a:t>
            </a:r>
            <a:r>
              <a:rPr sz="1400" spc="10" dirty="0">
                <a:latin typeface="Verdana"/>
                <a:cs typeface="Verdana"/>
              </a:rPr>
              <a:t>li</a:t>
            </a:r>
            <a:r>
              <a:rPr sz="1400" dirty="0">
                <a:latin typeface="Verdana"/>
                <a:cs typeface="Verdana"/>
              </a:rPr>
              <a:t>c</a:t>
            </a:r>
            <a:r>
              <a:rPr sz="1400" spc="-5" dirty="0">
                <a:latin typeface="Verdana"/>
                <a:cs typeface="Verdana"/>
              </a:rPr>
              <a:t>a</a:t>
            </a:r>
            <a:r>
              <a:rPr sz="1400" spc="-15" dirty="0">
                <a:latin typeface="Verdana"/>
                <a:cs typeface="Verdana"/>
              </a:rPr>
              <a:t>t</a:t>
            </a:r>
            <a:r>
              <a:rPr sz="1400" spc="-5" dirty="0">
                <a:latin typeface="Verdana"/>
                <a:cs typeface="Verdana"/>
              </a:rPr>
              <a:t>i</a:t>
            </a:r>
            <a:r>
              <a:rPr sz="1400" dirty="0">
                <a:latin typeface="Verdana"/>
                <a:cs typeface="Verdana"/>
              </a:rPr>
              <a:t>on</a:t>
            </a:r>
            <a:r>
              <a:rPr sz="1400" dirty="0">
                <a:latin typeface="Times New Roman"/>
                <a:cs typeface="Times New Roman"/>
              </a:rPr>
              <a:t> </a:t>
            </a:r>
            <a:r>
              <a:rPr sz="1400" spc="-15" dirty="0">
                <a:latin typeface="Verdana"/>
                <a:cs typeface="Verdana"/>
              </a:rPr>
              <a:t>L</a:t>
            </a:r>
            <a:r>
              <a:rPr sz="1400" spc="-30" dirty="0">
                <a:latin typeface="Verdana"/>
                <a:cs typeface="Verdana"/>
              </a:rPr>
              <a:t>ay</a:t>
            </a:r>
            <a:r>
              <a:rPr sz="1400" spc="-10" dirty="0">
                <a:latin typeface="Verdana"/>
                <a:cs typeface="Verdana"/>
              </a:rPr>
              <a:t>e</a:t>
            </a:r>
            <a:r>
              <a:rPr sz="1400" dirty="0">
                <a:latin typeface="Verdana"/>
                <a:cs typeface="Verdana"/>
              </a:rPr>
              <a:t>r</a:t>
            </a:r>
            <a:endParaRPr sz="1400">
              <a:latin typeface="Verdana"/>
              <a:cs typeface="Verdana"/>
            </a:endParaRPr>
          </a:p>
        </p:txBody>
      </p:sp>
      <p:sp>
        <p:nvSpPr>
          <p:cNvPr id="27" name="object 27"/>
          <p:cNvSpPr/>
          <p:nvPr/>
        </p:nvSpPr>
        <p:spPr>
          <a:xfrm>
            <a:off x="6051561" y="2420103"/>
            <a:ext cx="1152525" cy="936625"/>
          </a:xfrm>
          <a:custGeom>
            <a:avLst/>
            <a:gdLst/>
            <a:ahLst/>
            <a:cxnLst/>
            <a:rect l="l" t="t" r="r" b="b"/>
            <a:pathLst>
              <a:path w="1152525" h="936625">
                <a:moveTo>
                  <a:pt x="0" y="936629"/>
                </a:moveTo>
                <a:lnTo>
                  <a:pt x="1152524" y="936629"/>
                </a:lnTo>
                <a:lnTo>
                  <a:pt x="1152524" y="0"/>
                </a:lnTo>
                <a:lnTo>
                  <a:pt x="0" y="0"/>
                </a:lnTo>
                <a:lnTo>
                  <a:pt x="0" y="936629"/>
                </a:lnTo>
                <a:close/>
              </a:path>
            </a:pathLst>
          </a:custGeom>
          <a:solidFill>
            <a:srgbClr val="B5F1FE"/>
          </a:solidFill>
        </p:spPr>
        <p:txBody>
          <a:bodyPr wrap="square" lIns="0" tIns="0" rIns="0" bIns="0" rtlCol="0"/>
          <a:lstStyle/>
          <a:p>
            <a:endParaRPr/>
          </a:p>
        </p:txBody>
      </p:sp>
      <p:sp>
        <p:nvSpPr>
          <p:cNvPr id="28" name="object 28"/>
          <p:cNvSpPr/>
          <p:nvPr/>
        </p:nvSpPr>
        <p:spPr>
          <a:xfrm>
            <a:off x="6051561" y="2420103"/>
            <a:ext cx="1152525" cy="936625"/>
          </a:xfrm>
          <a:custGeom>
            <a:avLst/>
            <a:gdLst/>
            <a:ahLst/>
            <a:cxnLst/>
            <a:rect l="l" t="t" r="r" b="b"/>
            <a:pathLst>
              <a:path w="1152525" h="936625">
                <a:moveTo>
                  <a:pt x="0" y="936629"/>
                </a:moveTo>
                <a:lnTo>
                  <a:pt x="1152524" y="936629"/>
                </a:lnTo>
                <a:lnTo>
                  <a:pt x="1152524" y="0"/>
                </a:lnTo>
                <a:lnTo>
                  <a:pt x="0" y="0"/>
                </a:lnTo>
                <a:lnTo>
                  <a:pt x="0" y="936629"/>
                </a:lnTo>
                <a:close/>
              </a:path>
            </a:pathLst>
          </a:custGeom>
          <a:ln w="9526">
            <a:solidFill>
              <a:srgbClr val="000000"/>
            </a:solidFill>
          </a:ln>
        </p:spPr>
        <p:txBody>
          <a:bodyPr wrap="square" lIns="0" tIns="0" rIns="0" bIns="0" rtlCol="0"/>
          <a:lstStyle/>
          <a:p>
            <a:endParaRPr/>
          </a:p>
        </p:txBody>
      </p:sp>
      <p:sp>
        <p:nvSpPr>
          <p:cNvPr id="29" name="object 29"/>
          <p:cNvSpPr txBox="1"/>
          <p:nvPr/>
        </p:nvSpPr>
        <p:spPr>
          <a:xfrm>
            <a:off x="6131182" y="2702754"/>
            <a:ext cx="848994" cy="406400"/>
          </a:xfrm>
          <a:prstGeom prst="rect">
            <a:avLst/>
          </a:prstGeom>
        </p:spPr>
        <p:txBody>
          <a:bodyPr vert="horz" wrap="square" lIns="0" tIns="0" rIns="0" bIns="0" rtlCol="0">
            <a:spAutoFit/>
          </a:bodyPr>
          <a:lstStyle/>
          <a:p>
            <a:pPr marL="12700" marR="5080">
              <a:lnSpc>
                <a:spcPts val="1600"/>
              </a:lnSpc>
            </a:pPr>
            <a:r>
              <a:rPr sz="1400" spc="-280" dirty="0">
                <a:latin typeface="Verdana"/>
                <a:cs typeface="Verdana"/>
              </a:rPr>
              <a:t>T</a:t>
            </a:r>
            <a:r>
              <a:rPr sz="1400" spc="-50" dirty="0">
                <a:latin typeface="Verdana"/>
                <a:cs typeface="Verdana"/>
              </a:rPr>
              <a:t>r</a:t>
            </a:r>
            <a:r>
              <a:rPr sz="1400" dirty="0">
                <a:latin typeface="Verdana"/>
                <a:cs typeface="Verdana"/>
              </a:rPr>
              <a:t>a</a:t>
            </a:r>
            <a:r>
              <a:rPr sz="1400" spc="-5" dirty="0">
                <a:latin typeface="Verdana"/>
                <a:cs typeface="Verdana"/>
              </a:rPr>
              <a:t>n</a:t>
            </a:r>
            <a:r>
              <a:rPr sz="1400" dirty="0">
                <a:latin typeface="Verdana"/>
                <a:cs typeface="Verdana"/>
              </a:rPr>
              <a:t>sp</a:t>
            </a:r>
            <a:r>
              <a:rPr sz="1400" spc="-5" dirty="0">
                <a:latin typeface="Verdana"/>
                <a:cs typeface="Verdana"/>
              </a:rPr>
              <a:t>o</a:t>
            </a:r>
            <a:r>
              <a:rPr sz="1400" dirty="0">
                <a:latin typeface="Verdana"/>
                <a:cs typeface="Verdana"/>
              </a:rPr>
              <a:t>rt</a:t>
            </a:r>
            <a:r>
              <a:rPr sz="1400" dirty="0">
                <a:latin typeface="Times New Roman"/>
                <a:cs typeface="Times New Roman"/>
              </a:rPr>
              <a:t> </a:t>
            </a:r>
            <a:r>
              <a:rPr sz="1400" spc="-15" dirty="0">
                <a:latin typeface="Verdana"/>
                <a:cs typeface="Verdana"/>
              </a:rPr>
              <a:t>L</a:t>
            </a:r>
            <a:r>
              <a:rPr sz="1400" spc="-30" dirty="0">
                <a:latin typeface="Verdana"/>
                <a:cs typeface="Verdana"/>
              </a:rPr>
              <a:t>ay</a:t>
            </a:r>
            <a:r>
              <a:rPr sz="1400" spc="-10" dirty="0">
                <a:latin typeface="Verdana"/>
                <a:cs typeface="Verdana"/>
              </a:rPr>
              <a:t>e</a:t>
            </a:r>
            <a:r>
              <a:rPr sz="1400" dirty="0">
                <a:latin typeface="Verdana"/>
                <a:cs typeface="Verdana"/>
              </a:rPr>
              <a:t>r</a:t>
            </a:r>
            <a:endParaRPr sz="1400">
              <a:latin typeface="Verdana"/>
              <a:cs typeface="Verdana"/>
            </a:endParaRPr>
          </a:p>
        </p:txBody>
      </p:sp>
      <p:sp>
        <p:nvSpPr>
          <p:cNvPr id="30" name="object 30"/>
          <p:cNvSpPr/>
          <p:nvPr/>
        </p:nvSpPr>
        <p:spPr>
          <a:xfrm>
            <a:off x="6051561" y="3356742"/>
            <a:ext cx="1152525" cy="936625"/>
          </a:xfrm>
          <a:custGeom>
            <a:avLst/>
            <a:gdLst/>
            <a:ahLst/>
            <a:cxnLst/>
            <a:rect l="l" t="t" r="r" b="b"/>
            <a:pathLst>
              <a:path w="1152525" h="936625">
                <a:moveTo>
                  <a:pt x="0" y="936616"/>
                </a:moveTo>
                <a:lnTo>
                  <a:pt x="1152524" y="936616"/>
                </a:lnTo>
                <a:lnTo>
                  <a:pt x="1152524" y="0"/>
                </a:lnTo>
                <a:lnTo>
                  <a:pt x="0" y="0"/>
                </a:lnTo>
                <a:lnTo>
                  <a:pt x="0" y="936616"/>
                </a:lnTo>
                <a:close/>
              </a:path>
            </a:pathLst>
          </a:custGeom>
          <a:solidFill>
            <a:srgbClr val="B5F1FE"/>
          </a:solidFill>
        </p:spPr>
        <p:txBody>
          <a:bodyPr wrap="square" lIns="0" tIns="0" rIns="0" bIns="0" rtlCol="0"/>
          <a:lstStyle/>
          <a:p>
            <a:endParaRPr/>
          </a:p>
        </p:txBody>
      </p:sp>
      <p:sp>
        <p:nvSpPr>
          <p:cNvPr id="31" name="object 31"/>
          <p:cNvSpPr/>
          <p:nvPr/>
        </p:nvSpPr>
        <p:spPr>
          <a:xfrm>
            <a:off x="6051561" y="3356742"/>
            <a:ext cx="1152525" cy="936625"/>
          </a:xfrm>
          <a:custGeom>
            <a:avLst/>
            <a:gdLst/>
            <a:ahLst/>
            <a:cxnLst/>
            <a:rect l="l" t="t" r="r" b="b"/>
            <a:pathLst>
              <a:path w="1152525" h="936625">
                <a:moveTo>
                  <a:pt x="0" y="936616"/>
                </a:moveTo>
                <a:lnTo>
                  <a:pt x="1152524" y="936616"/>
                </a:lnTo>
                <a:lnTo>
                  <a:pt x="1152524" y="0"/>
                </a:lnTo>
                <a:lnTo>
                  <a:pt x="0" y="0"/>
                </a:lnTo>
                <a:lnTo>
                  <a:pt x="0" y="936616"/>
                </a:lnTo>
                <a:close/>
              </a:path>
            </a:pathLst>
          </a:custGeom>
          <a:ln w="9526">
            <a:solidFill>
              <a:srgbClr val="000000"/>
            </a:solidFill>
          </a:ln>
        </p:spPr>
        <p:txBody>
          <a:bodyPr wrap="square" lIns="0" tIns="0" rIns="0" bIns="0" rtlCol="0"/>
          <a:lstStyle/>
          <a:p>
            <a:endParaRPr/>
          </a:p>
        </p:txBody>
      </p:sp>
      <p:sp>
        <p:nvSpPr>
          <p:cNvPr id="32" name="object 32"/>
          <p:cNvSpPr txBox="1"/>
          <p:nvPr/>
        </p:nvSpPr>
        <p:spPr>
          <a:xfrm>
            <a:off x="6131183" y="3652843"/>
            <a:ext cx="772795" cy="407034"/>
          </a:xfrm>
          <a:prstGeom prst="rect">
            <a:avLst/>
          </a:prstGeom>
        </p:spPr>
        <p:txBody>
          <a:bodyPr vert="horz" wrap="square" lIns="0" tIns="0" rIns="0" bIns="0" rtlCol="0">
            <a:spAutoFit/>
          </a:bodyPr>
          <a:lstStyle/>
          <a:p>
            <a:pPr marL="12700">
              <a:lnSpc>
                <a:spcPts val="1639"/>
              </a:lnSpc>
            </a:pPr>
            <a:r>
              <a:rPr sz="1400" dirty="0">
                <a:latin typeface="Verdana"/>
                <a:cs typeface="Verdana"/>
              </a:rPr>
              <a:t>Ne</a:t>
            </a:r>
            <a:r>
              <a:rPr sz="1400" spc="-5" dirty="0">
                <a:latin typeface="Verdana"/>
                <a:cs typeface="Verdana"/>
              </a:rPr>
              <a:t>twork</a:t>
            </a:r>
            <a:endParaRPr sz="1400">
              <a:latin typeface="Verdana"/>
              <a:cs typeface="Verdana"/>
            </a:endParaRPr>
          </a:p>
          <a:p>
            <a:pPr marL="12700">
              <a:lnSpc>
                <a:spcPts val="1639"/>
              </a:lnSpc>
            </a:pPr>
            <a:r>
              <a:rPr sz="1400" spc="-15" dirty="0">
                <a:latin typeface="Verdana"/>
                <a:cs typeface="Verdana"/>
              </a:rPr>
              <a:t>L</a:t>
            </a:r>
            <a:r>
              <a:rPr sz="1400" spc="-30" dirty="0">
                <a:latin typeface="Verdana"/>
                <a:cs typeface="Verdana"/>
              </a:rPr>
              <a:t>ay</a:t>
            </a:r>
            <a:r>
              <a:rPr sz="1400" spc="-10" dirty="0">
                <a:latin typeface="Verdana"/>
                <a:cs typeface="Verdana"/>
              </a:rPr>
              <a:t>e</a:t>
            </a:r>
            <a:r>
              <a:rPr sz="1400" dirty="0">
                <a:latin typeface="Verdana"/>
                <a:cs typeface="Verdana"/>
              </a:rPr>
              <a:t>r</a:t>
            </a:r>
            <a:endParaRPr sz="1400">
              <a:latin typeface="Verdana"/>
              <a:cs typeface="Verdana"/>
            </a:endParaRPr>
          </a:p>
        </p:txBody>
      </p:sp>
      <p:sp>
        <p:nvSpPr>
          <p:cNvPr id="33" name="object 33"/>
          <p:cNvSpPr/>
          <p:nvPr/>
        </p:nvSpPr>
        <p:spPr>
          <a:xfrm>
            <a:off x="6051561" y="4293358"/>
            <a:ext cx="1152525" cy="935990"/>
          </a:xfrm>
          <a:custGeom>
            <a:avLst/>
            <a:gdLst/>
            <a:ahLst/>
            <a:cxnLst/>
            <a:rect l="l" t="t" r="r" b="b"/>
            <a:pathLst>
              <a:path w="1152525" h="935989">
                <a:moveTo>
                  <a:pt x="0" y="935998"/>
                </a:moveTo>
                <a:lnTo>
                  <a:pt x="1152524" y="935998"/>
                </a:lnTo>
                <a:lnTo>
                  <a:pt x="1152524" y="0"/>
                </a:lnTo>
                <a:lnTo>
                  <a:pt x="0" y="0"/>
                </a:lnTo>
                <a:lnTo>
                  <a:pt x="0" y="935998"/>
                </a:lnTo>
                <a:close/>
              </a:path>
            </a:pathLst>
          </a:custGeom>
          <a:solidFill>
            <a:srgbClr val="B5F1FE"/>
          </a:solidFill>
        </p:spPr>
        <p:txBody>
          <a:bodyPr wrap="square" lIns="0" tIns="0" rIns="0" bIns="0" rtlCol="0"/>
          <a:lstStyle/>
          <a:p>
            <a:endParaRPr/>
          </a:p>
        </p:txBody>
      </p:sp>
      <p:sp>
        <p:nvSpPr>
          <p:cNvPr id="34" name="object 34"/>
          <p:cNvSpPr/>
          <p:nvPr/>
        </p:nvSpPr>
        <p:spPr>
          <a:xfrm>
            <a:off x="6051561" y="4293358"/>
            <a:ext cx="1152525" cy="935990"/>
          </a:xfrm>
          <a:custGeom>
            <a:avLst/>
            <a:gdLst/>
            <a:ahLst/>
            <a:cxnLst/>
            <a:rect l="l" t="t" r="r" b="b"/>
            <a:pathLst>
              <a:path w="1152525" h="935989">
                <a:moveTo>
                  <a:pt x="0" y="935998"/>
                </a:moveTo>
                <a:lnTo>
                  <a:pt x="1152524" y="935998"/>
                </a:lnTo>
                <a:lnTo>
                  <a:pt x="1152524" y="0"/>
                </a:lnTo>
                <a:lnTo>
                  <a:pt x="0" y="0"/>
                </a:lnTo>
                <a:lnTo>
                  <a:pt x="0" y="935998"/>
                </a:lnTo>
                <a:close/>
              </a:path>
            </a:pathLst>
          </a:custGeom>
          <a:ln w="9526">
            <a:solidFill>
              <a:srgbClr val="000000"/>
            </a:solidFill>
          </a:ln>
        </p:spPr>
        <p:txBody>
          <a:bodyPr wrap="square" lIns="0" tIns="0" rIns="0" bIns="0" rtlCol="0"/>
          <a:lstStyle/>
          <a:p>
            <a:endParaRPr/>
          </a:p>
        </p:txBody>
      </p:sp>
      <p:sp>
        <p:nvSpPr>
          <p:cNvPr id="35" name="object 35"/>
          <p:cNvSpPr txBox="1"/>
          <p:nvPr/>
        </p:nvSpPr>
        <p:spPr>
          <a:xfrm>
            <a:off x="6131183" y="4574608"/>
            <a:ext cx="862965" cy="406400"/>
          </a:xfrm>
          <a:prstGeom prst="rect">
            <a:avLst/>
          </a:prstGeom>
        </p:spPr>
        <p:txBody>
          <a:bodyPr vert="horz" wrap="square" lIns="0" tIns="0" rIns="0" bIns="0" rtlCol="0">
            <a:spAutoFit/>
          </a:bodyPr>
          <a:lstStyle/>
          <a:p>
            <a:pPr marL="12700" marR="5080">
              <a:lnSpc>
                <a:spcPts val="1600"/>
              </a:lnSpc>
            </a:pPr>
            <a:r>
              <a:rPr sz="1400" dirty="0">
                <a:latin typeface="Verdana"/>
                <a:cs typeface="Verdana"/>
              </a:rPr>
              <a:t>D</a:t>
            </a:r>
            <a:r>
              <a:rPr sz="1400" spc="-5" dirty="0">
                <a:latin typeface="Verdana"/>
                <a:cs typeface="Verdana"/>
              </a:rPr>
              <a:t>a</a:t>
            </a:r>
            <a:r>
              <a:rPr sz="1400" dirty="0">
                <a:latin typeface="Verdana"/>
                <a:cs typeface="Verdana"/>
              </a:rPr>
              <a:t>ta</a:t>
            </a:r>
            <a:r>
              <a:rPr sz="1400" spc="25" dirty="0">
                <a:latin typeface="Times New Roman"/>
                <a:cs typeface="Times New Roman"/>
              </a:rPr>
              <a:t> </a:t>
            </a:r>
            <a:r>
              <a:rPr sz="1400" dirty="0">
                <a:latin typeface="Verdana"/>
                <a:cs typeface="Verdana"/>
              </a:rPr>
              <a:t>L</a:t>
            </a:r>
            <a:r>
              <a:rPr sz="1400" spc="5" dirty="0">
                <a:latin typeface="Verdana"/>
                <a:cs typeface="Verdana"/>
              </a:rPr>
              <a:t>i</a:t>
            </a:r>
            <a:r>
              <a:rPr sz="1400" dirty="0">
                <a:latin typeface="Verdana"/>
                <a:cs typeface="Verdana"/>
              </a:rPr>
              <a:t>nk</a:t>
            </a:r>
            <a:r>
              <a:rPr sz="1400" dirty="0">
                <a:latin typeface="Times New Roman"/>
                <a:cs typeface="Times New Roman"/>
              </a:rPr>
              <a:t> </a:t>
            </a:r>
            <a:r>
              <a:rPr sz="1400" spc="-15" dirty="0">
                <a:latin typeface="Verdana"/>
                <a:cs typeface="Verdana"/>
              </a:rPr>
              <a:t>L</a:t>
            </a:r>
            <a:r>
              <a:rPr sz="1400" spc="-30" dirty="0">
                <a:latin typeface="Verdana"/>
                <a:cs typeface="Verdana"/>
              </a:rPr>
              <a:t>ay</a:t>
            </a:r>
            <a:r>
              <a:rPr sz="1400" spc="-10" dirty="0">
                <a:latin typeface="Verdana"/>
                <a:cs typeface="Verdana"/>
              </a:rPr>
              <a:t>e</a:t>
            </a:r>
            <a:r>
              <a:rPr sz="1400" dirty="0">
                <a:latin typeface="Verdana"/>
                <a:cs typeface="Verdana"/>
              </a:rPr>
              <a:t>r</a:t>
            </a:r>
            <a:endParaRPr sz="1400">
              <a:latin typeface="Verdana"/>
              <a:cs typeface="Verdana"/>
            </a:endParaRPr>
          </a:p>
        </p:txBody>
      </p:sp>
      <p:sp>
        <p:nvSpPr>
          <p:cNvPr id="36" name="object 36"/>
          <p:cNvSpPr/>
          <p:nvPr/>
        </p:nvSpPr>
        <p:spPr>
          <a:xfrm>
            <a:off x="6051561" y="5229226"/>
            <a:ext cx="1152525" cy="935355"/>
          </a:xfrm>
          <a:custGeom>
            <a:avLst/>
            <a:gdLst/>
            <a:ahLst/>
            <a:cxnLst/>
            <a:rect l="l" t="t" r="r" b="b"/>
            <a:pathLst>
              <a:path w="1152525" h="935354">
                <a:moveTo>
                  <a:pt x="0" y="935354"/>
                </a:moveTo>
                <a:lnTo>
                  <a:pt x="1152524" y="935354"/>
                </a:lnTo>
                <a:lnTo>
                  <a:pt x="1152524" y="0"/>
                </a:lnTo>
                <a:lnTo>
                  <a:pt x="0" y="0"/>
                </a:lnTo>
                <a:lnTo>
                  <a:pt x="0" y="935354"/>
                </a:lnTo>
                <a:close/>
              </a:path>
            </a:pathLst>
          </a:custGeom>
          <a:solidFill>
            <a:srgbClr val="B5F1FE"/>
          </a:solidFill>
        </p:spPr>
        <p:txBody>
          <a:bodyPr wrap="square" lIns="0" tIns="0" rIns="0" bIns="0" rtlCol="0"/>
          <a:lstStyle/>
          <a:p>
            <a:endParaRPr/>
          </a:p>
        </p:txBody>
      </p:sp>
      <p:sp>
        <p:nvSpPr>
          <p:cNvPr id="37" name="object 37"/>
          <p:cNvSpPr/>
          <p:nvPr/>
        </p:nvSpPr>
        <p:spPr>
          <a:xfrm>
            <a:off x="6051561" y="5229226"/>
            <a:ext cx="1152525" cy="935355"/>
          </a:xfrm>
          <a:custGeom>
            <a:avLst/>
            <a:gdLst/>
            <a:ahLst/>
            <a:cxnLst/>
            <a:rect l="l" t="t" r="r" b="b"/>
            <a:pathLst>
              <a:path w="1152525" h="935354">
                <a:moveTo>
                  <a:pt x="0" y="935354"/>
                </a:moveTo>
                <a:lnTo>
                  <a:pt x="1152524" y="935354"/>
                </a:lnTo>
                <a:lnTo>
                  <a:pt x="1152524" y="0"/>
                </a:lnTo>
                <a:lnTo>
                  <a:pt x="0" y="0"/>
                </a:lnTo>
                <a:lnTo>
                  <a:pt x="0" y="935354"/>
                </a:lnTo>
                <a:close/>
              </a:path>
            </a:pathLst>
          </a:custGeom>
          <a:ln w="9526">
            <a:solidFill>
              <a:srgbClr val="000000"/>
            </a:solidFill>
          </a:ln>
        </p:spPr>
        <p:txBody>
          <a:bodyPr wrap="square" lIns="0" tIns="0" rIns="0" bIns="0" rtlCol="0"/>
          <a:lstStyle/>
          <a:p>
            <a:endParaRPr/>
          </a:p>
        </p:txBody>
      </p:sp>
      <p:sp>
        <p:nvSpPr>
          <p:cNvPr id="38" name="object 38"/>
          <p:cNvSpPr txBox="1"/>
          <p:nvPr/>
        </p:nvSpPr>
        <p:spPr>
          <a:xfrm>
            <a:off x="6131182" y="5511809"/>
            <a:ext cx="740410" cy="406400"/>
          </a:xfrm>
          <a:prstGeom prst="rect">
            <a:avLst/>
          </a:prstGeom>
        </p:spPr>
        <p:txBody>
          <a:bodyPr vert="horz" wrap="square" lIns="0" tIns="0" rIns="0" bIns="0" rtlCol="0">
            <a:spAutoFit/>
          </a:bodyPr>
          <a:lstStyle/>
          <a:p>
            <a:pPr marL="12700" marR="5080">
              <a:lnSpc>
                <a:spcPts val="1600"/>
              </a:lnSpc>
            </a:pPr>
            <a:r>
              <a:rPr sz="1400" spc="5" dirty="0">
                <a:latin typeface="Verdana"/>
                <a:cs typeface="Verdana"/>
              </a:rPr>
              <a:t>P</a:t>
            </a:r>
            <a:r>
              <a:rPr sz="1400" spc="-25" dirty="0">
                <a:latin typeface="Verdana"/>
                <a:cs typeface="Verdana"/>
              </a:rPr>
              <a:t>h</a:t>
            </a:r>
            <a:r>
              <a:rPr sz="1400" dirty="0">
                <a:latin typeface="Verdana"/>
                <a:cs typeface="Verdana"/>
              </a:rPr>
              <a:t>ys</a:t>
            </a:r>
            <a:r>
              <a:rPr sz="1400" spc="5" dirty="0">
                <a:latin typeface="Verdana"/>
                <a:cs typeface="Verdana"/>
              </a:rPr>
              <a:t>i</a:t>
            </a:r>
            <a:r>
              <a:rPr sz="1400" dirty="0">
                <a:latin typeface="Verdana"/>
                <a:cs typeface="Verdana"/>
              </a:rPr>
              <a:t>c</a:t>
            </a:r>
            <a:r>
              <a:rPr sz="1400" spc="-5" dirty="0">
                <a:latin typeface="Verdana"/>
                <a:cs typeface="Verdana"/>
              </a:rPr>
              <a:t>a</a:t>
            </a:r>
            <a:r>
              <a:rPr sz="1400" dirty="0">
                <a:latin typeface="Verdana"/>
                <a:cs typeface="Verdana"/>
              </a:rPr>
              <a:t>l</a:t>
            </a:r>
            <a:r>
              <a:rPr sz="1400" dirty="0">
                <a:latin typeface="Times New Roman"/>
                <a:cs typeface="Times New Roman"/>
              </a:rPr>
              <a:t> </a:t>
            </a:r>
            <a:r>
              <a:rPr sz="1400" spc="-15" dirty="0">
                <a:latin typeface="Verdana"/>
                <a:cs typeface="Verdana"/>
              </a:rPr>
              <a:t>L</a:t>
            </a:r>
            <a:r>
              <a:rPr sz="1400" spc="-30" dirty="0">
                <a:latin typeface="Verdana"/>
                <a:cs typeface="Verdana"/>
              </a:rPr>
              <a:t>ay</a:t>
            </a:r>
            <a:r>
              <a:rPr sz="1400" spc="-10" dirty="0">
                <a:latin typeface="Verdana"/>
                <a:cs typeface="Verdana"/>
              </a:rPr>
              <a:t>e</a:t>
            </a:r>
            <a:r>
              <a:rPr sz="1400" dirty="0">
                <a:latin typeface="Verdana"/>
                <a:cs typeface="Verdana"/>
              </a:rPr>
              <a:t>r</a:t>
            </a:r>
            <a:endParaRPr sz="1400">
              <a:latin typeface="Verdana"/>
              <a:cs typeface="Verdana"/>
            </a:endParaRPr>
          </a:p>
        </p:txBody>
      </p:sp>
      <p:sp>
        <p:nvSpPr>
          <p:cNvPr id="39" name="object 39"/>
          <p:cNvSpPr/>
          <p:nvPr/>
        </p:nvSpPr>
        <p:spPr>
          <a:xfrm>
            <a:off x="8934694" y="2644765"/>
            <a:ext cx="1298575" cy="71755"/>
          </a:xfrm>
          <a:custGeom>
            <a:avLst/>
            <a:gdLst/>
            <a:ahLst/>
            <a:cxnLst/>
            <a:rect l="l" t="t" r="r" b="b"/>
            <a:pathLst>
              <a:path w="1298575" h="71755">
                <a:moveTo>
                  <a:pt x="0" y="71378"/>
                </a:moveTo>
                <a:lnTo>
                  <a:pt x="1298198" y="71378"/>
                </a:lnTo>
                <a:lnTo>
                  <a:pt x="1298198" y="0"/>
                </a:lnTo>
                <a:lnTo>
                  <a:pt x="0" y="0"/>
                </a:lnTo>
                <a:lnTo>
                  <a:pt x="0" y="71378"/>
                </a:lnTo>
                <a:close/>
              </a:path>
            </a:pathLst>
          </a:custGeom>
          <a:solidFill>
            <a:srgbClr val="A8ABD6"/>
          </a:solidFill>
        </p:spPr>
        <p:txBody>
          <a:bodyPr wrap="square" lIns="0" tIns="0" rIns="0" bIns="0" rtlCol="0"/>
          <a:lstStyle/>
          <a:p>
            <a:endParaRPr/>
          </a:p>
        </p:txBody>
      </p:sp>
      <p:sp>
        <p:nvSpPr>
          <p:cNvPr id="40" name="object 40"/>
          <p:cNvSpPr/>
          <p:nvPr/>
        </p:nvSpPr>
        <p:spPr>
          <a:xfrm>
            <a:off x="8934694" y="3074913"/>
            <a:ext cx="1298575" cy="74930"/>
          </a:xfrm>
          <a:custGeom>
            <a:avLst/>
            <a:gdLst/>
            <a:ahLst/>
            <a:cxnLst/>
            <a:rect l="l" t="t" r="r" b="b"/>
            <a:pathLst>
              <a:path w="1298575" h="74930">
                <a:moveTo>
                  <a:pt x="0" y="74675"/>
                </a:moveTo>
                <a:lnTo>
                  <a:pt x="1298198" y="74675"/>
                </a:lnTo>
                <a:lnTo>
                  <a:pt x="1298198" y="0"/>
                </a:lnTo>
                <a:lnTo>
                  <a:pt x="0" y="0"/>
                </a:lnTo>
                <a:lnTo>
                  <a:pt x="0" y="74675"/>
                </a:lnTo>
                <a:close/>
              </a:path>
            </a:pathLst>
          </a:custGeom>
          <a:solidFill>
            <a:srgbClr val="A8ABD6"/>
          </a:solidFill>
        </p:spPr>
        <p:txBody>
          <a:bodyPr wrap="square" lIns="0" tIns="0" rIns="0" bIns="0" rtlCol="0"/>
          <a:lstStyle/>
          <a:p>
            <a:endParaRPr/>
          </a:p>
        </p:txBody>
      </p:sp>
      <p:sp>
        <p:nvSpPr>
          <p:cNvPr id="41" name="object 41"/>
          <p:cNvSpPr/>
          <p:nvPr/>
        </p:nvSpPr>
        <p:spPr>
          <a:xfrm>
            <a:off x="8504164" y="2644765"/>
            <a:ext cx="1729105" cy="504825"/>
          </a:xfrm>
          <a:custGeom>
            <a:avLst/>
            <a:gdLst/>
            <a:ahLst/>
            <a:cxnLst/>
            <a:rect l="l" t="t" r="r" b="b"/>
            <a:pathLst>
              <a:path w="1729104" h="504825">
                <a:moveTo>
                  <a:pt x="0" y="504824"/>
                </a:moveTo>
                <a:lnTo>
                  <a:pt x="1728859" y="504824"/>
                </a:lnTo>
                <a:lnTo>
                  <a:pt x="1728859" y="0"/>
                </a:lnTo>
                <a:lnTo>
                  <a:pt x="0" y="0"/>
                </a:lnTo>
                <a:lnTo>
                  <a:pt x="0" y="504824"/>
                </a:lnTo>
                <a:close/>
              </a:path>
            </a:pathLst>
          </a:custGeom>
          <a:ln w="9523">
            <a:solidFill>
              <a:srgbClr val="000000"/>
            </a:solidFill>
          </a:ln>
        </p:spPr>
        <p:txBody>
          <a:bodyPr wrap="square" lIns="0" tIns="0" rIns="0" bIns="0" rtlCol="0"/>
          <a:lstStyle/>
          <a:p>
            <a:endParaRPr/>
          </a:p>
        </p:txBody>
      </p:sp>
      <p:sp>
        <p:nvSpPr>
          <p:cNvPr id="42" name="object 42"/>
          <p:cNvSpPr/>
          <p:nvPr/>
        </p:nvSpPr>
        <p:spPr>
          <a:xfrm>
            <a:off x="8504163" y="2644765"/>
            <a:ext cx="430530" cy="504825"/>
          </a:xfrm>
          <a:custGeom>
            <a:avLst/>
            <a:gdLst/>
            <a:ahLst/>
            <a:cxnLst/>
            <a:rect l="l" t="t" r="r" b="b"/>
            <a:pathLst>
              <a:path w="430529" h="504825">
                <a:moveTo>
                  <a:pt x="0" y="504824"/>
                </a:moveTo>
                <a:lnTo>
                  <a:pt x="430529" y="504824"/>
                </a:lnTo>
                <a:lnTo>
                  <a:pt x="430529" y="0"/>
                </a:lnTo>
                <a:lnTo>
                  <a:pt x="0" y="0"/>
                </a:lnTo>
                <a:lnTo>
                  <a:pt x="0" y="504824"/>
                </a:lnTo>
                <a:close/>
              </a:path>
            </a:pathLst>
          </a:custGeom>
          <a:solidFill>
            <a:srgbClr val="A8ABD6"/>
          </a:solidFill>
        </p:spPr>
        <p:txBody>
          <a:bodyPr wrap="square" lIns="0" tIns="0" rIns="0" bIns="0" rtlCol="0"/>
          <a:lstStyle/>
          <a:p>
            <a:endParaRPr/>
          </a:p>
        </p:txBody>
      </p:sp>
      <p:sp>
        <p:nvSpPr>
          <p:cNvPr id="43" name="object 43"/>
          <p:cNvSpPr/>
          <p:nvPr/>
        </p:nvSpPr>
        <p:spPr>
          <a:xfrm>
            <a:off x="8504163" y="2644765"/>
            <a:ext cx="430530" cy="504825"/>
          </a:xfrm>
          <a:custGeom>
            <a:avLst/>
            <a:gdLst/>
            <a:ahLst/>
            <a:cxnLst/>
            <a:rect l="l" t="t" r="r" b="b"/>
            <a:pathLst>
              <a:path w="430529" h="504825">
                <a:moveTo>
                  <a:pt x="0" y="504824"/>
                </a:moveTo>
                <a:lnTo>
                  <a:pt x="430529" y="504824"/>
                </a:lnTo>
                <a:lnTo>
                  <a:pt x="430529" y="0"/>
                </a:lnTo>
                <a:lnTo>
                  <a:pt x="0" y="0"/>
                </a:lnTo>
                <a:lnTo>
                  <a:pt x="0" y="504824"/>
                </a:lnTo>
                <a:close/>
              </a:path>
            </a:pathLst>
          </a:custGeom>
          <a:ln w="9523">
            <a:solidFill>
              <a:srgbClr val="000000"/>
            </a:solidFill>
          </a:ln>
        </p:spPr>
        <p:txBody>
          <a:bodyPr wrap="square" lIns="0" tIns="0" rIns="0" bIns="0" rtlCol="0"/>
          <a:lstStyle/>
          <a:p>
            <a:endParaRPr/>
          </a:p>
        </p:txBody>
      </p:sp>
      <p:sp>
        <p:nvSpPr>
          <p:cNvPr id="44" name="object 44"/>
          <p:cNvSpPr txBox="1"/>
          <p:nvPr/>
        </p:nvSpPr>
        <p:spPr>
          <a:xfrm>
            <a:off x="8584190" y="2837947"/>
            <a:ext cx="264795" cy="152400"/>
          </a:xfrm>
          <a:prstGeom prst="rect">
            <a:avLst/>
          </a:prstGeom>
        </p:spPr>
        <p:txBody>
          <a:bodyPr vert="horz" wrap="square" lIns="0" tIns="0" rIns="0" bIns="0" rtlCol="0">
            <a:spAutoFit/>
          </a:bodyPr>
          <a:lstStyle/>
          <a:p>
            <a:pPr marL="12700"/>
            <a:r>
              <a:rPr sz="1000" spc="-25" dirty="0">
                <a:latin typeface="Verdana"/>
                <a:cs typeface="Verdana"/>
              </a:rPr>
              <a:t>TC</a:t>
            </a:r>
            <a:r>
              <a:rPr sz="1000" spc="-10" dirty="0">
                <a:latin typeface="Verdana"/>
                <a:cs typeface="Verdana"/>
              </a:rPr>
              <a:t>P</a:t>
            </a:r>
            <a:endParaRPr sz="1000">
              <a:latin typeface="Verdana"/>
              <a:cs typeface="Verdana"/>
            </a:endParaRPr>
          </a:p>
        </p:txBody>
      </p:sp>
      <p:sp>
        <p:nvSpPr>
          <p:cNvPr id="45" name="object 45"/>
          <p:cNvSpPr/>
          <p:nvPr/>
        </p:nvSpPr>
        <p:spPr>
          <a:xfrm>
            <a:off x="8934450" y="2716143"/>
            <a:ext cx="1297940" cy="358775"/>
          </a:xfrm>
          <a:custGeom>
            <a:avLst/>
            <a:gdLst/>
            <a:ahLst/>
            <a:cxnLst/>
            <a:rect l="l" t="t" r="r" b="b"/>
            <a:pathLst>
              <a:path w="1297940" h="358775">
                <a:moveTo>
                  <a:pt x="0" y="358770"/>
                </a:moveTo>
                <a:lnTo>
                  <a:pt x="1297935" y="358770"/>
                </a:lnTo>
                <a:lnTo>
                  <a:pt x="1297935" y="0"/>
                </a:lnTo>
                <a:lnTo>
                  <a:pt x="0" y="0"/>
                </a:lnTo>
                <a:lnTo>
                  <a:pt x="0" y="358770"/>
                </a:lnTo>
                <a:close/>
              </a:path>
            </a:pathLst>
          </a:custGeom>
          <a:solidFill>
            <a:srgbClr val="797AA8"/>
          </a:solidFill>
        </p:spPr>
        <p:txBody>
          <a:bodyPr wrap="square" lIns="0" tIns="0" rIns="0" bIns="0" rtlCol="0"/>
          <a:lstStyle/>
          <a:p>
            <a:endParaRPr/>
          </a:p>
        </p:txBody>
      </p:sp>
      <p:sp>
        <p:nvSpPr>
          <p:cNvPr id="46" name="object 46"/>
          <p:cNvSpPr/>
          <p:nvPr/>
        </p:nvSpPr>
        <p:spPr>
          <a:xfrm>
            <a:off x="8934450" y="2716143"/>
            <a:ext cx="1297940" cy="358775"/>
          </a:xfrm>
          <a:custGeom>
            <a:avLst/>
            <a:gdLst/>
            <a:ahLst/>
            <a:cxnLst/>
            <a:rect l="l" t="t" r="r" b="b"/>
            <a:pathLst>
              <a:path w="1297940" h="358775">
                <a:moveTo>
                  <a:pt x="0" y="358770"/>
                </a:moveTo>
                <a:lnTo>
                  <a:pt x="1297935" y="358770"/>
                </a:lnTo>
                <a:lnTo>
                  <a:pt x="1297935" y="0"/>
                </a:lnTo>
                <a:lnTo>
                  <a:pt x="0" y="0"/>
                </a:lnTo>
                <a:lnTo>
                  <a:pt x="0" y="358770"/>
                </a:lnTo>
                <a:close/>
              </a:path>
            </a:pathLst>
          </a:custGeom>
          <a:ln w="11112">
            <a:solidFill>
              <a:srgbClr val="000000"/>
            </a:solidFill>
          </a:ln>
        </p:spPr>
        <p:txBody>
          <a:bodyPr wrap="square" lIns="0" tIns="0" rIns="0" bIns="0" rtlCol="0"/>
          <a:lstStyle/>
          <a:p>
            <a:endParaRPr/>
          </a:p>
        </p:txBody>
      </p:sp>
      <p:sp>
        <p:nvSpPr>
          <p:cNvPr id="47" name="object 47"/>
          <p:cNvSpPr txBox="1"/>
          <p:nvPr/>
        </p:nvSpPr>
        <p:spPr>
          <a:xfrm>
            <a:off x="9014594" y="2828803"/>
            <a:ext cx="347345" cy="152400"/>
          </a:xfrm>
          <a:prstGeom prst="rect">
            <a:avLst/>
          </a:prstGeom>
        </p:spPr>
        <p:txBody>
          <a:bodyPr vert="horz" wrap="square" lIns="0" tIns="0" rIns="0" bIns="0" rtlCol="0">
            <a:spAutoFit/>
          </a:bodyPr>
          <a:lstStyle/>
          <a:p>
            <a:pPr marL="12700"/>
            <a:r>
              <a:rPr sz="1000" spc="-30" dirty="0">
                <a:latin typeface="Verdana"/>
                <a:cs typeface="Verdana"/>
              </a:rPr>
              <a:t>H</a:t>
            </a:r>
            <a:r>
              <a:rPr sz="1000" spc="-25" dirty="0">
                <a:latin typeface="Verdana"/>
                <a:cs typeface="Verdana"/>
              </a:rPr>
              <a:t>TT</a:t>
            </a:r>
            <a:r>
              <a:rPr sz="1000" spc="-10" dirty="0">
                <a:latin typeface="Verdana"/>
                <a:cs typeface="Verdana"/>
              </a:rPr>
              <a:t>P</a:t>
            </a:r>
            <a:endParaRPr sz="1000">
              <a:latin typeface="Verdana"/>
              <a:cs typeface="Verdana"/>
            </a:endParaRPr>
          </a:p>
        </p:txBody>
      </p:sp>
      <p:sp>
        <p:nvSpPr>
          <p:cNvPr id="48" name="object 48"/>
          <p:cNvSpPr txBox="1"/>
          <p:nvPr/>
        </p:nvSpPr>
        <p:spPr>
          <a:xfrm>
            <a:off x="9437613" y="2789176"/>
            <a:ext cx="722630" cy="153888"/>
          </a:xfrm>
          <a:prstGeom prst="rect">
            <a:avLst/>
          </a:prstGeom>
          <a:solidFill>
            <a:srgbClr val="A8ABD6"/>
          </a:solidFill>
          <a:ln w="9523">
            <a:solidFill>
              <a:srgbClr val="000000"/>
            </a:solidFill>
          </a:ln>
        </p:spPr>
        <p:txBody>
          <a:bodyPr vert="horz" wrap="square" lIns="0" tIns="0" rIns="0" bIns="0" rtlCol="0">
            <a:spAutoFit/>
          </a:bodyPr>
          <a:lstStyle/>
          <a:p>
            <a:pPr marL="113664"/>
            <a:r>
              <a:rPr sz="1000" spc="-10" dirty="0">
                <a:latin typeface="Verdana"/>
                <a:cs typeface="Verdana"/>
              </a:rPr>
              <a:t>R</a:t>
            </a:r>
            <a:r>
              <a:rPr sz="1000" spc="-20" dirty="0">
                <a:latin typeface="Verdana"/>
                <a:cs typeface="Verdana"/>
              </a:rPr>
              <a:t>e</a:t>
            </a:r>
            <a:r>
              <a:rPr sz="1000" spc="-10" dirty="0">
                <a:latin typeface="Verdana"/>
                <a:cs typeface="Verdana"/>
              </a:rPr>
              <a:t>q</a:t>
            </a:r>
            <a:r>
              <a:rPr sz="1000" spc="-5" dirty="0">
                <a:latin typeface="Verdana"/>
                <a:cs typeface="Verdana"/>
              </a:rPr>
              <a:t>u</a:t>
            </a:r>
            <a:r>
              <a:rPr sz="1000" spc="-20" dirty="0">
                <a:latin typeface="Verdana"/>
                <a:cs typeface="Verdana"/>
              </a:rPr>
              <a:t>e</a:t>
            </a:r>
            <a:r>
              <a:rPr sz="1000" spc="-5" dirty="0">
                <a:latin typeface="Verdana"/>
                <a:cs typeface="Verdana"/>
              </a:rPr>
              <a:t>st</a:t>
            </a:r>
            <a:endParaRPr sz="1000">
              <a:latin typeface="Verdana"/>
              <a:cs typeface="Verdana"/>
            </a:endParaRPr>
          </a:p>
        </p:txBody>
      </p:sp>
      <p:sp>
        <p:nvSpPr>
          <p:cNvPr id="49" name="object 49"/>
          <p:cNvSpPr/>
          <p:nvPr/>
        </p:nvSpPr>
        <p:spPr>
          <a:xfrm>
            <a:off x="8934451" y="1779511"/>
            <a:ext cx="1297305" cy="358775"/>
          </a:xfrm>
          <a:custGeom>
            <a:avLst/>
            <a:gdLst/>
            <a:ahLst/>
            <a:cxnLst/>
            <a:rect l="l" t="t" r="r" b="b"/>
            <a:pathLst>
              <a:path w="1297304" h="358775">
                <a:moveTo>
                  <a:pt x="0" y="358783"/>
                </a:moveTo>
                <a:lnTo>
                  <a:pt x="1296923" y="358783"/>
                </a:lnTo>
                <a:lnTo>
                  <a:pt x="1296923" y="0"/>
                </a:lnTo>
                <a:lnTo>
                  <a:pt x="0" y="0"/>
                </a:lnTo>
                <a:lnTo>
                  <a:pt x="0" y="358783"/>
                </a:lnTo>
                <a:close/>
              </a:path>
            </a:pathLst>
          </a:custGeom>
          <a:solidFill>
            <a:srgbClr val="797AA8"/>
          </a:solidFill>
        </p:spPr>
        <p:txBody>
          <a:bodyPr wrap="square" lIns="0" tIns="0" rIns="0" bIns="0" rtlCol="0"/>
          <a:lstStyle/>
          <a:p>
            <a:endParaRPr/>
          </a:p>
        </p:txBody>
      </p:sp>
      <p:sp>
        <p:nvSpPr>
          <p:cNvPr id="50" name="object 50"/>
          <p:cNvSpPr/>
          <p:nvPr/>
        </p:nvSpPr>
        <p:spPr>
          <a:xfrm>
            <a:off x="8934451" y="1779511"/>
            <a:ext cx="1297305" cy="358775"/>
          </a:xfrm>
          <a:custGeom>
            <a:avLst/>
            <a:gdLst/>
            <a:ahLst/>
            <a:cxnLst/>
            <a:rect l="l" t="t" r="r" b="b"/>
            <a:pathLst>
              <a:path w="1297304" h="358775">
                <a:moveTo>
                  <a:pt x="0" y="358783"/>
                </a:moveTo>
                <a:lnTo>
                  <a:pt x="1297055" y="358783"/>
                </a:lnTo>
                <a:lnTo>
                  <a:pt x="1297055" y="0"/>
                </a:lnTo>
                <a:lnTo>
                  <a:pt x="0" y="0"/>
                </a:lnTo>
                <a:lnTo>
                  <a:pt x="0" y="358783"/>
                </a:lnTo>
                <a:close/>
              </a:path>
            </a:pathLst>
          </a:custGeom>
          <a:ln w="9523">
            <a:solidFill>
              <a:srgbClr val="000000"/>
            </a:solidFill>
          </a:ln>
        </p:spPr>
        <p:txBody>
          <a:bodyPr wrap="square" lIns="0" tIns="0" rIns="0" bIns="0" rtlCol="0"/>
          <a:lstStyle/>
          <a:p>
            <a:endParaRPr/>
          </a:p>
        </p:txBody>
      </p:sp>
      <p:sp>
        <p:nvSpPr>
          <p:cNvPr id="51" name="object 51"/>
          <p:cNvSpPr txBox="1"/>
          <p:nvPr/>
        </p:nvSpPr>
        <p:spPr>
          <a:xfrm>
            <a:off x="9014594" y="1892177"/>
            <a:ext cx="347345" cy="152400"/>
          </a:xfrm>
          <a:prstGeom prst="rect">
            <a:avLst/>
          </a:prstGeom>
        </p:spPr>
        <p:txBody>
          <a:bodyPr vert="horz" wrap="square" lIns="0" tIns="0" rIns="0" bIns="0" rtlCol="0">
            <a:spAutoFit/>
          </a:bodyPr>
          <a:lstStyle/>
          <a:p>
            <a:pPr marL="12700"/>
            <a:r>
              <a:rPr sz="1000" spc="-15" dirty="0">
                <a:latin typeface="Verdana"/>
                <a:cs typeface="Verdana"/>
              </a:rPr>
              <a:t>H</a:t>
            </a:r>
            <a:r>
              <a:rPr sz="1000" spc="-50" dirty="0">
                <a:latin typeface="Verdana"/>
                <a:cs typeface="Verdana"/>
              </a:rPr>
              <a:t>T</a:t>
            </a:r>
            <a:r>
              <a:rPr sz="1000" spc="-15" dirty="0">
                <a:latin typeface="Verdana"/>
                <a:cs typeface="Verdana"/>
              </a:rPr>
              <a:t>TP</a:t>
            </a:r>
            <a:endParaRPr sz="1000">
              <a:latin typeface="Verdana"/>
              <a:cs typeface="Verdana"/>
            </a:endParaRPr>
          </a:p>
        </p:txBody>
      </p:sp>
      <p:sp>
        <p:nvSpPr>
          <p:cNvPr id="52" name="object 52"/>
          <p:cNvSpPr txBox="1"/>
          <p:nvPr/>
        </p:nvSpPr>
        <p:spPr>
          <a:xfrm>
            <a:off x="9437613" y="1852537"/>
            <a:ext cx="722630" cy="153888"/>
          </a:xfrm>
          <a:prstGeom prst="rect">
            <a:avLst/>
          </a:prstGeom>
          <a:solidFill>
            <a:srgbClr val="A8ABD6"/>
          </a:solidFill>
          <a:ln w="9523">
            <a:solidFill>
              <a:srgbClr val="000000"/>
            </a:solidFill>
          </a:ln>
        </p:spPr>
        <p:txBody>
          <a:bodyPr vert="horz" wrap="square" lIns="0" tIns="0" rIns="0" bIns="0" rtlCol="0">
            <a:spAutoFit/>
          </a:bodyPr>
          <a:lstStyle/>
          <a:p>
            <a:pPr marL="113664"/>
            <a:r>
              <a:rPr sz="1000" spc="-10" dirty="0">
                <a:latin typeface="Verdana"/>
                <a:cs typeface="Verdana"/>
              </a:rPr>
              <a:t>R</a:t>
            </a:r>
            <a:r>
              <a:rPr sz="1000" spc="-20" dirty="0">
                <a:latin typeface="Verdana"/>
                <a:cs typeface="Verdana"/>
              </a:rPr>
              <a:t>e</a:t>
            </a:r>
            <a:r>
              <a:rPr sz="1000" spc="-10" dirty="0">
                <a:latin typeface="Verdana"/>
                <a:cs typeface="Verdana"/>
              </a:rPr>
              <a:t>q</a:t>
            </a:r>
            <a:r>
              <a:rPr sz="1000" spc="-5" dirty="0">
                <a:latin typeface="Verdana"/>
                <a:cs typeface="Verdana"/>
              </a:rPr>
              <a:t>u</a:t>
            </a:r>
            <a:r>
              <a:rPr sz="1000" spc="-20" dirty="0">
                <a:latin typeface="Verdana"/>
                <a:cs typeface="Verdana"/>
              </a:rPr>
              <a:t>e</a:t>
            </a:r>
            <a:r>
              <a:rPr sz="1000" spc="-5" dirty="0">
                <a:latin typeface="Verdana"/>
                <a:cs typeface="Verdana"/>
              </a:rPr>
              <a:t>st</a:t>
            </a:r>
            <a:endParaRPr sz="1000">
              <a:latin typeface="Verdana"/>
              <a:cs typeface="Verdana"/>
            </a:endParaRPr>
          </a:p>
        </p:txBody>
      </p:sp>
      <p:sp>
        <p:nvSpPr>
          <p:cNvPr id="53" name="object 53"/>
          <p:cNvSpPr/>
          <p:nvPr/>
        </p:nvSpPr>
        <p:spPr>
          <a:xfrm>
            <a:off x="8216889" y="3508379"/>
            <a:ext cx="2159000" cy="647700"/>
          </a:xfrm>
          <a:custGeom>
            <a:avLst/>
            <a:gdLst/>
            <a:ahLst/>
            <a:cxnLst/>
            <a:rect l="l" t="t" r="r" b="b"/>
            <a:pathLst>
              <a:path w="2159000" h="647700">
                <a:moveTo>
                  <a:pt x="0" y="647699"/>
                </a:moveTo>
                <a:lnTo>
                  <a:pt x="2159008" y="647699"/>
                </a:lnTo>
                <a:lnTo>
                  <a:pt x="2159008" y="0"/>
                </a:lnTo>
                <a:lnTo>
                  <a:pt x="0" y="0"/>
                </a:lnTo>
                <a:lnTo>
                  <a:pt x="0" y="647699"/>
                </a:lnTo>
                <a:close/>
              </a:path>
            </a:pathLst>
          </a:custGeom>
          <a:solidFill>
            <a:srgbClr val="919191"/>
          </a:solidFill>
        </p:spPr>
        <p:txBody>
          <a:bodyPr wrap="square" lIns="0" tIns="0" rIns="0" bIns="0" rtlCol="0"/>
          <a:lstStyle/>
          <a:p>
            <a:endParaRPr/>
          </a:p>
        </p:txBody>
      </p:sp>
      <p:sp>
        <p:nvSpPr>
          <p:cNvPr id="54" name="object 54"/>
          <p:cNvSpPr/>
          <p:nvPr/>
        </p:nvSpPr>
        <p:spPr>
          <a:xfrm>
            <a:off x="8216889" y="3508379"/>
            <a:ext cx="2159000" cy="647700"/>
          </a:xfrm>
          <a:custGeom>
            <a:avLst/>
            <a:gdLst/>
            <a:ahLst/>
            <a:cxnLst/>
            <a:rect l="l" t="t" r="r" b="b"/>
            <a:pathLst>
              <a:path w="2159000" h="647700">
                <a:moveTo>
                  <a:pt x="0" y="647699"/>
                </a:moveTo>
                <a:lnTo>
                  <a:pt x="2159008" y="647699"/>
                </a:lnTo>
                <a:lnTo>
                  <a:pt x="2159008" y="0"/>
                </a:lnTo>
                <a:lnTo>
                  <a:pt x="0" y="0"/>
                </a:lnTo>
                <a:lnTo>
                  <a:pt x="0" y="647699"/>
                </a:lnTo>
                <a:close/>
              </a:path>
            </a:pathLst>
          </a:custGeom>
          <a:ln w="9523">
            <a:solidFill>
              <a:srgbClr val="000000"/>
            </a:solidFill>
          </a:ln>
        </p:spPr>
        <p:txBody>
          <a:bodyPr wrap="square" lIns="0" tIns="0" rIns="0" bIns="0" rtlCol="0"/>
          <a:lstStyle/>
          <a:p>
            <a:endParaRPr/>
          </a:p>
        </p:txBody>
      </p:sp>
      <p:sp>
        <p:nvSpPr>
          <p:cNvPr id="55" name="object 55"/>
          <p:cNvSpPr txBox="1"/>
          <p:nvPr/>
        </p:nvSpPr>
        <p:spPr>
          <a:xfrm>
            <a:off x="8296789" y="3742759"/>
            <a:ext cx="207645" cy="215444"/>
          </a:xfrm>
          <a:prstGeom prst="rect">
            <a:avLst/>
          </a:prstGeom>
        </p:spPr>
        <p:txBody>
          <a:bodyPr vert="horz" wrap="square" lIns="0" tIns="0" rIns="0" bIns="0" rtlCol="0">
            <a:spAutoFit/>
          </a:bodyPr>
          <a:lstStyle/>
          <a:p>
            <a:pPr marL="12700"/>
            <a:r>
              <a:rPr sz="1400" spc="-5" dirty="0">
                <a:latin typeface="Verdana"/>
                <a:cs typeface="Verdana"/>
              </a:rPr>
              <a:t>IP</a:t>
            </a:r>
            <a:endParaRPr sz="1400">
              <a:latin typeface="Verdana"/>
              <a:cs typeface="Verdana"/>
            </a:endParaRPr>
          </a:p>
        </p:txBody>
      </p:sp>
      <p:sp>
        <p:nvSpPr>
          <p:cNvPr id="56" name="object 56"/>
          <p:cNvSpPr/>
          <p:nvPr/>
        </p:nvSpPr>
        <p:spPr>
          <a:xfrm>
            <a:off x="8934694" y="3581401"/>
            <a:ext cx="1298575" cy="71755"/>
          </a:xfrm>
          <a:custGeom>
            <a:avLst/>
            <a:gdLst/>
            <a:ahLst/>
            <a:cxnLst/>
            <a:rect l="l" t="t" r="r" b="b"/>
            <a:pathLst>
              <a:path w="1298575" h="71754">
                <a:moveTo>
                  <a:pt x="0" y="71378"/>
                </a:moveTo>
                <a:lnTo>
                  <a:pt x="1298198" y="71378"/>
                </a:lnTo>
                <a:lnTo>
                  <a:pt x="1298198" y="0"/>
                </a:lnTo>
                <a:lnTo>
                  <a:pt x="0" y="0"/>
                </a:lnTo>
                <a:lnTo>
                  <a:pt x="0" y="71378"/>
                </a:lnTo>
                <a:close/>
              </a:path>
            </a:pathLst>
          </a:custGeom>
          <a:solidFill>
            <a:srgbClr val="A8ABD6"/>
          </a:solidFill>
        </p:spPr>
        <p:txBody>
          <a:bodyPr wrap="square" lIns="0" tIns="0" rIns="0" bIns="0" rtlCol="0"/>
          <a:lstStyle/>
          <a:p>
            <a:endParaRPr/>
          </a:p>
        </p:txBody>
      </p:sp>
      <p:sp>
        <p:nvSpPr>
          <p:cNvPr id="57" name="object 57"/>
          <p:cNvSpPr/>
          <p:nvPr/>
        </p:nvSpPr>
        <p:spPr>
          <a:xfrm>
            <a:off x="8934694" y="4011548"/>
            <a:ext cx="1298575" cy="74930"/>
          </a:xfrm>
          <a:custGeom>
            <a:avLst/>
            <a:gdLst/>
            <a:ahLst/>
            <a:cxnLst/>
            <a:rect l="l" t="t" r="r" b="b"/>
            <a:pathLst>
              <a:path w="1298575" h="74929">
                <a:moveTo>
                  <a:pt x="0" y="74675"/>
                </a:moveTo>
                <a:lnTo>
                  <a:pt x="1298198" y="74675"/>
                </a:lnTo>
                <a:lnTo>
                  <a:pt x="1298198" y="0"/>
                </a:lnTo>
                <a:lnTo>
                  <a:pt x="0" y="0"/>
                </a:lnTo>
                <a:lnTo>
                  <a:pt x="0" y="74675"/>
                </a:lnTo>
                <a:close/>
              </a:path>
            </a:pathLst>
          </a:custGeom>
          <a:solidFill>
            <a:srgbClr val="A8ABD6"/>
          </a:solidFill>
        </p:spPr>
        <p:txBody>
          <a:bodyPr wrap="square" lIns="0" tIns="0" rIns="0" bIns="0" rtlCol="0"/>
          <a:lstStyle/>
          <a:p>
            <a:endParaRPr/>
          </a:p>
        </p:txBody>
      </p:sp>
      <p:sp>
        <p:nvSpPr>
          <p:cNvPr id="58" name="object 58"/>
          <p:cNvSpPr/>
          <p:nvPr/>
        </p:nvSpPr>
        <p:spPr>
          <a:xfrm>
            <a:off x="8504164" y="3581401"/>
            <a:ext cx="1729105" cy="504825"/>
          </a:xfrm>
          <a:custGeom>
            <a:avLst/>
            <a:gdLst/>
            <a:ahLst/>
            <a:cxnLst/>
            <a:rect l="l" t="t" r="r" b="b"/>
            <a:pathLst>
              <a:path w="1729104" h="504825">
                <a:moveTo>
                  <a:pt x="0" y="504824"/>
                </a:moveTo>
                <a:lnTo>
                  <a:pt x="1728859" y="504824"/>
                </a:lnTo>
                <a:lnTo>
                  <a:pt x="1728859" y="0"/>
                </a:lnTo>
                <a:lnTo>
                  <a:pt x="0" y="0"/>
                </a:lnTo>
                <a:lnTo>
                  <a:pt x="0" y="504824"/>
                </a:lnTo>
                <a:close/>
              </a:path>
            </a:pathLst>
          </a:custGeom>
          <a:ln w="9523">
            <a:solidFill>
              <a:srgbClr val="000000"/>
            </a:solidFill>
          </a:ln>
        </p:spPr>
        <p:txBody>
          <a:bodyPr wrap="square" lIns="0" tIns="0" rIns="0" bIns="0" rtlCol="0"/>
          <a:lstStyle/>
          <a:p>
            <a:endParaRPr/>
          </a:p>
        </p:txBody>
      </p:sp>
      <p:sp>
        <p:nvSpPr>
          <p:cNvPr id="59" name="object 59"/>
          <p:cNvSpPr/>
          <p:nvPr/>
        </p:nvSpPr>
        <p:spPr>
          <a:xfrm>
            <a:off x="8504163" y="3581401"/>
            <a:ext cx="430530" cy="504825"/>
          </a:xfrm>
          <a:custGeom>
            <a:avLst/>
            <a:gdLst/>
            <a:ahLst/>
            <a:cxnLst/>
            <a:rect l="l" t="t" r="r" b="b"/>
            <a:pathLst>
              <a:path w="430529" h="504825">
                <a:moveTo>
                  <a:pt x="0" y="504824"/>
                </a:moveTo>
                <a:lnTo>
                  <a:pt x="430529" y="504824"/>
                </a:lnTo>
                <a:lnTo>
                  <a:pt x="430529" y="0"/>
                </a:lnTo>
                <a:lnTo>
                  <a:pt x="0" y="0"/>
                </a:lnTo>
                <a:lnTo>
                  <a:pt x="0" y="504824"/>
                </a:lnTo>
                <a:close/>
              </a:path>
            </a:pathLst>
          </a:custGeom>
          <a:solidFill>
            <a:srgbClr val="A8ABD6"/>
          </a:solidFill>
        </p:spPr>
        <p:txBody>
          <a:bodyPr wrap="square" lIns="0" tIns="0" rIns="0" bIns="0" rtlCol="0"/>
          <a:lstStyle/>
          <a:p>
            <a:endParaRPr/>
          </a:p>
        </p:txBody>
      </p:sp>
      <p:sp>
        <p:nvSpPr>
          <p:cNvPr id="60" name="object 60"/>
          <p:cNvSpPr/>
          <p:nvPr/>
        </p:nvSpPr>
        <p:spPr>
          <a:xfrm>
            <a:off x="8504163" y="3581401"/>
            <a:ext cx="430530" cy="504825"/>
          </a:xfrm>
          <a:custGeom>
            <a:avLst/>
            <a:gdLst/>
            <a:ahLst/>
            <a:cxnLst/>
            <a:rect l="l" t="t" r="r" b="b"/>
            <a:pathLst>
              <a:path w="430529" h="504825">
                <a:moveTo>
                  <a:pt x="0" y="504824"/>
                </a:moveTo>
                <a:lnTo>
                  <a:pt x="430529" y="504824"/>
                </a:lnTo>
                <a:lnTo>
                  <a:pt x="430529" y="0"/>
                </a:lnTo>
                <a:lnTo>
                  <a:pt x="0" y="0"/>
                </a:lnTo>
                <a:lnTo>
                  <a:pt x="0" y="504824"/>
                </a:lnTo>
                <a:close/>
              </a:path>
            </a:pathLst>
          </a:custGeom>
          <a:ln w="9523">
            <a:solidFill>
              <a:srgbClr val="000000"/>
            </a:solidFill>
          </a:ln>
        </p:spPr>
        <p:txBody>
          <a:bodyPr wrap="square" lIns="0" tIns="0" rIns="0" bIns="0" rtlCol="0"/>
          <a:lstStyle/>
          <a:p>
            <a:endParaRPr/>
          </a:p>
        </p:txBody>
      </p:sp>
      <p:sp>
        <p:nvSpPr>
          <p:cNvPr id="61" name="object 61"/>
          <p:cNvSpPr txBox="1"/>
          <p:nvPr/>
        </p:nvSpPr>
        <p:spPr>
          <a:xfrm>
            <a:off x="8584190" y="3774954"/>
            <a:ext cx="264795" cy="152400"/>
          </a:xfrm>
          <a:prstGeom prst="rect">
            <a:avLst/>
          </a:prstGeom>
        </p:spPr>
        <p:txBody>
          <a:bodyPr vert="horz" wrap="square" lIns="0" tIns="0" rIns="0" bIns="0" rtlCol="0">
            <a:spAutoFit/>
          </a:bodyPr>
          <a:lstStyle/>
          <a:p>
            <a:pPr marL="12700"/>
            <a:r>
              <a:rPr sz="1000" spc="-25" dirty="0">
                <a:latin typeface="Verdana"/>
                <a:cs typeface="Verdana"/>
              </a:rPr>
              <a:t>TC</a:t>
            </a:r>
            <a:r>
              <a:rPr sz="1000" spc="-10" dirty="0">
                <a:latin typeface="Verdana"/>
                <a:cs typeface="Verdana"/>
              </a:rPr>
              <a:t>P</a:t>
            </a:r>
            <a:endParaRPr sz="1000">
              <a:latin typeface="Verdana"/>
              <a:cs typeface="Verdana"/>
            </a:endParaRPr>
          </a:p>
        </p:txBody>
      </p:sp>
      <p:sp>
        <p:nvSpPr>
          <p:cNvPr id="62" name="object 62"/>
          <p:cNvSpPr/>
          <p:nvPr/>
        </p:nvSpPr>
        <p:spPr>
          <a:xfrm>
            <a:off x="8934450" y="3652779"/>
            <a:ext cx="1297940" cy="358775"/>
          </a:xfrm>
          <a:custGeom>
            <a:avLst/>
            <a:gdLst/>
            <a:ahLst/>
            <a:cxnLst/>
            <a:rect l="l" t="t" r="r" b="b"/>
            <a:pathLst>
              <a:path w="1297940" h="358775">
                <a:moveTo>
                  <a:pt x="0" y="358770"/>
                </a:moveTo>
                <a:lnTo>
                  <a:pt x="1297935" y="358770"/>
                </a:lnTo>
                <a:lnTo>
                  <a:pt x="1297935" y="0"/>
                </a:lnTo>
                <a:lnTo>
                  <a:pt x="0" y="0"/>
                </a:lnTo>
                <a:lnTo>
                  <a:pt x="0" y="358770"/>
                </a:lnTo>
                <a:close/>
              </a:path>
            </a:pathLst>
          </a:custGeom>
          <a:solidFill>
            <a:srgbClr val="797AA8"/>
          </a:solidFill>
        </p:spPr>
        <p:txBody>
          <a:bodyPr wrap="square" lIns="0" tIns="0" rIns="0" bIns="0" rtlCol="0"/>
          <a:lstStyle/>
          <a:p>
            <a:endParaRPr/>
          </a:p>
        </p:txBody>
      </p:sp>
      <p:sp>
        <p:nvSpPr>
          <p:cNvPr id="63" name="object 63"/>
          <p:cNvSpPr/>
          <p:nvPr/>
        </p:nvSpPr>
        <p:spPr>
          <a:xfrm>
            <a:off x="8934450" y="3652779"/>
            <a:ext cx="1297940" cy="358775"/>
          </a:xfrm>
          <a:custGeom>
            <a:avLst/>
            <a:gdLst/>
            <a:ahLst/>
            <a:cxnLst/>
            <a:rect l="l" t="t" r="r" b="b"/>
            <a:pathLst>
              <a:path w="1297940" h="358775">
                <a:moveTo>
                  <a:pt x="0" y="358770"/>
                </a:moveTo>
                <a:lnTo>
                  <a:pt x="1297935" y="358770"/>
                </a:lnTo>
                <a:lnTo>
                  <a:pt x="1297935" y="0"/>
                </a:lnTo>
                <a:lnTo>
                  <a:pt x="0" y="0"/>
                </a:lnTo>
                <a:lnTo>
                  <a:pt x="0" y="358770"/>
                </a:lnTo>
                <a:close/>
              </a:path>
            </a:pathLst>
          </a:custGeom>
          <a:ln w="11110">
            <a:solidFill>
              <a:srgbClr val="000000"/>
            </a:solidFill>
          </a:ln>
        </p:spPr>
        <p:txBody>
          <a:bodyPr wrap="square" lIns="0" tIns="0" rIns="0" bIns="0" rtlCol="0"/>
          <a:lstStyle/>
          <a:p>
            <a:endParaRPr/>
          </a:p>
        </p:txBody>
      </p:sp>
      <p:sp>
        <p:nvSpPr>
          <p:cNvPr id="64" name="object 64"/>
          <p:cNvSpPr txBox="1"/>
          <p:nvPr/>
        </p:nvSpPr>
        <p:spPr>
          <a:xfrm>
            <a:off x="9014594" y="3765556"/>
            <a:ext cx="347345" cy="152400"/>
          </a:xfrm>
          <a:prstGeom prst="rect">
            <a:avLst/>
          </a:prstGeom>
        </p:spPr>
        <p:txBody>
          <a:bodyPr vert="horz" wrap="square" lIns="0" tIns="0" rIns="0" bIns="0" rtlCol="0">
            <a:spAutoFit/>
          </a:bodyPr>
          <a:lstStyle/>
          <a:p>
            <a:pPr marL="12700"/>
            <a:r>
              <a:rPr sz="1000" spc="-30" dirty="0">
                <a:latin typeface="Verdana"/>
                <a:cs typeface="Verdana"/>
              </a:rPr>
              <a:t>H</a:t>
            </a:r>
            <a:r>
              <a:rPr sz="1000" spc="-25" dirty="0">
                <a:latin typeface="Verdana"/>
                <a:cs typeface="Verdana"/>
              </a:rPr>
              <a:t>TT</a:t>
            </a:r>
            <a:r>
              <a:rPr sz="1000" spc="-10" dirty="0">
                <a:latin typeface="Verdana"/>
                <a:cs typeface="Verdana"/>
              </a:rPr>
              <a:t>P</a:t>
            </a:r>
            <a:endParaRPr sz="1000">
              <a:latin typeface="Verdana"/>
              <a:cs typeface="Verdana"/>
            </a:endParaRPr>
          </a:p>
        </p:txBody>
      </p:sp>
      <p:sp>
        <p:nvSpPr>
          <p:cNvPr id="65" name="object 65"/>
          <p:cNvSpPr txBox="1"/>
          <p:nvPr/>
        </p:nvSpPr>
        <p:spPr>
          <a:xfrm>
            <a:off x="9437613" y="3725798"/>
            <a:ext cx="722630" cy="153888"/>
          </a:xfrm>
          <a:prstGeom prst="rect">
            <a:avLst/>
          </a:prstGeom>
          <a:solidFill>
            <a:srgbClr val="A8ABD6"/>
          </a:solidFill>
          <a:ln w="9523">
            <a:solidFill>
              <a:srgbClr val="000000"/>
            </a:solidFill>
          </a:ln>
        </p:spPr>
        <p:txBody>
          <a:bodyPr vert="horz" wrap="square" lIns="0" tIns="0" rIns="0" bIns="0" rtlCol="0">
            <a:spAutoFit/>
          </a:bodyPr>
          <a:lstStyle/>
          <a:p>
            <a:pPr marL="113664"/>
            <a:r>
              <a:rPr sz="1000" spc="-10" dirty="0">
                <a:latin typeface="Verdana"/>
                <a:cs typeface="Verdana"/>
              </a:rPr>
              <a:t>R</a:t>
            </a:r>
            <a:r>
              <a:rPr sz="1000" spc="-20" dirty="0">
                <a:latin typeface="Verdana"/>
                <a:cs typeface="Verdana"/>
              </a:rPr>
              <a:t>e</a:t>
            </a:r>
            <a:r>
              <a:rPr sz="1000" spc="-10" dirty="0">
                <a:latin typeface="Verdana"/>
                <a:cs typeface="Verdana"/>
              </a:rPr>
              <a:t>q</a:t>
            </a:r>
            <a:r>
              <a:rPr sz="1000" spc="-5" dirty="0">
                <a:latin typeface="Verdana"/>
                <a:cs typeface="Verdana"/>
              </a:rPr>
              <a:t>u</a:t>
            </a:r>
            <a:r>
              <a:rPr sz="1000" spc="-20" dirty="0">
                <a:latin typeface="Verdana"/>
                <a:cs typeface="Verdana"/>
              </a:rPr>
              <a:t>e</a:t>
            </a:r>
            <a:r>
              <a:rPr sz="1000" spc="-5" dirty="0">
                <a:latin typeface="Verdana"/>
                <a:cs typeface="Verdana"/>
              </a:rPr>
              <a:t>st</a:t>
            </a:r>
            <a:endParaRPr sz="1000">
              <a:latin typeface="Verdana"/>
              <a:cs typeface="Verdana"/>
            </a:endParaRPr>
          </a:p>
        </p:txBody>
      </p:sp>
      <p:sp>
        <p:nvSpPr>
          <p:cNvPr id="66" name="object 66"/>
          <p:cNvSpPr/>
          <p:nvPr/>
        </p:nvSpPr>
        <p:spPr>
          <a:xfrm>
            <a:off x="7278623" y="4371914"/>
            <a:ext cx="3168650" cy="792480"/>
          </a:xfrm>
          <a:custGeom>
            <a:avLst/>
            <a:gdLst/>
            <a:ahLst/>
            <a:cxnLst/>
            <a:rect l="l" t="t" r="r" b="b"/>
            <a:pathLst>
              <a:path w="3168650" h="792479">
                <a:moveTo>
                  <a:pt x="0" y="792159"/>
                </a:moveTo>
                <a:lnTo>
                  <a:pt x="3168639" y="792159"/>
                </a:lnTo>
                <a:lnTo>
                  <a:pt x="3168639" y="0"/>
                </a:lnTo>
                <a:lnTo>
                  <a:pt x="0" y="0"/>
                </a:lnTo>
                <a:lnTo>
                  <a:pt x="0" y="792159"/>
                </a:lnTo>
                <a:close/>
              </a:path>
            </a:pathLst>
          </a:custGeom>
          <a:solidFill>
            <a:srgbClr val="A8ABD6"/>
          </a:solidFill>
        </p:spPr>
        <p:txBody>
          <a:bodyPr wrap="square" lIns="0" tIns="0" rIns="0" bIns="0" rtlCol="0"/>
          <a:lstStyle/>
          <a:p>
            <a:endParaRPr/>
          </a:p>
        </p:txBody>
      </p:sp>
      <p:sp>
        <p:nvSpPr>
          <p:cNvPr id="67" name="object 67"/>
          <p:cNvSpPr/>
          <p:nvPr/>
        </p:nvSpPr>
        <p:spPr>
          <a:xfrm>
            <a:off x="7278623" y="4371914"/>
            <a:ext cx="3168650" cy="792480"/>
          </a:xfrm>
          <a:custGeom>
            <a:avLst/>
            <a:gdLst/>
            <a:ahLst/>
            <a:cxnLst/>
            <a:rect l="l" t="t" r="r" b="b"/>
            <a:pathLst>
              <a:path w="3168650" h="792479">
                <a:moveTo>
                  <a:pt x="0" y="792159"/>
                </a:moveTo>
                <a:lnTo>
                  <a:pt x="3168639" y="792159"/>
                </a:lnTo>
                <a:lnTo>
                  <a:pt x="3168639" y="0"/>
                </a:lnTo>
                <a:lnTo>
                  <a:pt x="0" y="0"/>
                </a:lnTo>
                <a:lnTo>
                  <a:pt x="0" y="792159"/>
                </a:lnTo>
                <a:close/>
              </a:path>
            </a:pathLst>
          </a:custGeom>
          <a:ln w="9523">
            <a:solidFill>
              <a:srgbClr val="000000"/>
            </a:solidFill>
          </a:ln>
        </p:spPr>
        <p:txBody>
          <a:bodyPr wrap="square" lIns="0" tIns="0" rIns="0" bIns="0" rtlCol="0"/>
          <a:lstStyle/>
          <a:p>
            <a:endParaRPr/>
          </a:p>
        </p:txBody>
      </p:sp>
      <p:sp>
        <p:nvSpPr>
          <p:cNvPr id="68" name="object 68"/>
          <p:cNvSpPr/>
          <p:nvPr/>
        </p:nvSpPr>
        <p:spPr>
          <a:xfrm>
            <a:off x="8216889" y="4443353"/>
            <a:ext cx="2159000" cy="647700"/>
          </a:xfrm>
          <a:custGeom>
            <a:avLst/>
            <a:gdLst/>
            <a:ahLst/>
            <a:cxnLst/>
            <a:rect l="l" t="t" r="r" b="b"/>
            <a:pathLst>
              <a:path w="2159000" h="647700">
                <a:moveTo>
                  <a:pt x="0" y="647699"/>
                </a:moveTo>
                <a:lnTo>
                  <a:pt x="2159008" y="647699"/>
                </a:lnTo>
                <a:lnTo>
                  <a:pt x="2159008" y="0"/>
                </a:lnTo>
                <a:lnTo>
                  <a:pt x="0" y="0"/>
                </a:lnTo>
                <a:lnTo>
                  <a:pt x="0" y="647699"/>
                </a:lnTo>
                <a:close/>
              </a:path>
            </a:pathLst>
          </a:custGeom>
          <a:solidFill>
            <a:srgbClr val="919191"/>
          </a:solidFill>
        </p:spPr>
        <p:txBody>
          <a:bodyPr wrap="square" lIns="0" tIns="0" rIns="0" bIns="0" rtlCol="0"/>
          <a:lstStyle/>
          <a:p>
            <a:endParaRPr/>
          </a:p>
        </p:txBody>
      </p:sp>
      <p:sp>
        <p:nvSpPr>
          <p:cNvPr id="69" name="object 69"/>
          <p:cNvSpPr/>
          <p:nvPr/>
        </p:nvSpPr>
        <p:spPr>
          <a:xfrm>
            <a:off x="8216889" y="4443353"/>
            <a:ext cx="2159000" cy="647700"/>
          </a:xfrm>
          <a:custGeom>
            <a:avLst/>
            <a:gdLst/>
            <a:ahLst/>
            <a:cxnLst/>
            <a:rect l="l" t="t" r="r" b="b"/>
            <a:pathLst>
              <a:path w="2159000" h="647700">
                <a:moveTo>
                  <a:pt x="0" y="647699"/>
                </a:moveTo>
                <a:lnTo>
                  <a:pt x="2159008" y="647699"/>
                </a:lnTo>
                <a:lnTo>
                  <a:pt x="2159008" y="0"/>
                </a:lnTo>
                <a:lnTo>
                  <a:pt x="0" y="0"/>
                </a:lnTo>
                <a:lnTo>
                  <a:pt x="0" y="647699"/>
                </a:lnTo>
                <a:close/>
              </a:path>
            </a:pathLst>
          </a:custGeom>
          <a:ln w="9523">
            <a:solidFill>
              <a:srgbClr val="000000"/>
            </a:solidFill>
          </a:ln>
        </p:spPr>
        <p:txBody>
          <a:bodyPr wrap="square" lIns="0" tIns="0" rIns="0" bIns="0" rtlCol="0"/>
          <a:lstStyle/>
          <a:p>
            <a:endParaRPr/>
          </a:p>
        </p:txBody>
      </p:sp>
      <p:sp>
        <p:nvSpPr>
          <p:cNvPr id="70" name="object 70"/>
          <p:cNvSpPr/>
          <p:nvPr/>
        </p:nvSpPr>
        <p:spPr>
          <a:xfrm>
            <a:off x="7204070" y="4293358"/>
            <a:ext cx="3311525" cy="935990"/>
          </a:xfrm>
          <a:custGeom>
            <a:avLst/>
            <a:gdLst/>
            <a:ahLst/>
            <a:cxnLst/>
            <a:rect l="l" t="t" r="r" b="b"/>
            <a:pathLst>
              <a:path w="3311525" h="935989">
                <a:moveTo>
                  <a:pt x="0" y="935998"/>
                </a:moveTo>
                <a:lnTo>
                  <a:pt x="3311530" y="935998"/>
                </a:lnTo>
                <a:lnTo>
                  <a:pt x="3311530" y="0"/>
                </a:lnTo>
                <a:lnTo>
                  <a:pt x="0" y="0"/>
                </a:lnTo>
                <a:lnTo>
                  <a:pt x="0" y="935998"/>
                </a:lnTo>
                <a:close/>
              </a:path>
            </a:pathLst>
          </a:custGeom>
          <a:ln w="9523">
            <a:solidFill>
              <a:srgbClr val="000000"/>
            </a:solidFill>
          </a:ln>
        </p:spPr>
        <p:txBody>
          <a:bodyPr wrap="square" lIns="0" tIns="0" rIns="0" bIns="0" rtlCol="0"/>
          <a:lstStyle/>
          <a:p>
            <a:endParaRPr/>
          </a:p>
        </p:txBody>
      </p:sp>
      <p:sp>
        <p:nvSpPr>
          <p:cNvPr id="71" name="object 71"/>
          <p:cNvSpPr txBox="1"/>
          <p:nvPr/>
        </p:nvSpPr>
        <p:spPr>
          <a:xfrm>
            <a:off x="7358639" y="4694371"/>
            <a:ext cx="1144905" cy="215444"/>
          </a:xfrm>
          <a:prstGeom prst="rect">
            <a:avLst/>
          </a:prstGeom>
        </p:spPr>
        <p:txBody>
          <a:bodyPr vert="horz" wrap="square" lIns="0" tIns="0" rIns="0" bIns="0" rtlCol="0">
            <a:spAutoFit/>
          </a:bodyPr>
          <a:lstStyle/>
          <a:p>
            <a:pPr marL="12700">
              <a:tabLst>
                <a:tab pos="949325" algn="l"/>
              </a:tabLst>
            </a:pPr>
            <a:r>
              <a:rPr sz="1400" spc="-5" dirty="0">
                <a:latin typeface="Verdana"/>
                <a:cs typeface="Verdana"/>
              </a:rPr>
              <a:t>Eth</a:t>
            </a:r>
            <a:r>
              <a:rPr sz="1400" dirty="0">
                <a:latin typeface="Verdana"/>
                <a:cs typeface="Verdana"/>
              </a:rPr>
              <a:t>ern</a:t>
            </a:r>
            <a:r>
              <a:rPr sz="1400" spc="-15" dirty="0">
                <a:latin typeface="Verdana"/>
                <a:cs typeface="Verdana"/>
              </a:rPr>
              <a:t>e</a:t>
            </a:r>
            <a:r>
              <a:rPr sz="1400" dirty="0">
                <a:latin typeface="Verdana"/>
                <a:cs typeface="Verdana"/>
              </a:rPr>
              <a:t>t</a:t>
            </a:r>
            <a:r>
              <a:rPr sz="1400" dirty="0">
                <a:latin typeface="Times New Roman"/>
                <a:cs typeface="Times New Roman"/>
              </a:rPr>
              <a:t>	</a:t>
            </a:r>
            <a:r>
              <a:rPr sz="1400" spc="-5" dirty="0">
                <a:latin typeface="Verdana"/>
                <a:cs typeface="Verdana"/>
              </a:rPr>
              <a:t>IP</a:t>
            </a:r>
            <a:endParaRPr sz="1400">
              <a:latin typeface="Verdana"/>
              <a:cs typeface="Verdana"/>
            </a:endParaRPr>
          </a:p>
        </p:txBody>
      </p:sp>
      <p:sp>
        <p:nvSpPr>
          <p:cNvPr id="72" name="object 72"/>
          <p:cNvSpPr/>
          <p:nvPr/>
        </p:nvSpPr>
        <p:spPr>
          <a:xfrm>
            <a:off x="8934694" y="4516374"/>
            <a:ext cx="1298575" cy="71755"/>
          </a:xfrm>
          <a:custGeom>
            <a:avLst/>
            <a:gdLst/>
            <a:ahLst/>
            <a:cxnLst/>
            <a:rect l="l" t="t" r="r" b="b"/>
            <a:pathLst>
              <a:path w="1298575" h="71754">
                <a:moveTo>
                  <a:pt x="0" y="71496"/>
                </a:moveTo>
                <a:lnTo>
                  <a:pt x="1298198" y="71496"/>
                </a:lnTo>
                <a:lnTo>
                  <a:pt x="1298198" y="0"/>
                </a:lnTo>
                <a:lnTo>
                  <a:pt x="0" y="0"/>
                </a:lnTo>
                <a:lnTo>
                  <a:pt x="0" y="71496"/>
                </a:lnTo>
                <a:close/>
              </a:path>
            </a:pathLst>
          </a:custGeom>
          <a:solidFill>
            <a:srgbClr val="A8ABD6"/>
          </a:solidFill>
        </p:spPr>
        <p:txBody>
          <a:bodyPr wrap="square" lIns="0" tIns="0" rIns="0" bIns="0" rtlCol="0"/>
          <a:lstStyle/>
          <a:p>
            <a:endParaRPr/>
          </a:p>
        </p:txBody>
      </p:sp>
      <p:sp>
        <p:nvSpPr>
          <p:cNvPr id="73" name="object 73"/>
          <p:cNvSpPr/>
          <p:nvPr/>
        </p:nvSpPr>
        <p:spPr>
          <a:xfrm>
            <a:off x="8934694" y="4946654"/>
            <a:ext cx="1298575" cy="74930"/>
          </a:xfrm>
          <a:custGeom>
            <a:avLst/>
            <a:gdLst/>
            <a:ahLst/>
            <a:cxnLst/>
            <a:rect l="l" t="t" r="r" b="b"/>
            <a:pathLst>
              <a:path w="1298575" h="74929">
                <a:moveTo>
                  <a:pt x="0" y="74544"/>
                </a:moveTo>
                <a:lnTo>
                  <a:pt x="1298198" y="74544"/>
                </a:lnTo>
                <a:lnTo>
                  <a:pt x="1298198" y="0"/>
                </a:lnTo>
                <a:lnTo>
                  <a:pt x="0" y="0"/>
                </a:lnTo>
                <a:lnTo>
                  <a:pt x="0" y="74544"/>
                </a:lnTo>
                <a:close/>
              </a:path>
            </a:pathLst>
          </a:custGeom>
          <a:solidFill>
            <a:srgbClr val="A8ABD6"/>
          </a:solidFill>
        </p:spPr>
        <p:txBody>
          <a:bodyPr wrap="square" lIns="0" tIns="0" rIns="0" bIns="0" rtlCol="0"/>
          <a:lstStyle/>
          <a:p>
            <a:endParaRPr/>
          </a:p>
        </p:txBody>
      </p:sp>
      <p:sp>
        <p:nvSpPr>
          <p:cNvPr id="74" name="object 74"/>
          <p:cNvSpPr/>
          <p:nvPr/>
        </p:nvSpPr>
        <p:spPr>
          <a:xfrm>
            <a:off x="8504164" y="4516374"/>
            <a:ext cx="1729105" cy="504825"/>
          </a:xfrm>
          <a:custGeom>
            <a:avLst/>
            <a:gdLst/>
            <a:ahLst/>
            <a:cxnLst/>
            <a:rect l="l" t="t" r="r" b="b"/>
            <a:pathLst>
              <a:path w="1729104" h="504825">
                <a:moveTo>
                  <a:pt x="0" y="504824"/>
                </a:moveTo>
                <a:lnTo>
                  <a:pt x="1728859" y="504824"/>
                </a:lnTo>
                <a:lnTo>
                  <a:pt x="1728859" y="0"/>
                </a:lnTo>
                <a:lnTo>
                  <a:pt x="0" y="0"/>
                </a:lnTo>
                <a:lnTo>
                  <a:pt x="0" y="504824"/>
                </a:lnTo>
                <a:close/>
              </a:path>
            </a:pathLst>
          </a:custGeom>
          <a:ln w="9523">
            <a:solidFill>
              <a:srgbClr val="000000"/>
            </a:solidFill>
          </a:ln>
        </p:spPr>
        <p:txBody>
          <a:bodyPr wrap="square" lIns="0" tIns="0" rIns="0" bIns="0" rtlCol="0"/>
          <a:lstStyle/>
          <a:p>
            <a:endParaRPr/>
          </a:p>
        </p:txBody>
      </p:sp>
      <p:sp>
        <p:nvSpPr>
          <p:cNvPr id="75" name="object 75"/>
          <p:cNvSpPr/>
          <p:nvPr/>
        </p:nvSpPr>
        <p:spPr>
          <a:xfrm>
            <a:off x="8504163" y="4516374"/>
            <a:ext cx="430530" cy="504825"/>
          </a:xfrm>
          <a:custGeom>
            <a:avLst/>
            <a:gdLst/>
            <a:ahLst/>
            <a:cxnLst/>
            <a:rect l="l" t="t" r="r" b="b"/>
            <a:pathLst>
              <a:path w="430529" h="504825">
                <a:moveTo>
                  <a:pt x="0" y="504824"/>
                </a:moveTo>
                <a:lnTo>
                  <a:pt x="430529" y="504824"/>
                </a:lnTo>
                <a:lnTo>
                  <a:pt x="430529" y="0"/>
                </a:lnTo>
                <a:lnTo>
                  <a:pt x="0" y="0"/>
                </a:lnTo>
                <a:lnTo>
                  <a:pt x="0" y="504824"/>
                </a:lnTo>
                <a:close/>
              </a:path>
            </a:pathLst>
          </a:custGeom>
          <a:solidFill>
            <a:srgbClr val="A8ABD6"/>
          </a:solidFill>
        </p:spPr>
        <p:txBody>
          <a:bodyPr wrap="square" lIns="0" tIns="0" rIns="0" bIns="0" rtlCol="0"/>
          <a:lstStyle/>
          <a:p>
            <a:endParaRPr/>
          </a:p>
        </p:txBody>
      </p:sp>
      <p:sp>
        <p:nvSpPr>
          <p:cNvPr id="76" name="object 76"/>
          <p:cNvSpPr/>
          <p:nvPr/>
        </p:nvSpPr>
        <p:spPr>
          <a:xfrm>
            <a:off x="8504163" y="4516374"/>
            <a:ext cx="430530" cy="504825"/>
          </a:xfrm>
          <a:custGeom>
            <a:avLst/>
            <a:gdLst/>
            <a:ahLst/>
            <a:cxnLst/>
            <a:rect l="l" t="t" r="r" b="b"/>
            <a:pathLst>
              <a:path w="430529" h="504825">
                <a:moveTo>
                  <a:pt x="0" y="504824"/>
                </a:moveTo>
                <a:lnTo>
                  <a:pt x="430529" y="504824"/>
                </a:lnTo>
                <a:lnTo>
                  <a:pt x="430529" y="0"/>
                </a:lnTo>
                <a:lnTo>
                  <a:pt x="0" y="0"/>
                </a:lnTo>
                <a:lnTo>
                  <a:pt x="0" y="504824"/>
                </a:lnTo>
                <a:close/>
              </a:path>
            </a:pathLst>
          </a:custGeom>
          <a:ln w="9523">
            <a:solidFill>
              <a:srgbClr val="000000"/>
            </a:solidFill>
          </a:ln>
        </p:spPr>
        <p:txBody>
          <a:bodyPr wrap="square" lIns="0" tIns="0" rIns="0" bIns="0" rtlCol="0"/>
          <a:lstStyle/>
          <a:p>
            <a:endParaRPr/>
          </a:p>
        </p:txBody>
      </p:sp>
      <p:sp>
        <p:nvSpPr>
          <p:cNvPr id="77" name="object 77"/>
          <p:cNvSpPr txBox="1"/>
          <p:nvPr/>
        </p:nvSpPr>
        <p:spPr>
          <a:xfrm>
            <a:off x="8584190" y="4710055"/>
            <a:ext cx="264795" cy="152400"/>
          </a:xfrm>
          <a:prstGeom prst="rect">
            <a:avLst/>
          </a:prstGeom>
        </p:spPr>
        <p:txBody>
          <a:bodyPr vert="horz" wrap="square" lIns="0" tIns="0" rIns="0" bIns="0" rtlCol="0">
            <a:spAutoFit/>
          </a:bodyPr>
          <a:lstStyle/>
          <a:p>
            <a:pPr marL="12700"/>
            <a:r>
              <a:rPr sz="1000" spc="-25" dirty="0">
                <a:latin typeface="Verdana"/>
                <a:cs typeface="Verdana"/>
              </a:rPr>
              <a:t>TC</a:t>
            </a:r>
            <a:r>
              <a:rPr sz="1000" spc="-10" dirty="0">
                <a:latin typeface="Verdana"/>
                <a:cs typeface="Verdana"/>
              </a:rPr>
              <a:t>P</a:t>
            </a:r>
            <a:endParaRPr sz="1000">
              <a:latin typeface="Verdana"/>
              <a:cs typeface="Verdana"/>
            </a:endParaRPr>
          </a:p>
        </p:txBody>
      </p:sp>
      <p:sp>
        <p:nvSpPr>
          <p:cNvPr id="78" name="object 78"/>
          <p:cNvSpPr/>
          <p:nvPr/>
        </p:nvSpPr>
        <p:spPr>
          <a:xfrm>
            <a:off x="8934450" y="4587872"/>
            <a:ext cx="1297940" cy="358775"/>
          </a:xfrm>
          <a:custGeom>
            <a:avLst/>
            <a:gdLst/>
            <a:ahLst/>
            <a:cxnLst/>
            <a:rect l="l" t="t" r="r" b="b"/>
            <a:pathLst>
              <a:path w="1297940" h="358775">
                <a:moveTo>
                  <a:pt x="0" y="358783"/>
                </a:moveTo>
                <a:lnTo>
                  <a:pt x="1297935" y="358783"/>
                </a:lnTo>
                <a:lnTo>
                  <a:pt x="1297935" y="0"/>
                </a:lnTo>
                <a:lnTo>
                  <a:pt x="0" y="0"/>
                </a:lnTo>
                <a:lnTo>
                  <a:pt x="0" y="358783"/>
                </a:lnTo>
                <a:close/>
              </a:path>
            </a:pathLst>
          </a:custGeom>
          <a:solidFill>
            <a:srgbClr val="797AA8"/>
          </a:solidFill>
        </p:spPr>
        <p:txBody>
          <a:bodyPr wrap="square" lIns="0" tIns="0" rIns="0" bIns="0" rtlCol="0"/>
          <a:lstStyle/>
          <a:p>
            <a:endParaRPr/>
          </a:p>
        </p:txBody>
      </p:sp>
      <p:sp>
        <p:nvSpPr>
          <p:cNvPr id="79" name="object 79"/>
          <p:cNvSpPr/>
          <p:nvPr/>
        </p:nvSpPr>
        <p:spPr>
          <a:xfrm>
            <a:off x="8934450" y="4587872"/>
            <a:ext cx="1297940" cy="358775"/>
          </a:xfrm>
          <a:custGeom>
            <a:avLst/>
            <a:gdLst/>
            <a:ahLst/>
            <a:cxnLst/>
            <a:rect l="l" t="t" r="r" b="b"/>
            <a:pathLst>
              <a:path w="1297940" h="358775">
                <a:moveTo>
                  <a:pt x="0" y="358783"/>
                </a:moveTo>
                <a:lnTo>
                  <a:pt x="1297935" y="358783"/>
                </a:lnTo>
                <a:lnTo>
                  <a:pt x="1297935" y="0"/>
                </a:lnTo>
                <a:lnTo>
                  <a:pt x="0" y="0"/>
                </a:lnTo>
                <a:lnTo>
                  <a:pt x="0" y="358783"/>
                </a:lnTo>
                <a:close/>
              </a:path>
            </a:pathLst>
          </a:custGeom>
          <a:ln w="11110">
            <a:solidFill>
              <a:srgbClr val="000000"/>
            </a:solidFill>
          </a:ln>
        </p:spPr>
        <p:txBody>
          <a:bodyPr wrap="square" lIns="0" tIns="0" rIns="0" bIns="0" rtlCol="0"/>
          <a:lstStyle/>
          <a:p>
            <a:endParaRPr/>
          </a:p>
        </p:txBody>
      </p:sp>
      <p:sp>
        <p:nvSpPr>
          <p:cNvPr id="80" name="object 80"/>
          <p:cNvSpPr txBox="1"/>
          <p:nvPr/>
        </p:nvSpPr>
        <p:spPr>
          <a:xfrm>
            <a:off x="9014594" y="4700911"/>
            <a:ext cx="347345" cy="152400"/>
          </a:xfrm>
          <a:prstGeom prst="rect">
            <a:avLst/>
          </a:prstGeom>
        </p:spPr>
        <p:txBody>
          <a:bodyPr vert="horz" wrap="square" lIns="0" tIns="0" rIns="0" bIns="0" rtlCol="0">
            <a:spAutoFit/>
          </a:bodyPr>
          <a:lstStyle/>
          <a:p>
            <a:pPr marL="12700"/>
            <a:r>
              <a:rPr sz="1000" spc="-30" dirty="0">
                <a:latin typeface="Verdana"/>
                <a:cs typeface="Verdana"/>
              </a:rPr>
              <a:t>H</a:t>
            </a:r>
            <a:r>
              <a:rPr sz="1000" spc="-25" dirty="0">
                <a:latin typeface="Verdana"/>
                <a:cs typeface="Verdana"/>
              </a:rPr>
              <a:t>TT</a:t>
            </a:r>
            <a:r>
              <a:rPr sz="1000" spc="-10" dirty="0">
                <a:latin typeface="Verdana"/>
                <a:cs typeface="Verdana"/>
              </a:rPr>
              <a:t>P</a:t>
            </a:r>
            <a:endParaRPr sz="1000">
              <a:latin typeface="Verdana"/>
              <a:cs typeface="Verdana"/>
            </a:endParaRPr>
          </a:p>
        </p:txBody>
      </p:sp>
      <p:sp>
        <p:nvSpPr>
          <p:cNvPr id="81" name="object 81"/>
          <p:cNvSpPr txBox="1"/>
          <p:nvPr/>
        </p:nvSpPr>
        <p:spPr>
          <a:xfrm>
            <a:off x="9437613" y="4660904"/>
            <a:ext cx="722630" cy="153888"/>
          </a:xfrm>
          <a:prstGeom prst="rect">
            <a:avLst/>
          </a:prstGeom>
          <a:solidFill>
            <a:srgbClr val="A8ABD6"/>
          </a:solidFill>
          <a:ln w="9523">
            <a:solidFill>
              <a:srgbClr val="000000"/>
            </a:solidFill>
          </a:ln>
        </p:spPr>
        <p:txBody>
          <a:bodyPr vert="horz" wrap="square" lIns="0" tIns="0" rIns="0" bIns="0" rtlCol="0">
            <a:spAutoFit/>
          </a:bodyPr>
          <a:lstStyle/>
          <a:p>
            <a:pPr marL="113664"/>
            <a:r>
              <a:rPr sz="1000" spc="-10" dirty="0">
                <a:latin typeface="Verdana"/>
                <a:cs typeface="Verdana"/>
              </a:rPr>
              <a:t>R</a:t>
            </a:r>
            <a:r>
              <a:rPr sz="1000" spc="-20" dirty="0">
                <a:latin typeface="Verdana"/>
                <a:cs typeface="Verdana"/>
              </a:rPr>
              <a:t>e</a:t>
            </a:r>
            <a:r>
              <a:rPr sz="1000" spc="-10" dirty="0">
                <a:latin typeface="Verdana"/>
                <a:cs typeface="Verdana"/>
              </a:rPr>
              <a:t>q</a:t>
            </a:r>
            <a:r>
              <a:rPr sz="1000" spc="-5" dirty="0">
                <a:latin typeface="Verdana"/>
                <a:cs typeface="Verdana"/>
              </a:rPr>
              <a:t>u</a:t>
            </a:r>
            <a:r>
              <a:rPr sz="1000" spc="-20" dirty="0">
                <a:latin typeface="Verdana"/>
                <a:cs typeface="Verdana"/>
              </a:rPr>
              <a:t>e</a:t>
            </a:r>
            <a:r>
              <a:rPr sz="1000" spc="-5" dirty="0">
                <a:latin typeface="Verdana"/>
                <a:cs typeface="Verdana"/>
              </a:rPr>
              <a:t>st</a:t>
            </a:r>
            <a:endParaRPr sz="1000">
              <a:latin typeface="Verdana"/>
              <a:cs typeface="Verdana"/>
            </a:endParaRPr>
          </a:p>
        </p:txBody>
      </p:sp>
      <p:sp>
        <p:nvSpPr>
          <p:cNvPr id="82" name="object 82"/>
          <p:cNvSpPr/>
          <p:nvPr/>
        </p:nvSpPr>
        <p:spPr>
          <a:xfrm>
            <a:off x="7639050" y="5454647"/>
            <a:ext cx="0" cy="503555"/>
          </a:xfrm>
          <a:custGeom>
            <a:avLst/>
            <a:gdLst/>
            <a:ahLst/>
            <a:cxnLst/>
            <a:rect l="l" t="t" r="r" b="b"/>
            <a:pathLst>
              <a:path h="503554">
                <a:moveTo>
                  <a:pt x="0" y="0"/>
                </a:moveTo>
                <a:lnTo>
                  <a:pt x="0" y="503240"/>
                </a:lnTo>
              </a:path>
            </a:pathLst>
          </a:custGeom>
          <a:ln w="9523">
            <a:solidFill>
              <a:srgbClr val="000000"/>
            </a:solidFill>
          </a:ln>
        </p:spPr>
        <p:txBody>
          <a:bodyPr wrap="square" lIns="0" tIns="0" rIns="0" bIns="0" rtlCol="0"/>
          <a:lstStyle/>
          <a:p>
            <a:endParaRPr/>
          </a:p>
        </p:txBody>
      </p:sp>
      <p:sp>
        <p:nvSpPr>
          <p:cNvPr id="83" name="object 83"/>
          <p:cNvSpPr/>
          <p:nvPr/>
        </p:nvSpPr>
        <p:spPr>
          <a:xfrm>
            <a:off x="7351654" y="5957885"/>
            <a:ext cx="287655" cy="0"/>
          </a:xfrm>
          <a:custGeom>
            <a:avLst/>
            <a:gdLst/>
            <a:ahLst/>
            <a:cxnLst/>
            <a:rect l="l" t="t" r="r" b="b"/>
            <a:pathLst>
              <a:path w="287654">
                <a:moveTo>
                  <a:pt x="0" y="0"/>
                </a:moveTo>
                <a:lnTo>
                  <a:pt x="287395" y="0"/>
                </a:lnTo>
              </a:path>
            </a:pathLst>
          </a:custGeom>
          <a:ln w="9523">
            <a:solidFill>
              <a:srgbClr val="000000"/>
            </a:solidFill>
          </a:ln>
        </p:spPr>
        <p:txBody>
          <a:bodyPr wrap="square" lIns="0" tIns="0" rIns="0" bIns="0" rtlCol="0"/>
          <a:lstStyle/>
          <a:p>
            <a:endParaRPr/>
          </a:p>
        </p:txBody>
      </p:sp>
      <p:sp>
        <p:nvSpPr>
          <p:cNvPr id="84" name="object 84"/>
          <p:cNvSpPr/>
          <p:nvPr/>
        </p:nvSpPr>
        <p:spPr>
          <a:xfrm>
            <a:off x="7639050" y="5454646"/>
            <a:ext cx="360680" cy="0"/>
          </a:xfrm>
          <a:custGeom>
            <a:avLst/>
            <a:gdLst/>
            <a:ahLst/>
            <a:cxnLst/>
            <a:rect l="l" t="t" r="r" b="b"/>
            <a:pathLst>
              <a:path w="360679">
                <a:moveTo>
                  <a:pt x="0" y="0"/>
                </a:moveTo>
                <a:lnTo>
                  <a:pt x="360304" y="0"/>
                </a:lnTo>
              </a:path>
            </a:pathLst>
          </a:custGeom>
          <a:ln w="9523">
            <a:solidFill>
              <a:srgbClr val="000000"/>
            </a:solidFill>
          </a:ln>
        </p:spPr>
        <p:txBody>
          <a:bodyPr wrap="square" lIns="0" tIns="0" rIns="0" bIns="0" rtlCol="0"/>
          <a:lstStyle/>
          <a:p>
            <a:endParaRPr/>
          </a:p>
        </p:txBody>
      </p:sp>
      <p:sp>
        <p:nvSpPr>
          <p:cNvPr id="85" name="object 85"/>
          <p:cNvSpPr/>
          <p:nvPr/>
        </p:nvSpPr>
        <p:spPr>
          <a:xfrm>
            <a:off x="7999354" y="5454647"/>
            <a:ext cx="635" cy="503555"/>
          </a:xfrm>
          <a:custGeom>
            <a:avLst/>
            <a:gdLst/>
            <a:ahLst/>
            <a:cxnLst/>
            <a:rect l="l" t="t" r="r" b="b"/>
            <a:pathLst>
              <a:path w="635" h="503554">
                <a:moveTo>
                  <a:pt x="0" y="0"/>
                </a:moveTo>
                <a:lnTo>
                  <a:pt x="121" y="503240"/>
                </a:lnTo>
              </a:path>
            </a:pathLst>
          </a:custGeom>
          <a:ln w="9523">
            <a:solidFill>
              <a:srgbClr val="000000"/>
            </a:solidFill>
          </a:ln>
        </p:spPr>
        <p:txBody>
          <a:bodyPr wrap="square" lIns="0" tIns="0" rIns="0" bIns="0" rtlCol="0"/>
          <a:lstStyle/>
          <a:p>
            <a:endParaRPr/>
          </a:p>
        </p:txBody>
      </p:sp>
      <p:sp>
        <p:nvSpPr>
          <p:cNvPr id="86" name="object 86"/>
          <p:cNvSpPr/>
          <p:nvPr/>
        </p:nvSpPr>
        <p:spPr>
          <a:xfrm>
            <a:off x="7999353" y="5957885"/>
            <a:ext cx="215900" cy="0"/>
          </a:xfrm>
          <a:custGeom>
            <a:avLst/>
            <a:gdLst/>
            <a:ahLst/>
            <a:cxnLst/>
            <a:rect l="l" t="t" r="r" b="b"/>
            <a:pathLst>
              <a:path w="215900">
                <a:moveTo>
                  <a:pt x="0" y="0"/>
                </a:moveTo>
                <a:lnTo>
                  <a:pt x="215889" y="0"/>
                </a:lnTo>
              </a:path>
            </a:pathLst>
          </a:custGeom>
          <a:ln w="9523">
            <a:solidFill>
              <a:srgbClr val="000000"/>
            </a:solidFill>
          </a:ln>
        </p:spPr>
        <p:txBody>
          <a:bodyPr wrap="square" lIns="0" tIns="0" rIns="0" bIns="0" rtlCol="0"/>
          <a:lstStyle/>
          <a:p>
            <a:endParaRPr/>
          </a:p>
        </p:txBody>
      </p:sp>
      <p:sp>
        <p:nvSpPr>
          <p:cNvPr id="87" name="object 87"/>
          <p:cNvSpPr/>
          <p:nvPr/>
        </p:nvSpPr>
        <p:spPr>
          <a:xfrm>
            <a:off x="8215243" y="5454647"/>
            <a:ext cx="0" cy="503555"/>
          </a:xfrm>
          <a:custGeom>
            <a:avLst/>
            <a:gdLst/>
            <a:ahLst/>
            <a:cxnLst/>
            <a:rect l="l" t="t" r="r" b="b"/>
            <a:pathLst>
              <a:path h="503554">
                <a:moveTo>
                  <a:pt x="0" y="503240"/>
                </a:moveTo>
                <a:lnTo>
                  <a:pt x="0" y="0"/>
                </a:lnTo>
              </a:path>
            </a:pathLst>
          </a:custGeom>
          <a:ln w="9523">
            <a:solidFill>
              <a:srgbClr val="000000"/>
            </a:solidFill>
          </a:ln>
        </p:spPr>
        <p:txBody>
          <a:bodyPr wrap="square" lIns="0" tIns="0" rIns="0" bIns="0" rtlCol="0"/>
          <a:lstStyle/>
          <a:p>
            <a:endParaRPr/>
          </a:p>
        </p:txBody>
      </p:sp>
      <p:sp>
        <p:nvSpPr>
          <p:cNvPr id="88" name="object 88"/>
          <p:cNvSpPr/>
          <p:nvPr/>
        </p:nvSpPr>
        <p:spPr>
          <a:xfrm>
            <a:off x="8791589" y="5454647"/>
            <a:ext cx="0" cy="503555"/>
          </a:xfrm>
          <a:custGeom>
            <a:avLst/>
            <a:gdLst/>
            <a:ahLst/>
            <a:cxnLst/>
            <a:rect l="l" t="t" r="r" b="b"/>
            <a:pathLst>
              <a:path h="503554">
                <a:moveTo>
                  <a:pt x="0" y="0"/>
                </a:moveTo>
                <a:lnTo>
                  <a:pt x="0" y="503240"/>
                </a:lnTo>
              </a:path>
            </a:pathLst>
          </a:custGeom>
          <a:ln w="9523">
            <a:solidFill>
              <a:srgbClr val="000000"/>
            </a:solidFill>
          </a:ln>
        </p:spPr>
        <p:txBody>
          <a:bodyPr wrap="square" lIns="0" tIns="0" rIns="0" bIns="0" rtlCol="0"/>
          <a:lstStyle/>
          <a:p>
            <a:endParaRPr/>
          </a:p>
        </p:txBody>
      </p:sp>
      <p:sp>
        <p:nvSpPr>
          <p:cNvPr id="89" name="object 89"/>
          <p:cNvSpPr/>
          <p:nvPr/>
        </p:nvSpPr>
        <p:spPr>
          <a:xfrm>
            <a:off x="8791590" y="5957885"/>
            <a:ext cx="504825" cy="0"/>
          </a:xfrm>
          <a:custGeom>
            <a:avLst/>
            <a:gdLst/>
            <a:ahLst/>
            <a:cxnLst/>
            <a:rect l="l" t="t" r="r" b="b"/>
            <a:pathLst>
              <a:path w="504825">
                <a:moveTo>
                  <a:pt x="0" y="0"/>
                </a:moveTo>
                <a:lnTo>
                  <a:pt x="504809" y="0"/>
                </a:lnTo>
              </a:path>
            </a:pathLst>
          </a:custGeom>
          <a:ln w="9523">
            <a:solidFill>
              <a:srgbClr val="000000"/>
            </a:solidFill>
          </a:ln>
        </p:spPr>
        <p:txBody>
          <a:bodyPr wrap="square" lIns="0" tIns="0" rIns="0" bIns="0" rtlCol="0"/>
          <a:lstStyle/>
          <a:p>
            <a:endParaRPr/>
          </a:p>
        </p:txBody>
      </p:sp>
      <p:sp>
        <p:nvSpPr>
          <p:cNvPr id="90" name="object 90"/>
          <p:cNvSpPr/>
          <p:nvPr/>
        </p:nvSpPr>
        <p:spPr>
          <a:xfrm>
            <a:off x="9296400" y="5454647"/>
            <a:ext cx="0" cy="503555"/>
          </a:xfrm>
          <a:custGeom>
            <a:avLst/>
            <a:gdLst/>
            <a:ahLst/>
            <a:cxnLst/>
            <a:rect l="l" t="t" r="r" b="b"/>
            <a:pathLst>
              <a:path h="503554">
                <a:moveTo>
                  <a:pt x="0" y="503240"/>
                </a:moveTo>
                <a:lnTo>
                  <a:pt x="0" y="0"/>
                </a:lnTo>
              </a:path>
            </a:pathLst>
          </a:custGeom>
          <a:ln w="9523">
            <a:solidFill>
              <a:srgbClr val="000000"/>
            </a:solidFill>
          </a:ln>
        </p:spPr>
        <p:txBody>
          <a:bodyPr wrap="square" lIns="0" tIns="0" rIns="0" bIns="0" rtlCol="0"/>
          <a:lstStyle/>
          <a:p>
            <a:endParaRPr/>
          </a:p>
        </p:txBody>
      </p:sp>
      <p:sp>
        <p:nvSpPr>
          <p:cNvPr id="91" name="object 91"/>
          <p:cNvSpPr/>
          <p:nvPr/>
        </p:nvSpPr>
        <p:spPr>
          <a:xfrm>
            <a:off x="9728210" y="5957885"/>
            <a:ext cx="431800" cy="0"/>
          </a:xfrm>
          <a:custGeom>
            <a:avLst/>
            <a:gdLst/>
            <a:ahLst/>
            <a:cxnLst/>
            <a:rect l="l" t="t" r="r" b="b"/>
            <a:pathLst>
              <a:path w="431800">
                <a:moveTo>
                  <a:pt x="0" y="0"/>
                </a:moveTo>
                <a:lnTo>
                  <a:pt x="431779" y="0"/>
                </a:lnTo>
              </a:path>
            </a:pathLst>
          </a:custGeom>
          <a:ln w="9523">
            <a:solidFill>
              <a:srgbClr val="000000"/>
            </a:solidFill>
          </a:ln>
        </p:spPr>
        <p:txBody>
          <a:bodyPr wrap="square" lIns="0" tIns="0" rIns="0" bIns="0" rtlCol="0"/>
          <a:lstStyle/>
          <a:p>
            <a:endParaRPr/>
          </a:p>
        </p:txBody>
      </p:sp>
      <p:sp>
        <p:nvSpPr>
          <p:cNvPr id="92" name="object 92"/>
          <p:cNvSpPr/>
          <p:nvPr/>
        </p:nvSpPr>
        <p:spPr>
          <a:xfrm>
            <a:off x="9728210" y="5454647"/>
            <a:ext cx="0" cy="503555"/>
          </a:xfrm>
          <a:custGeom>
            <a:avLst/>
            <a:gdLst/>
            <a:ahLst/>
            <a:cxnLst/>
            <a:rect l="l" t="t" r="r" b="b"/>
            <a:pathLst>
              <a:path h="503554">
                <a:moveTo>
                  <a:pt x="0" y="503240"/>
                </a:moveTo>
                <a:lnTo>
                  <a:pt x="0" y="0"/>
                </a:lnTo>
              </a:path>
            </a:pathLst>
          </a:custGeom>
          <a:ln w="9523">
            <a:solidFill>
              <a:srgbClr val="000000"/>
            </a:solidFill>
          </a:ln>
        </p:spPr>
        <p:txBody>
          <a:bodyPr wrap="square" lIns="0" tIns="0" rIns="0" bIns="0" rtlCol="0"/>
          <a:lstStyle/>
          <a:p>
            <a:endParaRPr/>
          </a:p>
        </p:txBody>
      </p:sp>
      <p:sp>
        <p:nvSpPr>
          <p:cNvPr id="93" name="object 93"/>
          <p:cNvSpPr/>
          <p:nvPr/>
        </p:nvSpPr>
        <p:spPr>
          <a:xfrm>
            <a:off x="9296400" y="5454646"/>
            <a:ext cx="431800" cy="0"/>
          </a:xfrm>
          <a:custGeom>
            <a:avLst/>
            <a:gdLst/>
            <a:ahLst/>
            <a:cxnLst/>
            <a:rect l="l" t="t" r="r" b="b"/>
            <a:pathLst>
              <a:path w="431800">
                <a:moveTo>
                  <a:pt x="431810" y="0"/>
                </a:moveTo>
                <a:lnTo>
                  <a:pt x="0" y="0"/>
                </a:lnTo>
              </a:path>
            </a:pathLst>
          </a:custGeom>
          <a:ln w="9523">
            <a:solidFill>
              <a:srgbClr val="000000"/>
            </a:solidFill>
          </a:ln>
        </p:spPr>
        <p:txBody>
          <a:bodyPr wrap="square" lIns="0" tIns="0" rIns="0" bIns="0" rtlCol="0"/>
          <a:lstStyle/>
          <a:p>
            <a:endParaRPr/>
          </a:p>
        </p:txBody>
      </p:sp>
      <p:sp>
        <p:nvSpPr>
          <p:cNvPr id="94" name="object 94"/>
          <p:cNvSpPr/>
          <p:nvPr/>
        </p:nvSpPr>
        <p:spPr>
          <a:xfrm>
            <a:off x="8215244" y="5454646"/>
            <a:ext cx="288925" cy="0"/>
          </a:xfrm>
          <a:custGeom>
            <a:avLst/>
            <a:gdLst/>
            <a:ahLst/>
            <a:cxnLst/>
            <a:rect l="l" t="t" r="r" b="b"/>
            <a:pathLst>
              <a:path w="288925">
                <a:moveTo>
                  <a:pt x="0" y="0"/>
                </a:moveTo>
                <a:lnTo>
                  <a:pt x="288919" y="0"/>
                </a:lnTo>
              </a:path>
            </a:pathLst>
          </a:custGeom>
          <a:ln w="9523">
            <a:solidFill>
              <a:srgbClr val="000000"/>
            </a:solidFill>
          </a:ln>
        </p:spPr>
        <p:txBody>
          <a:bodyPr wrap="square" lIns="0" tIns="0" rIns="0" bIns="0" rtlCol="0"/>
          <a:lstStyle/>
          <a:p>
            <a:endParaRPr/>
          </a:p>
        </p:txBody>
      </p:sp>
      <p:sp>
        <p:nvSpPr>
          <p:cNvPr id="95" name="object 95"/>
          <p:cNvSpPr/>
          <p:nvPr/>
        </p:nvSpPr>
        <p:spPr>
          <a:xfrm>
            <a:off x="8504163" y="5453004"/>
            <a:ext cx="0" cy="505459"/>
          </a:xfrm>
          <a:custGeom>
            <a:avLst/>
            <a:gdLst/>
            <a:ahLst/>
            <a:cxnLst/>
            <a:rect l="l" t="t" r="r" b="b"/>
            <a:pathLst>
              <a:path h="505460">
                <a:moveTo>
                  <a:pt x="0" y="0"/>
                </a:moveTo>
                <a:lnTo>
                  <a:pt x="0" y="504882"/>
                </a:lnTo>
              </a:path>
            </a:pathLst>
          </a:custGeom>
          <a:ln w="9523">
            <a:solidFill>
              <a:srgbClr val="000000"/>
            </a:solidFill>
          </a:ln>
        </p:spPr>
        <p:txBody>
          <a:bodyPr wrap="square" lIns="0" tIns="0" rIns="0" bIns="0" rtlCol="0"/>
          <a:lstStyle/>
          <a:p>
            <a:endParaRPr/>
          </a:p>
        </p:txBody>
      </p:sp>
      <p:sp>
        <p:nvSpPr>
          <p:cNvPr id="96" name="object 96"/>
          <p:cNvSpPr/>
          <p:nvPr/>
        </p:nvSpPr>
        <p:spPr>
          <a:xfrm>
            <a:off x="8504164" y="5957885"/>
            <a:ext cx="71755" cy="0"/>
          </a:xfrm>
          <a:custGeom>
            <a:avLst/>
            <a:gdLst/>
            <a:ahLst/>
            <a:cxnLst/>
            <a:rect l="l" t="t" r="r" b="b"/>
            <a:pathLst>
              <a:path w="71754">
                <a:moveTo>
                  <a:pt x="0" y="0"/>
                </a:moveTo>
                <a:lnTo>
                  <a:pt x="71506" y="0"/>
                </a:lnTo>
              </a:path>
            </a:pathLst>
          </a:custGeom>
          <a:ln w="9523">
            <a:solidFill>
              <a:srgbClr val="000000"/>
            </a:solidFill>
          </a:ln>
        </p:spPr>
        <p:txBody>
          <a:bodyPr wrap="square" lIns="0" tIns="0" rIns="0" bIns="0" rtlCol="0"/>
          <a:lstStyle/>
          <a:p>
            <a:endParaRPr/>
          </a:p>
        </p:txBody>
      </p:sp>
      <p:sp>
        <p:nvSpPr>
          <p:cNvPr id="97" name="object 97"/>
          <p:cNvSpPr/>
          <p:nvPr/>
        </p:nvSpPr>
        <p:spPr>
          <a:xfrm>
            <a:off x="8575669" y="5453004"/>
            <a:ext cx="0" cy="505459"/>
          </a:xfrm>
          <a:custGeom>
            <a:avLst/>
            <a:gdLst/>
            <a:ahLst/>
            <a:cxnLst/>
            <a:rect l="l" t="t" r="r" b="b"/>
            <a:pathLst>
              <a:path h="505460">
                <a:moveTo>
                  <a:pt x="0" y="504882"/>
                </a:moveTo>
                <a:lnTo>
                  <a:pt x="0" y="0"/>
                </a:lnTo>
              </a:path>
            </a:pathLst>
          </a:custGeom>
          <a:ln w="9523">
            <a:solidFill>
              <a:srgbClr val="000000"/>
            </a:solidFill>
          </a:ln>
        </p:spPr>
        <p:txBody>
          <a:bodyPr wrap="square" lIns="0" tIns="0" rIns="0" bIns="0" rtlCol="0"/>
          <a:lstStyle/>
          <a:p>
            <a:endParaRPr/>
          </a:p>
        </p:txBody>
      </p:sp>
      <p:sp>
        <p:nvSpPr>
          <p:cNvPr id="98" name="object 98"/>
          <p:cNvSpPr/>
          <p:nvPr/>
        </p:nvSpPr>
        <p:spPr>
          <a:xfrm>
            <a:off x="8575670" y="5454646"/>
            <a:ext cx="216535" cy="0"/>
          </a:xfrm>
          <a:custGeom>
            <a:avLst/>
            <a:gdLst/>
            <a:ahLst/>
            <a:cxnLst/>
            <a:rect l="l" t="t" r="r" b="b"/>
            <a:pathLst>
              <a:path w="216534">
                <a:moveTo>
                  <a:pt x="0" y="0"/>
                </a:moveTo>
                <a:lnTo>
                  <a:pt x="215920" y="0"/>
                </a:lnTo>
              </a:path>
            </a:pathLst>
          </a:custGeom>
          <a:ln w="9523">
            <a:solidFill>
              <a:srgbClr val="000000"/>
            </a:solidFill>
          </a:ln>
        </p:spPr>
        <p:txBody>
          <a:bodyPr wrap="square" lIns="0" tIns="0" rIns="0" bIns="0" rtlCol="0"/>
          <a:lstStyle/>
          <a:p>
            <a:endParaRPr/>
          </a:p>
        </p:txBody>
      </p:sp>
      <p:sp>
        <p:nvSpPr>
          <p:cNvPr id="99" name="object 99"/>
          <p:cNvSpPr/>
          <p:nvPr/>
        </p:nvSpPr>
        <p:spPr>
          <a:xfrm>
            <a:off x="9023360" y="2520574"/>
            <a:ext cx="685800" cy="106680"/>
          </a:xfrm>
          <a:custGeom>
            <a:avLst/>
            <a:gdLst/>
            <a:ahLst/>
            <a:cxnLst/>
            <a:rect l="l" t="t" r="r" b="b"/>
            <a:pathLst>
              <a:path w="685800" h="106680">
                <a:moveTo>
                  <a:pt x="685799" y="0"/>
                </a:moveTo>
                <a:lnTo>
                  <a:pt x="0" y="0"/>
                </a:lnTo>
                <a:lnTo>
                  <a:pt x="342899" y="106679"/>
                </a:lnTo>
                <a:lnTo>
                  <a:pt x="685799" y="0"/>
                </a:lnTo>
                <a:close/>
              </a:path>
            </a:pathLst>
          </a:custGeom>
          <a:solidFill>
            <a:srgbClr val="A8ACFF"/>
          </a:solidFill>
        </p:spPr>
        <p:txBody>
          <a:bodyPr wrap="square" lIns="0" tIns="0" rIns="0" bIns="0" rtlCol="0"/>
          <a:lstStyle/>
          <a:p>
            <a:endParaRPr/>
          </a:p>
        </p:txBody>
      </p:sp>
      <p:sp>
        <p:nvSpPr>
          <p:cNvPr id="100" name="object 100"/>
          <p:cNvSpPr/>
          <p:nvPr/>
        </p:nvSpPr>
        <p:spPr>
          <a:xfrm>
            <a:off x="9194810" y="2200534"/>
            <a:ext cx="342900" cy="320040"/>
          </a:xfrm>
          <a:custGeom>
            <a:avLst/>
            <a:gdLst/>
            <a:ahLst/>
            <a:cxnLst/>
            <a:rect l="l" t="t" r="r" b="b"/>
            <a:pathLst>
              <a:path w="342900" h="320039">
                <a:moveTo>
                  <a:pt x="0" y="320039"/>
                </a:moveTo>
                <a:lnTo>
                  <a:pt x="342899" y="320039"/>
                </a:lnTo>
                <a:lnTo>
                  <a:pt x="342899" y="0"/>
                </a:lnTo>
                <a:lnTo>
                  <a:pt x="0" y="0"/>
                </a:lnTo>
                <a:lnTo>
                  <a:pt x="0" y="320039"/>
                </a:lnTo>
                <a:close/>
              </a:path>
            </a:pathLst>
          </a:custGeom>
          <a:solidFill>
            <a:srgbClr val="A8ACFF"/>
          </a:solidFill>
        </p:spPr>
        <p:txBody>
          <a:bodyPr wrap="square" lIns="0" tIns="0" rIns="0" bIns="0" rtlCol="0"/>
          <a:lstStyle/>
          <a:p>
            <a:endParaRPr/>
          </a:p>
        </p:txBody>
      </p:sp>
      <p:sp>
        <p:nvSpPr>
          <p:cNvPr id="101" name="object 101"/>
          <p:cNvSpPr/>
          <p:nvPr/>
        </p:nvSpPr>
        <p:spPr>
          <a:xfrm>
            <a:off x="9023360" y="2093854"/>
            <a:ext cx="685800" cy="106680"/>
          </a:xfrm>
          <a:custGeom>
            <a:avLst/>
            <a:gdLst/>
            <a:ahLst/>
            <a:cxnLst/>
            <a:rect l="l" t="t" r="r" b="b"/>
            <a:pathLst>
              <a:path w="685800" h="106680">
                <a:moveTo>
                  <a:pt x="342899" y="0"/>
                </a:moveTo>
                <a:lnTo>
                  <a:pt x="0" y="106679"/>
                </a:lnTo>
                <a:lnTo>
                  <a:pt x="685799" y="106679"/>
                </a:lnTo>
                <a:lnTo>
                  <a:pt x="342899" y="0"/>
                </a:lnTo>
                <a:close/>
              </a:path>
            </a:pathLst>
          </a:custGeom>
          <a:solidFill>
            <a:srgbClr val="A8ACFF"/>
          </a:solidFill>
        </p:spPr>
        <p:txBody>
          <a:bodyPr wrap="square" lIns="0" tIns="0" rIns="0" bIns="0" rtlCol="0"/>
          <a:lstStyle/>
          <a:p>
            <a:endParaRPr/>
          </a:p>
        </p:txBody>
      </p:sp>
      <p:sp>
        <p:nvSpPr>
          <p:cNvPr id="102" name="object 102"/>
          <p:cNvSpPr/>
          <p:nvPr/>
        </p:nvSpPr>
        <p:spPr>
          <a:xfrm>
            <a:off x="9023360" y="2093854"/>
            <a:ext cx="685800" cy="533400"/>
          </a:xfrm>
          <a:custGeom>
            <a:avLst/>
            <a:gdLst/>
            <a:ahLst/>
            <a:cxnLst/>
            <a:rect l="l" t="t" r="r" b="b"/>
            <a:pathLst>
              <a:path w="685800" h="533400">
                <a:moveTo>
                  <a:pt x="0" y="106679"/>
                </a:moveTo>
                <a:lnTo>
                  <a:pt x="342899" y="0"/>
                </a:lnTo>
                <a:lnTo>
                  <a:pt x="685799" y="106679"/>
                </a:lnTo>
                <a:lnTo>
                  <a:pt x="514349" y="106679"/>
                </a:lnTo>
                <a:lnTo>
                  <a:pt x="514349" y="426719"/>
                </a:lnTo>
                <a:lnTo>
                  <a:pt x="685799" y="426719"/>
                </a:lnTo>
                <a:lnTo>
                  <a:pt x="342899" y="533399"/>
                </a:lnTo>
                <a:lnTo>
                  <a:pt x="0" y="426719"/>
                </a:lnTo>
                <a:lnTo>
                  <a:pt x="171449" y="426719"/>
                </a:lnTo>
                <a:lnTo>
                  <a:pt x="171449" y="106679"/>
                </a:lnTo>
                <a:lnTo>
                  <a:pt x="0" y="106679"/>
                </a:lnTo>
                <a:close/>
              </a:path>
            </a:pathLst>
          </a:custGeom>
          <a:ln w="9523">
            <a:solidFill>
              <a:srgbClr val="000000"/>
            </a:solidFill>
          </a:ln>
        </p:spPr>
        <p:txBody>
          <a:bodyPr wrap="square" lIns="0" tIns="0" rIns="0" bIns="0" rtlCol="0"/>
          <a:lstStyle/>
          <a:p>
            <a:endParaRPr/>
          </a:p>
        </p:txBody>
      </p:sp>
      <p:sp>
        <p:nvSpPr>
          <p:cNvPr id="103" name="object 103"/>
          <p:cNvSpPr/>
          <p:nvPr/>
        </p:nvSpPr>
        <p:spPr>
          <a:xfrm>
            <a:off x="9023360" y="3511174"/>
            <a:ext cx="685800" cy="106680"/>
          </a:xfrm>
          <a:custGeom>
            <a:avLst/>
            <a:gdLst/>
            <a:ahLst/>
            <a:cxnLst/>
            <a:rect l="l" t="t" r="r" b="b"/>
            <a:pathLst>
              <a:path w="685800" h="106679">
                <a:moveTo>
                  <a:pt x="685799" y="0"/>
                </a:moveTo>
                <a:lnTo>
                  <a:pt x="0" y="0"/>
                </a:lnTo>
                <a:lnTo>
                  <a:pt x="342899" y="106679"/>
                </a:lnTo>
                <a:lnTo>
                  <a:pt x="685799" y="0"/>
                </a:lnTo>
                <a:close/>
              </a:path>
            </a:pathLst>
          </a:custGeom>
          <a:solidFill>
            <a:srgbClr val="A8ACFF"/>
          </a:solidFill>
        </p:spPr>
        <p:txBody>
          <a:bodyPr wrap="square" lIns="0" tIns="0" rIns="0" bIns="0" rtlCol="0"/>
          <a:lstStyle/>
          <a:p>
            <a:endParaRPr/>
          </a:p>
        </p:txBody>
      </p:sp>
      <p:sp>
        <p:nvSpPr>
          <p:cNvPr id="104" name="object 104"/>
          <p:cNvSpPr/>
          <p:nvPr/>
        </p:nvSpPr>
        <p:spPr>
          <a:xfrm>
            <a:off x="9194810" y="3191134"/>
            <a:ext cx="342900" cy="320040"/>
          </a:xfrm>
          <a:custGeom>
            <a:avLst/>
            <a:gdLst/>
            <a:ahLst/>
            <a:cxnLst/>
            <a:rect l="l" t="t" r="r" b="b"/>
            <a:pathLst>
              <a:path w="342900" h="320039">
                <a:moveTo>
                  <a:pt x="0" y="320039"/>
                </a:moveTo>
                <a:lnTo>
                  <a:pt x="342899" y="320039"/>
                </a:lnTo>
                <a:lnTo>
                  <a:pt x="342899" y="0"/>
                </a:lnTo>
                <a:lnTo>
                  <a:pt x="0" y="0"/>
                </a:lnTo>
                <a:lnTo>
                  <a:pt x="0" y="320039"/>
                </a:lnTo>
                <a:close/>
              </a:path>
            </a:pathLst>
          </a:custGeom>
          <a:solidFill>
            <a:srgbClr val="A8ACFF"/>
          </a:solidFill>
        </p:spPr>
        <p:txBody>
          <a:bodyPr wrap="square" lIns="0" tIns="0" rIns="0" bIns="0" rtlCol="0"/>
          <a:lstStyle/>
          <a:p>
            <a:endParaRPr/>
          </a:p>
        </p:txBody>
      </p:sp>
      <p:sp>
        <p:nvSpPr>
          <p:cNvPr id="105" name="object 105"/>
          <p:cNvSpPr/>
          <p:nvPr/>
        </p:nvSpPr>
        <p:spPr>
          <a:xfrm>
            <a:off x="9023360" y="3084454"/>
            <a:ext cx="685800" cy="106680"/>
          </a:xfrm>
          <a:custGeom>
            <a:avLst/>
            <a:gdLst/>
            <a:ahLst/>
            <a:cxnLst/>
            <a:rect l="l" t="t" r="r" b="b"/>
            <a:pathLst>
              <a:path w="685800" h="106680">
                <a:moveTo>
                  <a:pt x="342899" y="0"/>
                </a:moveTo>
                <a:lnTo>
                  <a:pt x="0" y="106679"/>
                </a:lnTo>
                <a:lnTo>
                  <a:pt x="685799" y="106679"/>
                </a:lnTo>
                <a:lnTo>
                  <a:pt x="342899" y="0"/>
                </a:lnTo>
                <a:close/>
              </a:path>
            </a:pathLst>
          </a:custGeom>
          <a:solidFill>
            <a:srgbClr val="A8ACFF"/>
          </a:solidFill>
        </p:spPr>
        <p:txBody>
          <a:bodyPr wrap="square" lIns="0" tIns="0" rIns="0" bIns="0" rtlCol="0"/>
          <a:lstStyle/>
          <a:p>
            <a:endParaRPr/>
          </a:p>
        </p:txBody>
      </p:sp>
      <p:sp>
        <p:nvSpPr>
          <p:cNvPr id="106" name="object 106"/>
          <p:cNvSpPr/>
          <p:nvPr/>
        </p:nvSpPr>
        <p:spPr>
          <a:xfrm>
            <a:off x="9023360" y="3084454"/>
            <a:ext cx="685800" cy="533400"/>
          </a:xfrm>
          <a:custGeom>
            <a:avLst/>
            <a:gdLst/>
            <a:ahLst/>
            <a:cxnLst/>
            <a:rect l="l" t="t" r="r" b="b"/>
            <a:pathLst>
              <a:path w="685800" h="533400">
                <a:moveTo>
                  <a:pt x="0" y="106679"/>
                </a:moveTo>
                <a:lnTo>
                  <a:pt x="342899" y="0"/>
                </a:lnTo>
                <a:lnTo>
                  <a:pt x="685799" y="106679"/>
                </a:lnTo>
                <a:lnTo>
                  <a:pt x="514349" y="106679"/>
                </a:lnTo>
                <a:lnTo>
                  <a:pt x="514349" y="426719"/>
                </a:lnTo>
                <a:lnTo>
                  <a:pt x="685799" y="426719"/>
                </a:lnTo>
                <a:lnTo>
                  <a:pt x="342899" y="533399"/>
                </a:lnTo>
                <a:lnTo>
                  <a:pt x="0" y="426719"/>
                </a:lnTo>
                <a:lnTo>
                  <a:pt x="171449" y="426719"/>
                </a:lnTo>
                <a:lnTo>
                  <a:pt x="171449" y="106679"/>
                </a:lnTo>
                <a:lnTo>
                  <a:pt x="0" y="106679"/>
                </a:lnTo>
                <a:close/>
              </a:path>
            </a:pathLst>
          </a:custGeom>
          <a:ln w="9523">
            <a:solidFill>
              <a:srgbClr val="000000"/>
            </a:solidFill>
          </a:ln>
        </p:spPr>
        <p:txBody>
          <a:bodyPr wrap="square" lIns="0" tIns="0" rIns="0" bIns="0" rtlCol="0"/>
          <a:lstStyle/>
          <a:p>
            <a:endParaRPr/>
          </a:p>
        </p:txBody>
      </p:sp>
      <p:sp>
        <p:nvSpPr>
          <p:cNvPr id="107" name="object 107"/>
          <p:cNvSpPr/>
          <p:nvPr/>
        </p:nvSpPr>
        <p:spPr>
          <a:xfrm>
            <a:off x="9023360" y="4501765"/>
            <a:ext cx="685800" cy="106680"/>
          </a:xfrm>
          <a:custGeom>
            <a:avLst/>
            <a:gdLst/>
            <a:ahLst/>
            <a:cxnLst/>
            <a:rect l="l" t="t" r="r" b="b"/>
            <a:pathLst>
              <a:path w="685800" h="106679">
                <a:moveTo>
                  <a:pt x="685799" y="0"/>
                </a:moveTo>
                <a:lnTo>
                  <a:pt x="0" y="0"/>
                </a:lnTo>
                <a:lnTo>
                  <a:pt x="342899" y="106679"/>
                </a:lnTo>
                <a:lnTo>
                  <a:pt x="685799" y="0"/>
                </a:lnTo>
                <a:close/>
              </a:path>
            </a:pathLst>
          </a:custGeom>
          <a:solidFill>
            <a:srgbClr val="A8ACFF"/>
          </a:solidFill>
        </p:spPr>
        <p:txBody>
          <a:bodyPr wrap="square" lIns="0" tIns="0" rIns="0" bIns="0" rtlCol="0"/>
          <a:lstStyle/>
          <a:p>
            <a:endParaRPr/>
          </a:p>
        </p:txBody>
      </p:sp>
      <p:sp>
        <p:nvSpPr>
          <p:cNvPr id="108" name="object 108"/>
          <p:cNvSpPr/>
          <p:nvPr/>
        </p:nvSpPr>
        <p:spPr>
          <a:xfrm>
            <a:off x="9194810" y="4181724"/>
            <a:ext cx="342900" cy="320040"/>
          </a:xfrm>
          <a:custGeom>
            <a:avLst/>
            <a:gdLst/>
            <a:ahLst/>
            <a:cxnLst/>
            <a:rect l="l" t="t" r="r" b="b"/>
            <a:pathLst>
              <a:path w="342900" h="320039">
                <a:moveTo>
                  <a:pt x="0" y="320039"/>
                </a:moveTo>
                <a:lnTo>
                  <a:pt x="342899" y="320039"/>
                </a:lnTo>
                <a:lnTo>
                  <a:pt x="342899" y="0"/>
                </a:lnTo>
                <a:lnTo>
                  <a:pt x="0" y="0"/>
                </a:lnTo>
                <a:lnTo>
                  <a:pt x="0" y="320039"/>
                </a:lnTo>
                <a:close/>
              </a:path>
            </a:pathLst>
          </a:custGeom>
          <a:solidFill>
            <a:srgbClr val="A8ACFF"/>
          </a:solidFill>
        </p:spPr>
        <p:txBody>
          <a:bodyPr wrap="square" lIns="0" tIns="0" rIns="0" bIns="0" rtlCol="0"/>
          <a:lstStyle/>
          <a:p>
            <a:endParaRPr/>
          </a:p>
        </p:txBody>
      </p:sp>
      <p:sp>
        <p:nvSpPr>
          <p:cNvPr id="109" name="object 109"/>
          <p:cNvSpPr/>
          <p:nvPr/>
        </p:nvSpPr>
        <p:spPr>
          <a:xfrm>
            <a:off x="9023360" y="4075045"/>
            <a:ext cx="685800" cy="106680"/>
          </a:xfrm>
          <a:custGeom>
            <a:avLst/>
            <a:gdLst/>
            <a:ahLst/>
            <a:cxnLst/>
            <a:rect l="l" t="t" r="r" b="b"/>
            <a:pathLst>
              <a:path w="685800" h="106679">
                <a:moveTo>
                  <a:pt x="342899" y="0"/>
                </a:moveTo>
                <a:lnTo>
                  <a:pt x="0" y="106679"/>
                </a:lnTo>
                <a:lnTo>
                  <a:pt x="685799" y="106679"/>
                </a:lnTo>
                <a:lnTo>
                  <a:pt x="342899" y="0"/>
                </a:lnTo>
                <a:close/>
              </a:path>
            </a:pathLst>
          </a:custGeom>
          <a:solidFill>
            <a:srgbClr val="A8ACFF"/>
          </a:solidFill>
        </p:spPr>
        <p:txBody>
          <a:bodyPr wrap="square" lIns="0" tIns="0" rIns="0" bIns="0" rtlCol="0"/>
          <a:lstStyle/>
          <a:p>
            <a:endParaRPr/>
          </a:p>
        </p:txBody>
      </p:sp>
      <p:sp>
        <p:nvSpPr>
          <p:cNvPr id="110" name="object 110"/>
          <p:cNvSpPr/>
          <p:nvPr/>
        </p:nvSpPr>
        <p:spPr>
          <a:xfrm>
            <a:off x="9023360" y="4075045"/>
            <a:ext cx="685800" cy="533400"/>
          </a:xfrm>
          <a:custGeom>
            <a:avLst/>
            <a:gdLst/>
            <a:ahLst/>
            <a:cxnLst/>
            <a:rect l="l" t="t" r="r" b="b"/>
            <a:pathLst>
              <a:path w="685800" h="533400">
                <a:moveTo>
                  <a:pt x="0" y="106679"/>
                </a:moveTo>
                <a:lnTo>
                  <a:pt x="342899" y="0"/>
                </a:lnTo>
                <a:lnTo>
                  <a:pt x="685799" y="106679"/>
                </a:lnTo>
                <a:lnTo>
                  <a:pt x="514349" y="106679"/>
                </a:lnTo>
                <a:lnTo>
                  <a:pt x="514349" y="426719"/>
                </a:lnTo>
                <a:lnTo>
                  <a:pt x="685799" y="426719"/>
                </a:lnTo>
                <a:lnTo>
                  <a:pt x="342899" y="533399"/>
                </a:lnTo>
                <a:lnTo>
                  <a:pt x="0" y="426719"/>
                </a:lnTo>
                <a:lnTo>
                  <a:pt x="171449" y="426719"/>
                </a:lnTo>
                <a:lnTo>
                  <a:pt x="171449" y="106679"/>
                </a:lnTo>
                <a:lnTo>
                  <a:pt x="0" y="106679"/>
                </a:lnTo>
                <a:close/>
              </a:path>
            </a:pathLst>
          </a:custGeom>
          <a:ln w="9523">
            <a:solidFill>
              <a:srgbClr val="000000"/>
            </a:solidFill>
          </a:ln>
        </p:spPr>
        <p:txBody>
          <a:bodyPr wrap="square" lIns="0" tIns="0" rIns="0" bIns="0" rtlCol="0"/>
          <a:lstStyle/>
          <a:p>
            <a:endParaRPr/>
          </a:p>
        </p:txBody>
      </p:sp>
      <p:sp>
        <p:nvSpPr>
          <p:cNvPr id="111" name="object 111"/>
          <p:cNvSpPr/>
          <p:nvPr/>
        </p:nvSpPr>
        <p:spPr>
          <a:xfrm>
            <a:off x="9023360" y="5416165"/>
            <a:ext cx="685800" cy="106680"/>
          </a:xfrm>
          <a:custGeom>
            <a:avLst/>
            <a:gdLst/>
            <a:ahLst/>
            <a:cxnLst/>
            <a:rect l="l" t="t" r="r" b="b"/>
            <a:pathLst>
              <a:path w="685800" h="106679">
                <a:moveTo>
                  <a:pt x="685799" y="0"/>
                </a:moveTo>
                <a:lnTo>
                  <a:pt x="0" y="0"/>
                </a:lnTo>
                <a:lnTo>
                  <a:pt x="342899" y="106679"/>
                </a:lnTo>
                <a:lnTo>
                  <a:pt x="685799" y="0"/>
                </a:lnTo>
                <a:close/>
              </a:path>
            </a:pathLst>
          </a:custGeom>
          <a:solidFill>
            <a:srgbClr val="A8ACFF"/>
          </a:solidFill>
        </p:spPr>
        <p:txBody>
          <a:bodyPr wrap="square" lIns="0" tIns="0" rIns="0" bIns="0" rtlCol="0"/>
          <a:lstStyle/>
          <a:p>
            <a:endParaRPr/>
          </a:p>
        </p:txBody>
      </p:sp>
      <p:sp>
        <p:nvSpPr>
          <p:cNvPr id="112" name="object 112"/>
          <p:cNvSpPr/>
          <p:nvPr/>
        </p:nvSpPr>
        <p:spPr>
          <a:xfrm>
            <a:off x="9194810" y="5096124"/>
            <a:ext cx="342900" cy="320040"/>
          </a:xfrm>
          <a:custGeom>
            <a:avLst/>
            <a:gdLst/>
            <a:ahLst/>
            <a:cxnLst/>
            <a:rect l="l" t="t" r="r" b="b"/>
            <a:pathLst>
              <a:path w="342900" h="320039">
                <a:moveTo>
                  <a:pt x="0" y="320039"/>
                </a:moveTo>
                <a:lnTo>
                  <a:pt x="342899" y="320039"/>
                </a:lnTo>
                <a:lnTo>
                  <a:pt x="342899" y="0"/>
                </a:lnTo>
                <a:lnTo>
                  <a:pt x="0" y="0"/>
                </a:lnTo>
                <a:lnTo>
                  <a:pt x="0" y="320039"/>
                </a:lnTo>
                <a:close/>
              </a:path>
            </a:pathLst>
          </a:custGeom>
          <a:solidFill>
            <a:srgbClr val="A8ACFF"/>
          </a:solidFill>
        </p:spPr>
        <p:txBody>
          <a:bodyPr wrap="square" lIns="0" tIns="0" rIns="0" bIns="0" rtlCol="0"/>
          <a:lstStyle/>
          <a:p>
            <a:endParaRPr/>
          </a:p>
        </p:txBody>
      </p:sp>
      <p:sp>
        <p:nvSpPr>
          <p:cNvPr id="113" name="object 113"/>
          <p:cNvSpPr/>
          <p:nvPr/>
        </p:nvSpPr>
        <p:spPr>
          <a:xfrm>
            <a:off x="9023360" y="4989445"/>
            <a:ext cx="685800" cy="106680"/>
          </a:xfrm>
          <a:custGeom>
            <a:avLst/>
            <a:gdLst/>
            <a:ahLst/>
            <a:cxnLst/>
            <a:rect l="l" t="t" r="r" b="b"/>
            <a:pathLst>
              <a:path w="685800" h="106679">
                <a:moveTo>
                  <a:pt x="342899" y="0"/>
                </a:moveTo>
                <a:lnTo>
                  <a:pt x="0" y="106679"/>
                </a:lnTo>
                <a:lnTo>
                  <a:pt x="685799" y="106679"/>
                </a:lnTo>
                <a:lnTo>
                  <a:pt x="342899" y="0"/>
                </a:lnTo>
                <a:close/>
              </a:path>
            </a:pathLst>
          </a:custGeom>
          <a:solidFill>
            <a:srgbClr val="A8ACFF"/>
          </a:solidFill>
        </p:spPr>
        <p:txBody>
          <a:bodyPr wrap="square" lIns="0" tIns="0" rIns="0" bIns="0" rtlCol="0"/>
          <a:lstStyle/>
          <a:p>
            <a:endParaRPr/>
          </a:p>
        </p:txBody>
      </p:sp>
      <p:sp>
        <p:nvSpPr>
          <p:cNvPr id="114" name="object 114"/>
          <p:cNvSpPr/>
          <p:nvPr/>
        </p:nvSpPr>
        <p:spPr>
          <a:xfrm>
            <a:off x="9023360" y="4989445"/>
            <a:ext cx="685800" cy="533400"/>
          </a:xfrm>
          <a:custGeom>
            <a:avLst/>
            <a:gdLst/>
            <a:ahLst/>
            <a:cxnLst/>
            <a:rect l="l" t="t" r="r" b="b"/>
            <a:pathLst>
              <a:path w="685800" h="533400">
                <a:moveTo>
                  <a:pt x="0" y="106679"/>
                </a:moveTo>
                <a:lnTo>
                  <a:pt x="342899" y="0"/>
                </a:lnTo>
                <a:lnTo>
                  <a:pt x="685799" y="106679"/>
                </a:lnTo>
                <a:lnTo>
                  <a:pt x="514349" y="106679"/>
                </a:lnTo>
                <a:lnTo>
                  <a:pt x="514349" y="426719"/>
                </a:lnTo>
                <a:lnTo>
                  <a:pt x="685799" y="426719"/>
                </a:lnTo>
                <a:lnTo>
                  <a:pt x="342899" y="533399"/>
                </a:lnTo>
                <a:lnTo>
                  <a:pt x="0" y="426719"/>
                </a:lnTo>
                <a:lnTo>
                  <a:pt x="171449" y="426719"/>
                </a:lnTo>
                <a:lnTo>
                  <a:pt x="171449" y="106679"/>
                </a:lnTo>
                <a:lnTo>
                  <a:pt x="0" y="106679"/>
                </a:lnTo>
                <a:close/>
              </a:path>
            </a:pathLst>
          </a:custGeom>
          <a:ln w="9523">
            <a:solidFill>
              <a:srgbClr val="000000"/>
            </a:solidFill>
          </a:ln>
        </p:spPr>
        <p:txBody>
          <a:bodyPr wrap="square" lIns="0" tIns="0" rIns="0" bIns="0" rtlCol="0"/>
          <a:lstStyle/>
          <a:p>
            <a:endParaRPr/>
          </a:p>
        </p:txBody>
      </p:sp>
      <p:sp>
        <p:nvSpPr>
          <p:cNvPr id="115" name="object 115"/>
          <p:cNvSpPr/>
          <p:nvPr/>
        </p:nvSpPr>
        <p:spPr>
          <a:xfrm>
            <a:off x="3429001" y="2752101"/>
            <a:ext cx="1195705" cy="448309"/>
          </a:xfrm>
          <a:custGeom>
            <a:avLst/>
            <a:gdLst/>
            <a:ahLst/>
            <a:cxnLst/>
            <a:rect l="l" t="t" r="r" b="b"/>
            <a:pathLst>
              <a:path w="1195705" h="448310">
                <a:moveTo>
                  <a:pt x="0" y="448299"/>
                </a:moveTo>
                <a:lnTo>
                  <a:pt x="1195456" y="0"/>
                </a:lnTo>
              </a:path>
            </a:pathLst>
          </a:custGeom>
          <a:ln w="9523">
            <a:solidFill>
              <a:srgbClr val="FF2500"/>
            </a:solidFill>
          </a:ln>
        </p:spPr>
        <p:txBody>
          <a:bodyPr wrap="square" lIns="0" tIns="0" rIns="0" bIns="0" rtlCol="0"/>
          <a:lstStyle/>
          <a:p>
            <a:endParaRPr/>
          </a:p>
        </p:txBody>
      </p:sp>
      <p:sp>
        <p:nvSpPr>
          <p:cNvPr id="116" name="object 116"/>
          <p:cNvSpPr/>
          <p:nvPr/>
        </p:nvSpPr>
        <p:spPr>
          <a:xfrm>
            <a:off x="4563486" y="2734300"/>
            <a:ext cx="85090" cy="71755"/>
          </a:xfrm>
          <a:custGeom>
            <a:avLst/>
            <a:gdLst/>
            <a:ahLst/>
            <a:cxnLst/>
            <a:rect l="l" t="t" r="r" b="b"/>
            <a:pathLst>
              <a:path w="85089" h="71755">
                <a:moveTo>
                  <a:pt x="0" y="0"/>
                </a:moveTo>
                <a:lnTo>
                  <a:pt x="26679" y="71384"/>
                </a:lnTo>
                <a:lnTo>
                  <a:pt x="84713" y="8900"/>
                </a:lnTo>
                <a:lnTo>
                  <a:pt x="0" y="0"/>
                </a:lnTo>
                <a:close/>
              </a:path>
            </a:pathLst>
          </a:custGeom>
          <a:solidFill>
            <a:srgbClr val="FF2500"/>
          </a:solidFill>
        </p:spPr>
        <p:txBody>
          <a:bodyPr wrap="square" lIns="0" tIns="0" rIns="0" bIns="0" rtlCol="0"/>
          <a:lstStyle/>
          <a:p>
            <a:endParaRPr/>
          </a:p>
        </p:txBody>
      </p:sp>
      <p:sp>
        <p:nvSpPr>
          <p:cNvPr id="117" name="object 117"/>
          <p:cNvSpPr/>
          <p:nvPr/>
        </p:nvSpPr>
        <p:spPr>
          <a:xfrm>
            <a:off x="3429000" y="3200400"/>
            <a:ext cx="892810" cy="520700"/>
          </a:xfrm>
          <a:custGeom>
            <a:avLst/>
            <a:gdLst/>
            <a:ahLst/>
            <a:cxnLst/>
            <a:rect l="l" t="t" r="r" b="b"/>
            <a:pathLst>
              <a:path w="892810" h="520700">
                <a:moveTo>
                  <a:pt x="0" y="0"/>
                </a:moveTo>
                <a:lnTo>
                  <a:pt x="892433" y="520567"/>
                </a:lnTo>
              </a:path>
            </a:pathLst>
          </a:custGeom>
          <a:ln w="9523">
            <a:solidFill>
              <a:srgbClr val="FF2500"/>
            </a:solidFill>
          </a:ln>
        </p:spPr>
        <p:txBody>
          <a:bodyPr wrap="square" lIns="0" tIns="0" rIns="0" bIns="0" rtlCol="0"/>
          <a:lstStyle/>
          <a:p>
            <a:endParaRPr/>
          </a:p>
        </p:txBody>
      </p:sp>
      <p:sp>
        <p:nvSpPr>
          <p:cNvPr id="118" name="object 118"/>
          <p:cNvSpPr/>
          <p:nvPr/>
        </p:nvSpPr>
        <p:spPr>
          <a:xfrm>
            <a:off x="4258436" y="3662538"/>
            <a:ext cx="85090" cy="71755"/>
          </a:xfrm>
          <a:custGeom>
            <a:avLst/>
            <a:gdLst/>
            <a:ahLst/>
            <a:cxnLst/>
            <a:rect l="l" t="t" r="r" b="b"/>
            <a:pathLst>
              <a:path w="85089" h="71754">
                <a:moveTo>
                  <a:pt x="38349" y="0"/>
                </a:moveTo>
                <a:lnTo>
                  <a:pt x="0" y="65806"/>
                </a:lnTo>
                <a:lnTo>
                  <a:pt x="84962" y="71262"/>
                </a:lnTo>
                <a:lnTo>
                  <a:pt x="38349" y="0"/>
                </a:lnTo>
                <a:close/>
              </a:path>
            </a:pathLst>
          </a:custGeom>
          <a:solidFill>
            <a:srgbClr val="FF2500"/>
          </a:solidFill>
        </p:spPr>
        <p:txBody>
          <a:bodyPr wrap="square" lIns="0" tIns="0" rIns="0" bIns="0" rtlCol="0"/>
          <a:lstStyle/>
          <a:p>
            <a:endParaRPr/>
          </a:p>
        </p:txBody>
      </p:sp>
      <p:sp>
        <p:nvSpPr>
          <p:cNvPr id="119" name="object 119"/>
          <p:cNvSpPr/>
          <p:nvPr/>
        </p:nvSpPr>
        <p:spPr>
          <a:xfrm>
            <a:off x="3429001" y="3200401"/>
            <a:ext cx="1203325" cy="1504315"/>
          </a:xfrm>
          <a:custGeom>
            <a:avLst/>
            <a:gdLst/>
            <a:ahLst/>
            <a:cxnLst/>
            <a:rect l="l" t="t" r="r" b="b"/>
            <a:pathLst>
              <a:path w="1203325" h="1504314">
                <a:moveTo>
                  <a:pt x="0" y="0"/>
                </a:moveTo>
                <a:lnTo>
                  <a:pt x="1203319" y="1504187"/>
                </a:lnTo>
              </a:path>
            </a:pathLst>
          </a:custGeom>
          <a:ln w="9523">
            <a:solidFill>
              <a:srgbClr val="FF2500"/>
            </a:solidFill>
          </a:ln>
        </p:spPr>
        <p:txBody>
          <a:bodyPr wrap="square" lIns="0" tIns="0" rIns="0" bIns="0" rtlCol="0"/>
          <a:lstStyle/>
          <a:p>
            <a:endParaRPr/>
          </a:p>
        </p:txBody>
      </p:sp>
      <p:sp>
        <p:nvSpPr>
          <p:cNvPr id="120" name="object 120"/>
          <p:cNvSpPr/>
          <p:nvPr/>
        </p:nvSpPr>
        <p:spPr>
          <a:xfrm>
            <a:off x="4570856" y="4641092"/>
            <a:ext cx="77470" cy="83820"/>
          </a:xfrm>
          <a:custGeom>
            <a:avLst/>
            <a:gdLst/>
            <a:ahLst/>
            <a:cxnLst/>
            <a:rect l="l" t="t" r="r" b="b"/>
            <a:pathLst>
              <a:path w="77469" h="83820">
                <a:moveTo>
                  <a:pt x="59451" y="0"/>
                </a:moveTo>
                <a:lnTo>
                  <a:pt x="0" y="47624"/>
                </a:lnTo>
                <a:lnTo>
                  <a:pt x="77342" y="83307"/>
                </a:lnTo>
                <a:lnTo>
                  <a:pt x="59451" y="0"/>
                </a:lnTo>
                <a:close/>
              </a:path>
            </a:pathLst>
          </a:custGeom>
          <a:solidFill>
            <a:srgbClr val="FF2500"/>
          </a:solidFill>
        </p:spPr>
        <p:txBody>
          <a:bodyPr wrap="square" lIns="0" tIns="0" rIns="0" bIns="0" rtlCol="0"/>
          <a:lstStyle/>
          <a:p>
            <a:endParaRPr/>
          </a:p>
        </p:txBody>
      </p:sp>
      <p:sp>
        <p:nvSpPr>
          <p:cNvPr id="121" name="object 121"/>
          <p:cNvSpPr/>
          <p:nvPr/>
        </p:nvSpPr>
        <p:spPr>
          <a:xfrm>
            <a:off x="3429000" y="3200400"/>
            <a:ext cx="679450" cy="2414270"/>
          </a:xfrm>
          <a:custGeom>
            <a:avLst/>
            <a:gdLst/>
            <a:ahLst/>
            <a:cxnLst/>
            <a:rect l="l" t="t" r="r" b="b"/>
            <a:pathLst>
              <a:path w="679450" h="2414270">
                <a:moveTo>
                  <a:pt x="0" y="0"/>
                </a:moveTo>
                <a:lnTo>
                  <a:pt x="678941" y="2413954"/>
                </a:lnTo>
              </a:path>
            </a:pathLst>
          </a:custGeom>
          <a:ln w="9523">
            <a:solidFill>
              <a:srgbClr val="FF2500"/>
            </a:solidFill>
          </a:ln>
        </p:spPr>
        <p:txBody>
          <a:bodyPr wrap="square" lIns="0" tIns="0" rIns="0" bIns="0" rtlCol="0"/>
          <a:lstStyle/>
          <a:p>
            <a:endParaRPr/>
          </a:p>
        </p:txBody>
      </p:sp>
      <p:sp>
        <p:nvSpPr>
          <p:cNvPr id="122" name="object 122"/>
          <p:cNvSpPr/>
          <p:nvPr/>
        </p:nvSpPr>
        <p:spPr>
          <a:xfrm>
            <a:off x="4057518" y="5555110"/>
            <a:ext cx="73660" cy="83820"/>
          </a:xfrm>
          <a:custGeom>
            <a:avLst/>
            <a:gdLst/>
            <a:ahLst/>
            <a:cxnLst/>
            <a:rect l="l" t="t" r="r" b="b"/>
            <a:pathLst>
              <a:path w="73660" h="83820">
                <a:moveTo>
                  <a:pt x="73283" y="0"/>
                </a:moveTo>
                <a:lnTo>
                  <a:pt x="0" y="20692"/>
                </a:lnTo>
                <a:lnTo>
                  <a:pt x="57281" y="83688"/>
                </a:lnTo>
                <a:lnTo>
                  <a:pt x="73283" y="0"/>
                </a:lnTo>
                <a:close/>
              </a:path>
            </a:pathLst>
          </a:custGeom>
          <a:solidFill>
            <a:srgbClr val="FF2500"/>
          </a:solidFill>
        </p:spPr>
        <p:txBody>
          <a:bodyPr wrap="square" lIns="0" tIns="0" rIns="0" bIns="0" rtlCol="0"/>
          <a:lstStyle/>
          <a:p>
            <a:endParaRPr/>
          </a:p>
        </p:txBody>
      </p:sp>
      <p:sp>
        <p:nvSpPr>
          <p:cNvPr id="123" name="object 123"/>
          <p:cNvSpPr txBox="1"/>
          <p:nvPr/>
        </p:nvSpPr>
        <p:spPr>
          <a:xfrm>
            <a:off x="1948081" y="1660972"/>
            <a:ext cx="1416050" cy="1921552"/>
          </a:xfrm>
          <a:prstGeom prst="rect">
            <a:avLst/>
          </a:prstGeom>
        </p:spPr>
        <p:txBody>
          <a:bodyPr vert="horz" wrap="square" lIns="0" tIns="0" rIns="0" bIns="0" rtlCol="0">
            <a:spAutoFit/>
          </a:bodyPr>
          <a:lstStyle/>
          <a:p>
            <a:pPr marL="108585" marR="5080" indent="382270" algn="r">
              <a:lnSpc>
                <a:spcPct val="99100"/>
              </a:lnSpc>
            </a:pPr>
            <a:r>
              <a:rPr sz="1400" spc="-5" dirty="0">
                <a:latin typeface="Verdana"/>
                <a:cs typeface="Verdana"/>
              </a:rPr>
              <a:t>Eac</a:t>
            </a:r>
            <a:r>
              <a:rPr sz="1400" dirty="0">
                <a:latin typeface="Verdana"/>
                <a:cs typeface="Verdana"/>
              </a:rPr>
              <a:t>h</a:t>
            </a:r>
            <a:r>
              <a:rPr sz="1400" spc="40" dirty="0">
                <a:latin typeface="Times New Roman"/>
                <a:cs typeface="Times New Roman"/>
              </a:rPr>
              <a:t> </a:t>
            </a:r>
            <a:r>
              <a:rPr sz="1400" spc="-5" dirty="0">
                <a:latin typeface="Verdana"/>
                <a:cs typeface="Verdana"/>
              </a:rPr>
              <a:t>l</a:t>
            </a:r>
            <a:r>
              <a:rPr sz="1400" spc="-25" dirty="0">
                <a:latin typeface="Verdana"/>
                <a:cs typeface="Verdana"/>
              </a:rPr>
              <a:t>a</a:t>
            </a:r>
            <a:r>
              <a:rPr sz="1400" spc="-30" dirty="0">
                <a:latin typeface="Verdana"/>
                <a:cs typeface="Verdana"/>
              </a:rPr>
              <a:t>y</a:t>
            </a:r>
            <a:r>
              <a:rPr sz="1400" spc="-10" dirty="0">
                <a:latin typeface="Verdana"/>
                <a:cs typeface="Verdana"/>
              </a:rPr>
              <a:t>e</a:t>
            </a:r>
            <a:r>
              <a:rPr sz="1400" dirty="0">
                <a:latin typeface="Verdana"/>
                <a:cs typeface="Verdana"/>
              </a:rPr>
              <a:t>r</a:t>
            </a:r>
            <a:r>
              <a:rPr sz="1400" dirty="0">
                <a:latin typeface="Times New Roman"/>
                <a:cs typeface="Times New Roman"/>
              </a:rPr>
              <a:t> </a:t>
            </a:r>
            <a:r>
              <a:rPr sz="1400" spc="-5" dirty="0">
                <a:latin typeface="Verdana"/>
                <a:cs typeface="Verdana"/>
              </a:rPr>
              <a:t>c</a:t>
            </a:r>
            <a:r>
              <a:rPr sz="1400" dirty="0">
                <a:latin typeface="Verdana"/>
                <a:cs typeface="Verdana"/>
              </a:rPr>
              <a:t>ommu</a:t>
            </a:r>
            <a:r>
              <a:rPr sz="1400" spc="-10" dirty="0">
                <a:latin typeface="Verdana"/>
                <a:cs typeface="Verdana"/>
              </a:rPr>
              <a:t>n</a:t>
            </a:r>
            <a:r>
              <a:rPr sz="1400" spc="5" dirty="0">
                <a:latin typeface="Verdana"/>
                <a:cs typeface="Verdana"/>
              </a:rPr>
              <a:t>i</a:t>
            </a:r>
            <a:r>
              <a:rPr sz="1400" dirty="0">
                <a:latin typeface="Verdana"/>
                <a:cs typeface="Verdana"/>
              </a:rPr>
              <a:t>c</a:t>
            </a:r>
            <a:r>
              <a:rPr sz="1400" spc="-20" dirty="0">
                <a:latin typeface="Verdana"/>
                <a:cs typeface="Verdana"/>
              </a:rPr>
              <a:t>a</a:t>
            </a:r>
            <a:r>
              <a:rPr sz="1400" spc="-15" dirty="0">
                <a:latin typeface="Verdana"/>
                <a:cs typeface="Verdana"/>
              </a:rPr>
              <a:t>t</a:t>
            </a:r>
            <a:r>
              <a:rPr sz="1400" dirty="0">
                <a:latin typeface="Verdana"/>
                <a:cs typeface="Verdana"/>
              </a:rPr>
              <a:t>es</a:t>
            </a:r>
            <a:r>
              <a:rPr sz="1400" dirty="0">
                <a:latin typeface="Times New Roman"/>
                <a:cs typeface="Times New Roman"/>
              </a:rPr>
              <a:t> </a:t>
            </a:r>
            <a:r>
              <a:rPr sz="1400" spc="-5" dirty="0">
                <a:latin typeface="Verdana"/>
                <a:cs typeface="Verdana"/>
              </a:rPr>
              <a:t>t</a:t>
            </a:r>
            <a:r>
              <a:rPr sz="1400" dirty="0">
                <a:latin typeface="Verdana"/>
                <a:cs typeface="Verdana"/>
              </a:rPr>
              <a:t>o</a:t>
            </a:r>
            <a:r>
              <a:rPr sz="1400" spc="114" dirty="0">
                <a:latin typeface="Times New Roman"/>
                <a:cs typeface="Times New Roman"/>
              </a:rPr>
              <a:t> </a:t>
            </a:r>
            <a:r>
              <a:rPr sz="1400" dirty="0">
                <a:latin typeface="Verdana"/>
                <a:cs typeface="Verdana"/>
              </a:rPr>
              <a:t>the</a:t>
            </a:r>
            <a:r>
              <a:rPr sz="1400" spc="60" dirty="0">
                <a:latin typeface="Times New Roman"/>
                <a:cs typeface="Times New Roman"/>
              </a:rPr>
              <a:t> </a:t>
            </a:r>
            <a:r>
              <a:rPr sz="1400" dirty="0">
                <a:latin typeface="Verdana"/>
                <a:cs typeface="Verdana"/>
              </a:rPr>
              <a:t>next</a:t>
            </a:r>
            <a:r>
              <a:rPr sz="1400" spc="90" dirty="0">
                <a:latin typeface="Times New Roman"/>
                <a:cs typeface="Times New Roman"/>
              </a:rPr>
              <a:t> </a:t>
            </a:r>
            <a:r>
              <a:rPr sz="1400" dirty="0">
                <a:latin typeface="Verdana"/>
                <a:cs typeface="Verdana"/>
              </a:rPr>
              <a:t>v</a:t>
            </a:r>
            <a:r>
              <a:rPr sz="1400" spc="5" dirty="0">
                <a:latin typeface="Verdana"/>
                <a:cs typeface="Verdana"/>
              </a:rPr>
              <a:t>i</a:t>
            </a:r>
            <a:r>
              <a:rPr sz="1400" dirty="0">
                <a:latin typeface="Verdana"/>
                <a:cs typeface="Verdana"/>
              </a:rPr>
              <a:t>a</a:t>
            </a:r>
            <a:r>
              <a:rPr sz="1400" dirty="0">
                <a:latin typeface="Times New Roman"/>
                <a:cs typeface="Times New Roman"/>
              </a:rPr>
              <a:t> </a:t>
            </a:r>
            <a:r>
              <a:rPr sz="1400" spc="-5" dirty="0">
                <a:latin typeface="Verdana"/>
                <a:cs typeface="Verdana"/>
              </a:rPr>
              <a:t>a</a:t>
            </a:r>
            <a:r>
              <a:rPr sz="1400" dirty="0">
                <a:latin typeface="Verdana"/>
                <a:cs typeface="Verdana"/>
              </a:rPr>
              <a:t>n</a:t>
            </a:r>
            <a:r>
              <a:rPr sz="1400" spc="65" dirty="0">
                <a:latin typeface="Times New Roman"/>
                <a:cs typeface="Times New Roman"/>
              </a:rPr>
              <a:t> </a:t>
            </a:r>
            <a:r>
              <a:rPr sz="1400" spc="5" dirty="0">
                <a:latin typeface="Verdana"/>
                <a:cs typeface="Verdana"/>
              </a:rPr>
              <a:t>i</a:t>
            </a:r>
            <a:r>
              <a:rPr sz="1400" dirty="0">
                <a:latin typeface="Verdana"/>
                <a:cs typeface="Verdana"/>
              </a:rPr>
              <a:t>nter</a:t>
            </a:r>
            <a:r>
              <a:rPr sz="1400" spc="-15" dirty="0">
                <a:latin typeface="Verdana"/>
                <a:cs typeface="Verdana"/>
              </a:rPr>
              <a:t>fac</a:t>
            </a:r>
            <a:r>
              <a:rPr sz="1400" dirty="0">
                <a:latin typeface="Verdana"/>
                <a:cs typeface="Verdana"/>
              </a:rPr>
              <a:t>e,</a:t>
            </a:r>
            <a:endParaRPr sz="1400">
              <a:latin typeface="Verdana"/>
              <a:cs typeface="Verdana"/>
            </a:endParaRPr>
          </a:p>
          <a:p>
            <a:pPr marL="12700" marR="5715" indent="831850" algn="r">
              <a:lnSpc>
                <a:spcPct val="98800"/>
              </a:lnSpc>
              <a:spcBef>
                <a:spcPts val="5"/>
              </a:spcBef>
            </a:pPr>
            <a:r>
              <a:rPr sz="1400" spc="-5" dirty="0">
                <a:latin typeface="Verdana"/>
                <a:cs typeface="Verdana"/>
              </a:rPr>
              <a:t>ta</a:t>
            </a:r>
            <a:r>
              <a:rPr sz="1400" dirty="0">
                <a:latin typeface="Verdana"/>
                <a:cs typeface="Verdana"/>
              </a:rPr>
              <a:t>k</a:t>
            </a:r>
            <a:r>
              <a:rPr sz="1400" spc="5" dirty="0">
                <a:latin typeface="Verdana"/>
                <a:cs typeface="Verdana"/>
              </a:rPr>
              <a:t>i</a:t>
            </a:r>
            <a:r>
              <a:rPr sz="1400" dirty="0">
                <a:latin typeface="Verdana"/>
                <a:cs typeface="Verdana"/>
              </a:rPr>
              <a:t>ng</a:t>
            </a:r>
            <a:r>
              <a:rPr sz="1400" dirty="0">
                <a:latin typeface="Times New Roman"/>
                <a:cs typeface="Times New Roman"/>
              </a:rPr>
              <a:t> </a:t>
            </a:r>
            <a:r>
              <a:rPr sz="1400" spc="5" dirty="0">
                <a:latin typeface="Verdana"/>
                <a:cs typeface="Verdana"/>
              </a:rPr>
              <a:t>i</a:t>
            </a:r>
            <a:r>
              <a:rPr sz="1400" dirty="0">
                <a:latin typeface="Verdana"/>
                <a:cs typeface="Verdana"/>
              </a:rPr>
              <a:t>nform</a:t>
            </a:r>
            <a:r>
              <a:rPr sz="1400" spc="-5" dirty="0">
                <a:latin typeface="Verdana"/>
                <a:cs typeface="Verdana"/>
              </a:rPr>
              <a:t>at</a:t>
            </a:r>
            <a:r>
              <a:rPr sz="1400" spc="5" dirty="0">
                <a:latin typeface="Verdana"/>
                <a:cs typeface="Verdana"/>
              </a:rPr>
              <a:t>i</a:t>
            </a:r>
            <a:r>
              <a:rPr sz="1400" dirty="0">
                <a:latin typeface="Verdana"/>
                <a:cs typeface="Verdana"/>
              </a:rPr>
              <a:t>on</a:t>
            </a:r>
            <a:r>
              <a:rPr sz="1400" dirty="0">
                <a:latin typeface="Times New Roman"/>
                <a:cs typeface="Times New Roman"/>
              </a:rPr>
              <a:t> </a:t>
            </a:r>
            <a:r>
              <a:rPr sz="1400" dirty="0">
                <a:latin typeface="Verdana"/>
                <a:cs typeface="Verdana"/>
              </a:rPr>
              <a:t>acco</a:t>
            </a:r>
            <a:r>
              <a:rPr sz="1400" spc="-20" dirty="0">
                <a:latin typeface="Verdana"/>
                <a:cs typeface="Verdana"/>
              </a:rPr>
              <a:t>r</a:t>
            </a:r>
            <a:r>
              <a:rPr sz="1400" dirty="0">
                <a:latin typeface="Verdana"/>
                <a:cs typeface="Verdana"/>
              </a:rPr>
              <a:t>d</a:t>
            </a:r>
            <a:r>
              <a:rPr sz="1400" spc="-5" dirty="0">
                <a:latin typeface="Verdana"/>
                <a:cs typeface="Verdana"/>
              </a:rPr>
              <a:t>i</a:t>
            </a:r>
            <a:r>
              <a:rPr sz="1400" spc="-10" dirty="0">
                <a:latin typeface="Verdana"/>
                <a:cs typeface="Verdana"/>
              </a:rPr>
              <a:t>n</a:t>
            </a:r>
            <a:r>
              <a:rPr sz="1400" dirty="0">
                <a:latin typeface="Verdana"/>
                <a:cs typeface="Verdana"/>
              </a:rPr>
              <a:t>g</a:t>
            </a:r>
            <a:r>
              <a:rPr sz="1400" spc="60" dirty="0">
                <a:latin typeface="Times New Roman"/>
                <a:cs typeface="Times New Roman"/>
              </a:rPr>
              <a:t> </a:t>
            </a:r>
            <a:r>
              <a:rPr sz="1400" spc="-5" dirty="0">
                <a:latin typeface="Verdana"/>
                <a:cs typeface="Verdana"/>
              </a:rPr>
              <a:t>t</a:t>
            </a:r>
            <a:r>
              <a:rPr sz="1400" dirty="0">
                <a:latin typeface="Verdana"/>
                <a:cs typeface="Verdana"/>
              </a:rPr>
              <a:t>o</a:t>
            </a:r>
            <a:r>
              <a:rPr sz="1400" spc="90" dirty="0">
                <a:latin typeface="Times New Roman"/>
                <a:cs typeface="Times New Roman"/>
              </a:rPr>
              <a:t> </a:t>
            </a:r>
            <a:r>
              <a:rPr sz="1400" dirty="0">
                <a:latin typeface="Verdana"/>
                <a:cs typeface="Verdana"/>
              </a:rPr>
              <a:t>a</a:t>
            </a:r>
            <a:r>
              <a:rPr sz="1400" dirty="0">
                <a:latin typeface="Times New Roman"/>
                <a:cs typeface="Times New Roman"/>
              </a:rPr>
              <a:t> </a:t>
            </a:r>
            <a:r>
              <a:rPr sz="1400" dirty="0">
                <a:latin typeface="Verdana"/>
                <a:cs typeface="Verdana"/>
              </a:rPr>
              <a:t>cert</a:t>
            </a:r>
            <a:r>
              <a:rPr sz="1400" spc="-5" dirty="0">
                <a:latin typeface="Verdana"/>
                <a:cs typeface="Verdana"/>
              </a:rPr>
              <a:t>ai</a:t>
            </a:r>
            <a:r>
              <a:rPr sz="1400" dirty="0">
                <a:latin typeface="Verdana"/>
                <a:cs typeface="Verdana"/>
              </a:rPr>
              <a:t>n</a:t>
            </a:r>
            <a:r>
              <a:rPr sz="1400" spc="50" dirty="0">
                <a:latin typeface="Times New Roman"/>
                <a:cs typeface="Times New Roman"/>
              </a:rPr>
              <a:t> </a:t>
            </a:r>
            <a:r>
              <a:rPr sz="1400" dirty="0">
                <a:latin typeface="Verdana"/>
                <a:cs typeface="Verdana"/>
              </a:rPr>
              <a:t>netwo</a:t>
            </a:r>
            <a:r>
              <a:rPr sz="1400" spc="-15" dirty="0">
                <a:latin typeface="Verdana"/>
                <a:cs typeface="Verdana"/>
              </a:rPr>
              <a:t>r</a:t>
            </a:r>
            <a:r>
              <a:rPr sz="1400" dirty="0">
                <a:latin typeface="Verdana"/>
                <a:cs typeface="Verdana"/>
              </a:rPr>
              <a:t>k</a:t>
            </a:r>
            <a:endParaRPr sz="1400">
              <a:latin typeface="Verdana"/>
              <a:cs typeface="Verdana"/>
            </a:endParaRPr>
          </a:p>
          <a:p>
            <a:pPr marR="6350" algn="r"/>
            <a:r>
              <a:rPr sz="1400" spc="-5" dirty="0">
                <a:latin typeface="Verdana"/>
                <a:cs typeface="Verdana"/>
              </a:rPr>
              <a:t>p</a:t>
            </a:r>
            <a:r>
              <a:rPr sz="1400" dirty="0">
                <a:latin typeface="Verdana"/>
                <a:cs typeface="Verdana"/>
              </a:rPr>
              <a:t>r</a:t>
            </a:r>
            <a:r>
              <a:rPr sz="1400" spc="-5" dirty="0">
                <a:latin typeface="Verdana"/>
                <a:cs typeface="Verdana"/>
              </a:rPr>
              <a:t>otoco</a:t>
            </a:r>
            <a:r>
              <a:rPr sz="1400" dirty="0">
                <a:latin typeface="Verdana"/>
                <a:cs typeface="Verdana"/>
              </a:rPr>
              <a:t>l</a:t>
            </a:r>
            <a:endParaRPr sz="1400">
              <a:latin typeface="Verdana"/>
              <a:cs typeface="Verdana"/>
            </a:endParaRPr>
          </a:p>
        </p:txBody>
      </p:sp>
      <p:sp>
        <p:nvSpPr>
          <p:cNvPr id="124" name="object 124"/>
          <p:cNvSpPr txBox="1"/>
          <p:nvPr/>
        </p:nvSpPr>
        <p:spPr>
          <a:xfrm>
            <a:off x="4131813" y="1998208"/>
            <a:ext cx="1356360" cy="130805"/>
          </a:xfrm>
          <a:prstGeom prst="rect">
            <a:avLst/>
          </a:prstGeom>
          <a:ln w="3298">
            <a:solidFill>
              <a:srgbClr val="000000"/>
            </a:solidFill>
          </a:ln>
        </p:spPr>
        <p:txBody>
          <a:bodyPr vert="horz" wrap="square" lIns="0" tIns="0" rIns="0" bIns="0" rtlCol="0">
            <a:spAutoFit/>
          </a:bodyPr>
          <a:lstStyle/>
          <a:p>
            <a:pPr marL="231775"/>
            <a:r>
              <a:rPr sz="850" b="1" spc="-30" dirty="0">
                <a:latin typeface="Arial"/>
                <a:cs typeface="Arial"/>
              </a:rPr>
              <a:t>A</a:t>
            </a:r>
            <a:r>
              <a:rPr sz="850" b="1" spc="-5" dirty="0">
                <a:latin typeface="Arial"/>
                <a:cs typeface="Arial"/>
              </a:rPr>
              <a:t>pp</a:t>
            </a:r>
            <a:r>
              <a:rPr sz="850" b="1" dirty="0">
                <a:latin typeface="Arial"/>
                <a:cs typeface="Arial"/>
              </a:rPr>
              <a:t>l</a:t>
            </a:r>
            <a:r>
              <a:rPr sz="850" b="1" spc="10" dirty="0">
                <a:latin typeface="Arial"/>
                <a:cs typeface="Arial"/>
              </a:rPr>
              <a:t>i</a:t>
            </a:r>
            <a:r>
              <a:rPr sz="850" b="1" spc="5" dirty="0">
                <a:latin typeface="Arial"/>
                <a:cs typeface="Arial"/>
              </a:rPr>
              <a:t>ca</a:t>
            </a:r>
            <a:r>
              <a:rPr sz="850" b="1" dirty="0">
                <a:latin typeface="Arial"/>
                <a:cs typeface="Arial"/>
              </a:rPr>
              <a:t>t</a:t>
            </a:r>
            <a:r>
              <a:rPr sz="850" b="1" spc="10" dirty="0">
                <a:latin typeface="Arial"/>
                <a:cs typeface="Arial"/>
              </a:rPr>
              <a:t>i</a:t>
            </a:r>
            <a:r>
              <a:rPr sz="850" b="1" spc="5" dirty="0">
                <a:latin typeface="Arial"/>
                <a:cs typeface="Arial"/>
              </a:rPr>
              <a:t>onLay</a:t>
            </a:r>
            <a:r>
              <a:rPr sz="850" b="1" spc="-10" dirty="0">
                <a:latin typeface="Arial"/>
                <a:cs typeface="Arial"/>
              </a:rPr>
              <a:t>e</a:t>
            </a:r>
            <a:r>
              <a:rPr sz="850" b="1" dirty="0">
                <a:latin typeface="Arial"/>
                <a:cs typeface="Arial"/>
              </a:rPr>
              <a:t>r</a:t>
            </a:r>
            <a:endParaRPr sz="850">
              <a:latin typeface="Arial"/>
              <a:cs typeface="Arial"/>
            </a:endParaRPr>
          </a:p>
        </p:txBody>
      </p:sp>
      <p:sp>
        <p:nvSpPr>
          <p:cNvPr id="125" name="object 125"/>
          <p:cNvSpPr/>
          <p:nvPr/>
        </p:nvSpPr>
        <p:spPr>
          <a:xfrm>
            <a:off x="5302880" y="2060051"/>
            <a:ext cx="123189" cy="124460"/>
          </a:xfrm>
          <a:custGeom>
            <a:avLst/>
            <a:gdLst/>
            <a:ahLst/>
            <a:cxnLst/>
            <a:rect l="l" t="t" r="r" b="b"/>
            <a:pathLst>
              <a:path w="123189" h="124460">
                <a:moveTo>
                  <a:pt x="0" y="123840"/>
                </a:moveTo>
                <a:lnTo>
                  <a:pt x="123200" y="123840"/>
                </a:lnTo>
                <a:lnTo>
                  <a:pt x="123200" y="0"/>
                </a:lnTo>
                <a:lnTo>
                  <a:pt x="0" y="0"/>
                </a:lnTo>
                <a:lnTo>
                  <a:pt x="0" y="24902"/>
                </a:lnTo>
                <a:lnTo>
                  <a:pt x="24658" y="24902"/>
                </a:lnTo>
                <a:lnTo>
                  <a:pt x="24658" y="49529"/>
                </a:lnTo>
                <a:lnTo>
                  <a:pt x="0" y="49529"/>
                </a:lnTo>
                <a:lnTo>
                  <a:pt x="0" y="74310"/>
                </a:lnTo>
                <a:lnTo>
                  <a:pt x="24658" y="74310"/>
                </a:lnTo>
                <a:lnTo>
                  <a:pt x="24658" y="99212"/>
                </a:lnTo>
                <a:lnTo>
                  <a:pt x="0" y="99212"/>
                </a:lnTo>
                <a:lnTo>
                  <a:pt x="0" y="123840"/>
                </a:lnTo>
                <a:close/>
              </a:path>
            </a:pathLst>
          </a:custGeom>
          <a:ln w="3292">
            <a:solidFill>
              <a:srgbClr val="000000"/>
            </a:solidFill>
          </a:ln>
        </p:spPr>
        <p:txBody>
          <a:bodyPr wrap="square" lIns="0" tIns="0" rIns="0" bIns="0" rtlCol="0"/>
          <a:lstStyle/>
          <a:p>
            <a:endParaRPr/>
          </a:p>
        </p:txBody>
      </p:sp>
      <p:sp>
        <p:nvSpPr>
          <p:cNvPr id="126" name="object 126"/>
          <p:cNvSpPr/>
          <p:nvPr/>
        </p:nvSpPr>
        <p:spPr>
          <a:xfrm>
            <a:off x="5276604" y="2146822"/>
            <a:ext cx="52705" cy="0"/>
          </a:xfrm>
          <a:custGeom>
            <a:avLst/>
            <a:gdLst/>
            <a:ahLst/>
            <a:cxnLst/>
            <a:rect l="l" t="t" r="r" b="b"/>
            <a:pathLst>
              <a:path w="52704">
                <a:moveTo>
                  <a:pt x="0" y="0"/>
                </a:moveTo>
                <a:lnTo>
                  <a:pt x="52600" y="0"/>
                </a:lnTo>
              </a:path>
            </a:pathLst>
          </a:custGeom>
          <a:ln w="29451">
            <a:solidFill>
              <a:srgbClr val="000000"/>
            </a:solidFill>
          </a:ln>
        </p:spPr>
        <p:txBody>
          <a:bodyPr wrap="square" lIns="0" tIns="0" rIns="0" bIns="0" rtlCol="0"/>
          <a:lstStyle/>
          <a:p>
            <a:endParaRPr/>
          </a:p>
        </p:txBody>
      </p:sp>
      <p:sp>
        <p:nvSpPr>
          <p:cNvPr id="127" name="object 127"/>
          <p:cNvSpPr/>
          <p:nvPr/>
        </p:nvSpPr>
        <p:spPr>
          <a:xfrm>
            <a:off x="5276604" y="2097276"/>
            <a:ext cx="52705" cy="0"/>
          </a:xfrm>
          <a:custGeom>
            <a:avLst/>
            <a:gdLst/>
            <a:ahLst/>
            <a:cxnLst/>
            <a:rect l="l" t="t" r="r" b="b"/>
            <a:pathLst>
              <a:path w="52704">
                <a:moveTo>
                  <a:pt x="0" y="0"/>
                </a:moveTo>
                <a:lnTo>
                  <a:pt x="52600" y="0"/>
                </a:lnTo>
              </a:path>
            </a:pathLst>
          </a:custGeom>
          <a:ln w="29177">
            <a:solidFill>
              <a:srgbClr val="000000"/>
            </a:solidFill>
          </a:ln>
        </p:spPr>
        <p:txBody>
          <a:bodyPr wrap="square" lIns="0" tIns="0" rIns="0" bIns="0" rtlCol="0"/>
          <a:lstStyle/>
          <a:p>
            <a:endParaRPr/>
          </a:p>
        </p:txBody>
      </p:sp>
      <p:sp>
        <p:nvSpPr>
          <p:cNvPr id="128" name="object 128"/>
          <p:cNvSpPr/>
          <p:nvPr/>
        </p:nvSpPr>
        <p:spPr>
          <a:xfrm>
            <a:off x="4131813" y="2988146"/>
            <a:ext cx="1356360" cy="495300"/>
          </a:xfrm>
          <a:custGeom>
            <a:avLst/>
            <a:gdLst/>
            <a:ahLst/>
            <a:cxnLst/>
            <a:rect l="l" t="t" r="r" b="b"/>
            <a:pathLst>
              <a:path w="1356360" h="495300">
                <a:moveTo>
                  <a:pt x="0" y="494955"/>
                </a:moveTo>
                <a:lnTo>
                  <a:pt x="1355978" y="494955"/>
                </a:lnTo>
                <a:lnTo>
                  <a:pt x="1355978" y="0"/>
                </a:lnTo>
                <a:lnTo>
                  <a:pt x="0" y="0"/>
                </a:lnTo>
                <a:lnTo>
                  <a:pt x="0" y="494955"/>
                </a:lnTo>
                <a:close/>
              </a:path>
            </a:pathLst>
          </a:custGeom>
          <a:solidFill>
            <a:srgbClr val="FFFFFF"/>
          </a:solidFill>
        </p:spPr>
        <p:txBody>
          <a:bodyPr wrap="square" lIns="0" tIns="0" rIns="0" bIns="0" rtlCol="0"/>
          <a:lstStyle/>
          <a:p>
            <a:endParaRPr/>
          </a:p>
        </p:txBody>
      </p:sp>
      <p:sp>
        <p:nvSpPr>
          <p:cNvPr id="129" name="object 129"/>
          <p:cNvSpPr txBox="1"/>
          <p:nvPr/>
        </p:nvSpPr>
        <p:spPr>
          <a:xfrm>
            <a:off x="4131813" y="2988168"/>
            <a:ext cx="1356360" cy="130805"/>
          </a:xfrm>
          <a:prstGeom prst="rect">
            <a:avLst/>
          </a:prstGeom>
          <a:ln w="3298">
            <a:solidFill>
              <a:srgbClr val="000000"/>
            </a:solidFill>
          </a:ln>
        </p:spPr>
        <p:txBody>
          <a:bodyPr vert="horz" wrap="square" lIns="0" tIns="0" rIns="0" bIns="0" rtlCol="0">
            <a:spAutoFit/>
          </a:bodyPr>
          <a:lstStyle/>
          <a:p>
            <a:pPr marL="274320"/>
            <a:r>
              <a:rPr sz="850" b="1" spc="5" dirty="0">
                <a:latin typeface="Arial"/>
                <a:cs typeface="Arial"/>
              </a:rPr>
              <a:t>T</a:t>
            </a:r>
            <a:r>
              <a:rPr sz="850" b="1" dirty="0">
                <a:latin typeface="Arial"/>
                <a:cs typeface="Arial"/>
              </a:rPr>
              <a:t>r</a:t>
            </a:r>
            <a:r>
              <a:rPr sz="850" b="1" spc="-10" dirty="0">
                <a:latin typeface="Arial"/>
                <a:cs typeface="Arial"/>
              </a:rPr>
              <a:t>a</a:t>
            </a:r>
            <a:r>
              <a:rPr sz="850" b="1" spc="-5" dirty="0">
                <a:latin typeface="Arial"/>
                <a:cs typeface="Arial"/>
              </a:rPr>
              <a:t>n</a:t>
            </a:r>
            <a:r>
              <a:rPr sz="850" b="1" spc="-10" dirty="0">
                <a:latin typeface="Arial"/>
                <a:cs typeface="Arial"/>
              </a:rPr>
              <a:t>s</a:t>
            </a:r>
            <a:r>
              <a:rPr sz="850" b="1" spc="-5" dirty="0">
                <a:latin typeface="Arial"/>
                <a:cs typeface="Arial"/>
              </a:rPr>
              <a:t>po</a:t>
            </a:r>
            <a:r>
              <a:rPr sz="850" b="1" dirty="0">
                <a:latin typeface="Arial"/>
                <a:cs typeface="Arial"/>
              </a:rPr>
              <a:t>r</a:t>
            </a:r>
            <a:r>
              <a:rPr sz="850" b="1" spc="15" dirty="0">
                <a:latin typeface="Arial"/>
                <a:cs typeface="Arial"/>
              </a:rPr>
              <a:t>t</a:t>
            </a:r>
            <a:r>
              <a:rPr sz="850" b="1" spc="5" dirty="0">
                <a:latin typeface="Arial"/>
                <a:cs typeface="Arial"/>
              </a:rPr>
              <a:t>Lay</a:t>
            </a:r>
            <a:r>
              <a:rPr sz="850" b="1" spc="-10" dirty="0">
                <a:latin typeface="Arial"/>
                <a:cs typeface="Arial"/>
              </a:rPr>
              <a:t>e</a:t>
            </a:r>
            <a:r>
              <a:rPr sz="850" b="1" dirty="0">
                <a:latin typeface="Arial"/>
                <a:cs typeface="Arial"/>
              </a:rPr>
              <a:t>r</a:t>
            </a:r>
            <a:endParaRPr sz="850">
              <a:latin typeface="Arial"/>
              <a:cs typeface="Arial"/>
            </a:endParaRPr>
          </a:p>
        </p:txBody>
      </p:sp>
      <p:sp>
        <p:nvSpPr>
          <p:cNvPr id="130" name="object 130"/>
          <p:cNvSpPr/>
          <p:nvPr/>
        </p:nvSpPr>
        <p:spPr>
          <a:xfrm>
            <a:off x="5276606" y="3048351"/>
            <a:ext cx="151206" cy="127025"/>
          </a:xfrm>
          <a:prstGeom prst="rect">
            <a:avLst/>
          </a:prstGeom>
          <a:blipFill>
            <a:blip r:embed="rId5" cstate="print"/>
            <a:stretch>
              <a:fillRect/>
            </a:stretch>
          </a:blipFill>
        </p:spPr>
        <p:txBody>
          <a:bodyPr wrap="square" lIns="0" tIns="0" rIns="0" bIns="0" rtlCol="0"/>
          <a:lstStyle/>
          <a:p>
            <a:endParaRPr/>
          </a:p>
        </p:txBody>
      </p:sp>
      <p:sp>
        <p:nvSpPr>
          <p:cNvPr id="131" name="object 131"/>
          <p:cNvSpPr/>
          <p:nvPr/>
        </p:nvSpPr>
        <p:spPr>
          <a:xfrm>
            <a:off x="4732783" y="2493255"/>
            <a:ext cx="152717" cy="494943"/>
          </a:xfrm>
          <a:prstGeom prst="rect">
            <a:avLst/>
          </a:prstGeom>
          <a:blipFill>
            <a:blip r:embed="rId6" cstate="print"/>
            <a:stretch>
              <a:fillRect/>
            </a:stretch>
          </a:blipFill>
        </p:spPr>
        <p:txBody>
          <a:bodyPr wrap="square" lIns="0" tIns="0" rIns="0" bIns="0" rtlCol="0"/>
          <a:lstStyle/>
          <a:p>
            <a:endParaRPr/>
          </a:p>
        </p:txBody>
      </p:sp>
      <p:sp>
        <p:nvSpPr>
          <p:cNvPr id="132" name="object 132"/>
          <p:cNvSpPr/>
          <p:nvPr/>
        </p:nvSpPr>
        <p:spPr>
          <a:xfrm>
            <a:off x="4131813" y="3977984"/>
            <a:ext cx="1356360" cy="495300"/>
          </a:xfrm>
          <a:custGeom>
            <a:avLst/>
            <a:gdLst/>
            <a:ahLst/>
            <a:cxnLst/>
            <a:rect l="l" t="t" r="r" b="b"/>
            <a:pathLst>
              <a:path w="1356360" h="495300">
                <a:moveTo>
                  <a:pt x="0" y="494955"/>
                </a:moveTo>
                <a:lnTo>
                  <a:pt x="1355978" y="494955"/>
                </a:lnTo>
                <a:lnTo>
                  <a:pt x="1355978" y="0"/>
                </a:lnTo>
                <a:lnTo>
                  <a:pt x="0" y="0"/>
                </a:lnTo>
                <a:lnTo>
                  <a:pt x="0" y="494955"/>
                </a:lnTo>
                <a:close/>
              </a:path>
            </a:pathLst>
          </a:custGeom>
          <a:solidFill>
            <a:srgbClr val="FFFFFF"/>
          </a:solidFill>
        </p:spPr>
        <p:txBody>
          <a:bodyPr wrap="square" lIns="0" tIns="0" rIns="0" bIns="0" rtlCol="0"/>
          <a:lstStyle/>
          <a:p>
            <a:endParaRPr/>
          </a:p>
        </p:txBody>
      </p:sp>
      <p:sp>
        <p:nvSpPr>
          <p:cNvPr id="133" name="object 133"/>
          <p:cNvSpPr txBox="1"/>
          <p:nvPr/>
        </p:nvSpPr>
        <p:spPr>
          <a:xfrm>
            <a:off x="4131813" y="3978022"/>
            <a:ext cx="1356360" cy="130805"/>
          </a:xfrm>
          <a:prstGeom prst="rect">
            <a:avLst/>
          </a:prstGeom>
          <a:ln w="3298">
            <a:solidFill>
              <a:srgbClr val="000000"/>
            </a:solidFill>
          </a:ln>
        </p:spPr>
        <p:txBody>
          <a:bodyPr vert="horz" wrap="square" lIns="0" tIns="0" rIns="0" bIns="0" rtlCol="0">
            <a:spAutoFit/>
          </a:bodyPr>
          <a:lstStyle/>
          <a:p>
            <a:pPr marL="314325"/>
            <a:r>
              <a:rPr sz="850" b="1" spc="-5" dirty="0">
                <a:latin typeface="Arial"/>
                <a:cs typeface="Arial"/>
              </a:rPr>
              <a:t>N</a:t>
            </a:r>
            <a:r>
              <a:rPr sz="850" b="1" spc="-10" dirty="0">
                <a:latin typeface="Arial"/>
                <a:cs typeface="Arial"/>
              </a:rPr>
              <a:t>e</a:t>
            </a:r>
            <a:r>
              <a:rPr sz="850" b="1" dirty="0">
                <a:latin typeface="Arial"/>
                <a:cs typeface="Arial"/>
              </a:rPr>
              <a:t>t</a:t>
            </a:r>
            <a:r>
              <a:rPr sz="850" b="1" spc="-5" dirty="0">
                <a:latin typeface="Arial"/>
                <a:cs typeface="Arial"/>
              </a:rPr>
              <a:t>wo</a:t>
            </a:r>
            <a:r>
              <a:rPr sz="850" b="1" dirty="0">
                <a:latin typeface="Arial"/>
                <a:cs typeface="Arial"/>
              </a:rPr>
              <a:t>r</a:t>
            </a:r>
            <a:r>
              <a:rPr sz="850" b="1" spc="-10" dirty="0">
                <a:latin typeface="Arial"/>
                <a:cs typeface="Arial"/>
              </a:rPr>
              <a:t>k</a:t>
            </a:r>
            <a:r>
              <a:rPr sz="850" b="1" spc="5" dirty="0">
                <a:latin typeface="Arial"/>
                <a:cs typeface="Arial"/>
              </a:rPr>
              <a:t>Lay</a:t>
            </a:r>
            <a:r>
              <a:rPr sz="850" b="1" spc="-10" dirty="0">
                <a:latin typeface="Arial"/>
                <a:cs typeface="Arial"/>
              </a:rPr>
              <a:t>e</a:t>
            </a:r>
            <a:r>
              <a:rPr sz="850" b="1" dirty="0">
                <a:latin typeface="Arial"/>
                <a:cs typeface="Arial"/>
              </a:rPr>
              <a:t>r</a:t>
            </a:r>
            <a:endParaRPr sz="850">
              <a:latin typeface="Arial"/>
              <a:cs typeface="Arial"/>
            </a:endParaRPr>
          </a:p>
        </p:txBody>
      </p:sp>
      <p:sp>
        <p:nvSpPr>
          <p:cNvPr id="134" name="object 134"/>
          <p:cNvSpPr/>
          <p:nvPr/>
        </p:nvSpPr>
        <p:spPr>
          <a:xfrm>
            <a:off x="5276606" y="4038320"/>
            <a:ext cx="151206" cy="127025"/>
          </a:xfrm>
          <a:prstGeom prst="rect">
            <a:avLst/>
          </a:prstGeom>
          <a:blipFill>
            <a:blip r:embed="rId7" cstate="print"/>
            <a:stretch>
              <a:fillRect/>
            </a:stretch>
          </a:blipFill>
        </p:spPr>
        <p:txBody>
          <a:bodyPr wrap="square" lIns="0" tIns="0" rIns="0" bIns="0" rtlCol="0"/>
          <a:lstStyle/>
          <a:p>
            <a:endParaRPr/>
          </a:p>
        </p:txBody>
      </p:sp>
      <p:sp>
        <p:nvSpPr>
          <p:cNvPr id="135" name="object 135"/>
          <p:cNvSpPr txBox="1"/>
          <p:nvPr/>
        </p:nvSpPr>
        <p:spPr>
          <a:xfrm>
            <a:off x="4131813" y="4967991"/>
            <a:ext cx="1356360" cy="130805"/>
          </a:xfrm>
          <a:prstGeom prst="rect">
            <a:avLst/>
          </a:prstGeom>
          <a:ln w="3298">
            <a:solidFill>
              <a:srgbClr val="000000"/>
            </a:solidFill>
          </a:ln>
        </p:spPr>
        <p:txBody>
          <a:bodyPr vert="horz" wrap="square" lIns="0" tIns="0" rIns="0" bIns="0" rtlCol="0">
            <a:spAutoFit/>
          </a:bodyPr>
          <a:lstStyle/>
          <a:p>
            <a:pPr marL="299085"/>
            <a:r>
              <a:rPr sz="850" b="1" spc="-5" dirty="0">
                <a:latin typeface="Arial"/>
                <a:cs typeface="Arial"/>
              </a:rPr>
              <a:t>D</a:t>
            </a:r>
            <a:r>
              <a:rPr sz="850" b="1" spc="-10" dirty="0">
                <a:latin typeface="Arial"/>
                <a:cs typeface="Arial"/>
              </a:rPr>
              <a:t>a</a:t>
            </a:r>
            <a:r>
              <a:rPr sz="850" b="1" dirty="0">
                <a:latin typeface="Arial"/>
                <a:cs typeface="Arial"/>
              </a:rPr>
              <a:t>t</a:t>
            </a:r>
            <a:r>
              <a:rPr sz="850" b="1" spc="-10" dirty="0">
                <a:latin typeface="Arial"/>
                <a:cs typeface="Arial"/>
              </a:rPr>
              <a:t>a</a:t>
            </a:r>
            <a:r>
              <a:rPr sz="850" b="1" spc="-5" dirty="0">
                <a:latin typeface="Arial"/>
                <a:cs typeface="Arial"/>
              </a:rPr>
              <a:t>L</a:t>
            </a:r>
            <a:r>
              <a:rPr sz="850" b="1" dirty="0">
                <a:latin typeface="Arial"/>
                <a:cs typeface="Arial"/>
              </a:rPr>
              <a:t>i</a:t>
            </a:r>
            <a:r>
              <a:rPr sz="850" b="1" spc="5" dirty="0">
                <a:latin typeface="Arial"/>
                <a:cs typeface="Arial"/>
              </a:rPr>
              <a:t>nk</a:t>
            </a:r>
            <a:r>
              <a:rPr sz="850" b="1" spc="15" dirty="0">
                <a:latin typeface="Arial"/>
                <a:cs typeface="Arial"/>
              </a:rPr>
              <a:t>L</a:t>
            </a:r>
            <a:r>
              <a:rPr sz="850" b="1" spc="5" dirty="0">
                <a:latin typeface="Arial"/>
                <a:cs typeface="Arial"/>
              </a:rPr>
              <a:t>ay</a:t>
            </a:r>
            <a:r>
              <a:rPr sz="850" b="1" spc="-10" dirty="0">
                <a:latin typeface="Arial"/>
                <a:cs typeface="Arial"/>
              </a:rPr>
              <a:t>e</a:t>
            </a:r>
            <a:r>
              <a:rPr sz="850" b="1" dirty="0">
                <a:latin typeface="Arial"/>
                <a:cs typeface="Arial"/>
              </a:rPr>
              <a:t>r</a:t>
            </a:r>
            <a:endParaRPr sz="850">
              <a:latin typeface="Arial"/>
              <a:cs typeface="Arial"/>
            </a:endParaRPr>
          </a:p>
        </p:txBody>
      </p:sp>
      <p:sp>
        <p:nvSpPr>
          <p:cNvPr id="136" name="object 136"/>
          <p:cNvSpPr/>
          <p:nvPr/>
        </p:nvSpPr>
        <p:spPr>
          <a:xfrm>
            <a:off x="5302880" y="5029831"/>
            <a:ext cx="123189" cy="123825"/>
          </a:xfrm>
          <a:custGeom>
            <a:avLst/>
            <a:gdLst/>
            <a:ahLst/>
            <a:cxnLst/>
            <a:rect l="l" t="t" r="r" b="b"/>
            <a:pathLst>
              <a:path w="123189" h="123825">
                <a:moveTo>
                  <a:pt x="0" y="123824"/>
                </a:moveTo>
                <a:lnTo>
                  <a:pt x="123200" y="123824"/>
                </a:lnTo>
                <a:lnTo>
                  <a:pt x="123200" y="0"/>
                </a:lnTo>
                <a:lnTo>
                  <a:pt x="0" y="0"/>
                </a:lnTo>
                <a:lnTo>
                  <a:pt x="0" y="24896"/>
                </a:lnTo>
                <a:lnTo>
                  <a:pt x="24658" y="24896"/>
                </a:lnTo>
                <a:lnTo>
                  <a:pt x="24658" y="49661"/>
                </a:lnTo>
                <a:lnTo>
                  <a:pt x="0" y="49661"/>
                </a:lnTo>
                <a:lnTo>
                  <a:pt x="0" y="74294"/>
                </a:lnTo>
                <a:lnTo>
                  <a:pt x="24658" y="74294"/>
                </a:lnTo>
                <a:lnTo>
                  <a:pt x="24658" y="99059"/>
                </a:lnTo>
                <a:lnTo>
                  <a:pt x="0" y="99059"/>
                </a:lnTo>
                <a:lnTo>
                  <a:pt x="0" y="123824"/>
                </a:lnTo>
                <a:close/>
              </a:path>
            </a:pathLst>
          </a:custGeom>
          <a:ln w="3292">
            <a:solidFill>
              <a:srgbClr val="000000"/>
            </a:solidFill>
          </a:ln>
        </p:spPr>
        <p:txBody>
          <a:bodyPr wrap="square" lIns="0" tIns="0" rIns="0" bIns="0" rtlCol="0"/>
          <a:lstStyle/>
          <a:p>
            <a:endParaRPr/>
          </a:p>
        </p:txBody>
      </p:sp>
      <p:sp>
        <p:nvSpPr>
          <p:cNvPr id="137" name="object 137"/>
          <p:cNvSpPr/>
          <p:nvPr/>
        </p:nvSpPr>
        <p:spPr>
          <a:xfrm>
            <a:off x="5276604" y="5116520"/>
            <a:ext cx="52705" cy="0"/>
          </a:xfrm>
          <a:custGeom>
            <a:avLst/>
            <a:gdLst/>
            <a:ahLst/>
            <a:cxnLst/>
            <a:rect l="l" t="t" r="r" b="b"/>
            <a:pathLst>
              <a:path w="52704">
                <a:moveTo>
                  <a:pt x="0" y="0"/>
                </a:moveTo>
                <a:lnTo>
                  <a:pt x="52600" y="0"/>
                </a:lnTo>
              </a:path>
            </a:pathLst>
          </a:custGeom>
          <a:ln w="29308">
            <a:solidFill>
              <a:srgbClr val="000000"/>
            </a:solidFill>
          </a:ln>
        </p:spPr>
        <p:txBody>
          <a:bodyPr wrap="square" lIns="0" tIns="0" rIns="0" bIns="0" rtlCol="0"/>
          <a:lstStyle/>
          <a:p>
            <a:endParaRPr/>
          </a:p>
        </p:txBody>
      </p:sp>
      <p:sp>
        <p:nvSpPr>
          <p:cNvPr id="138" name="object 138"/>
          <p:cNvSpPr/>
          <p:nvPr/>
        </p:nvSpPr>
        <p:spPr>
          <a:xfrm>
            <a:off x="5276604" y="5067121"/>
            <a:ext cx="52705" cy="0"/>
          </a:xfrm>
          <a:custGeom>
            <a:avLst/>
            <a:gdLst/>
            <a:ahLst/>
            <a:cxnLst/>
            <a:rect l="l" t="t" r="r" b="b"/>
            <a:pathLst>
              <a:path w="52704">
                <a:moveTo>
                  <a:pt x="0" y="0"/>
                </a:moveTo>
                <a:lnTo>
                  <a:pt x="52600" y="0"/>
                </a:lnTo>
              </a:path>
            </a:pathLst>
          </a:custGeom>
          <a:ln w="29308">
            <a:solidFill>
              <a:srgbClr val="000000"/>
            </a:solidFill>
          </a:ln>
        </p:spPr>
        <p:txBody>
          <a:bodyPr wrap="square" lIns="0" tIns="0" rIns="0" bIns="0" rtlCol="0"/>
          <a:lstStyle/>
          <a:p>
            <a:endParaRPr/>
          </a:p>
        </p:txBody>
      </p:sp>
      <p:sp>
        <p:nvSpPr>
          <p:cNvPr id="139" name="object 139"/>
          <p:cNvSpPr/>
          <p:nvPr/>
        </p:nvSpPr>
        <p:spPr>
          <a:xfrm>
            <a:off x="4732783" y="4473044"/>
            <a:ext cx="152717" cy="494943"/>
          </a:xfrm>
          <a:prstGeom prst="rect">
            <a:avLst/>
          </a:prstGeom>
          <a:blipFill>
            <a:blip r:embed="rId8" cstate="print"/>
            <a:stretch>
              <a:fillRect/>
            </a:stretch>
          </a:blipFill>
        </p:spPr>
        <p:txBody>
          <a:bodyPr wrap="square" lIns="0" tIns="0" rIns="0" bIns="0" rtlCol="0"/>
          <a:lstStyle/>
          <a:p>
            <a:endParaRPr/>
          </a:p>
        </p:txBody>
      </p:sp>
      <p:sp>
        <p:nvSpPr>
          <p:cNvPr id="140" name="object 140"/>
          <p:cNvSpPr/>
          <p:nvPr/>
        </p:nvSpPr>
        <p:spPr>
          <a:xfrm>
            <a:off x="4732783" y="3483078"/>
            <a:ext cx="152717" cy="494943"/>
          </a:xfrm>
          <a:prstGeom prst="rect">
            <a:avLst/>
          </a:prstGeom>
          <a:blipFill>
            <a:blip r:embed="rId9" cstate="print"/>
            <a:stretch>
              <a:fillRect/>
            </a:stretch>
          </a:blipFill>
        </p:spPr>
        <p:txBody>
          <a:bodyPr wrap="square" lIns="0" tIns="0" rIns="0" bIns="0" rtlCol="0"/>
          <a:lstStyle/>
          <a:p>
            <a:endParaRPr/>
          </a:p>
        </p:txBody>
      </p:sp>
      <p:sp>
        <p:nvSpPr>
          <p:cNvPr id="141" name="object 141"/>
          <p:cNvSpPr txBox="1"/>
          <p:nvPr/>
        </p:nvSpPr>
        <p:spPr>
          <a:xfrm>
            <a:off x="4131813" y="5957923"/>
            <a:ext cx="1356360" cy="130805"/>
          </a:xfrm>
          <a:prstGeom prst="rect">
            <a:avLst/>
          </a:prstGeom>
          <a:ln w="3298">
            <a:solidFill>
              <a:srgbClr val="000000"/>
            </a:solidFill>
          </a:ln>
        </p:spPr>
        <p:txBody>
          <a:bodyPr vert="horz" wrap="square" lIns="0" tIns="0" rIns="0" bIns="0" rtlCol="0">
            <a:spAutoFit/>
          </a:bodyPr>
          <a:lstStyle/>
          <a:p>
            <a:pPr marL="307975"/>
            <a:r>
              <a:rPr sz="850" b="1" spc="-5" dirty="0">
                <a:latin typeface="Arial"/>
                <a:cs typeface="Arial"/>
              </a:rPr>
              <a:t>Ph</a:t>
            </a:r>
            <a:r>
              <a:rPr sz="850" b="1" spc="-20" dirty="0">
                <a:latin typeface="Arial"/>
                <a:cs typeface="Arial"/>
              </a:rPr>
              <a:t>y</a:t>
            </a:r>
            <a:r>
              <a:rPr sz="850" b="1" spc="-10" dirty="0">
                <a:latin typeface="Arial"/>
                <a:cs typeface="Arial"/>
              </a:rPr>
              <a:t>s</a:t>
            </a:r>
            <a:r>
              <a:rPr sz="850" b="1" spc="10" dirty="0">
                <a:latin typeface="Arial"/>
                <a:cs typeface="Arial"/>
              </a:rPr>
              <a:t>i</a:t>
            </a:r>
            <a:r>
              <a:rPr sz="850" b="1" spc="5" dirty="0">
                <a:latin typeface="Arial"/>
                <a:cs typeface="Arial"/>
              </a:rPr>
              <a:t>c</a:t>
            </a:r>
            <a:r>
              <a:rPr sz="850" b="1" spc="-10" dirty="0">
                <a:latin typeface="Arial"/>
                <a:cs typeface="Arial"/>
              </a:rPr>
              <a:t>a</a:t>
            </a:r>
            <a:r>
              <a:rPr sz="850" b="1" spc="10" dirty="0">
                <a:latin typeface="Arial"/>
                <a:cs typeface="Arial"/>
              </a:rPr>
              <a:t>l</a:t>
            </a:r>
            <a:r>
              <a:rPr sz="850" b="1" spc="5" dirty="0">
                <a:latin typeface="Arial"/>
                <a:cs typeface="Arial"/>
              </a:rPr>
              <a:t>Lay</a:t>
            </a:r>
            <a:r>
              <a:rPr sz="850" b="1" spc="-10" dirty="0">
                <a:latin typeface="Arial"/>
                <a:cs typeface="Arial"/>
              </a:rPr>
              <a:t>e</a:t>
            </a:r>
            <a:r>
              <a:rPr sz="850" b="1" dirty="0">
                <a:latin typeface="Arial"/>
                <a:cs typeface="Arial"/>
              </a:rPr>
              <a:t>r</a:t>
            </a:r>
            <a:endParaRPr sz="850">
              <a:latin typeface="Arial"/>
              <a:cs typeface="Arial"/>
            </a:endParaRPr>
          </a:p>
        </p:txBody>
      </p:sp>
      <p:sp>
        <p:nvSpPr>
          <p:cNvPr id="142" name="object 142"/>
          <p:cNvSpPr/>
          <p:nvPr/>
        </p:nvSpPr>
        <p:spPr>
          <a:xfrm>
            <a:off x="5302880" y="6019788"/>
            <a:ext cx="123189" cy="123825"/>
          </a:xfrm>
          <a:custGeom>
            <a:avLst/>
            <a:gdLst/>
            <a:ahLst/>
            <a:cxnLst/>
            <a:rect l="l" t="t" r="r" b="b"/>
            <a:pathLst>
              <a:path w="123189" h="123825">
                <a:moveTo>
                  <a:pt x="0" y="123730"/>
                </a:moveTo>
                <a:lnTo>
                  <a:pt x="123200" y="123730"/>
                </a:lnTo>
                <a:lnTo>
                  <a:pt x="123200" y="0"/>
                </a:lnTo>
                <a:lnTo>
                  <a:pt x="0" y="0"/>
                </a:lnTo>
                <a:lnTo>
                  <a:pt x="0" y="24752"/>
                </a:lnTo>
                <a:lnTo>
                  <a:pt x="24658" y="24752"/>
                </a:lnTo>
                <a:lnTo>
                  <a:pt x="24658" y="49493"/>
                </a:lnTo>
                <a:lnTo>
                  <a:pt x="0" y="49493"/>
                </a:lnTo>
                <a:lnTo>
                  <a:pt x="0" y="74246"/>
                </a:lnTo>
                <a:lnTo>
                  <a:pt x="24658" y="74246"/>
                </a:lnTo>
                <a:lnTo>
                  <a:pt x="24658" y="99002"/>
                </a:lnTo>
                <a:lnTo>
                  <a:pt x="0" y="99002"/>
                </a:lnTo>
                <a:lnTo>
                  <a:pt x="0" y="123730"/>
                </a:lnTo>
                <a:close/>
              </a:path>
            </a:pathLst>
          </a:custGeom>
          <a:ln w="3292">
            <a:solidFill>
              <a:srgbClr val="000000"/>
            </a:solidFill>
          </a:ln>
        </p:spPr>
        <p:txBody>
          <a:bodyPr wrap="square" lIns="0" tIns="0" rIns="0" bIns="0" rtlCol="0"/>
          <a:lstStyle/>
          <a:p>
            <a:endParaRPr/>
          </a:p>
        </p:txBody>
      </p:sp>
      <p:sp>
        <p:nvSpPr>
          <p:cNvPr id="143" name="object 143"/>
          <p:cNvSpPr/>
          <p:nvPr/>
        </p:nvSpPr>
        <p:spPr>
          <a:xfrm>
            <a:off x="5276604" y="6106413"/>
            <a:ext cx="52705" cy="0"/>
          </a:xfrm>
          <a:custGeom>
            <a:avLst/>
            <a:gdLst/>
            <a:ahLst/>
            <a:cxnLst/>
            <a:rect l="l" t="t" r="r" b="b"/>
            <a:pathLst>
              <a:path w="52704">
                <a:moveTo>
                  <a:pt x="0" y="0"/>
                </a:moveTo>
                <a:lnTo>
                  <a:pt x="52600" y="0"/>
                </a:lnTo>
              </a:path>
            </a:pathLst>
          </a:custGeom>
          <a:ln w="29320">
            <a:solidFill>
              <a:srgbClr val="000000"/>
            </a:solidFill>
          </a:ln>
        </p:spPr>
        <p:txBody>
          <a:bodyPr wrap="square" lIns="0" tIns="0" rIns="0" bIns="0" rtlCol="0"/>
          <a:lstStyle/>
          <a:p>
            <a:endParaRPr/>
          </a:p>
        </p:txBody>
      </p:sp>
      <p:sp>
        <p:nvSpPr>
          <p:cNvPr id="144" name="object 144"/>
          <p:cNvSpPr/>
          <p:nvPr/>
        </p:nvSpPr>
        <p:spPr>
          <a:xfrm>
            <a:off x="5276604" y="6056904"/>
            <a:ext cx="52705" cy="0"/>
          </a:xfrm>
          <a:custGeom>
            <a:avLst/>
            <a:gdLst/>
            <a:ahLst/>
            <a:cxnLst/>
            <a:rect l="l" t="t" r="r" b="b"/>
            <a:pathLst>
              <a:path w="52704">
                <a:moveTo>
                  <a:pt x="0" y="0"/>
                </a:moveTo>
                <a:lnTo>
                  <a:pt x="52600" y="0"/>
                </a:lnTo>
              </a:path>
            </a:pathLst>
          </a:custGeom>
          <a:ln w="29320">
            <a:solidFill>
              <a:srgbClr val="000000"/>
            </a:solidFill>
          </a:ln>
        </p:spPr>
        <p:txBody>
          <a:bodyPr wrap="square" lIns="0" tIns="0" rIns="0" bIns="0" rtlCol="0"/>
          <a:lstStyle/>
          <a:p>
            <a:endParaRPr/>
          </a:p>
        </p:txBody>
      </p:sp>
      <p:sp>
        <p:nvSpPr>
          <p:cNvPr id="145" name="object 145"/>
          <p:cNvSpPr/>
          <p:nvPr/>
        </p:nvSpPr>
        <p:spPr>
          <a:xfrm>
            <a:off x="4732783" y="5462971"/>
            <a:ext cx="152717" cy="494943"/>
          </a:xfrm>
          <a:prstGeom prst="rect">
            <a:avLst/>
          </a:prstGeom>
          <a:blipFill>
            <a:blip r:embed="rId10" cstate="print"/>
            <a:stretch>
              <a:fillRect/>
            </a:stretch>
          </a:blipFill>
        </p:spPr>
        <p:txBody>
          <a:bodyPr wrap="square" lIns="0" tIns="0" rIns="0" bIns="0" rtlCol="0"/>
          <a:lstStyle/>
          <a:p>
            <a:endParaRPr/>
          </a:p>
        </p:txBody>
      </p:sp>
      <p:sp>
        <p:nvSpPr>
          <p:cNvPr id="146" name="object 146"/>
          <p:cNvSpPr txBox="1"/>
          <p:nvPr/>
        </p:nvSpPr>
        <p:spPr>
          <a:xfrm>
            <a:off x="4954019" y="2670885"/>
            <a:ext cx="337185" cy="133985"/>
          </a:xfrm>
          <a:prstGeom prst="rect">
            <a:avLst/>
          </a:prstGeom>
        </p:spPr>
        <p:txBody>
          <a:bodyPr vert="horz" wrap="square" lIns="0" tIns="0" rIns="0" bIns="0" rtlCol="0">
            <a:spAutoFit/>
          </a:bodyPr>
          <a:lstStyle/>
          <a:p>
            <a:pPr marL="12700"/>
            <a:r>
              <a:rPr sz="850" dirty="0">
                <a:latin typeface="Arial"/>
                <a:cs typeface="Arial"/>
              </a:rPr>
              <a:t>I</a:t>
            </a:r>
            <a:r>
              <a:rPr sz="850" spc="-5" dirty="0">
                <a:latin typeface="Arial"/>
                <a:cs typeface="Arial"/>
              </a:rPr>
              <a:t>HTT</a:t>
            </a:r>
            <a:r>
              <a:rPr sz="850" dirty="0">
                <a:latin typeface="Arial"/>
                <a:cs typeface="Arial"/>
              </a:rPr>
              <a:t>P</a:t>
            </a:r>
            <a:endParaRPr sz="850">
              <a:latin typeface="Arial"/>
              <a:cs typeface="Arial"/>
            </a:endParaRPr>
          </a:p>
        </p:txBody>
      </p:sp>
      <p:sp>
        <p:nvSpPr>
          <p:cNvPr id="147" name="object 147"/>
          <p:cNvSpPr txBox="1"/>
          <p:nvPr/>
        </p:nvSpPr>
        <p:spPr>
          <a:xfrm>
            <a:off x="4432810" y="3661105"/>
            <a:ext cx="271780" cy="133985"/>
          </a:xfrm>
          <a:prstGeom prst="rect">
            <a:avLst/>
          </a:prstGeom>
        </p:spPr>
        <p:txBody>
          <a:bodyPr vert="horz" wrap="square" lIns="0" tIns="0" rIns="0" bIns="0" rtlCol="0">
            <a:spAutoFit/>
          </a:bodyPr>
          <a:lstStyle/>
          <a:p>
            <a:pPr marL="12700"/>
            <a:r>
              <a:rPr sz="850" dirty="0">
                <a:latin typeface="Arial"/>
                <a:cs typeface="Arial"/>
              </a:rPr>
              <a:t>I</a:t>
            </a:r>
            <a:r>
              <a:rPr sz="850" spc="-5" dirty="0">
                <a:latin typeface="Arial"/>
                <a:cs typeface="Arial"/>
              </a:rPr>
              <a:t>TC</a:t>
            </a:r>
            <a:r>
              <a:rPr sz="850" dirty="0">
                <a:latin typeface="Arial"/>
                <a:cs typeface="Arial"/>
              </a:rPr>
              <a:t>P</a:t>
            </a:r>
            <a:endParaRPr sz="850">
              <a:latin typeface="Arial"/>
              <a:cs typeface="Arial"/>
            </a:endParaRPr>
          </a:p>
        </p:txBody>
      </p:sp>
      <p:sp>
        <p:nvSpPr>
          <p:cNvPr id="148" name="object 148"/>
          <p:cNvSpPr txBox="1"/>
          <p:nvPr/>
        </p:nvSpPr>
        <p:spPr>
          <a:xfrm>
            <a:off x="4915026" y="4651205"/>
            <a:ext cx="159385" cy="133985"/>
          </a:xfrm>
          <a:prstGeom prst="rect">
            <a:avLst/>
          </a:prstGeom>
        </p:spPr>
        <p:txBody>
          <a:bodyPr vert="horz" wrap="square" lIns="0" tIns="0" rIns="0" bIns="0" rtlCol="0">
            <a:spAutoFit/>
          </a:bodyPr>
          <a:lstStyle/>
          <a:p>
            <a:pPr marL="12700"/>
            <a:r>
              <a:rPr sz="850" dirty="0">
                <a:latin typeface="Arial"/>
                <a:cs typeface="Arial"/>
              </a:rPr>
              <a:t>IIP</a:t>
            </a:r>
            <a:endParaRPr sz="850">
              <a:latin typeface="Arial"/>
              <a:cs typeface="Arial"/>
            </a:endParaRPr>
          </a:p>
        </p:txBody>
      </p:sp>
      <p:sp>
        <p:nvSpPr>
          <p:cNvPr id="149" name="object 149"/>
          <p:cNvSpPr txBox="1"/>
          <p:nvPr/>
        </p:nvSpPr>
        <p:spPr>
          <a:xfrm>
            <a:off x="4242560" y="5641449"/>
            <a:ext cx="462280" cy="133985"/>
          </a:xfrm>
          <a:prstGeom prst="rect">
            <a:avLst/>
          </a:prstGeom>
        </p:spPr>
        <p:txBody>
          <a:bodyPr vert="horz" wrap="square" lIns="0" tIns="0" rIns="0" bIns="0" rtlCol="0">
            <a:spAutoFit/>
          </a:bodyPr>
          <a:lstStyle/>
          <a:p>
            <a:pPr marL="12700"/>
            <a:r>
              <a:rPr sz="850" dirty="0">
                <a:latin typeface="Arial"/>
                <a:cs typeface="Arial"/>
              </a:rPr>
              <a:t>I</a:t>
            </a:r>
            <a:r>
              <a:rPr sz="850" spc="-5" dirty="0">
                <a:latin typeface="Arial"/>
                <a:cs typeface="Arial"/>
              </a:rPr>
              <a:t>E</a:t>
            </a:r>
            <a:r>
              <a:rPr sz="850" dirty="0">
                <a:latin typeface="Arial"/>
                <a:cs typeface="Arial"/>
              </a:rPr>
              <a:t>t</a:t>
            </a:r>
            <a:r>
              <a:rPr sz="850" spc="-10" dirty="0">
                <a:latin typeface="Arial"/>
                <a:cs typeface="Arial"/>
              </a:rPr>
              <a:t>he</a:t>
            </a:r>
            <a:r>
              <a:rPr sz="850" dirty="0">
                <a:latin typeface="Arial"/>
                <a:cs typeface="Arial"/>
              </a:rPr>
              <a:t>r</a:t>
            </a:r>
            <a:r>
              <a:rPr sz="850" spc="-10" dirty="0">
                <a:latin typeface="Arial"/>
                <a:cs typeface="Arial"/>
              </a:rPr>
              <a:t>ne</a:t>
            </a:r>
            <a:r>
              <a:rPr sz="850" dirty="0">
                <a:latin typeface="Arial"/>
                <a:cs typeface="Arial"/>
              </a:rPr>
              <a:t>t</a:t>
            </a:r>
            <a:endParaRPr sz="850">
              <a:latin typeface="Arial"/>
              <a:cs typeface="Arial"/>
            </a:endParaRPr>
          </a:p>
        </p:txBody>
      </p:sp>
      <p:sp>
        <p:nvSpPr>
          <p:cNvPr id="150" name="object 150"/>
          <p:cNvSpPr/>
          <p:nvPr/>
        </p:nvSpPr>
        <p:spPr>
          <a:xfrm>
            <a:off x="4763383" y="1617489"/>
            <a:ext cx="104066" cy="120388"/>
          </a:xfrm>
          <a:prstGeom prst="rect">
            <a:avLst/>
          </a:prstGeom>
          <a:blipFill>
            <a:blip r:embed="rId11" cstate="print"/>
            <a:stretch>
              <a:fillRect/>
            </a:stretch>
          </a:blipFill>
        </p:spPr>
        <p:txBody>
          <a:bodyPr wrap="square" lIns="0" tIns="0" rIns="0" bIns="0" rtlCol="0"/>
          <a:lstStyle/>
          <a:p>
            <a:endParaRPr/>
          </a:p>
        </p:txBody>
      </p:sp>
      <p:sp>
        <p:nvSpPr>
          <p:cNvPr id="151" name="object 151"/>
          <p:cNvSpPr/>
          <p:nvPr/>
        </p:nvSpPr>
        <p:spPr>
          <a:xfrm>
            <a:off x="4815321" y="1880220"/>
            <a:ext cx="0" cy="64769"/>
          </a:xfrm>
          <a:custGeom>
            <a:avLst/>
            <a:gdLst/>
            <a:ahLst/>
            <a:cxnLst/>
            <a:rect l="l" t="t" r="r" b="b"/>
            <a:pathLst>
              <a:path h="64769">
                <a:moveTo>
                  <a:pt x="0" y="0"/>
                </a:moveTo>
                <a:lnTo>
                  <a:pt x="0" y="64769"/>
                </a:lnTo>
              </a:path>
            </a:pathLst>
          </a:custGeom>
          <a:ln w="3821">
            <a:solidFill>
              <a:srgbClr val="000000"/>
            </a:solidFill>
          </a:ln>
        </p:spPr>
        <p:txBody>
          <a:bodyPr wrap="square" lIns="0" tIns="0" rIns="0" bIns="0" rtlCol="0"/>
          <a:lstStyle/>
          <a:p>
            <a:endParaRPr/>
          </a:p>
        </p:txBody>
      </p:sp>
      <p:sp>
        <p:nvSpPr>
          <p:cNvPr id="152" name="object 152"/>
          <p:cNvSpPr txBox="1"/>
          <p:nvPr/>
        </p:nvSpPr>
        <p:spPr>
          <a:xfrm>
            <a:off x="4125851" y="1730094"/>
            <a:ext cx="1035050" cy="146050"/>
          </a:xfrm>
          <a:prstGeom prst="rect">
            <a:avLst/>
          </a:prstGeom>
        </p:spPr>
        <p:txBody>
          <a:bodyPr vert="horz" wrap="square" lIns="0" tIns="0" rIns="0" bIns="0" rtlCol="0">
            <a:spAutoFit/>
          </a:bodyPr>
          <a:lstStyle/>
          <a:p>
            <a:pPr marL="12700"/>
            <a:r>
              <a:rPr sz="950" spc="15" dirty="0">
                <a:latin typeface="Arial"/>
                <a:cs typeface="Arial"/>
              </a:rPr>
              <a:t>B</a:t>
            </a:r>
            <a:r>
              <a:rPr sz="950" spc="5" dirty="0">
                <a:latin typeface="Arial"/>
                <a:cs typeface="Arial"/>
              </a:rPr>
              <a:t>row</a:t>
            </a:r>
            <a:r>
              <a:rPr sz="950" spc="20" dirty="0">
                <a:latin typeface="Arial"/>
                <a:cs typeface="Arial"/>
              </a:rPr>
              <a:t>s</a:t>
            </a:r>
            <a:r>
              <a:rPr sz="950" spc="5" dirty="0">
                <a:latin typeface="Arial"/>
                <a:cs typeface="Arial"/>
              </a:rPr>
              <a:t>erFun</a:t>
            </a:r>
            <a:r>
              <a:rPr sz="950" spc="20" dirty="0">
                <a:latin typeface="Arial"/>
                <a:cs typeface="Arial"/>
              </a:rPr>
              <a:t>c</a:t>
            </a:r>
            <a:r>
              <a:rPr sz="950" spc="10" dirty="0">
                <a:latin typeface="Arial"/>
                <a:cs typeface="Arial"/>
              </a:rPr>
              <a:t>t</a:t>
            </a:r>
            <a:r>
              <a:rPr sz="950" spc="20" dirty="0">
                <a:latin typeface="Arial"/>
                <a:cs typeface="Arial"/>
              </a:rPr>
              <a:t>i</a:t>
            </a:r>
            <a:r>
              <a:rPr sz="950" spc="5" dirty="0">
                <a:latin typeface="Arial"/>
                <a:cs typeface="Arial"/>
              </a:rPr>
              <a:t>on</a:t>
            </a:r>
            <a:r>
              <a:rPr sz="950" spc="-5" dirty="0">
                <a:latin typeface="Arial"/>
                <a:cs typeface="Arial"/>
              </a:rPr>
              <a:t>s</a:t>
            </a:r>
            <a:endParaRPr sz="950">
              <a:latin typeface="Arial"/>
              <a:cs typeface="Arial"/>
            </a:endParaRPr>
          </a:p>
        </p:txBody>
      </p:sp>
    </p:spTree>
    <p:extLst>
      <p:ext uri="{BB962C8B-B14F-4D97-AF65-F5344CB8AC3E}">
        <p14:creationId xmlns:p14="http://schemas.microsoft.com/office/powerpoint/2010/main" val="412389935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524000" y="0"/>
            <a:ext cx="285750" cy="533400"/>
          </a:xfrm>
          <a:prstGeom prst="rect">
            <a:avLst/>
          </a:prstGeom>
          <a:blipFill>
            <a:blip r:embed="rId3" cstate="print"/>
            <a:stretch>
              <a:fillRect/>
            </a:stretch>
          </a:blipFill>
        </p:spPr>
        <p:txBody>
          <a:bodyPr wrap="square" lIns="0" tIns="0" rIns="0" bIns="0" rtlCol="0"/>
          <a:lstStyle/>
          <a:p>
            <a:endParaRPr/>
          </a:p>
        </p:txBody>
      </p:sp>
      <p:sp>
        <p:nvSpPr>
          <p:cNvPr id="3" name="object 3"/>
          <p:cNvSpPr/>
          <p:nvPr/>
        </p:nvSpPr>
        <p:spPr>
          <a:xfrm>
            <a:off x="1936752" y="134923"/>
            <a:ext cx="8731239" cy="274637"/>
          </a:xfrm>
          <a:prstGeom prst="rect">
            <a:avLst/>
          </a:prstGeom>
          <a:blipFill>
            <a:blip r:embed="rId4" cstate="print"/>
            <a:stretch>
              <a:fillRect/>
            </a:stretch>
          </a:blipFill>
        </p:spPr>
        <p:txBody>
          <a:bodyPr wrap="square" lIns="0" tIns="0" rIns="0" bIns="0" rtlCol="0"/>
          <a:lstStyle/>
          <a:p>
            <a:endParaRPr/>
          </a:p>
        </p:txBody>
      </p:sp>
      <p:sp>
        <p:nvSpPr>
          <p:cNvPr id="4" name="object 4"/>
          <p:cNvSpPr/>
          <p:nvPr/>
        </p:nvSpPr>
        <p:spPr>
          <a:xfrm>
            <a:off x="1933575" y="134866"/>
            <a:ext cx="138430" cy="136525"/>
          </a:xfrm>
          <a:custGeom>
            <a:avLst/>
            <a:gdLst/>
            <a:ahLst/>
            <a:cxnLst/>
            <a:rect l="l" t="t" r="r" b="b"/>
            <a:pathLst>
              <a:path w="138429" h="136525">
                <a:moveTo>
                  <a:pt x="0" y="136529"/>
                </a:moveTo>
                <a:lnTo>
                  <a:pt x="138112" y="136529"/>
                </a:lnTo>
                <a:lnTo>
                  <a:pt x="138112" y="0"/>
                </a:lnTo>
                <a:lnTo>
                  <a:pt x="0" y="0"/>
                </a:lnTo>
                <a:lnTo>
                  <a:pt x="0" y="136529"/>
                </a:lnTo>
                <a:close/>
              </a:path>
            </a:pathLst>
          </a:custGeom>
          <a:solidFill>
            <a:srgbClr val="D6D6EB"/>
          </a:solidFill>
        </p:spPr>
        <p:txBody>
          <a:bodyPr wrap="square" lIns="0" tIns="0" rIns="0" bIns="0" rtlCol="0"/>
          <a:lstStyle/>
          <a:p>
            <a:endParaRPr/>
          </a:p>
        </p:txBody>
      </p:sp>
      <p:sp>
        <p:nvSpPr>
          <p:cNvPr id="5" name="object 5"/>
          <p:cNvSpPr/>
          <p:nvPr/>
        </p:nvSpPr>
        <p:spPr>
          <a:xfrm>
            <a:off x="2071689" y="1"/>
            <a:ext cx="139700" cy="135255"/>
          </a:xfrm>
          <a:custGeom>
            <a:avLst/>
            <a:gdLst/>
            <a:ahLst/>
            <a:cxnLst/>
            <a:rect l="l" t="t" r="r" b="b"/>
            <a:pathLst>
              <a:path w="139700" h="135255">
                <a:moveTo>
                  <a:pt x="0" y="134933"/>
                </a:moveTo>
                <a:lnTo>
                  <a:pt x="139695" y="134933"/>
                </a:lnTo>
                <a:lnTo>
                  <a:pt x="139695" y="59"/>
                </a:lnTo>
                <a:lnTo>
                  <a:pt x="0" y="59"/>
                </a:lnTo>
                <a:lnTo>
                  <a:pt x="0" y="134933"/>
                </a:lnTo>
              </a:path>
            </a:pathLst>
          </a:custGeom>
          <a:solidFill>
            <a:srgbClr val="D6D6EB"/>
          </a:solidFill>
        </p:spPr>
        <p:txBody>
          <a:bodyPr wrap="square" lIns="0" tIns="0" rIns="0" bIns="0" rtlCol="0"/>
          <a:lstStyle/>
          <a:p>
            <a:endParaRPr/>
          </a:p>
        </p:txBody>
      </p:sp>
      <p:sp>
        <p:nvSpPr>
          <p:cNvPr id="6" name="object 6"/>
          <p:cNvSpPr/>
          <p:nvPr/>
        </p:nvSpPr>
        <p:spPr>
          <a:xfrm>
            <a:off x="2071689" y="134919"/>
            <a:ext cx="139700" cy="141605"/>
          </a:xfrm>
          <a:custGeom>
            <a:avLst/>
            <a:gdLst/>
            <a:ahLst/>
            <a:cxnLst/>
            <a:rect l="l" t="t" r="r" b="b"/>
            <a:pathLst>
              <a:path w="139700" h="141604">
                <a:moveTo>
                  <a:pt x="0" y="141291"/>
                </a:moveTo>
                <a:lnTo>
                  <a:pt x="139695" y="141291"/>
                </a:lnTo>
                <a:lnTo>
                  <a:pt x="139695" y="0"/>
                </a:lnTo>
                <a:lnTo>
                  <a:pt x="0" y="0"/>
                </a:lnTo>
                <a:lnTo>
                  <a:pt x="0" y="141291"/>
                </a:lnTo>
                <a:close/>
              </a:path>
            </a:pathLst>
          </a:custGeom>
          <a:solidFill>
            <a:srgbClr val="A8ABD6"/>
          </a:solidFill>
        </p:spPr>
        <p:txBody>
          <a:bodyPr wrap="square" lIns="0" tIns="0" rIns="0" bIns="0" rtlCol="0"/>
          <a:lstStyle/>
          <a:p>
            <a:endParaRPr/>
          </a:p>
        </p:txBody>
      </p:sp>
      <p:sp>
        <p:nvSpPr>
          <p:cNvPr id="7" name="object 7"/>
          <p:cNvSpPr/>
          <p:nvPr/>
        </p:nvSpPr>
        <p:spPr>
          <a:xfrm>
            <a:off x="1798642" y="274627"/>
            <a:ext cx="136525" cy="135255"/>
          </a:xfrm>
          <a:custGeom>
            <a:avLst/>
            <a:gdLst/>
            <a:ahLst/>
            <a:cxnLst/>
            <a:rect l="l" t="t" r="r" b="b"/>
            <a:pathLst>
              <a:path w="136525" h="135254">
                <a:moveTo>
                  <a:pt x="0" y="134933"/>
                </a:moveTo>
                <a:lnTo>
                  <a:pt x="136517" y="134933"/>
                </a:lnTo>
                <a:lnTo>
                  <a:pt x="136517" y="0"/>
                </a:lnTo>
                <a:lnTo>
                  <a:pt x="0" y="0"/>
                </a:lnTo>
                <a:lnTo>
                  <a:pt x="0" y="134933"/>
                </a:lnTo>
                <a:close/>
              </a:path>
            </a:pathLst>
          </a:custGeom>
          <a:solidFill>
            <a:srgbClr val="D6D6EB"/>
          </a:solidFill>
        </p:spPr>
        <p:txBody>
          <a:bodyPr wrap="square" lIns="0" tIns="0" rIns="0" bIns="0" rtlCol="0"/>
          <a:lstStyle/>
          <a:p>
            <a:endParaRPr/>
          </a:p>
        </p:txBody>
      </p:sp>
      <p:sp>
        <p:nvSpPr>
          <p:cNvPr id="8" name="object 8"/>
          <p:cNvSpPr/>
          <p:nvPr/>
        </p:nvSpPr>
        <p:spPr>
          <a:xfrm>
            <a:off x="1655767" y="136451"/>
            <a:ext cx="141605" cy="138430"/>
          </a:xfrm>
          <a:custGeom>
            <a:avLst/>
            <a:gdLst/>
            <a:ahLst/>
            <a:cxnLst/>
            <a:rect l="l" t="t" r="r" b="b"/>
            <a:pathLst>
              <a:path w="141604" h="138429">
                <a:moveTo>
                  <a:pt x="0" y="138112"/>
                </a:moveTo>
                <a:lnTo>
                  <a:pt x="141279" y="138112"/>
                </a:lnTo>
                <a:lnTo>
                  <a:pt x="141279" y="0"/>
                </a:lnTo>
                <a:lnTo>
                  <a:pt x="0" y="0"/>
                </a:lnTo>
                <a:lnTo>
                  <a:pt x="0" y="138112"/>
                </a:lnTo>
                <a:close/>
              </a:path>
            </a:pathLst>
          </a:custGeom>
          <a:solidFill>
            <a:srgbClr val="00178F"/>
          </a:solidFill>
        </p:spPr>
        <p:txBody>
          <a:bodyPr wrap="square" lIns="0" tIns="0" rIns="0" bIns="0" rtlCol="0"/>
          <a:lstStyle/>
          <a:p>
            <a:endParaRPr/>
          </a:p>
        </p:txBody>
      </p:sp>
      <p:sp>
        <p:nvSpPr>
          <p:cNvPr id="9" name="object 9"/>
          <p:cNvSpPr/>
          <p:nvPr/>
        </p:nvSpPr>
        <p:spPr>
          <a:xfrm>
            <a:off x="1933575" y="271447"/>
            <a:ext cx="138430" cy="138430"/>
          </a:xfrm>
          <a:custGeom>
            <a:avLst/>
            <a:gdLst/>
            <a:ahLst/>
            <a:cxnLst/>
            <a:rect l="l" t="t" r="r" b="b"/>
            <a:pathLst>
              <a:path w="138429" h="138429">
                <a:moveTo>
                  <a:pt x="0" y="138112"/>
                </a:moveTo>
                <a:lnTo>
                  <a:pt x="138112" y="138112"/>
                </a:lnTo>
                <a:lnTo>
                  <a:pt x="138112" y="0"/>
                </a:lnTo>
                <a:lnTo>
                  <a:pt x="0" y="0"/>
                </a:lnTo>
                <a:lnTo>
                  <a:pt x="0" y="138112"/>
                </a:lnTo>
                <a:close/>
              </a:path>
            </a:pathLst>
          </a:custGeom>
          <a:solidFill>
            <a:srgbClr val="A8ABD6"/>
          </a:solidFill>
        </p:spPr>
        <p:txBody>
          <a:bodyPr wrap="square" lIns="0" tIns="0" rIns="0" bIns="0" rtlCol="0"/>
          <a:lstStyle/>
          <a:p>
            <a:endParaRPr/>
          </a:p>
        </p:txBody>
      </p:sp>
      <p:sp>
        <p:nvSpPr>
          <p:cNvPr id="10" name="object 10"/>
          <p:cNvSpPr/>
          <p:nvPr/>
        </p:nvSpPr>
        <p:spPr>
          <a:xfrm>
            <a:off x="1798642" y="409582"/>
            <a:ext cx="136525" cy="136525"/>
          </a:xfrm>
          <a:custGeom>
            <a:avLst/>
            <a:gdLst/>
            <a:ahLst/>
            <a:cxnLst/>
            <a:rect l="l" t="t" r="r" b="b"/>
            <a:pathLst>
              <a:path w="136525" h="136525">
                <a:moveTo>
                  <a:pt x="0" y="136529"/>
                </a:moveTo>
                <a:lnTo>
                  <a:pt x="136517" y="136529"/>
                </a:lnTo>
                <a:lnTo>
                  <a:pt x="136517" y="0"/>
                </a:lnTo>
                <a:lnTo>
                  <a:pt x="0" y="0"/>
                </a:lnTo>
                <a:lnTo>
                  <a:pt x="0" y="136529"/>
                </a:lnTo>
                <a:close/>
              </a:path>
            </a:pathLst>
          </a:custGeom>
          <a:solidFill>
            <a:srgbClr val="A8ABD6"/>
          </a:solidFill>
        </p:spPr>
        <p:txBody>
          <a:bodyPr wrap="square" lIns="0" tIns="0" rIns="0" bIns="0" rtlCol="0"/>
          <a:lstStyle/>
          <a:p>
            <a:endParaRPr/>
          </a:p>
        </p:txBody>
      </p:sp>
      <p:sp>
        <p:nvSpPr>
          <p:cNvPr id="11" name="object 11"/>
          <p:cNvSpPr txBox="1">
            <a:spLocks noGrp="1"/>
          </p:cNvSpPr>
          <p:nvPr>
            <p:ph type="title"/>
          </p:nvPr>
        </p:nvSpPr>
        <p:spPr>
          <a:xfrm>
            <a:off x="3082637" y="386011"/>
            <a:ext cx="10245437" cy="620363"/>
          </a:xfrm>
          <a:prstGeom prst="rect">
            <a:avLst/>
          </a:prstGeom>
        </p:spPr>
        <p:txBody>
          <a:bodyPr vert="horz" wrap="square" lIns="0" tIns="0" rIns="0" bIns="0" rtlCol="0" anchor="ctr">
            <a:spAutoFit/>
          </a:bodyPr>
          <a:lstStyle/>
          <a:p>
            <a:pPr marL="80645">
              <a:lnSpc>
                <a:spcPts val="5235"/>
              </a:lnSpc>
            </a:pPr>
            <a:r>
              <a:rPr dirty="0"/>
              <a:t>Sty</a:t>
            </a:r>
            <a:r>
              <a:rPr spc="15" dirty="0"/>
              <a:t>l</a:t>
            </a:r>
            <a:r>
              <a:rPr dirty="0"/>
              <a:t>e</a:t>
            </a:r>
            <a:r>
              <a:rPr spc="90" dirty="0">
                <a:latin typeface="Times New Roman"/>
                <a:cs typeface="Times New Roman"/>
              </a:rPr>
              <a:t> </a:t>
            </a:r>
            <a:r>
              <a:rPr spc="-5" dirty="0"/>
              <a:t>4</a:t>
            </a:r>
            <a:r>
              <a:rPr dirty="0"/>
              <a:t>:</a:t>
            </a:r>
            <a:r>
              <a:rPr spc="120" dirty="0">
                <a:latin typeface="Times New Roman"/>
                <a:cs typeface="Times New Roman"/>
              </a:rPr>
              <a:t> </a:t>
            </a:r>
            <a:r>
              <a:rPr spc="-5" dirty="0"/>
              <a:t>Layere</a:t>
            </a:r>
            <a:r>
              <a:rPr dirty="0"/>
              <a:t>d</a:t>
            </a:r>
            <a:r>
              <a:rPr spc="105" dirty="0">
                <a:latin typeface="Times New Roman"/>
                <a:cs typeface="Times New Roman"/>
              </a:rPr>
              <a:t> </a:t>
            </a:r>
            <a:r>
              <a:rPr dirty="0"/>
              <a:t>Architectur</a:t>
            </a:r>
            <a:r>
              <a:rPr spc="-20" dirty="0"/>
              <a:t>e</a:t>
            </a:r>
            <a:r>
              <a:rPr dirty="0"/>
              <a:t>s</a:t>
            </a:r>
          </a:p>
        </p:txBody>
      </p:sp>
      <p:sp>
        <p:nvSpPr>
          <p:cNvPr id="12" name="object 12"/>
          <p:cNvSpPr txBox="1"/>
          <p:nvPr/>
        </p:nvSpPr>
        <p:spPr>
          <a:xfrm>
            <a:off x="1509336" y="1639571"/>
            <a:ext cx="9913629" cy="4491486"/>
          </a:xfrm>
          <a:prstGeom prst="rect">
            <a:avLst/>
          </a:prstGeom>
        </p:spPr>
        <p:txBody>
          <a:bodyPr vert="horz" wrap="square" lIns="0" tIns="0" rIns="0" bIns="0" rtlCol="0">
            <a:spAutoFit/>
          </a:bodyPr>
          <a:lstStyle/>
          <a:p>
            <a:pPr marL="355600" indent="-342900">
              <a:lnSpc>
                <a:spcPts val="3325"/>
              </a:lnSpc>
              <a:buClr>
                <a:srgbClr val="00007C"/>
              </a:buClr>
              <a:buSzPct val="75000"/>
              <a:buFont typeface="Wingdings"/>
              <a:buChar char=""/>
              <a:tabLst>
                <a:tab pos="356235" algn="l"/>
              </a:tabLst>
            </a:pPr>
            <a:r>
              <a:rPr sz="2800" spc="-20" dirty="0">
                <a:solidFill>
                  <a:srgbClr val="000098"/>
                </a:solidFill>
                <a:latin typeface="Arial"/>
                <a:cs typeface="Arial"/>
              </a:rPr>
              <a:t>Ad</a:t>
            </a:r>
            <a:r>
              <a:rPr sz="2800" spc="-5" dirty="0">
                <a:solidFill>
                  <a:srgbClr val="000098"/>
                </a:solidFill>
                <a:latin typeface="Arial"/>
                <a:cs typeface="Arial"/>
              </a:rPr>
              <a:t>v</a:t>
            </a:r>
            <a:r>
              <a:rPr sz="2800" spc="-25" dirty="0">
                <a:solidFill>
                  <a:srgbClr val="000098"/>
                </a:solidFill>
                <a:latin typeface="Arial"/>
                <a:cs typeface="Arial"/>
              </a:rPr>
              <a:t>a</a:t>
            </a:r>
            <a:r>
              <a:rPr sz="2800" spc="-10" dirty="0">
                <a:solidFill>
                  <a:srgbClr val="000098"/>
                </a:solidFill>
                <a:latin typeface="Arial"/>
                <a:cs typeface="Arial"/>
              </a:rPr>
              <a:t>nta</a:t>
            </a:r>
            <a:r>
              <a:rPr sz="2800" spc="-25" dirty="0">
                <a:solidFill>
                  <a:srgbClr val="000098"/>
                </a:solidFill>
                <a:latin typeface="Arial"/>
                <a:cs typeface="Arial"/>
              </a:rPr>
              <a:t>g</a:t>
            </a:r>
            <a:r>
              <a:rPr sz="2800" spc="-10" dirty="0">
                <a:solidFill>
                  <a:srgbClr val="000098"/>
                </a:solidFill>
                <a:latin typeface="Arial"/>
                <a:cs typeface="Arial"/>
              </a:rPr>
              <a:t>e</a:t>
            </a:r>
            <a:r>
              <a:rPr sz="2800" spc="-15" dirty="0">
                <a:solidFill>
                  <a:srgbClr val="000098"/>
                </a:solidFill>
                <a:latin typeface="Arial"/>
                <a:cs typeface="Arial"/>
              </a:rPr>
              <a:t>s</a:t>
            </a:r>
            <a:endParaRPr sz="2800" dirty="0">
              <a:latin typeface="Arial"/>
              <a:cs typeface="Arial"/>
            </a:endParaRPr>
          </a:p>
          <a:p>
            <a:pPr marL="750570" lvl="1" indent="-280670">
              <a:lnSpc>
                <a:spcPts val="2845"/>
              </a:lnSpc>
              <a:buClr>
                <a:srgbClr val="9898CC"/>
              </a:buClr>
              <a:buSzPct val="79166"/>
              <a:buFont typeface="Wingdings"/>
              <a:buChar char=""/>
              <a:tabLst>
                <a:tab pos="751205" algn="l"/>
              </a:tabLst>
            </a:pPr>
            <a:r>
              <a:rPr sz="2400" spc="-5" dirty="0">
                <a:latin typeface="Arial"/>
                <a:cs typeface="Arial"/>
              </a:rPr>
              <a:t>incr</a:t>
            </a:r>
            <a:r>
              <a:rPr sz="2400" spc="5" dirty="0">
                <a:latin typeface="Arial"/>
                <a:cs typeface="Arial"/>
              </a:rPr>
              <a:t>e</a:t>
            </a:r>
            <a:r>
              <a:rPr sz="2400" spc="-5" dirty="0">
                <a:latin typeface="Arial"/>
                <a:cs typeface="Arial"/>
              </a:rPr>
              <a:t>asin</a:t>
            </a:r>
            <a:r>
              <a:rPr sz="2400" dirty="0">
                <a:latin typeface="Arial"/>
                <a:cs typeface="Arial"/>
              </a:rPr>
              <a:t>g</a:t>
            </a:r>
            <a:r>
              <a:rPr sz="2400" spc="90" dirty="0">
                <a:latin typeface="Times New Roman"/>
                <a:cs typeface="Times New Roman"/>
              </a:rPr>
              <a:t> </a:t>
            </a:r>
            <a:r>
              <a:rPr sz="2400" spc="-5" dirty="0">
                <a:latin typeface="Arial"/>
                <a:cs typeface="Arial"/>
              </a:rPr>
              <a:t>abs</a:t>
            </a:r>
            <a:r>
              <a:rPr sz="2400" spc="5" dirty="0">
                <a:latin typeface="Arial"/>
                <a:cs typeface="Arial"/>
              </a:rPr>
              <a:t>t</a:t>
            </a:r>
            <a:r>
              <a:rPr sz="2400" dirty="0">
                <a:latin typeface="Arial"/>
                <a:cs typeface="Arial"/>
              </a:rPr>
              <a:t>ra</a:t>
            </a:r>
            <a:r>
              <a:rPr sz="2400" spc="5" dirty="0">
                <a:latin typeface="Arial"/>
                <a:cs typeface="Arial"/>
              </a:rPr>
              <a:t>c</a:t>
            </a:r>
            <a:r>
              <a:rPr sz="2400" dirty="0">
                <a:latin typeface="Arial"/>
                <a:cs typeface="Arial"/>
              </a:rPr>
              <a:t>ti</a:t>
            </a:r>
            <a:r>
              <a:rPr sz="2400" spc="-10" dirty="0">
                <a:latin typeface="Arial"/>
                <a:cs typeface="Arial"/>
              </a:rPr>
              <a:t>o</a:t>
            </a:r>
            <a:r>
              <a:rPr sz="2400" dirty="0">
                <a:latin typeface="Arial"/>
                <a:cs typeface="Arial"/>
              </a:rPr>
              <a:t>n</a:t>
            </a:r>
            <a:r>
              <a:rPr sz="2400" spc="5" dirty="0">
                <a:latin typeface="Times New Roman"/>
                <a:cs typeface="Times New Roman"/>
              </a:rPr>
              <a:t> </a:t>
            </a:r>
            <a:r>
              <a:rPr sz="2400" spc="-5" dirty="0">
                <a:latin typeface="Arial"/>
                <a:cs typeface="Arial"/>
              </a:rPr>
              <a:t>levels</a:t>
            </a:r>
            <a:endParaRPr sz="2400" dirty="0">
              <a:latin typeface="Arial"/>
              <a:cs typeface="Arial"/>
            </a:endParaRPr>
          </a:p>
          <a:p>
            <a:pPr marL="750570" lvl="1" indent="-280670">
              <a:buClr>
                <a:srgbClr val="9898CC"/>
              </a:buClr>
              <a:buSzPct val="79166"/>
              <a:buFont typeface="Wingdings"/>
              <a:buChar char=""/>
              <a:tabLst>
                <a:tab pos="751205" algn="l"/>
              </a:tabLst>
            </a:pPr>
            <a:r>
              <a:rPr sz="2400" dirty="0">
                <a:latin typeface="Arial"/>
                <a:cs typeface="Arial"/>
              </a:rPr>
              <a:t>M</a:t>
            </a:r>
            <a:r>
              <a:rPr sz="2400" spc="-5" dirty="0">
                <a:latin typeface="Arial"/>
                <a:cs typeface="Arial"/>
              </a:rPr>
              <a:t>aintainabilit</a:t>
            </a:r>
            <a:r>
              <a:rPr sz="2400" dirty="0">
                <a:latin typeface="Arial"/>
                <a:cs typeface="Arial"/>
              </a:rPr>
              <a:t>y</a:t>
            </a:r>
            <a:r>
              <a:rPr sz="2400" spc="15" dirty="0">
                <a:latin typeface="Times New Roman"/>
                <a:cs typeface="Times New Roman"/>
              </a:rPr>
              <a:t> </a:t>
            </a:r>
            <a:r>
              <a:rPr sz="2400" dirty="0">
                <a:latin typeface="Arial"/>
                <a:cs typeface="Arial"/>
              </a:rPr>
              <a:t>– each</a:t>
            </a:r>
            <a:r>
              <a:rPr sz="2400" spc="15" dirty="0">
                <a:latin typeface="Arial"/>
                <a:cs typeface="Arial"/>
              </a:rPr>
              <a:t> </a:t>
            </a:r>
            <a:r>
              <a:rPr sz="2400" dirty="0">
                <a:latin typeface="Arial"/>
                <a:cs typeface="Arial"/>
              </a:rPr>
              <a:t>laye</a:t>
            </a:r>
            <a:r>
              <a:rPr sz="2400" spc="85" dirty="0">
                <a:latin typeface="Arial"/>
                <a:cs typeface="Arial"/>
              </a:rPr>
              <a:t>r</a:t>
            </a:r>
            <a:r>
              <a:rPr sz="2400" spc="-55" dirty="0">
                <a:latin typeface="Arial"/>
                <a:cs typeface="Arial"/>
              </a:rPr>
              <a:t>’</a:t>
            </a:r>
            <a:r>
              <a:rPr sz="2400" dirty="0">
                <a:latin typeface="Arial"/>
                <a:cs typeface="Arial"/>
              </a:rPr>
              <a:t>s</a:t>
            </a:r>
            <a:r>
              <a:rPr sz="2400" spc="30" dirty="0">
                <a:latin typeface="Arial"/>
                <a:cs typeface="Arial"/>
              </a:rPr>
              <a:t> </a:t>
            </a:r>
            <a:r>
              <a:rPr sz="2400" dirty="0">
                <a:latin typeface="Arial"/>
                <a:cs typeface="Arial"/>
              </a:rPr>
              <a:t>role</a:t>
            </a:r>
            <a:r>
              <a:rPr sz="2400" spc="5" dirty="0">
                <a:latin typeface="Arial"/>
                <a:cs typeface="Arial"/>
              </a:rPr>
              <a:t> </a:t>
            </a:r>
            <a:r>
              <a:rPr sz="2400" dirty="0">
                <a:latin typeface="Arial"/>
                <a:cs typeface="Arial"/>
              </a:rPr>
              <a:t>is</a:t>
            </a:r>
            <a:r>
              <a:rPr sz="2400" spc="-45" dirty="0">
                <a:latin typeface="Arial"/>
                <a:cs typeface="Arial"/>
              </a:rPr>
              <a:t> </a:t>
            </a:r>
            <a:r>
              <a:rPr sz="2400" spc="-5" dirty="0">
                <a:latin typeface="Arial"/>
                <a:cs typeface="Arial"/>
              </a:rPr>
              <a:t>de</a:t>
            </a:r>
            <a:r>
              <a:rPr sz="2400" spc="5" dirty="0">
                <a:latin typeface="Arial"/>
                <a:cs typeface="Arial"/>
              </a:rPr>
              <a:t>f</a:t>
            </a:r>
            <a:r>
              <a:rPr sz="2400" spc="-5" dirty="0">
                <a:latin typeface="Arial"/>
                <a:cs typeface="Arial"/>
              </a:rPr>
              <a:t>ined</a:t>
            </a:r>
            <a:endParaRPr sz="2400" dirty="0">
              <a:latin typeface="Arial"/>
              <a:cs typeface="Arial"/>
            </a:endParaRPr>
          </a:p>
          <a:p>
            <a:pPr marL="750570" lvl="1" indent="-280670">
              <a:buClr>
                <a:srgbClr val="9898CC"/>
              </a:buClr>
              <a:buSzPct val="79166"/>
              <a:buFont typeface="Wingdings"/>
              <a:buChar char=""/>
              <a:tabLst>
                <a:tab pos="751205" algn="l"/>
              </a:tabLst>
            </a:pPr>
            <a:r>
              <a:rPr sz="2400" spc="-5" dirty="0">
                <a:latin typeface="Arial"/>
                <a:cs typeface="Arial"/>
              </a:rPr>
              <a:t>Reuse</a:t>
            </a:r>
            <a:endParaRPr sz="2400" dirty="0">
              <a:latin typeface="Arial"/>
              <a:cs typeface="Arial"/>
            </a:endParaRPr>
          </a:p>
          <a:p>
            <a:pPr marL="750570" marR="92710" lvl="1" indent="-280670">
              <a:lnSpc>
                <a:spcPct val="79600"/>
              </a:lnSpc>
              <a:spcBef>
                <a:spcPts val="610"/>
              </a:spcBef>
              <a:buClr>
                <a:srgbClr val="9898CC"/>
              </a:buClr>
              <a:buSzPct val="79166"/>
              <a:buFont typeface="Wingdings"/>
              <a:buChar char=""/>
              <a:tabLst>
                <a:tab pos="751205" algn="l"/>
              </a:tabLst>
            </a:pPr>
            <a:r>
              <a:rPr sz="2400" spc="-15" dirty="0">
                <a:latin typeface="Arial"/>
                <a:cs typeface="Arial"/>
              </a:rPr>
              <a:t>Por</a:t>
            </a:r>
            <a:r>
              <a:rPr sz="2400" spc="-5" dirty="0">
                <a:latin typeface="Arial"/>
                <a:cs typeface="Arial"/>
              </a:rPr>
              <a:t>tabil</a:t>
            </a:r>
            <a:r>
              <a:rPr sz="2400" spc="-10" dirty="0">
                <a:latin typeface="Arial"/>
                <a:cs typeface="Arial"/>
              </a:rPr>
              <a:t>ity</a:t>
            </a:r>
            <a:r>
              <a:rPr sz="2400" spc="10" dirty="0">
                <a:latin typeface="Times New Roman"/>
                <a:cs typeface="Times New Roman"/>
              </a:rPr>
              <a:t> </a:t>
            </a:r>
            <a:r>
              <a:rPr sz="2400" dirty="0">
                <a:latin typeface="Arial"/>
                <a:cs typeface="Arial"/>
              </a:rPr>
              <a:t>(</a:t>
            </a:r>
            <a:r>
              <a:rPr sz="2400" spc="10" dirty="0">
                <a:latin typeface="Arial"/>
                <a:cs typeface="Arial"/>
              </a:rPr>
              <a:t>r</a:t>
            </a:r>
            <a:r>
              <a:rPr sz="2400" spc="-5" dirty="0">
                <a:latin typeface="Arial"/>
                <a:cs typeface="Arial"/>
              </a:rPr>
              <a:t>eplacin</a:t>
            </a:r>
            <a:r>
              <a:rPr sz="2400" dirty="0">
                <a:latin typeface="Arial"/>
                <a:cs typeface="Arial"/>
              </a:rPr>
              <a:t>g</a:t>
            </a:r>
            <a:r>
              <a:rPr sz="2400" spc="105" dirty="0">
                <a:latin typeface="Times New Roman"/>
                <a:cs typeface="Times New Roman"/>
              </a:rPr>
              <a:t> </a:t>
            </a:r>
            <a:r>
              <a:rPr sz="2400" spc="-5" dirty="0">
                <a:latin typeface="Arial"/>
                <a:cs typeface="Arial"/>
              </a:rPr>
              <a:t>laye</a:t>
            </a:r>
            <a:r>
              <a:rPr sz="2400" spc="5" dirty="0">
                <a:latin typeface="Arial"/>
                <a:cs typeface="Arial"/>
              </a:rPr>
              <a:t>r</a:t>
            </a:r>
            <a:r>
              <a:rPr sz="2400" dirty="0">
                <a:latin typeface="Arial"/>
                <a:cs typeface="Arial"/>
              </a:rPr>
              <a:t>s</a:t>
            </a:r>
            <a:r>
              <a:rPr sz="2400" spc="40" dirty="0">
                <a:latin typeface="Times New Roman"/>
                <a:cs typeface="Times New Roman"/>
              </a:rPr>
              <a:t> </a:t>
            </a:r>
            <a:r>
              <a:rPr sz="2400" spc="-10" dirty="0">
                <a:latin typeface="Arial"/>
                <a:cs typeface="Arial"/>
              </a:rPr>
              <a:t>to</a:t>
            </a:r>
            <a:r>
              <a:rPr sz="2400" spc="50" dirty="0">
                <a:latin typeface="Times New Roman"/>
                <a:cs typeface="Times New Roman"/>
              </a:rPr>
              <a:t> </a:t>
            </a:r>
            <a:r>
              <a:rPr sz="2400" spc="-5" dirty="0">
                <a:latin typeface="Arial"/>
                <a:cs typeface="Arial"/>
              </a:rPr>
              <a:t>wor</a:t>
            </a:r>
            <a:r>
              <a:rPr sz="2400" dirty="0">
                <a:latin typeface="Arial"/>
                <a:cs typeface="Arial"/>
              </a:rPr>
              <a:t>k</a:t>
            </a:r>
            <a:r>
              <a:rPr sz="2400" spc="70" dirty="0">
                <a:latin typeface="Times New Roman"/>
                <a:cs typeface="Times New Roman"/>
              </a:rPr>
              <a:t> </a:t>
            </a:r>
            <a:r>
              <a:rPr sz="2400" spc="-5" dirty="0">
                <a:latin typeface="Arial"/>
                <a:cs typeface="Arial"/>
              </a:rPr>
              <a:t>withi</a:t>
            </a:r>
            <a:r>
              <a:rPr sz="2400" dirty="0">
                <a:latin typeface="Arial"/>
                <a:cs typeface="Arial"/>
              </a:rPr>
              <a:t>n</a:t>
            </a:r>
            <a:r>
              <a:rPr sz="2400" spc="50" dirty="0">
                <a:latin typeface="Times New Roman"/>
                <a:cs typeface="Times New Roman"/>
              </a:rPr>
              <a:t> </a:t>
            </a:r>
            <a:r>
              <a:rPr sz="2400" dirty="0">
                <a:latin typeface="Arial"/>
                <a:cs typeface="Arial"/>
              </a:rPr>
              <a:t>a</a:t>
            </a:r>
            <a:r>
              <a:rPr sz="2400" spc="65" dirty="0">
                <a:latin typeface="Times New Roman"/>
                <a:cs typeface="Times New Roman"/>
              </a:rPr>
              <a:t> </a:t>
            </a:r>
            <a:r>
              <a:rPr sz="2400" spc="-5" dirty="0">
                <a:latin typeface="Arial"/>
                <a:cs typeface="Arial"/>
              </a:rPr>
              <a:t>di</a:t>
            </a:r>
            <a:r>
              <a:rPr sz="2400" spc="-45" dirty="0">
                <a:latin typeface="Arial"/>
                <a:cs typeface="Arial"/>
              </a:rPr>
              <a:t>f</a:t>
            </a:r>
            <a:r>
              <a:rPr sz="2400" spc="-10" dirty="0">
                <a:latin typeface="Arial"/>
                <a:cs typeface="Arial"/>
              </a:rPr>
              <a:t>fe</a:t>
            </a:r>
            <a:r>
              <a:rPr sz="2400" dirty="0">
                <a:latin typeface="Arial"/>
                <a:cs typeface="Arial"/>
              </a:rPr>
              <a:t>ren</a:t>
            </a:r>
            <a:r>
              <a:rPr sz="2400" spc="-10" dirty="0">
                <a:latin typeface="Arial"/>
                <a:cs typeface="Arial"/>
              </a:rPr>
              <a:t>t</a:t>
            </a:r>
            <a:r>
              <a:rPr sz="2400" spc="-10" dirty="0">
                <a:latin typeface="Times New Roman"/>
                <a:cs typeface="Times New Roman"/>
              </a:rPr>
              <a:t> </a:t>
            </a:r>
            <a:r>
              <a:rPr sz="2400" dirty="0">
                <a:latin typeface="Arial"/>
                <a:cs typeface="Arial"/>
              </a:rPr>
              <a:t>con</a:t>
            </a:r>
            <a:r>
              <a:rPr sz="2400" spc="5" dirty="0">
                <a:latin typeface="Arial"/>
                <a:cs typeface="Arial"/>
              </a:rPr>
              <a:t>t</a:t>
            </a:r>
            <a:r>
              <a:rPr sz="2400" spc="-5" dirty="0">
                <a:latin typeface="Arial"/>
                <a:cs typeface="Arial"/>
              </a:rPr>
              <a:t>e</a:t>
            </a:r>
            <a:r>
              <a:rPr sz="2400" spc="-10" dirty="0">
                <a:latin typeface="Arial"/>
                <a:cs typeface="Arial"/>
              </a:rPr>
              <a:t>xt)</a:t>
            </a:r>
            <a:endParaRPr sz="2400" dirty="0">
              <a:latin typeface="Arial"/>
              <a:cs typeface="Arial"/>
            </a:endParaRPr>
          </a:p>
          <a:p>
            <a:pPr marL="355600" indent="-342900">
              <a:spcBef>
                <a:spcPts val="894"/>
              </a:spcBef>
              <a:buClr>
                <a:srgbClr val="00007C"/>
              </a:buClr>
              <a:buSzPct val="75000"/>
              <a:buFont typeface="Wingdings"/>
              <a:buChar char=""/>
              <a:tabLst>
                <a:tab pos="356235" algn="l"/>
              </a:tabLst>
            </a:pPr>
            <a:r>
              <a:rPr sz="2800" spc="-20" dirty="0">
                <a:solidFill>
                  <a:srgbClr val="000098"/>
                </a:solidFill>
                <a:latin typeface="Arial"/>
                <a:cs typeface="Arial"/>
              </a:rPr>
              <a:t>Di</a:t>
            </a:r>
            <a:r>
              <a:rPr sz="2800" spc="-10" dirty="0">
                <a:solidFill>
                  <a:srgbClr val="000098"/>
                </a:solidFill>
                <a:latin typeface="Arial"/>
                <a:cs typeface="Arial"/>
              </a:rPr>
              <a:t>s</a:t>
            </a:r>
            <a:r>
              <a:rPr sz="2800" spc="-25" dirty="0">
                <a:solidFill>
                  <a:srgbClr val="000098"/>
                </a:solidFill>
                <a:latin typeface="Arial"/>
                <a:cs typeface="Arial"/>
              </a:rPr>
              <a:t>a</a:t>
            </a:r>
            <a:r>
              <a:rPr sz="2800" spc="-10" dirty="0">
                <a:solidFill>
                  <a:srgbClr val="000098"/>
                </a:solidFill>
                <a:latin typeface="Arial"/>
                <a:cs typeface="Arial"/>
              </a:rPr>
              <a:t>d</a:t>
            </a:r>
            <a:r>
              <a:rPr sz="2800" spc="-15" dirty="0">
                <a:solidFill>
                  <a:srgbClr val="000098"/>
                </a:solidFill>
                <a:latin typeface="Arial"/>
                <a:cs typeface="Arial"/>
              </a:rPr>
              <a:t>v</a:t>
            </a:r>
            <a:r>
              <a:rPr sz="2800" spc="-10" dirty="0">
                <a:solidFill>
                  <a:srgbClr val="000098"/>
                </a:solidFill>
                <a:latin typeface="Arial"/>
                <a:cs typeface="Arial"/>
              </a:rPr>
              <a:t>a</a:t>
            </a:r>
            <a:r>
              <a:rPr sz="2800" spc="-25" dirty="0">
                <a:solidFill>
                  <a:srgbClr val="000098"/>
                </a:solidFill>
                <a:latin typeface="Arial"/>
                <a:cs typeface="Arial"/>
              </a:rPr>
              <a:t>n</a:t>
            </a:r>
            <a:r>
              <a:rPr sz="2800" spc="-5" dirty="0">
                <a:solidFill>
                  <a:srgbClr val="000098"/>
                </a:solidFill>
                <a:latin typeface="Arial"/>
                <a:cs typeface="Arial"/>
              </a:rPr>
              <a:t>t</a:t>
            </a:r>
            <a:r>
              <a:rPr sz="2800" spc="-25" dirty="0">
                <a:solidFill>
                  <a:srgbClr val="000098"/>
                </a:solidFill>
                <a:latin typeface="Arial"/>
                <a:cs typeface="Arial"/>
              </a:rPr>
              <a:t>ages</a:t>
            </a:r>
            <a:endParaRPr sz="2800" dirty="0">
              <a:latin typeface="Arial"/>
              <a:cs typeface="Arial"/>
            </a:endParaRPr>
          </a:p>
          <a:p>
            <a:pPr marL="750570" marR="222885" lvl="1" indent="-280670">
              <a:lnSpc>
                <a:spcPts val="2300"/>
              </a:lnSpc>
              <a:spcBef>
                <a:spcPts val="585"/>
              </a:spcBef>
              <a:buClr>
                <a:srgbClr val="9898CC"/>
              </a:buClr>
              <a:buSzPct val="79166"/>
              <a:buFont typeface="Wingdings"/>
              <a:buChar char=""/>
              <a:tabLst>
                <a:tab pos="751205" algn="l"/>
              </a:tabLst>
            </a:pPr>
            <a:r>
              <a:rPr sz="2400" spc="-5" dirty="0">
                <a:latin typeface="Arial"/>
                <a:cs typeface="Arial"/>
              </a:rPr>
              <a:t>no</a:t>
            </a:r>
            <a:r>
              <a:rPr sz="2400" dirty="0">
                <a:latin typeface="Arial"/>
                <a:cs typeface="Arial"/>
              </a:rPr>
              <a:t>t</a:t>
            </a:r>
            <a:r>
              <a:rPr sz="2400" spc="70" dirty="0">
                <a:latin typeface="Times New Roman"/>
                <a:cs typeface="Times New Roman"/>
              </a:rPr>
              <a:t> </a:t>
            </a:r>
            <a:r>
              <a:rPr sz="2400" spc="-5" dirty="0">
                <a:latin typeface="Arial"/>
                <a:cs typeface="Arial"/>
              </a:rPr>
              <a:t>un</a:t>
            </a:r>
            <a:r>
              <a:rPr sz="2400" spc="-10" dirty="0">
                <a:latin typeface="Arial"/>
                <a:cs typeface="Arial"/>
              </a:rPr>
              <a:t>i</a:t>
            </a:r>
            <a:r>
              <a:rPr sz="2400" dirty="0">
                <a:latin typeface="Arial"/>
                <a:cs typeface="Arial"/>
              </a:rPr>
              <a:t>ve</a:t>
            </a:r>
            <a:r>
              <a:rPr sz="2400" spc="5" dirty="0">
                <a:latin typeface="Arial"/>
                <a:cs typeface="Arial"/>
              </a:rPr>
              <a:t>r</a:t>
            </a:r>
            <a:r>
              <a:rPr sz="2400" dirty="0">
                <a:latin typeface="Arial"/>
                <a:cs typeface="Arial"/>
              </a:rPr>
              <a:t>sally</a:t>
            </a:r>
            <a:r>
              <a:rPr sz="2400" spc="105" dirty="0">
                <a:latin typeface="Times New Roman"/>
                <a:cs typeface="Times New Roman"/>
              </a:rPr>
              <a:t> </a:t>
            </a:r>
            <a:r>
              <a:rPr sz="2400" spc="-5" dirty="0">
                <a:latin typeface="Arial"/>
                <a:cs typeface="Arial"/>
              </a:rPr>
              <a:t>applicabl</a:t>
            </a:r>
            <a:r>
              <a:rPr sz="2400" dirty="0">
                <a:latin typeface="Arial"/>
                <a:cs typeface="Arial"/>
              </a:rPr>
              <a:t>e</a:t>
            </a:r>
            <a:r>
              <a:rPr sz="2400" spc="75" dirty="0">
                <a:latin typeface="Times New Roman"/>
                <a:cs typeface="Times New Roman"/>
              </a:rPr>
              <a:t> </a:t>
            </a:r>
            <a:r>
              <a:rPr sz="2400" dirty="0">
                <a:latin typeface="Arial"/>
                <a:cs typeface="Arial"/>
              </a:rPr>
              <a:t>–</a:t>
            </a:r>
            <a:r>
              <a:rPr sz="2400" spc="-10" dirty="0">
                <a:latin typeface="Arial"/>
                <a:cs typeface="Arial"/>
              </a:rPr>
              <a:t> </a:t>
            </a:r>
            <a:r>
              <a:rPr sz="2400" dirty="0">
                <a:latin typeface="Arial"/>
                <a:cs typeface="Arial"/>
              </a:rPr>
              <a:t>so</a:t>
            </a:r>
            <a:r>
              <a:rPr sz="2400" spc="5" dirty="0">
                <a:latin typeface="Arial"/>
                <a:cs typeface="Arial"/>
              </a:rPr>
              <a:t>m</a:t>
            </a:r>
            <a:r>
              <a:rPr sz="2400" dirty="0">
                <a:latin typeface="Arial"/>
                <a:cs typeface="Arial"/>
              </a:rPr>
              <a:t>e</a:t>
            </a:r>
            <a:r>
              <a:rPr sz="2400" spc="60" dirty="0">
                <a:latin typeface="Times New Roman"/>
                <a:cs typeface="Times New Roman"/>
              </a:rPr>
              <a:t> </a:t>
            </a:r>
            <a:r>
              <a:rPr sz="2400" dirty="0">
                <a:latin typeface="Arial"/>
                <a:cs typeface="Arial"/>
              </a:rPr>
              <a:t>co</a:t>
            </a:r>
            <a:r>
              <a:rPr sz="2400" spc="5" dirty="0">
                <a:latin typeface="Arial"/>
                <a:cs typeface="Arial"/>
              </a:rPr>
              <a:t>m</a:t>
            </a:r>
            <a:r>
              <a:rPr sz="2400" spc="-5" dirty="0">
                <a:latin typeface="Arial"/>
                <a:cs typeface="Arial"/>
              </a:rPr>
              <a:t>ponent</a:t>
            </a:r>
            <a:r>
              <a:rPr sz="2400" dirty="0">
                <a:latin typeface="Arial"/>
                <a:cs typeface="Arial"/>
              </a:rPr>
              <a:t>s</a:t>
            </a:r>
            <a:r>
              <a:rPr sz="2400" spc="-50" dirty="0">
                <a:latin typeface="Times New Roman"/>
                <a:cs typeface="Times New Roman"/>
              </a:rPr>
              <a:t> </a:t>
            </a:r>
            <a:r>
              <a:rPr sz="2400" dirty="0">
                <a:latin typeface="Arial"/>
                <a:cs typeface="Arial"/>
              </a:rPr>
              <a:t>m</a:t>
            </a:r>
            <a:r>
              <a:rPr sz="2400" spc="-5" dirty="0">
                <a:latin typeface="Arial"/>
                <a:cs typeface="Arial"/>
              </a:rPr>
              <a:t>ay</a:t>
            </a:r>
            <a:r>
              <a:rPr sz="2400" spc="-5" dirty="0">
                <a:latin typeface="Times New Roman"/>
                <a:cs typeface="Times New Roman"/>
              </a:rPr>
              <a:t> </a:t>
            </a:r>
            <a:r>
              <a:rPr sz="2400" spc="-5" dirty="0">
                <a:latin typeface="Arial"/>
                <a:cs typeface="Arial"/>
              </a:rPr>
              <a:t>b</a:t>
            </a:r>
            <a:r>
              <a:rPr sz="2400" dirty="0">
                <a:latin typeface="Arial"/>
                <a:cs typeface="Arial"/>
              </a:rPr>
              <a:t>e</a:t>
            </a:r>
            <a:r>
              <a:rPr sz="2400" spc="70" dirty="0">
                <a:latin typeface="Times New Roman"/>
                <a:cs typeface="Times New Roman"/>
              </a:rPr>
              <a:t> </a:t>
            </a:r>
            <a:r>
              <a:rPr sz="2400" dirty="0">
                <a:latin typeface="Arial"/>
                <a:cs typeface="Arial"/>
              </a:rPr>
              <a:t>sp</a:t>
            </a:r>
            <a:r>
              <a:rPr sz="2400" spc="5" dirty="0">
                <a:latin typeface="Arial"/>
                <a:cs typeface="Arial"/>
              </a:rPr>
              <a:t>r</a:t>
            </a:r>
            <a:r>
              <a:rPr sz="2400" spc="-5" dirty="0">
                <a:latin typeface="Arial"/>
                <a:cs typeface="Arial"/>
              </a:rPr>
              <a:t>ea</a:t>
            </a:r>
            <a:r>
              <a:rPr sz="2400" dirty="0">
                <a:latin typeface="Arial"/>
                <a:cs typeface="Arial"/>
              </a:rPr>
              <a:t>d</a:t>
            </a:r>
            <a:r>
              <a:rPr sz="2400" spc="80" dirty="0">
                <a:latin typeface="Times New Roman"/>
                <a:cs typeface="Times New Roman"/>
              </a:rPr>
              <a:t> </a:t>
            </a:r>
            <a:r>
              <a:rPr sz="2400" spc="-5" dirty="0">
                <a:latin typeface="Arial"/>
                <a:cs typeface="Arial"/>
              </a:rPr>
              <a:t>ar</a:t>
            </a:r>
            <a:r>
              <a:rPr sz="2400" dirty="0">
                <a:latin typeface="Arial"/>
                <a:cs typeface="Arial"/>
              </a:rPr>
              <a:t>o</a:t>
            </a:r>
            <a:r>
              <a:rPr sz="2400" spc="-5" dirty="0">
                <a:latin typeface="Arial"/>
                <a:cs typeface="Arial"/>
              </a:rPr>
              <a:t>un</a:t>
            </a:r>
            <a:r>
              <a:rPr sz="2400" dirty="0">
                <a:latin typeface="Arial"/>
                <a:cs typeface="Arial"/>
              </a:rPr>
              <a:t>d</a:t>
            </a:r>
            <a:r>
              <a:rPr sz="2400" spc="55" dirty="0">
                <a:latin typeface="Times New Roman"/>
                <a:cs typeface="Times New Roman"/>
              </a:rPr>
              <a:t> </a:t>
            </a:r>
            <a:r>
              <a:rPr sz="2400" spc="-5" dirty="0">
                <a:latin typeface="Arial"/>
                <a:cs typeface="Arial"/>
              </a:rPr>
              <a:t>di</a:t>
            </a:r>
            <a:r>
              <a:rPr sz="2400" spc="-45" dirty="0">
                <a:latin typeface="Arial"/>
                <a:cs typeface="Arial"/>
              </a:rPr>
              <a:t>f</a:t>
            </a:r>
            <a:r>
              <a:rPr sz="2400" spc="-10" dirty="0">
                <a:latin typeface="Arial"/>
                <a:cs typeface="Arial"/>
              </a:rPr>
              <a:t>fe</a:t>
            </a:r>
            <a:r>
              <a:rPr sz="2400" dirty="0">
                <a:latin typeface="Arial"/>
                <a:cs typeface="Arial"/>
              </a:rPr>
              <a:t>ren</a:t>
            </a:r>
            <a:r>
              <a:rPr sz="2400" spc="-10" dirty="0">
                <a:latin typeface="Arial"/>
                <a:cs typeface="Arial"/>
              </a:rPr>
              <a:t>t</a:t>
            </a:r>
            <a:r>
              <a:rPr sz="2400" spc="5" dirty="0">
                <a:latin typeface="Times New Roman"/>
                <a:cs typeface="Times New Roman"/>
              </a:rPr>
              <a:t> </a:t>
            </a:r>
            <a:r>
              <a:rPr sz="2400" spc="-5" dirty="0">
                <a:latin typeface="Arial"/>
                <a:cs typeface="Arial"/>
              </a:rPr>
              <a:t>laye</a:t>
            </a:r>
            <a:r>
              <a:rPr sz="2400" spc="5" dirty="0">
                <a:latin typeface="Arial"/>
                <a:cs typeface="Arial"/>
              </a:rPr>
              <a:t>r</a:t>
            </a:r>
            <a:r>
              <a:rPr sz="2400" dirty="0">
                <a:latin typeface="Arial"/>
                <a:cs typeface="Arial"/>
              </a:rPr>
              <a:t>s</a:t>
            </a:r>
          </a:p>
          <a:p>
            <a:pPr marL="750570" lvl="1" indent="-280670">
              <a:lnSpc>
                <a:spcPts val="2775"/>
              </a:lnSpc>
              <a:buClr>
                <a:srgbClr val="9898CC"/>
              </a:buClr>
              <a:buSzPct val="79166"/>
              <a:buFont typeface="Wingdings"/>
              <a:buChar char=""/>
              <a:tabLst>
                <a:tab pos="751205" algn="l"/>
              </a:tabLst>
            </a:pPr>
            <a:r>
              <a:rPr sz="2400" spc="-15" dirty="0">
                <a:latin typeface="Arial"/>
                <a:cs typeface="Arial"/>
              </a:rPr>
              <a:t>Per</a:t>
            </a:r>
            <a:r>
              <a:rPr sz="2400" spc="-5" dirty="0">
                <a:latin typeface="Arial"/>
                <a:cs typeface="Arial"/>
              </a:rPr>
              <a:t>for</a:t>
            </a:r>
            <a:r>
              <a:rPr sz="2400" spc="10" dirty="0">
                <a:latin typeface="Arial"/>
                <a:cs typeface="Arial"/>
              </a:rPr>
              <a:t>m</a:t>
            </a:r>
            <a:r>
              <a:rPr sz="2400" spc="-5" dirty="0">
                <a:latin typeface="Arial"/>
                <a:cs typeface="Arial"/>
              </a:rPr>
              <a:t>an</a:t>
            </a:r>
            <a:r>
              <a:rPr sz="2400" spc="-10" dirty="0">
                <a:latin typeface="Arial"/>
                <a:cs typeface="Arial"/>
              </a:rPr>
              <a:t>c</a:t>
            </a:r>
            <a:r>
              <a:rPr sz="2400" dirty="0">
                <a:latin typeface="Arial"/>
                <a:cs typeface="Arial"/>
              </a:rPr>
              <a:t>e</a:t>
            </a:r>
          </a:p>
          <a:p>
            <a:pPr marL="750570" lvl="1" indent="-280670">
              <a:lnSpc>
                <a:spcPts val="2840"/>
              </a:lnSpc>
              <a:buClr>
                <a:srgbClr val="9898CC"/>
              </a:buClr>
              <a:buSzPct val="79166"/>
              <a:buFont typeface="Wingdings"/>
              <a:buChar char=""/>
              <a:tabLst>
                <a:tab pos="751205" algn="l"/>
              </a:tabLst>
            </a:pPr>
            <a:r>
              <a:rPr sz="2400" spc="-5" dirty="0">
                <a:latin typeface="Arial"/>
                <a:cs typeface="Arial"/>
              </a:rPr>
              <a:t>dete</a:t>
            </a:r>
            <a:r>
              <a:rPr sz="2400" spc="5" dirty="0">
                <a:latin typeface="Arial"/>
                <a:cs typeface="Arial"/>
              </a:rPr>
              <a:t>r</a:t>
            </a:r>
            <a:r>
              <a:rPr sz="2400" dirty="0">
                <a:latin typeface="Arial"/>
                <a:cs typeface="Arial"/>
              </a:rPr>
              <a:t>mining</a:t>
            </a:r>
            <a:r>
              <a:rPr sz="2400" spc="30" dirty="0">
                <a:latin typeface="Times New Roman"/>
                <a:cs typeface="Times New Roman"/>
              </a:rPr>
              <a:t> </a:t>
            </a:r>
            <a:r>
              <a:rPr sz="2400" dirty="0">
                <a:latin typeface="Arial"/>
                <a:cs typeface="Arial"/>
              </a:rPr>
              <a:t>the</a:t>
            </a:r>
            <a:r>
              <a:rPr sz="2400" spc="15" dirty="0">
                <a:latin typeface="Times New Roman"/>
                <a:cs typeface="Times New Roman"/>
              </a:rPr>
              <a:t> </a:t>
            </a:r>
            <a:r>
              <a:rPr sz="2400" dirty="0">
                <a:latin typeface="Arial"/>
                <a:cs typeface="Arial"/>
              </a:rPr>
              <a:t>cor</a:t>
            </a:r>
            <a:r>
              <a:rPr sz="2400" spc="5" dirty="0">
                <a:latin typeface="Arial"/>
                <a:cs typeface="Arial"/>
              </a:rPr>
              <a:t>r</a:t>
            </a:r>
            <a:r>
              <a:rPr sz="2400" spc="-5" dirty="0">
                <a:latin typeface="Arial"/>
                <a:cs typeface="Arial"/>
              </a:rPr>
              <a:t>ec</a:t>
            </a:r>
            <a:r>
              <a:rPr sz="2400" dirty="0">
                <a:latin typeface="Arial"/>
                <a:cs typeface="Arial"/>
              </a:rPr>
              <a:t>t</a:t>
            </a:r>
            <a:r>
              <a:rPr sz="2400" spc="45" dirty="0">
                <a:latin typeface="Times New Roman"/>
                <a:cs typeface="Times New Roman"/>
              </a:rPr>
              <a:t> </a:t>
            </a:r>
            <a:r>
              <a:rPr sz="2400" spc="-5" dirty="0">
                <a:latin typeface="Arial"/>
                <a:cs typeface="Arial"/>
              </a:rPr>
              <a:t>abst</a:t>
            </a:r>
            <a:r>
              <a:rPr sz="2400" spc="10" dirty="0">
                <a:latin typeface="Arial"/>
                <a:cs typeface="Arial"/>
              </a:rPr>
              <a:t>r</a:t>
            </a:r>
            <a:r>
              <a:rPr sz="2400" spc="-5" dirty="0">
                <a:latin typeface="Arial"/>
                <a:cs typeface="Arial"/>
              </a:rPr>
              <a:t>actio</a:t>
            </a:r>
            <a:r>
              <a:rPr sz="2400" dirty="0">
                <a:latin typeface="Arial"/>
                <a:cs typeface="Arial"/>
              </a:rPr>
              <a:t>n</a:t>
            </a:r>
            <a:r>
              <a:rPr sz="2400" spc="10" dirty="0">
                <a:latin typeface="Times New Roman"/>
                <a:cs typeface="Times New Roman"/>
              </a:rPr>
              <a:t> </a:t>
            </a:r>
            <a:r>
              <a:rPr sz="2400" spc="-5" dirty="0">
                <a:latin typeface="Arial"/>
                <a:cs typeface="Arial"/>
              </a:rPr>
              <a:t>level</a:t>
            </a:r>
            <a:endParaRPr sz="2400" dirty="0">
              <a:latin typeface="Arial"/>
              <a:cs typeface="Arial"/>
            </a:endParaRPr>
          </a:p>
          <a:p>
            <a:pPr marL="750570" marR="5080" lvl="1" indent="-280670">
              <a:lnSpc>
                <a:spcPts val="2300"/>
              </a:lnSpc>
              <a:spcBef>
                <a:spcPts val="580"/>
              </a:spcBef>
              <a:buClr>
                <a:srgbClr val="9898CC"/>
              </a:buClr>
              <a:buSzPct val="79166"/>
              <a:buFont typeface="Wingdings"/>
              <a:buChar char=""/>
              <a:tabLst>
                <a:tab pos="751205" algn="l"/>
              </a:tabLst>
            </a:pPr>
            <a:r>
              <a:rPr sz="2400" spc="-10" dirty="0">
                <a:latin typeface="Arial"/>
                <a:cs typeface="Arial"/>
              </a:rPr>
              <a:t>In</a:t>
            </a:r>
            <a:r>
              <a:rPr sz="2400" spc="55" dirty="0">
                <a:latin typeface="Times New Roman"/>
                <a:cs typeface="Times New Roman"/>
              </a:rPr>
              <a:t> </a:t>
            </a:r>
            <a:r>
              <a:rPr sz="2400" spc="-5" dirty="0">
                <a:latin typeface="Arial"/>
                <a:cs typeface="Arial"/>
              </a:rPr>
              <a:t>pr</a:t>
            </a:r>
            <a:r>
              <a:rPr sz="2400" dirty="0">
                <a:latin typeface="Arial"/>
                <a:cs typeface="Arial"/>
              </a:rPr>
              <a:t>a</a:t>
            </a:r>
            <a:r>
              <a:rPr sz="2400" spc="-15" dirty="0">
                <a:latin typeface="Arial"/>
                <a:cs typeface="Arial"/>
              </a:rPr>
              <a:t>c</a:t>
            </a:r>
            <a:r>
              <a:rPr sz="2400" spc="-5" dirty="0">
                <a:latin typeface="Arial"/>
                <a:cs typeface="Arial"/>
              </a:rPr>
              <a:t>tic</a:t>
            </a:r>
            <a:r>
              <a:rPr sz="2400" dirty="0">
                <a:latin typeface="Arial"/>
                <a:cs typeface="Arial"/>
              </a:rPr>
              <a:t>e</a:t>
            </a:r>
            <a:r>
              <a:rPr sz="2400" spc="5" dirty="0">
                <a:latin typeface="Times New Roman"/>
                <a:cs typeface="Times New Roman"/>
              </a:rPr>
              <a:t> </a:t>
            </a:r>
            <a:r>
              <a:rPr sz="2400" dirty="0">
                <a:latin typeface="Arial"/>
                <a:cs typeface="Arial"/>
              </a:rPr>
              <a:t>– </a:t>
            </a:r>
            <a:r>
              <a:rPr sz="2400" spc="-5" dirty="0">
                <a:latin typeface="Arial"/>
                <a:cs typeface="Arial"/>
              </a:rPr>
              <a:t>laye</a:t>
            </a:r>
            <a:r>
              <a:rPr sz="2400" dirty="0">
                <a:latin typeface="Arial"/>
                <a:cs typeface="Arial"/>
              </a:rPr>
              <a:t>r</a:t>
            </a:r>
            <a:r>
              <a:rPr sz="2400" spc="70" dirty="0">
                <a:latin typeface="Times New Roman"/>
                <a:cs typeface="Times New Roman"/>
              </a:rPr>
              <a:t> </a:t>
            </a:r>
            <a:r>
              <a:rPr sz="2400" dirty="0">
                <a:latin typeface="Arial"/>
                <a:cs typeface="Arial"/>
              </a:rPr>
              <a:t>bridging</a:t>
            </a:r>
            <a:r>
              <a:rPr sz="2400" spc="105" dirty="0">
                <a:latin typeface="Times New Roman"/>
                <a:cs typeface="Times New Roman"/>
              </a:rPr>
              <a:t> </a:t>
            </a:r>
            <a:r>
              <a:rPr sz="2400" dirty="0">
                <a:latin typeface="Arial"/>
                <a:cs typeface="Arial"/>
              </a:rPr>
              <a:t>m</a:t>
            </a:r>
            <a:r>
              <a:rPr sz="2400" spc="-5" dirty="0">
                <a:latin typeface="Arial"/>
                <a:cs typeface="Arial"/>
              </a:rPr>
              <a:t>a</a:t>
            </a:r>
            <a:r>
              <a:rPr sz="2400" dirty="0">
                <a:latin typeface="Arial"/>
                <a:cs typeface="Arial"/>
              </a:rPr>
              <a:t>y</a:t>
            </a:r>
            <a:r>
              <a:rPr sz="2400" spc="65" dirty="0">
                <a:latin typeface="Times New Roman"/>
                <a:cs typeface="Times New Roman"/>
              </a:rPr>
              <a:t> </a:t>
            </a:r>
            <a:r>
              <a:rPr sz="2400" spc="-5" dirty="0">
                <a:latin typeface="Arial"/>
                <a:cs typeface="Arial"/>
              </a:rPr>
              <a:t>b</a:t>
            </a:r>
            <a:r>
              <a:rPr sz="2400" dirty="0">
                <a:latin typeface="Arial"/>
                <a:cs typeface="Arial"/>
              </a:rPr>
              <a:t>e</a:t>
            </a:r>
            <a:r>
              <a:rPr sz="2400" spc="80" dirty="0">
                <a:latin typeface="Times New Roman"/>
                <a:cs typeface="Times New Roman"/>
              </a:rPr>
              <a:t> </a:t>
            </a:r>
            <a:r>
              <a:rPr sz="2400" dirty="0">
                <a:latin typeface="Arial"/>
                <a:cs typeface="Arial"/>
              </a:rPr>
              <a:t>req</a:t>
            </a:r>
            <a:r>
              <a:rPr sz="2400" spc="-5" dirty="0">
                <a:latin typeface="Arial"/>
                <a:cs typeface="Arial"/>
              </a:rPr>
              <a:t>uire</a:t>
            </a:r>
            <a:r>
              <a:rPr sz="2400" dirty="0">
                <a:latin typeface="Arial"/>
                <a:cs typeface="Arial"/>
              </a:rPr>
              <a:t>d</a:t>
            </a:r>
            <a:r>
              <a:rPr sz="2400" spc="35" dirty="0">
                <a:latin typeface="Times New Roman"/>
                <a:cs typeface="Times New Roman"/>
              </a:rPr>
              <a:t> </a:t>
            </a:r>
            <a:r>
              <a:rPr sz="2400" dirty="0">
                <a:latin typeface="Arial"/>
                <a:cs typeface="Arial"/>
              </a:rPr>
              <a:t>– a</a:t>
            </a:r>
            <a:r>
              <a:rPr sz="2400" spc="5" dirty="0">
                <a:latin typeface="Times New Roman"/>
                <a:cs typeface="Times New Roman"/>
              </a:rPr>
              <a:t> </a:t>
            </a:r>
            <a:r>
              <a:rPr sz="2400" spc="-5" dirty="0">
                <a:latin typeface="Arial"/>
                <a:cs typeface="Arial"/>
              </a:rPr>
              <a:t>layer</a:t>
            </a:r>
            <a:r>
              <a:rPr sz="2400" spc="-5" dirty="0">
                <a:latin typeface="Times New Roman"/>
                <a:cs typeface="Times New Roman"/>
              </a:rPr>
              <a:t> </a:t>
            </a:r>
            <a:r>
              <a:rPr sz="2400" dirty="0">
                <a:latin typeface="Arial"/>
                <a:cs typeface="Arial"/>
              </a:rPr>
              <a:t>m</a:t>
            </a:r>
            <a:r>
              <a:rPr sz="2400" spc="-5" dirty="0">
                <a:latin typeface="Arial"/>
                <a:cs typeface="Arial"/>
              </a:rPr>
              <a:t>igh</a:t>
            </a:r>
            <a:r>
              <a:rPr sz="2400" dirty="0">
                <a:latin typeface="Arial"/>
                <a:cs typeface="Arial"/>
              </a:rPr>
              <a:t>t</a:t>
            </a:r>
            <a:r>
              <a:rPr sz="2400" spc="75" dirty="0">
                <a:latin typeface="Times New Roman"/>
                <a:cs typeface="Times New Roman"/>
              </a:rPr>
              <a:t> </a:t>
            </a:r>
            <a:r>
              <a:rPr sz="2400" spc="-5" dirty="0">
                <a:latin typeface="Arial"/>
                <a:cs typeface="Arial"/>
              </a:rPr>
              <a:t>nee</a:t>
            </a:r>
            <a:r>
              <a:rPr sz="2400" dirty="0">
                <a:latin typeface="Arial"/>
                <a:cs typeface="Arial"/>
              </a:rPr>
              <a:t>d</a:t>
            </a:r>
            <a:r>
              <a:rPr sz="2400" spc="65" dirty="0">
                <a:latin typeface="Times New Roman"/>
                <a:cs typeface="Times New Roman"/>
              </a:rPr>
              <a:t> </a:t>
            </a:r>
            <a:r>
              <a:rPr sz="2400" spc="-10" dirty="0">
                <a:latin typeface="Arial"/>
                <a:cs typeface="Arial"/>
              </a:rPr>
              <a:t>to</a:t>
            </a:r>
            <a:r>
              <a:rPr sz="2400" spc="40" dirty="0">
                <a:latin typeface="Times New Roman"/>
                <a:cs typeface="Times New Roman"/>
              </a:rPr>
              <a:t> </a:t>
            </a:r>
            <a:r>
              <a:rPr sz="2400" dirty="0">
                <a:latin typeface="Arial"/>
                <a:cs typeface="Arial"/>
              </a:rPr>
              <a:t>co</a:t>
            </a:r>
            <a:r>
              <a:rPr sz="2400" spc="5" dirty="0">
                <a:latin typeface="Arial"/>
                <a:cs typeface="Arial"/>
              </a:rPr>
              <a:t>m</a:t>
            </a:r>
            <a:r>
              <a:rPr sz="2400" dirty="0">
                <a:latin typeface="Arial"/>
                <a:cs typeface="Arial"/>
              </a:rPr>
              <a:t>m</a:t>
            </a:r>
            <a:r>
              <a:rPr sz="2400" spc="-5" dirty="0">
                <a:latin typeface="Arial"/>
                <a:cs typeface="Arial"/>
              </a:rPr>
              <a:t>unica</a:t>
            </a:r>
            <a:r>
              <a:rPr sz="2400" spc="5" dirty="0">
                <a:latin typeface="Arial"/>
                <a:cs typeface="Arial"/>
              </a:rPr>
              <a:t>t</a:t>
            </a:r>
            <a:r>
              <a:rPr sz="2400" dirty="0">
                <a:latin typeface="Arial"/>
                <a:cs typeface="Arial"/>
              </a:rPr>
              <a:t>e</a:t>
            </a:r>
            <a:r>
              <a:rPr sz="2400" spc="25" dirty="0">
                <a:latin typeface="Times New Roman"/>
                <a:cs typeface="Times New Roman"/>
              </a:rPr>
              <a:t> </a:t>
            </a:r>
            <a:r>
              <a:rPr sz="2400" spc="-5" dirty="0">
                <a:latin typeface="Arial"/>
                <a:cs typeface="Arial"/>
              </a:rPr>
              <a:t>dire</a:t>
            </a:r>
            <a:r>
              <a:rPr sz="2400" spc="5" dirty="0">
                <a:latin typeface="Arial"/>
                <a:cs typeface="Arial"/>
              </a:rPr>
              <a:t>c</a:t>
            </a:r>
            <a:r>
              <a:rPr sz="2400" dirty="0">
                <a:latin typeface="Arial"/>
                <a:cs typeface="Arial"/>
              </a:rPr>
              <a:t>tly</a:t>
            </a:r>
            <a:r>
              <a:rPr sz="2400" spc="40" dirty="0">
                <a:latin typeface="Times New Roman"/>
                <a:cs typeface="Times New Roman"/>
              </a:rPr>
              <a:t> </a:t>
            </a:r>
            <a:r>
              <a:rPr sz="2400" spc="-5" dirty="0">
                <a:latin typeface="Arial"/>
                <a:cs typeface="Arial"/>
              </a:rPr>
              <a:t>wit</a:t>
            </a:r>
            <a:r>
              <a:rPr sz="2400" dirty="0">
                <a:latin typeface="Arial"/>
                <a:cs typeface="Arial"/>
              </a:rPr>
              <a:t>h</a:t>
            </a:r>
            <a:r>
              <a:rPr sz="2400" spc="15" dirty="0">
                <a:latin typeface="Times New Roman"/>
                <a:cs typeface="Times New Roman"/>
              </a:rPr>
              <a:t> </a:t>
            </a:r>
            <a:r>
              <a:rPr sz="2400" dirty="0">
                <a:latin typeface="Arial"/>
                <a:cs typeface="Arial"/>
              </a:rPr>
              <a:t>a</a:t>
            </a:r>
            <a:r>
              <a:rPr sz="2400" spc="65" dirty="0">
                <a:latin typeface="Times New Roman"/>
                <a:cs typeface="Times New Roman"/>
              </a:rPr>
              <a:t> </a:t>
            </a:r>
            <a:r>
              <a:rPr sz="2400" spc="-5" dirty="0">
                <a:latin typeface="Arial"/>
                <a:cs typeface="Arial"/>
              </a:rPr>
              <a:t>no</a:t>
            </a:r>
            <a:r>
              <a:rPr sz="2400" spc="-20" dirty="0">
                <a:latin typeface="Arial"/>
                <a:cs typeface="Arial"/>
              </a:rPr>
              <a:t>n</a:t>
            </a:r>
            <a:r>
              <a:rPr sz="2400" dirty="0">
                <a:latin typeface="Arial"/>
                <a:cs typeface="Arial"/>
              </a:rPr>
              <a:t>-</a:t>
            </a:r>
            <a:r>
              <a:rPr sz="2400" dirty="0">
                <a:latin typeface="Times New Roman"/>
                <a:cs typeface="Times New Roman"/>
              </a:rPr>
              <a:t> </a:t>
            </a:r>
            <a:r>
              <a:rPr sz="2400" spc="-5" dirty="0">
                <a:latin typeface="Arial"/>
                <a:cs typeface="Arial"/>
              </a:rPr>
              <a:t>neighbour</a:t>
            </a:r>
            <a:endParaRPr sz="2400" dirty="0">
              <a:latin typeface="Arial"/>
              <a:cs typeface="Arial"/>
            </a:endParaRPr>
          </a:p>
        </p:txBody>
      </p:sp>
    </p:spTree>
    <p:extLst>
      <p:ext uri="{BB962C8B-B14F-4D97-AF65-F5344CB8AC3E}">
        <p14:creationId xmlns:p14="http://schemas.microsoft.com/office/powerpoint/2010/main" val="3397106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524000" y="0"/>
            <a:ext cx="285750" cy="533400"/>
          </a:xfrm>
          <a:prstGeom prst="rect">
            <a:avLst/>
          </a:prstGeom>
          <a:blipFill>
            <a:blip r:embed="rId3" cstate="print"/>
            <a:stretch>
              <a:fillRect/>
            </a:stretch>
          </a:blipFill>
        </p:spPr>
        <p:txBody>
          <a:bodyPr wrap="square" lIns="0" tIns="0" rIns="0" bIns="0" rtlCol="0"/>
          <a:lstStyle/>
          <a:p>
            <a:endParaRPr/>
          </a:p>
        </p:txBody>
      </p:sp>
      <p:sp>
        <p:nvSpPr>
          <p:cNvPr id="3" name="object 3"/>
          <p:cNvSpPr/>
          <p:nvPr/>
        </p:nvSpPr>
        <p:spPr>
          <a:xfrm>
            <a:off x="1936752" y="134923"/>
            <a:ext cx="8731239" cy="274637"/>
          </a:xfrm>
          <a:prstGeom prst="rect">
            <a:avLst/>
          </a:prstGeom>
          <a:blipFill>
            <a:blip r:embed="rId4" cstate="print"/>
            <a:stretch>
              <a:fillRect/>
            </a:stretch>
          </a:blipFill>
        </p:spPr>
        <p:txBody>
          <a:bodyPr wrap="square" lIns="0" tIns="0" rIns="0" bIns="0" rtlCol="0"/>
          <a:lstStyle/>
          <a:p>
            <a:endParaRPr/>
          </a:p>
        </p:txBody>
      </p:sp>
      <p:sp>
        <p:nvSpPr>
          <p:cNvPr id="4" name="object 4"/>
          <p:cNvSpPr/>
          <p:nvPr/>
        </p:nvSpPr>
        <p:spPr>
          <a:xfrm>
            <a:off x="1933575" y="134866"/>
            <a:ext cx="138430" cy="136525"/>
          </a:xfrm>
          <a:custGeom>
            <a:avLst/>
            <a:gdLst/>
            <a:ahLst/>
            <a:cxnLst/>
            <a:rect l="l" t="t" r="r" b="b"/>
            <a:pathLst>
              <a:path w="138429" h="136525">
                <a:moveTo>
                  <a:pt x="0" y="136529"/>
                </a:moveTo>
                <a:lnTo>
                  <a:pt x="138112" y="136529"/>
                </a:lnTo>
                <a:lnTo>
                  <a:pt x="138112" y="0"/>
                </a:lnTo>
                <a:lnTo>
                  <a:pt x="0" y="0"/>
                </a:lnTo>
                <a:lnTo>
                  <a:pt x="0" y="136529"/>
                </a:lnTo>
                <a:close/>
              </a:path>
            </a:pathLst>
          </a:custGeom>
          <a:solidFill>
            <a:srgbClr val="D6D6EB"/>
          </a:solidFill>
        </p:spPr>
        <p:txBody>
          <a:bodyPr wrap="square" lIns="0" tIns="0" rIns="0" bIns="0" rtlCol="0"/>
          <a:lstStyle/>
          <a:p>
            <a:endParaRPr/>
          </a:p>
        </p:txBody>
      </p:sp>
      <p:sp>
        <p:nvSpPr>
          <p:cNvPr id="5" name="object 5"/>
          <p:cNvSpPr/>
          <p:nvPr/>
        </p:nvSpPr>
        <p:spPr>
          <a:xfrm>
            <a:off x="2071689" y="1"/>
            <a:ext cx="139700" cy="135255"/>
          </a:xfrm>
          <a:custGeom>
            <a:avLst/>
            <a:gdLst/>
            <a:ahLst/>
            <a:cxnLst/>
            <a:rect l="l" t="t" r="r" b="b"/>
            <a:pathLst>
              <a:path w="139700" h="135255">
                <a:moveTo>
                  <a:pt x="0" y="134933"/>
                </a:moveTo>
                <a:lnTo>
                  <a:pt x="139695" y="134933"/>
                </a:lnTo>
                <a:lnTo>
                  <a:pt x="139695" y="59"/>
                </a:lnTo>
                <a:lnTo>
                  <a:pt x="0" y="59"/>
                </a:lnTo>
                <a:lnTo>
                  <a:pt x="0" y="134933"/>
                </a:lnTo>
              </a:path>
            </a:pathLst>
          </a:custGeom>
          <a:solidFill>
            <a:srgbClr val="D6D6EB"/>
          </a:solidFill>
        </p:spPr>
        <p:txBody>
          <a:bodyPr wrap="square" lIns="0" tIns="0" rIns="0" bIns="0" rtlCol="0"/>
          <a:lstStyle/>
          <a:p>
            <a:endParaRPr/>
          </a:p>
        </p:txBody>
      </p:sp>
      <p:sp>
        <p:nvSpPr>
          <p:cNvPr id="6" name="object 6"/>
          <p:cNvSpPr/>
          <p:nvPr/>
        </p:nvSpPr>
        <p:spPr>
          <a:xfrm>
            <a:off x="2071689" y="134919"/>
            <a:ext cx="139700" cy="141605"/>
          </a:xfrm>
          <a:custGeom>
            <a:avLst/>
            <a:gdLst/>
            <a:ahLst/>
            <a:cxnLst/>
            <a:rect l="l" t="t" r="r" b="b"/>
            <a:pathLst>
              <a:path w="139700" h="141604">
                <a:moveTo>
                  <a:pt x="0" y="141291"/>
                </a:moveTo>
                <a:lnTo>
                  <a:pt x="139695" y="141291"/>
                </a:lnTo>
                <a:lnTo>
                  <a:pt x="139695" y="0"/>
                </a:lnTo>
                <a:lnTo>
                  <a:pt x="0" y="0"/>
                </a:lnTo>
                <a:lnTo>
                  <a:pt x="0" y="141291"/>
                </a:lnTo>
                <a:close/>
              </a:path>
            </a:pathLst>
          </a:custGeom>
          <a:solidFill>
            <a:srgbClr val="A8ABD6"/>
          </a:solidFill>
        </p:spPr>
        <p:txBody>
          <a:bodyPr wrap="square" lIns="0" tIns="0" rIns="0" bIns="0" rtlCol="0"/>
          <a:lstStyle/>
          <a:p>
            <a:endParaRPr/>
          </a:p>
        </p:txBody>
      </p:sp>
      <p:sp>
        <p:nvSpPr>
          <p:cNvPr id="7" name="object 7"/>
          <p:cNvSpPr/>
          <p:nvPr/>
        </p:nvSpPr>
        <p:spPr>
          <a:xfrm>
            <a:off x="1798642" y="274627"/>
            <a:ext cx="136525" cy="135255"/>
          </a:xfrm>
          <a:custGeom>
            <a:avLst/>
            <a:gdLst/>
            <a:ahLst/>
            <a:cxnLst/>
            <a:rect l="l" t="t" r="r" b="b"/>
            <a:pathLst>
              <a:path w="136525" h="135254">
                <a:moveTo>
                  <a:pt x="0" y="134933"/>
                </a:moveTo>
                <a:lnTo>
                  <a:pt x="136517" y="134933"/>
                </a:lnTo>
                <a:lnTo>
                  <a:pt x="136517" y="0"/>
                </a:lnTo>
                <a:lnTo>
                  <a:pt x="0" y="0"/>
                </a:lnTo>
                <a:lnTo>
                  <a:pt x="0" y="134933"/>
                </a:lnTo>
                <a:close/>
              </a:path>
            </a:pathLst>
          </a:custGeom>
          <a:solidFill>
            <a:srgbClr val="D6D6EB"/>
          </a:solidFill>
        </p:spPr>
        <p:txBody>
          <a:bodyPr wrap="square" lIns="0" tIns="0" rIns="0" bIns="0" rtlCol="0"/>
          <a:lstStyle/>
          <a:p>
            <a:endParaRPr/>
          </a:p>
        </p:txBody>
      </p:sp>
      <p:sp>
        <p:nvSpPr>
          <p:cNvPr id="8" name="object 8"/>
          <p:cNvSpPr/>
          <p:nvPr/>
        </p:nvSpPr>
        <p:spPr>
          <a:xfrm>
            <a:off x="1655767" y="136451"/>
            <a:ext cx="141605" cy="138430"/>
          </a:xfrm>
          <a:custGeom>
            <a:avLst/>
            <a:gdLst/>
            <a:ahLst/>
            <a:cxnLst/>
            <a:rect l="l" t="t" r="r" b="b"/>
            <a:pathLst>
              <a:path w="141604" h="138429">
                <a:moveTo>
                  <a:pt x="0" y="138112"/>
                </a:moveTo>
                <a:lnTo>
                  <a:pt x="141279" y="138112"/>
                </a:lnTo>
                <a:lnTo>
                  <a:pt x="141279" y="0"/>
                </a:lnTo>
                <a:lnTo>
                  <a:pt x="0" y="0"/>
                </a:lnTo>
                <a:lnTo>
                  <a:pt x="0" y="138112"/>
                </a:lnTo>
                <a:close/>
              </a:path>
            </a:pathLst>
          </a:custGeom>
          <a:solidFill>
            <a:srgbClr val="00178F"/>
          </a:solidFill>
        </p:spPr>
        <p:txBody>
          <a:bodyPr wrap="square" lIns="0" tIns="0" rIns="0" bIns="0" rtlCol="0"/>
          <a:lstStyle/>
          <a:p>
            <a:endParaRPr/>
          </a:p>
        </p:txBody>
      </p:sp>
      <p:sp>
        <p:nvSpPr>
          <p:cNvPr id="9" name="object 9"/>
          <p:cNvSpPr/>
          <p:nvPr/>
        </p:nvSpPr>
        <p:spPr>
          <a:xfrm>
            <a:off x="1933575" y="271447"/>
            <a:ext cx="138430" cy="138430"/>
          </a:xfrm>
          <a:custGeom>
            <a:avLst/>
            <a:gdLst/>
            <a:ahLst/>
            <a:cxnLst/>
            <a:rect l="l" t="t" r="r" b="b"/>
            <a:pathLst>
              <a:path w="138429" h="138429">
                <a:moveTo>
                  <a:pt x="0" y="138112"/>
                </a:moveTo>
                <a:lnTo>
                  <a:pt x="138112" y="138112"/>
                </a:lnTo>
                <a:lnTo>
                  <a:pt x="138112" y="0"/>
                </a:lnTo>
                <a:lnTo>
                  <a:pt x="0" y="0"/>
                </a:lnTo>
                <a:lnTo>
                  <a:pt x="0" y="138112"/>
                </a:lnTo>
                <a:close/>
              </a:path>
            </a:pathLst>
          </a:custGeom>
          <a:solidFill>
            <a:srgbClr val="A8ABD6"/>
          </a:solidFill>
        </p:spPr>
        <p:txBody>
          <a:bodyPr wrap="square" lIns="0" tIns="0" rIns="0" bIns="0" rtlCol="0"/>
          <a:lstStyle/>
          <a:p>
            <a:endParaRPr/>
          </a:p>
        </p:txBody>
      </p:sp>
      <p:sp>
        <p:nvSpPr>
          <p:cNvPr id="10" name="object 10"/>
          <p:cNvSpPr/>
          <p:nvPr/>
        </p:nvSpPr>
        <p:spPr>
          <a:xfrm>
            <a:off x="1798642" y="409582"/>
            <a:ext cx="136525" cy="136525"/>
          </a:xfrm>
          <a:custGeom>
            <a:avLst/>
            <a:gdLst/>
            <a:ahLst/>
            <a:cxnLst/>
            <a:rect l="l" t="t" r="r" b="b"/>
            <a:pathLst>
              <a:path w="136525" h="136525">
                <a:moveTo>
                  <a:pt x="0" y="136529"/>
                </a:moveTo>
                <a:lnTo>
                  <a:pt x="136517" y="136529"/>
                </a:lnTo>
                <a:lnTo>
                  <a:pt x="136517" y="0"/>
                </a:lnTo>
                <a:lnTo>
                  <a:pt x="0" y="0"/>
                </a:lnTo>
                <a:lnTo>
                  <a:pt x="0" y="136529"/>
                </a:lnTo>
                <a:close/>
              </a:path>
            </a:pathLst>
          </a:custGeom>
          <a:solidFill>
            <a:srgbClr val="A8ABD6"/>
          </a:solidFill>
        </p:spPr>
        <p:txBody>
          <a:bodyPr wrap="square" lIns="0" tIns="0" rIns="0" bIns="0" rtlCol="0"/>
          <a:lstStyle/>
          <a:p>
            <a:endParaRPr/>
          </a:p>
        </p:txBody>
      </p:sp>
      <p:sp>
        <p:nvSpPr>
          <p:cNvPr id="11" name="object 11"/>
          <p:cNvSpPr txBox="1">
            <a:spLocks noGrp="1"/>
          </p:cNvSpPr>
          <p:nvPr>
            <p:ph type="title"/>
          </p:nvPr>
        </p:nvSpPr>
        <p:spPr>
          <a:xfrm>
            <a:off x="3082637" y="386011"/>
            <a:ext cx="10245437" cy="620363"/>
          </a:xfrm>
          <a:prstGeom prst="rect">
            <a:avLst/>
          </a:prstGeom>
        </p:spPr>
        <p:txBody>
          <a:bodyPr vert="horz" wrap="square" lIns="0" tIns="0" rIns="0" bIns="0" rtlCol="0" anchor="ctr">
            <a:spAutoFit/>
          </a:bodyPr>
          <a:lstStyle/>
          <a:p>
            <a:pPr marL="80645">
              <a:lnSpc>
                <a:spcPts val="5235"/>
              </a:lnSpc>
            </a:pPr>
            <a:r>
              <a:rPr dirty="0"/>
              <a:t>Sty</a:t>
            </a:r>
            <a:r>
              <a:rPr spc="15" dirty="0"/>
              <a:t>l</a:t>
            </a:r>
            <a:r>
              <a:rPr dirty="0"/>
              <a:t>e</a:t>
            </a:r>
            <a:r>
              <a:rPr spc="90" dirty="0">
                <a:latin typeface="Times New Roman"/>
                <a:cs typeface="Times New Roman"/>
              </a:rPr>
              <a:t> </a:t>
            </a:r>
            <a:r>
              <a:rPr spc="-5" dirty="0"/>
              <a:t>5</a:t>
            </a:r>
            <a:r>
              <a:rPr dirty="0"/>
              <a:t>:</a:t>
            </a:r>
            <a:r>
              <a:rPr spc="125" dirty="0">
                <a:latin typeface="Times New Roman"/>
                <a:cs typeface="Times New Roman"/>
              </a:rPr>
              <a:t> </a:t>
            </a:r>
            <a:r>
              <a:rPr dirty="0"/>
              <a:t>B</a:t>
            </a:r>
            <a:r>
              <a:rPr spc="5" dirty="0"/>
              <a:t>l</a:t>
            </a:r>
            <a:r>
              <a:rPr spc="-5" dirty="0"/>
              <a:t>ac</a:t>
            </a:r>
            <a:r>
              <a:rPr spc="5" dirty="0"/>
              <a:t>k</a:t>
            </a:r>
            <a:r>
              <a:rPr spc="-5" dirty="0"/>
              <a:t>boar</a:t>
            </a:r>
            <a:r>
              <a:rPr dirty="0"/>
              <a:t>d</a:t>
            </a:r>
            <a:r>
              <a:rPr spc="50" dirty="0">
                <a:latin typeface="Times New Roman"/>
                <a:cs typeface="Times New Roman"/>
              </a:rPr>
              <a:t> </a:t>
            </a:r>
            <a:r>
              <a:rPr dirty="0"/>
              <a:t>(Reposito</a:t>
            </a:r>
            <a:r>
              <a:rPr spc="-25" dirty="0"/>
              <a:t>r</a:t>
            </a:r>
            <a:r>
              <a:rPr dirty="0"/>
              <a:t>y)</a:t>
            </a:r>
          </a:p>
        </p:txBody>
      </p:sp>
      <p:sp>
        <p:nvSpPr>
          <p:cNvPr id="12" name="object 12"/>
          <p:cNvSpPr txBox="1"/>
          <p:nvPr/>
        </p:nvSpPr>
        <p:spPr>
          <a:xfrm>
            <a:off x="1852987" y="1516929"/>
            <a:ext cx="7917815" cy="4021614"/>
          </a:xfrm>
          <a:prstGeom prst="rect">
            <a:avLst/>
          </a:prstGeom>
        </p:spPr>
        <p:txBody>
          <a:bodyPr vert="horz" wrap="square" lIns="0" tIns="0" rIns="0" bIns="0" rtlCol="0">
            <a:spAutoFit/>
          </a:bodyPr>
          <a:lstStyle/>
          <a:p>
            <a:pPr marL="355600" indent="-342900">
              <a:buClr>
                <a:srgbClr val="00007C"/>
              </a:buClr>
              <a:buSzPct val="75000"/>
              <a:buFont typeface="Wingdings"/>
              <a:buChar char=""/>
              <a:tabLst>
                <a:tab pos="356235" algn="l"/>
              </a:tabLst>
            </a:pPr>
            <a:r>
              <a:rPr sz="2800" spc="-180" dirty="0">
                <a:latin typeface="Arial"/>
                <a:cs typeface="Arial"/>
              </a:rPr>
              <a:t>T</a:t>
            </a:r>
            <a:r>
              <a:rPr sz="2800" spc="-30" dirty="0">
                <a:latin typeface="Arial"/>
                <a:cs typeface="Arial"/>
              </a:rPr>
              <a:t>w</a:t>
            </a:r>
            <a:r>
              <a:rPr sz="2800" spc="-20" dirty="0">
                <a:latin typeface="Arial"/>
                <a:cs typeface="Arial"/>
              </a:rPr>
              <a:t>o</a:t>
            </a:r>
            <a:r>
              <a:rPr sz="2800" spc="75" dirty="0">
                <a:latin typeface="Times New Roman"/>
                <a:cs typeface="Times New Roman"/>
              </a:rPr>
              <a:t> </a:t>
            </a:r>
            <a:r>
              <a:rPr sz="2800" spc="-10" dirty="0">
                <a:latin typeface="Arial"/>
                <a:cs typeface="Arial"/>
              </a:rPr>
              <a:t>k</a:t>
            </a:r>
            <a:r>
              <a:rPr sz="2800" spc="-15" dirty="0">
                <a:latin typeface="Arial"/>
                <a:cs typeface="Arial"/>
              </a:rPr>
              <a:t>i</a:t>
            </a:r>
            <a:r>
              <a:rPr sz="2800" spc="-10" dirty="0">
                <a:latin typeface="Arial"/>
                <a:cs typeface="Arial"/>
              </a:rPr>
              <a:t>n</a:t>
            </a:r>
            <a:r>
              <a:rPr sz="2800" spc="-25" dirty="0">
                <a:latin typeface="Arial"/>
                <a:cs typeface="Arial"/>
              </a:rPr>
              <a:t>d</a:t>
            </a:r>
            <a:r>
              <a:rPr sz="2800" spc="-15" dirty="0">
                <a:latin typeface="Arial"/>
                <a:cs typeface="Arial"/>
              </a:rPr>
              <a:t>s</a:t>
            </a:r>
            <a:r>
              <a:rPr sz="2800" spc="90" dirty="0">
                <a:latin typeface="Times New Roman"/>
                <a:cs typeface="Times New Roman"/>
              </a:rPr>
              <a:t> </a:t>
            </a:r>
            <a:r>
              <a:rPr sz="2800" spc="-25" dirty="0">
                <a:latin typeface="Arial"/>
                <a:cs typeface="Arial"/>
              </a:rPr>
              <a:t>o</a:t>
            </a:r>
            <a:r>
              <a:rPr sz="2800" spc="-10" dirty="0">
                <a:latin typeface="Arial"/>
                <a:cs typeface="Arial"/>
              </a:rPr>
              <a:t>f</a:t>
            </a:r>
            <a:r>
              <a:rPr sz="2800" spc="60" dirty="0">
                <a:latin typeface="Times New Roman"/>
                <a:cs typeface="Times New Roman"/>
              </a:rPr>
              <a:t> </a:t>
            </a:r>
            <a:r>
              <a:rPr sz="2800" spc="-10" dirty="0">
                <a:latin typeface="Arial"/>
                <a:cs typeface="Arial"/>
              </a:rPr>
              <a:t>c</a:t>
            </a:r>
            <a:r>
              <a:rPr sz="2800" spc="-25" dirty="0">
                <a:latin typeface="Arial"/>
                <a:cs typeface="Arial"/>
              </a:rPr>
              <a:t>o</a:t>
            </a:r>
            <a:r>
              <a:rPr sz="2800" spc="-20" dirty="0">
                <a:latin typeface="Arial"/>
                <a:cs typeface="Arial"/>
              </a:rPr>
              <a:t>m</a:t>
            </a:r>
            <a:r>
              <a:rPr sz="2800" spc="-25" dirty="0">
                <a:latin typeface="Arial"/>
                <a:cs typeface="Arial"/>
              </a:rPr>
              <a:t>p</a:t>
            </a:r>
            <a:r>
              <a:rPr sz="2800" spc="-10" dirty="0">
                <a:latin typeface="Arial"/>
                <a:cs typeface="Arial"/>
              </a:rPr>
              <a:t>o</a:t>
            </a:r>
            <a:r>
              <a:rPr sz="2800" spc="-25" dirty="0">
                <a:latin typeface="Arial"/>
                <a:cs typeface="Arial"/>
              </a:rPr>
              <a:t>n</a:t>
            </a:r>
            <a:r>
              <a:rPr sz="2800" spc="-10" dirty="0">
                <a:latin typeface="Arial"/>
                <a:cs typeface="Arial"/>
              </a:rPr>
              <a:t>e</a:t>
            </a:r>
            <a:r>
              <a:rPr sz="2800" spc="-25" dirty="0">
                <a:latin typeface="Arial"/>
                <a:cs typeface="Arial"/>
              </a:rPr>
              <a:t>n</a:t>
            </a:r>
            <a:r>
              <a:rPr sz="2800" dirty="0">
                <a:latin typeface="Arial"/>
                <a:cs typeface="Arial"/>
              </a:rPr>
              <a:t>t</a:t>
            </a:r>
            <a:r>
              <a:rPr sz="2800" spc="-15" dirty="0">
                <a:latin typeface="Arial"/>
                <a:cs typeface="Arial"/>
              </a:rPr>
              <a:t>s</a:t>
            </a:r>
            <a:endParaRPr sz="2800" dirty="0">
              <a:latin typeface="Arial"/>
              <a:cs typeface="Arial"/>
            </a:endParaRPr>
          </a:p>
          <a:p>
            <a:pPr marL="750570" lvl="1" indent="-280670">
              <a:spcBef>
                <a:spcPts val="505"/>
              </a:spcBef>
              <a:buClr>
                <a:srgbClr val="9898CC"/>
              </a:buClr>
              <a:buSzPct val="79166"/>
              <a:buFont typeface="Wingdings"/>
              <a:buChar char=""/>
              <a:tabLst>
                <a:tab pos="751205" algn="l"/>
              </a:tabLst>
            </a:pPr>
            <a:r>
              <a:rPr sz="2400" spc="-5" dirty="0">
                <a:solidFill>
                  <a:srgbClr val="FF0000"/>
                </a:solidFill>
                <a:latin typeface="Arial"/>
                <a:cs typeface="Arial"/>
              </a:rPr>
              <a:t>Cent</a:t>
            </a:r>
            <a:r>
              <a:rPr sz="2400" spc="10" dirty="0">
                <a:solidFill>
                  <a:srgbClr val="FF0000"/>
                </a:solidFill>
                <a:latin typeface="Arial"/>
                <a:cs typeface="Arial"/>
              </a:rPr>
              <a:t>r</a:t>
            </a:r>
            <a:r>
              <a:rPr sz="2400" spc="-5" dirty="0">
                <a:solidFill>
                  <a:srgbClr val="FF0000"/>
                </a:solidFill>
                <a:latin typeface="Arial"/>
                <a:cs typeface="Arial"/>
              </a:rPr>
              <a:t>a</a:t>
            </a:r>
            <a:r>
              <a:rPr sz="2400" dirty="0">
                <a:solidFill>
                  <a:srgbClr val="FF0000"/>
                </a:solidFill>
                <a:latin typeface="Arial"/>
                <a:cs typeface="Arial"/>
              </a:rPr>
              <a:t>l</a:t>
            </a:r>
            <a:r>
              <a:rPr sz="2400" spc="45" dirty="0">
                <a:solidFill>
                  <a:srgbClr val="FF0000"/>
                </a:solidFill>
                <a:latin typeface="Times New Roman"/>
                <a:cs typeface="Times New Roman"/>
              </a:rPr>
              <a:t> </a:t>
            </a:r>
            <a:r>
              <a:rPr sz="2400" spc="-5" dirty="0">
                <a:solidFill>
                  <a:srgbClr val="FF0000"/>
                </a:solidFill>
                <a:latin typeface="Arial"/>
                <a:cs typeface="Arial"/>
              </a:rPr>
              <a:t>da</a:t>
            </a:r>
            <a:r>
              <a:rPr sz="2400" spc="5" dirty="0">
                <a:solidFill>
                  <a:srgbClr val="FF0000"/>
                </a:solidFill>
                <a:latin typeface="Arial"/>
                <a:cs typeface="Arial"/>
              </a:rPr>
              <a:t>t</a:t>
            </a:r>
            <a:r>
              <a:rPr sz="2400" dirty="0">
                <a:solidFill>
                  <a:srgbClr val="FF0000"/>
                </a:solidFill>
                <a:latin typeface="Arial"/>
                <a:cs typeface="Arial"/>
              </a:rPr>
              <a:t>a</a:t>
            </a:r>
            <a:r>
              <a:rPr sz="2400" spc="35" dirty="0">
                <a:solidFill>
                  <a:srgbClr val="FF0000"/>
                </a:solidFill>
                <a:latin typeface="Times New Roman"/>
                <a:cs typeface="Times New Roman"/>
              </a:rPr>
              <a:t> </a:t>
            </a:r>
            <a:r>
              <a:rPr sz="2400" spc="-15" dirty="0">
                <a:solidFill>
                  <a:srgbClr val="FF0000"/>
                </a:solidFill>
                <a:latin typeface="Arial"/>
                <a:cs typeface="Arial"/>
              </a:rPr>
              <a:t>s</a:t>
            </a:r>
            <a:r>
              <a:rPr sz="2400" spc="-5" dirty="0">
                <a:solidFill>
                  <a:srgbClr val="FF0000"/>
                </a:solidFill>
                <a:latin typeface="Arial"/>
                <a:cs typeface="Arial"/>
              </a:rPr>
              <a:t>t</a:t>
            </a:r>
            <a:r>
              <a:rPr sz="2400" dirty="0">
                <a:solidFill>
                  <a:srgbClr val="FF0000"/>
                </a:solidFill>
                <a:latin typeface="Arial"/>
                <a:cs typeface="Arial"/>
              </a:rPr>
              <a:t>ru</a:t>
            </a:r>
            <a:r>
              <a:rPr sz="2400" spc="5" dirty="0">
                <a:solidFill>
                  <a:srgbClr val="FF0000"/>
                </a:solidFill>
                <a:latin typeface="Arial"/>
                <a:cs typeface="Arial"/>
              </a:rPr>
              <a:t>c</a:t>
            </a:r>
            <a:r>
              <a:rPr sz="2400" dirty="0">
                <a:solidFill>
                  <a:srgbClr val="FF0000"/>
                </a:solidFill>
                <a:latin typeface="Arial"/>
                <a:cs typeface="Arial"/>
              </a:rPr>
              <a:t>ture</a:t>
            </a:r>
            <a:r>
              <a:rPr sz="2400" spc="-20" dirty="0">
                <a:solidFill>
                  <a:srgbClr val="FF0000"/>
                </a:solidFill>
                <a:latin typeface="Times New Roman"/>
                <a:cs typeface="Times New Roman"/>
              </a:rPr>
              <a:t> </a:t>
            </a:r>
            <a:r>
              <a:rPr sz="2400" dirty="0">
                <a:latin typeface="Arial"/>
                <a:cs typeface="Arial"/>
              </a:rPr>
              <a:t>—</a:t>
            </a:r>
            <a:r>
              <a:rPr sz="2400" spc="-5" dirty="0">
                <a:latin typeface="Arial"/>
                <a:cs typeface="Arial"/>
              </a:rPr>
              <a:t> </a:t>
            </a:r>
            <a:r>
              <a:rPr sz="2400" spc="-5" dirty="0">
                <a:solidFill>
                  <a:srgbClr val="000098"/>
                </a:solidFill>
                <a:latin typeface="Arial"/>
                <a:cs typeface="Arial"/>
              </a:rPr>
              <a:t>blackboa</a:t>
            </a:r>
            <a:r>
              <a:rPr sz="2400" spc="5" dirty="0">
                <a:solidFill>
                  <a:srgbClr val="000098"/>
                </a:solidFill>
                <a:latin typeface="Arial"/>
                <a:cs typeface="Arial"/>
              </a:rPr>
              <a:t>r</a:t>
            </a:r>
            <a:r>
              <a:rPr sz="2400" dirty="0">
                <a:solidFill>
                  <a:srgbClr val="000098"/>
                </a:solidFill>
                <a:latin typeface="Arial"/>
                <a:cs typeface="Arial"/>
              </a:rPr>
              <a:t>d</a:t>
            </a:r>
            <a:r>
              <a:rPr sz="2400" spc="75" dirty="0">
                <a:solidFill>
                  <a:srgbClr val="000098"/>
                </a:solidFill>
                <a:latin typeface="Times New Roman"/>
                <a:cs typeface="Times New Roman"/>
              </a:rPr>
              <a:t> </a:t>
            </a:r>
            <a:r>
              <a:rPr sz="2400" spc="-5" dirty="0">
                <a:latin typeface="Arial"/>
                <a:cs typeface="Arial"/>
              </a:rPr>
              <a:t>o</a:t>
            </a:r>
            <a:r>
              <a:rPr sz="2400" dirty="0">
                <a:latin typeface="Arial"/>
                <a:cs typeface="Arial"/>
              </a:rPr>
              <a:t>r</a:t>
            </a:r>
            <a:r>
              <a:rPr sz="2400" spc="70" dirty="0">
                <a:latin typeface="Times New Roman"/>
                <a:cs typeface="Times New Roman"/>
              </a:rPr>
              <a:t> </a:t>
            </a:r>
            <a:r>
              <a:rPr sz="2400" i="1" dirty="0">
                <a:solidFill>
                  <a:srgbClr val="000098"/>
                </a:solidFill>
                <a:latin typeface="Arial"/>
                <a:cs typeface="Arial"/>
              </a:rPr>
              <a:t>rep</a:t>
            </a:r>
            <a:r>
              <a:rPr sz="2400" i="1" spc="-5" dirty="0">
                <a:solidFill>
                  <a:srgbClr val="000098"/>
                </a:solidFill>
                <a:latin typeface="Arial"/>
                <a:cs typeface="Arial"/>
              </a:rPr>
              <a:t>osito</a:t>
            </a:r>
            <a:r>
              <a:rPr sz="2400" i="1" spc="10" dirty="0">
                <a:solidFill>
                  <a:srgbClr val="000098"/>
                </a:solidFill>
                <a:latin typeface="Arial"/>
                <a:cs typeface="Arial"/>
              </a:rPr>
              <a:t>r</a:t>
            </a:r>
            <a:r>
              <a:rPr sz="2400" i="1" dirty="0">
                <a:solidFill>
                  <a:srgbClr val="000098"/>
                </a:solidFill>
                <a:latin typeface="Arial"/>
                <a:cs typeface="Arial"/>
              </a:rPr>
              <a:t>y</a:t>
            </a:r>
            <a:endParaRPr sz="2400" dirty="0">
              <a:latin typeface="Arial"/>
              <a:cs typeface="Arial"/>
            </a:endParaRPr>
          </a:p>
          <a:p>
            <a:pPr marL="750570" lvl="1" indent="-280670">
              <a:lnSpc>
                <a:spcPts val="2845"/>
              </a:lnSpc>
              <a:spcBef>
                <a:spcPts val="720"/>
              </a:spcBef>
              <a:buClr>
                <a:srgbClr val="9898CC"/>
              </a:buClr>
              <a:buSzPct val="79166"/>
              <a:buFont typeface="Wingdings"/>
              <a:buChar char=""/>
              <a:tabLst>
                <a:tab pos="751205" algn="l"/>
              </a:tabLst>
            </a:pPr>
            <a:r>
              <a:rPr sz="2400" i="1" spc="-5" dirty="0">
                <a:solidFill>
                  <a:srgbClr val="FF0000"/>
                </a:solidFill>
                <a:latin typeface="Arial"/>
                <a:cs typeface="Arial"/>
              </a:rPr>
              <a:t>Clien</a:t>
            </a:r>
            <a:r>
              <a:rPr sz="2400" i="1" dirty="0">
                <a:solidFill>
                  <a:srgbClr val="FF0000"/>
                </a:solidFill>
                <a:latin typeface="Arial"/>
                <a:cs typeface="Arial"/>
              </a:rPr>
              <a:t>t</a:t>
            </a:r>
            <a:r>
              <a:rPr sz="2400" i="1" spc="80" dirty="0">
                <a:solidFill>
                  <a:srgbClr val="FF0000"/>
                </a:solidFill>
                <a:latin typeface="Times New Roman"/>
                <a:cs typeface="Times New Roman"/>
              </a:rPr>
              <a:t> </a:t>
            </a:r>
            <a:r>
              <a:rPr sz="2400" i="1" dirty="0">
                <a:solidFill>
                  <a:srgbClr val="FF0000"/>
                </a:solidFill>
                <a:latin typeface="Arial"/>
                <a:cs typeface="Arial"/>
              </a:rPr>
              <a:t>co</a:t>
            </a:r>
            <a:r>
              <a:rPr sz="2400" i="1" spc="-15" dirty="0">
                <a:solidFill>
                  <a:srgbClr val="FF0000"/>
                </a:solidFill>
                <a:latin typeface="Arial"/>
                <a:cs typeface="Arial"/>
              </a:rPr>
              <a:t>m</a:t>
            </a:r>
            <a:r>
              <a:rPr sz="2400" i="1" spc="-5" dirty="0">
                <a:solidFill>
                  <a:srgbClr val="FF0000"/>
                </a:solidFill>
                <a:latin typeface="Arial"/>
                <a:cs typeface="Arial"/>
              </a:rPr>
              <a:t>ponent</a:t>
            </a:r>
            <a:r>
              <a:rPr sz="2400" i="1" dirty="0">
                <a:solidFill>
                  <a:srgbClr val="FF0000"/>
                </a:solidFill>
                <a:latin typeface="Arial"/>
                <a:cs typeface="Arial"/>
              </a:rPr>
              <a:t>s</a:t>
            </a:r>
            <a:r>
              <a:rPr sz="2400" i="1" spc="35" dirty="0">
                <a:solidFill>
                  <a:srgbClr val="FF0000"/>
                </a:solidFill>
                <a:latin typeface="Times New Roman"/>
                <a:cs typeface="Times New Roman"/>
              </a:rPr>
              <a:t> </a:t>
            </a:r>
            <a:r>
              <a:rPr sz="2400" spc="-5" dirty="0">
                <a:latin typeface="Arial"/>
                <a:cs typeface="Arial"/>
              </a:rPr>
              <a:t>ope</a:t>
            </a:r>
            <a:r>
              <a:rPr sz="2400" dirty="0">
                <a:latin typeface="Arial"/>
                <a:cs typeface="Arial"/>
              </a:rPr>
              <a:t>r</a:t>
            </a:r>
            <a:r>
              <a:rPr sz="2400" spc="-20" dirty="0">
                <a:latin typeface="Arial"/>
                <a:cs typeface="Arial"/>
              </a:rPr>
              <a:t>a</a:t>
            </a:r>
            <a:r>
              <a:rPr sz="2400" spc="-5" dirty="0">
                <a:latin typeface="Arial"/>
                <a:cs typeface="Arial"/>
              </a:rPr>
              <a:t>t</a:t>
            </a:r>
            <a:r>
              <a:rPr sz="2400" dirty="0">
                <a:latin typeface="Arial"/>
                <a:cs typeface="Arial"/>
              </a:rPr>
              <a:t>e</a:t>
            </a:r>
            <a:r>
              <a:rPr sz="2400" spc="25" dirty="0">
                <a:latin typeface="Times New Roman"/>
                <a:cs typeface="Times New Roman"/>
              </a:rPr>
              <a:t> </a:t>
            </a:r>
            <a:r>
              <a:rPr sz="2400" spc="-5" dirty="0">
                <a:latin typeface="Arial"/>
                <a:cs typeface="Arial"/>
              </a:rPr>
              <a:t>o</a:t>
            </a:r>
            <a:r>
              <a:rPr sz="2400" dirty="0">
                <a:latin typeface="Arial"/>
                <a:cs typeface="Arial"/>
              </a:rPr>
              <a:t>n</a:t>
            </a:r>
            <a:r>
              <a:rPr sz="2400" spc="70" dirty="0">
                <a:latin typeface="Times New Roman"/>
                <a:cs typeface="Times New Roman"/>
              </a:rPr>
              <a:t> </a:t>
            </a:r>
            <a:r>
              <a:rPr sz="2400" spc="-5" dirty="0">
                <a:latin typeface="Arial"/>
                <a:cs typeface="Arial"/>
              </a:rPr>
              <a:t>an</a:t>
            </a:r>
            <a:r>
              <a:rPr sz="2400" dirty="0">
                <a:latin typeface="Arial"/>
                <a:cs typeface="Arial"/>
              </a:rPr>
              <a:t>d</a:t>
            </a:r>
            <a:r>
              <a:rPr sz="2400" spc="80" dirty="0">
                <a:latin typeface="Times New Roman"/>
                <a:cs typeface="Times New Roman"/>
              </a:rPr>
              <a:t> </a:t>
            </a:r>
            <a:r>
              <a:rPr sz="2400" dirty="0">
                <a:latin typeface="Arial"/>
                <a:cs typeface="Arial"/>
              </a:rPr>
              <a:t>re</a:t>
            </a:r>
            <a:r>
              <a:rPr sz="2400" spc="5" dirty="0">
                <a:latin typeface="Arial"/>
                <a:cs typeface="Arial"/>
              </a:rPr>
              <a:t>c</a:t>
            </a:r>
            <a:r>
              <a:rPr sz="2400" spc="-5" dirty="0">
                <a:latin typeface="Arial"/>
                <a:cs typeface="Arial"/>
              </a:rPr>
              <a:t>eive</a:t>
            </a:r>
            <a:endParaRPr sz="2400" dirty="0">
              <a:latin typeface="Arial"/>
              <a:cs typeface="Arial"/>
            </a:endParaRPr>
          </a:p>
          <a:p>
            <a:pPr marL="750570">
              <a:lnSpc>
                <a:spcPts val="2845"/>
              </a:lnSpc>
            </a:pPr>
            <a:r>
              <a:rPr sz="2400" spc="-5" dirty="0">
                <a:latin typeface="Arial"/>
                <a:cs typeface="Arial"/>
              </a:rPr>
              <a:t>info</a:t>
            </a:r>
            <a:r>
              <a:rPr sz="2400" spc="5" dirty="0">
                <a:latin typeface="Arial"/>
                <a:cs typeface="Arial"/>
              </a:rPr>
              <a:t>r</a:t>
            </a:r>
            <a:r>
              <a:rPr sz="2400" dirty="0">
                <a:latin typeface="Arial"/>
                <a:cs typeface="Arial"/>
              </a:rPr>
              <a:t>ma</a:t>
            </a:r>
            <a:r>
              <a:rPr sz="2400" spc="5" dirty="0">
                <a:latin typeface="Arial"/>
                <a:cs typeface="Arial"/>
              </a:rPr>
              <a:t>t</a:t>
            </a:r>
            <a:r>
              <a:rPr sz="2400" spc="-5" dirty="0">
                <a:latin typeface="Arial"/>
                <a:cs typeface="Arial"/>
              </a:rPr>
              <a:t>io</a:t>
            </a:r>
            <a:r>
              <a:rPr sz="2400" dirty="0">
                <a:latin typeface="Arial"/>
                <a:cs typeface="Arial"/>
              </a:rPr>
              <a:t>n</a:t>
            </a:r>
            <a:r>
              <a:rPr sz="2400" spc="20" dirty="0">
                <a:latin typeface="Times New Roman"/>
                <a:cs typeface="Times New Roman"/>
              </a:rPr>
              <a:t> </a:t>
            </a:r>
            <a:r>
              <a:rPr sz="2400" dirty="0">
                <a:latin typeface="Arial"/>
                <a:cs typeface="Arial"/>
              </a:rPr>
              <a:t>f</a:t>
            </a:r>
            <a:r>
              <a:rPr sz="2400" spc="5" dirty="0">
                <a:latin typeface="Arial"/>
                <a:cs typeface="Arial"/>
              </a:rPr>
              <a:t>r</a:t>
            </a:r>
            <a:r>
              <a:rPr sz="2400" spc="-5" dirty="0">
                <a:latin typeface="Arial"/>
                <a:cs typeface="Arial"/>
              </a:rPr>
              <a:t>o</a:t>
            </a:r>
            <a:r>
              <a:rPr sz="2400" dirty="0">
                <a:latin typeface="Arial"/>
                <a:cs typeface="Arial"/>
              </a:rPr>
              <a:t>m</a:t>
            </a:r>
            <a:r>
              <a:rPr sz="2400" spc="25" dirty="0">
                <a:latin typeface="Times New Roman"/>
                <a:cs typeface="Times New Roman"/>
              </a:rPr>
              <a:t> </a:t>
            </a:r>
            <a:r>
              <a:rPr sz="2400" dirty="0">
                <a:latin typeface="Arial"/>
                <a:cs typeface="Arial"/>
              </a:rPr>
              <a:t>the</a:t>
            </a:r>
            <a:r>
              <a:rPr sz="2400" spc="15" dirty="0">
                <a:latin typeface="Times New Roman"/>
                <a:cs typeface="Times New Roman"/>
              </a:rPr>
              <a:t> </a:t>
            </a:r>
            <a:r>
              <a:rPr sz="2400" spc="-5" dirty="0">
                <a:latin typeface="Arial"/>
                <a:cs typeface="Arial"/>
              </a:rPr>
              <a:t>blackboard</a:t>
            </a:r>
            <a:endParaRPr sz="2400" dirty="0">
              <a:latin typeface="Arial"/>
              <a:cs typeface="Arial"/>
            </a:endParaRPr>
          </a:p>
          <a:p>
            <a:pPr>
              <a:spcBef>
                <a:spcPts val="45"/>
              </a:spcBef>
            </a:pPr>
            <a:endParaRPr sz="1950" dirty="0">
              <a:latin typeface="Times New Roman"/>
              <a:cs typeface="Times New Roman"/>
            </a:endParaRPr>
          </a:p>
          <a:p>
            <a:pPr marL="355600" indent="-342900">
              <a:buClr>
                <a:srgbClr val="00007C"/>
              </a:buClr>
              <a:buSzPct val="75000"/>
              <a:buFont typeface="Wingdings"/>
              <a:buChar char=""/>
              <a:tabLst>
                <a:tab pos="356235" algn="l"/>
              </a:tabLst>
            </a:pPr>
            <a:r>
              <a:rPr sz="2800" spc="-20" dirty="0">
                <a:latin typeface="Arial"/>
                <a:cs typeface="Arial"/>
              </a:rPr>
              <a:t>Sy</a:t>
            </a:r>
            <a:r>
              <a:rPr sz="2800" spc="-5" dirty="0">
                <a:latin typeface="Arial"/>
                <a:cs typeface="Arial"/>
              </a:rPr>
              <a:t>s</a:t>
            </a:r>
            <a:r>
              <a:rPr sz="2800" spc="-10" dirty="0">
                <a:latin typeface="Arial"/>
                <a:cs typeface="Arial"/>
              </a:rPr>
              <a:t>te</a:t>
            </a:r>
            <a:r>
              <a:rPr sz="2800" spc="-25" dirty="0">
                <a:latin typeface="Arial"/>
                <a:cs typeface="Arial"/>
              </a:rPr>
              <a:t>m</a:t>
            </a:r>
            <a:r>
              <a:rPr sz="2800" spc="45" dirty="0">
                <a:latin typeface="Times New Roman"/>
                <a:cs typeface="Times New Roman"/>
              </a:rPr>
              <a:t> </a:t>
            </a:r>
            <a:r>
              <a:rPr sz="2800" spc="-10" dirty="0">
                <a:latin typeface="Arial"/>
                <a:cs typeface="Arial"/>
              </a:rPr>
              <a:t>c</a:t>
            </a:r>
            <a:r>
              <a:rPr sz="2800" spc="-25" dirty="0">
                <a:latin typeface="Arial"/>
                <a:cs typeface="Arial"/>
              </a:rPr>
              <a:t>o</a:t>
            </a:r>
            <a:r>
              <a:rPr sz="2800" spc="-10" dirty="0">
                <a:latin typeface="Arial"/>
                <a:cs typeface="Arial"/>
              </a:rPr>
              <a:t>nt</a:t>
            </a:r>
            <a:r>
              <a:rPr sz="2800" spc="-5" dirty="0">
                <a:latin typeface="Arial"/>
                <a:cs typeface="Arial"/>
              </a:rPr>
              <a:t>r</a:t>
            </a:r>
            <a:r>
              <a:rPr sz="2800" spc="-25" dirty="0">
                <a:latin typeface="Arial"/>
                <a:cs typeface="Arial"/>
              </a:rPr>
              <a:t>o</a:t>
            </a:r>
            <a:r>
              <a:rPr sz="2800" spc="-10" dirty="0">
                <a:latin typeface="Arial"/>
                <a:cs typeface="Arial"/>
              </a:rPr>
              <a:t>l</a:t>
            </a:r>
            <a:r>
              <a:rPr sz="2800" spc="25" dirty="0">
                <a:latin typeface="Times New Roman"/>
                <a:cs typeface="Times New Roman"/>
              </a:rPr>
              <a:t> </a:t>
            </a:r>
            <a:r>
              <a:rPr sz="2800" spc="-15" dirty="0">
                <a:latin typeface="Arial"/>
                <a:cs typeface="Arial"/>
              </a:rPr>
              <a:t>is</a:t>
            </a:r>
            <a:r>
              <a:rPr sz="2800" spc="85" dirty="0">
                <a:latin typeface="Times New Roman"/>
                <a:cs typeface="Times New Roman"/>
              </a:rPr>
              <a:t> </a:t>
            </a:r>
            <a:r>
              <a:rPr sz="2800" spc="-20" dirty="0">
                <a:latin typeface="Arial"/>
                <a:cs typeface="Arial"/>
              </a:rPr>
              <a:t>dr</a:t>
            </a:r>
            <a:r>
              <a:rPr sz="2800" dirty="0">
                <a:latin typeface="Arial"/>
                <a:cs typeface="Arial"/>
              </a:rPr>
              <a:t>i</a:t>
            </a:r>
            <a:r>
              <a:rPr sz="2800" spc="-10" dirty="0">
                <a:latin typeface="Arial"/>
                <a:cs typeface="Arial"/>
              </a:rPr>
              <a:t>v</a:t>
            </a:r>
            <a:r>
              <a:rPr sz="2800" spc="-25" dirty="0">
                <a:latin typeface="Arial"/>
                <a:cs typeface="Arial"/>
              </a:rPr>
              <a:t>e</a:t>
            </a:r>
            <a:r>
              <a:rPr sz="2800" spc="-20" dirty="0">
                <a:latin typeface="Arial"/>
                <a:cs typeface="Arial"/>
              </a:rPr>
              <a:t>n</a:t>
            </a:r>
            <a:r>
              <a:rPr sz="2800" spc="100" dirty="0">
                <a:latin typeface="Times New Roman"/>
                <a:cs typeface="Times New Roman"/>
              </a:rPr>
              <a:t> </a:t>
            </a:r>
            <a:r>
              <a:rPr sz="2800" spc="-25" dirty="0">
                <a:latin typeface="Arial"/>
                <a:cs typeface="Arial"/>
              </a:rPr>
              <a:t>b</a:t>
            </a:r>
            <a:r>
              <a:rPr sz="2800" spc="-15" dirty="0">
                <a:latin typeface="Arial"/>
                <a:cs typeface="Arial"/>
              </a:rPr>
              <a:t>y</a:t>
            </a:r>
            <a:r>
              <a:rPr sz="2800" spc="70" dirty="0">
                <a:latin typeface="Times New Roman"/>
                <a:cs typeface="Times New Roman"/>
              </a:rPr>
              <a:t> </a:t>
            </a:r>
            <a:r>
              <a:rPr sz="2800" spc="-10" dirty="0">
                <a:latin typeface="Arial"/>
                <a:cs typeface="Arial"/>
              </a:rPr>
              <a:t>th</a:t>
            </a:r>
            <a:r>
              <a:rPr sz="2800" spc="-20" dirty="0">
                <a:latin typeface="Arial"/>
                <a:cs typeface="Arial"/>
              </a:rPr>
              <a:t>e</a:t>
            </a:r>
            <a:r>
              <a:rPr sz="2800" spc="55" dirty="0">
                <a:latin typeface="Times New Roman"/>
                <a:cs typeface="Times New Roman"/>
              </a:rPr>
              <a:t> </a:t>
            </a:r>
            <a:r>
              <a:rPr sz="2800" spc="-25" dirty="0">
                <a:latin typeface="Arial"/>
                <a:cs typeface="Arial"/>
              </a:rPr>
              <a:t>b</a:t>
            </a:r>
            <a:r>
              <a:rPr sz="2800" dirty="0">
                <a:latin typeface="Arial"/>
                <a:cs typeface="Arial"/>
              </a:rPr>
              <a:t>l</a:t>
            </a:r>
            <a:r>
              <a:rPr sz="2800" spc="-25" dirty="0">
                <a:latin typeface="Arial"/>
                <a:cs typeface="Arial"/>
              </a:rPr>
              <a:t>a</a:t>
            </a:r>
            <a:r>
              <a:rPr sz="2800" spc="-5" dirty="0">
                <a:latin typeface="Arial"/>
                <a:cs typeface="Arial"/>
              </a:rPr>
              <a:t>c</a:t>
            </a:r>
            <a:r>
              <a:rPr sz="2800" spc="-10" dirty="0">
                <a:latin typeface="Arial"/>
                <a:cs typeface="Arial"/>
              </a:rPr>
              <a:t>k</a:t>
            </a:r>
            <a:r>
              <a:rPr sz="2800" spc="-25" dirty="0">
                <a:latin typeface="Arial"/>
                <a:cs typeface="Arial"/>
              </a:rPr>
              <a:t>b</a:t>
            </a:r>
            <a:r>
              <a:rPr sz="2800" spc="-10" dirty="0">
                <a:latin typeface="Arial"/>
                <a:cs typeface="Arial"/>
              </a:rPr>
              <a:t>o</a:t>
            </a:r>
            <a:r>
              <a:rPr sz="2800" spc="-25" dirty="0">
                <a:latin typeface="Arial"/>
                <a:cs typeface="Arial"/>
              </a:rPr>
              <a:t>a</a:t>
            </a:r>
            <a:r>
              <a:rPr sz="2800" dirty="0">
                <a:latin typeface="Arial"/>
                <a:cs typeface="Arial"/>
              </a:rPr>
              <a:t>r</a:t>
            </a:r>
            <a:r>
              <a:rPr sz="2800" spc="-20" dirty="0">
                <a:latin typeface="Arial"/>
                <a:cs typeface="Arial"/>
              </a:rPr>
              <a:t>d</a:t>
            </a:r>
            <a:r>
              <a:rPr sz="2800" spc="65" dirty="0">
                <a:latin typeface="Times New Roman"/>
                <a:cs typeface="Times New Roman"/>
              </a:rPr>
              <a:t> </a:t>
            </a:r>
            <a:r>
              <a:rPr sz="2800" spc="-10" dirty="0">
                <a:latin typeface="Arial"/>
                <a:cs typeface="Arial"/>
              </a:rPr>
              <a:t>sta</a:t>
            </a:r>
            <a:r>
              <a:rPr sz="2800" spc="-15" dirty="0">
                <a:latin typeface="Arial"/>
                <a:cs typeface="Arial"/>
              </a:rPr>
              <a:t>te</a:t>
            </a:r>
            <a:endParaRPr sz="2800" dirty="0">
              <a:latin typeface="Arial"/>
              <a:cs typeface="Arial"/>
            </a:endParaRPr>
          </a:p>
          <a:p>
            <a:pPr marL="355600" indent="-342900">
              <a:spcBef>
                <a:spcPts val="2400"/>
              </a:spcBef>
              <a:buClr>
                <a:srgbClr val="00007C"/>
              </a:buClr>
              <a:buSzPct val="75000"/>
              <a:buFont typeface="Wingdings"/>
              <a:buChar char=""/>
              <a:tabLst>
                <a:tab pos="356235" algn="l"/>
              </a:tabLst>
            </a:pPr>
            <a:r>
              <a:rPr sz="2800" spc="-25" dirty="0">
                <a:solidFill>
                  <a:srgbClr val="000098"/>
                </a:solidFill>
                <a:latin typeface="Arial"/>
                <a:cs typeface="Arial"/>
              </a:rPr>
              <a:t>Co</a:t>
            </a:r>
            <a:r>
              <a:rPr sz="2800" spc="-10" dirty="0">
                <a:solidFill>
                  <a:srgbClr val="000098"/>
                </a:solidFill>
                <a:latin typeface="Arial"/>
                <a:cs typeface="Arial"/>
              </a:rPr>
              <a:t>nst</a:t>
            </a:r>
            <a:r>
              <a:rPr sz="2800" spc="-5" dirty="0">
                <a:solidFill>
                  <a:srgbClr val="000098"/>
                </a:solidFill>
                <a:latin typeface="Arial"/>
                <a:cs typeface="Arial"/>
              </a:rPr>
              <a:t>r</a:t>
            </a:r>
            <a:r>
              <a:rPr sz="2800" spc="-25" dirty="0">
                <a:solidFill>
                  <a:srgbClr val="000098"/>
                </a:solidFill>
                <a:latin typeface="Arial"/>
                <a:cs typeface="Arial"/>
              </a:rPr>
              <a:t>a</a:t>
            </a:r>
            <a:r>
              <a:rPr sz="2800" dirty="0">
                <a:solidFill>
                  <a:srgbClr val="000098"/>
                </a:solidFill>
                <a:latin typeface="Arial"/>
                <a:cs typeface="Arial"/>
              </a:rPr>
              <a:t>i</a:t>
            </a:r>
            <a:r>
              <a:rPr sz="2800" spc="-20" dirty="0">
                <a:solidFill>
                  <a:srgbClr val="000098"/>
                </a:solidFill>
                <a:latin typeface="Arial"/>
                <a:cs typeface="Arial"/>
              </a:rPr>
              <a:t>nts</a:t>
            </a:r>
            <a:endParaRPr sz="2800" dirty="0">
              <a:latin typeface="Arial"/>
              <a:cs typeface="Arial"/>
            </a:endParaRPr>
          </a:p>
          <a:p>
            <a:pPr marL="756285" lvl="1" indent="-286385">
              <a:spcBef>
                <a:spcPts val="505"/>
              </a:spcBef>
              <a:buClr>
                <a:srgbClr val="9898CC"/>
              </a:buClr>
              <a:buSzPct val="79166"/>
              <a:buFont typeface="Wingdings"/>
              <a:buChar char=""/>
              <a:tabLst>
                <a:tab pos="756920" algn="l"/>
              </a:tabLst>
            </a:pPr>
            <a:r>
              <a:rPr sz="2400" dirty="0">
                <a:latin typeface="Arial"/>
                <a:cs typeface="Arial"/>
              </a:rPr>
              <a:t>One</a:t>
            </a:r>
            <a:r>
              <a:rPr sz="2400" spc="45" dirty="0">
                <a:latin typeface="Times New Roman"/>
                <a:cs typeface="Times New Roman"/>
              </a:rPr>
              <a:t> </a:t>
            </a:r>
            <a:r>
              <a:rPr sz="2400" spc="-5" dirty="0">
                <a:latin typeface="Arial"/>
                <a:cs typeface="Arial"/>
              </a:rPr>
              <a:t>blackboa</a:t>
            </a:r>
            <a:r>
              <a:rPr sz="2400" spc="5" dirty="0">
                <a:latin typeface="Arial"/>
                <a:cs typeface="Arial"/>
              </a:rPr>
              <a:t>r</a:t>
            </a:r>
            <a:r>
              <a:rPr sz="2400" dirty="0">
                <a:latin typeface="Arial"/>
                <a:cs typeface="Arial"/>
              </a:rPr>
              <a:t>d</a:t>
            </a:r>
          </a:p>
          <a:p>
            <a:pPr marL="756285" lvl="1" indent="-286385">
              <a:spcBef>
                <a:spcPts val="600"/>
              </a:spcBef>
              <a:buClr>
                <a:srgbClr val="9898CC"/>
              </a:buClr>
              <a:buSzPct val="79166"/>
              <a:buFont typeface="Wingdings"/>
              <a:buChar char=""/>
              <a:tabLst>
                <a:tab pos="756920" algn="l"/>
              </a:tabLst>
            </a:pPr>
            <a:r>
              <a:rPr sz="2400" spc="-20" dirty="0">
                <a:latin typeface="Arial"/>
                <a:cs typeface="Arial"/>
              </a:rPr>
              <a:t>1</a:t>
            </a:r>
            <a:r>
              <a:rPr sz="2400" spc="-5" dirty="0">
                <a:latin typeface="Arial"/>
                <a:cs typeface="Arial"/>
              </a:rPr>
              <a:t>.</a:t>
            </a:r>
            <a:r>
              <a:rPr sz="2400" spc="-10" dirty="0">
                <a:latin typeface="Arial"/>
                <a:cs typeface="Arial"/>
              </a:rPr>
              <a:t>.n</a:t>
            </a:r>
            <a:r>
              <a:rPr sz="2400" spc="30" dirty="0">
                <a:latin typeface="Times New Roman"/>
                <a:cs typeface="Times New Roman"/>
              </a:rPr>
              <a:t> </a:t>
            </a:r>
            <a:r>
              <a:rPr sz="2400" dirty="0">
                <a:latin typeface="Arial"/>
                <a:cs typeface="Arial"/>
              </a:rPr>
              <a:t>clients</a:t>
            </a:r>
          </a:p>
        </p:txBody>
      </p:sp>
    </p:spTree>
    <p:extLst>
      <p:ext uri="{BB962C8B-B14F-4D97-AF65-F5344CB8AC3E}">
        <p14:creationId xmlns:p14="http://schemas.microsoft.com/office/powerpoint/2010/main" val="162650962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524000" y="0"/>
            <a:ext cx="285750" cy="533400"/>
          </a:xfrm>
          <a:prstGeom prst="rect">
            <a:avLst/>
          </a:prstGeom>
          <a:blipFill>
            <a:blip r:embed="rId3" cstate="print"/>
            <a:stretch>
              <a:fillRect/>
            </a:stretch>
          </a:blipFill>
        </p:spPr>
        <p:txBody>
          <a:bodyPr wrap="square" lIns="0" tIns="0" rIns="0" bIns="0" rtlCol="0"/>
          <a:lstStyle/>
          <a:p>
            <a:endParaRPr/>
          </a:p>
        </p:txBody>
      </p:sp>
      <p:sp>
        <p:nvSpPr>
          <p:cNvPr id="3" name="object 3"/>
          <p:cNvSpPr/>
          <p:nvPr/>
        </p:nvSpPr>
        <p:spPr>
          <a:xfrm>
            <a:off x="1936752" y="134923"/>
            <a:ext cx="8731239" cy="274637"/>
          </a:xfrm>
          <a:prstGeom prst="rect">
            <a:avLst/>
          </a:prstGeom>
          <a:blipFill>
            <a:blip r:embed="rId4" cstate="print"/>
            <a:stretch>
              <a:fillRect/>
            </a:stretch>
          </a:blipFill>
        </p:spPr>
        <p:txBody>
          <a:bodyPr wrap="square" lIns="0" tIns="0" rIns="0" bIns="0" rtlCol="0"/>
          <a:lstStyle/>
          <a:p>
            <a:endParaRPr/>
          </a:p>
        </p:txBody>
      </p:sp>
      <p:sp>
        <p:nvSpPr>
          <p:cNvPr id="4" name="object 4"/>
          <p:cNvSpPr/>
          <p:nvPr/>
        </p:nvSpPr>
        <p:spPr>
          <a:xfrm>
            <a:off x="1933575" y="134866"/>
            <a:ext cx="138430" cy="136525"/>
          </a:xfrm>
          <a:custGeom>
            <a:avLst/>
            <a:gdLst/>
            <a:ahLst/>
            <a:cxnLst/>
            <a:rect l="l" t="t" r="r" b="b"/>
            <a:pathLst>
              <a:path w="138429" h="136525">
                <a:moveTo>
                  <a:pt x="0" y="136529"/>
                </a:moveTo>
                <a:lnTo>
                  <a:pt x="138112" y="136529"/>
                </a:lnTo>
                <a:lnTo>
                  <a:pt x="138112" y="0"/>
                </a:lnTo>
                <a:lnTo>
                  <a:pt x="0" y="0"/>
                </a:lnTo>
                <a:lnTo>
                  <a:pt x="0" y="136529"/>
                </a:lnTo>
                <a:close/>
              </a:path>
            </a:pathLst>
          </a:custGeom>
          <a:solidFill>
            <a:srgbClr val="D6D6EB"/>
          </a:solidFill>
        </p:spPr>
        <p:txBody>
          <a:bodyPr wrap="square" lIns="0" tIns="0" rIns="0" bIns="0" rtlCol="0"/>
          <a:lstStyle/>
          <a:p>
            <a:endParaRPr/>
          </a:p>
        </p:txBody>
      </p:sp>
      <p:sp>
        <p:nvSpPr>
          <p:cNvPr id="5" name="object 5"/>
          <p:cNvSpPr/>
          <p:nvPr/>
        </p:nvSpPr>
        <p:spPr>
          <a:xfrm>
            <a:off x="2071689" y="1"/>
            <a:ext cx="139700" cy="135255"/>
          </a:xfrm>
          <a:custGeom>
            <a:avLst/>
            <a:gdLst/>
            <a:ahLst/>
            <a:cxnLst/>
            <a:rect l="l" t="t" r="r" b="b"/>
            <a:pathLst>
              <a:path w="139700" h="135255">
                <a:moveTo>
                  <a:pt x="0" y="134933"/>
                </a:moveTo>
                <a:lnTo>
                  <a:pt x="139695" y="134933"/>
                </a:lnTo>
                <a:lnTo>
                  <a:pt x="139695" y="59"/>
                </a:lnTo>
                <a:lnTo>
                  <a:pt x="0" y="59"/>
                </a:lnTo>
                <a:lnTo>
                  <a:pt x="0" y="134933"/>
                </a:lnTo>
              </a:path>
            </a:pathLst>
          </a:custGeom>
          <a:solidFill>
            <a:srgbClr val="D6D6EB"/>
          </a:solidFill>
        </p:spPr>
        <p:txBody>
          <a:bodyPr wrap="square" lIns="0" tIns="0" rIns="0" bIns="0" rtlCol="0"/>
          <a:lstStyle/>
          <a:p>
            <a:endParaRPr/>
          </a:p>
        </p:txBody>
      </p:sp>
      <p:sp>
        <p:nvSpPr>
          <p:cNvPr id="6" name="object 6"/>
          <p:cNvSpPr/>
          <p:nvPr/>
        </p:nvSpPr>
        <p:spPr>
          <a:xfrm>
            <a:off x="2071689" y="134919"/>
            <a:ext cx="139700" cy="141605"/>
          </a:xfrm>
          <a:custGeom>
            <a:avLst/>
            <a:gdLst/>
            <a:ahLst/>
            <a:cxnLst/>
            <a:rect l="l" t="t" r="r" b="b"/>
            <a:pathLst>
              <a:path w="139700" h="141604">
                <a:moveTo>
                  <a:pt x="0" y="141291"/>
                </a:moveTo>
                <a:lnTo>
                  <a:pt x="139695" y="141291"/>
                </a:lnTo>
                <a:lnTo>
                  <a:pt x="139695" y="0"/>
                </a:lnTo>
                <a:lnTo>
                  <a:pt x="0" y="0"/>
                </a:lnTo>
                <a:lnTo>
                  <a:pt x="0" y="141291"/>
                </a:lnTo>
                <a:close/>
              </a:path>
            </a:pathLst>
          </a:custGeom>
          <a:solidFill>
            <a:srgbClr val="A8ABD6"/>
          </a:solidFill>
        </p:spPr>
        <p:txBody>
          <a:bodyPr wrap="square" lIns="0" tIns="0" rIns="0" bIns="0" rtlCol="0"/>
          <a:lstStyle/>
          <a:p>
            <a:endParaRPr/>
          </a:p>
        </p:txBody>
      </p:sp>
      <p:sp>
        <p:nvSpPr>
          <p:cNvPr id="7" name="object 7"/>
          <p:cNvSpPr/>
          <p:nvPr/>
        </p:nvSpPr>
        <p:spPr>
          <a:xfrm>
            <a:off x="1798642" y="274627"/>
            <a:ext cx="136525" cy="135255"/>
          </a:xfrm>
          <a:custGeom>
            <a:avLst/>
            <a:gdLst/>
            <a:ahLst/>
            <a:cxnLst/>
            <a:rect l="l" t="t" r="r" b="b"/>
            <a:pathLst>
              <a:path w="136525" h="135254">
                <a:moveTo>
                  <a:pt x="0" y="134933"/>
                </a:moveTo>
                <a:lnTo>
                  <a:pt x="136517" y="134933"/>
                </a:lnTo>
                <a:lnTo>
                  <a:pt x="136517" y="0"/>
                </a:lnTo>
                <a:lnTo>
                  <a:pt x="0" y="0"/>
                </a:lnTo>
                <a:lnTo>
                  <a:pt x="0" y="134933"/>
                </a:lnTo>
                <a:close/>
              </a:path>
            </a:pathLst>
          </a:custGeom>
          <a:solidFill>
            <a:srgbClr val="D6D6EB"/>
          </a:solidFill>
        </p:spPr>
        <p:txBody>
          <a:bodyPr wrap="square" lIns="0" tIns="0" rIns="0" bIns="0" rtlCol="0"/>
          <a:lstStyle/>
          <a:p>
            <a:endParaRPr/>
          </a:p>
        </p:txBody>
      </p:sp>
      <p:sp>
        <p:nvSpPr>
          <p:cNvPr id="8" name="object 8"/>
          <p:cNvSpPr/>
          <p:nvPr/>
        </p:nvSpPr>
        <p:spPr>
          <a:xfrm>
            <a:off x="1655767" y="136451"/>
            <a:ext cx="141605" cy="138430"/>
          </a:xfrm>
          <a:custGeom>
            <a:avLst/>
            <a:gdLst/>
            <a:ahLst/>
            <a:cxnLst/>
            <a:rect l="l" t="t" r="r" b="b"/>
            <a:pathLst>
              <a:path w="141604" h="138429">
                <a:moveTo>
                  <a:pt x="0" y="138112"/>
                </a:moveTo>
                <a:lnTo>
                  <a:pt x="141279" y="138112"/>
                </a:lnTo>
                <a:lnTo>
                  <a:pt x="141279" y="0"/>
                </a:lnTo>
                <a:lnTo>
                  <a:pt x="0" y="0"/>
                </a:lnTo>
                <a:lnTo>
                  <a:pt x="0" y="138112"/>
                </a:lnTo>
                <a:close/>
              </a:path>
            </a:pathLst>
          </a:custGeom>
          <a:solidFill>
            <a:srgbClr val="00178F"/>
          </a:solidFill>
        </p:spPr>
        <p:txBody>
          <a:bodyPr wrap="square" lIns="0" tIns="0" rIns="0" bIns="0" rtlCol="0"/>
          <a:lstStyle/>
          <a:p>
            <a:endParaRPr/>
          </a:p>
        </p:txBody>
      </p:sp>
      <p:sp>
        <p:nvSpPr>
          <p:cNvPr id="9" name="object 9"/>
          <p:cNvSpPr/>
          <p:nvPr/>
        </p:nvSpPr>
        <p:spPr>
          <a:xfrm>
            <a:off x="1933575" y="271447"/>
            <a:ext cx="138430" cy="138430"/>
          </a:xfrm>
          <a:custGeom>
            <a:avLst/>
            <a:gdLst/>
            <a:ahLst/>
            <a:cxnLst/>
            <a:rect l="l" t="t" r="r" b="b"/>
            <a:pathLst>
              <a:path w="138429" h="138429">
                <a:moveTo>
                  <a:pt x="0" y="138112"/>
                </a:moveTo>
                <a:lnTo>
                  <a:pt x="138112" y="138112"/>
                </a:lnTo>
                <a:lnTo>
                  <a:pt x="138112" y="0"/>
                </a:lnTo>
                <a:lnTo>
                  <a:pt x="0" y="0"/>
                </a:lnTo>
                <a:lnTo>
                  <a:pt x="0" y="138112"/>
                </a:lnTo>
                <a:close/>
              </a:path>
            </a:pathLst>
          </a:custGeom>
          <a:solidFill>
            <a:srgbClr val="A8ABD6"/>
          </a:solidFill>
        </p:spPr>
        <p:txBody>
          <a:bodyPr wrap="square" lIns="0" tIns="0" rIns="0" bIns="0" rtlCol="0"/>
          <a:lstStyle/>
          <a:p>
            <a:endParaRPr/>
          </a:p>
        </p:txBody>
      </p:sp>
      <p:sp>
        <p:nvSpPr>
          <p:cNvPr id="10" name="object 10"/>
          <p:cNvSpPr/>
          <p:nvPr/>
        </p:nvSpPr>
        <p:spPr>
          <a:xfrm>
            <a:off x="1798642" y="409582"/>
            <a:ext cx="136525" cy="136525"/>
          </a:xfrm>
          <a:custGeom>
            <a:avLst/>
            <a:gdLst/>
            <a:ahLst/>
            <a:cxnLst/>
            <a:rect l="l" t="t" r="r" b="b"/>
            <a:pathLst>
              <a:path w="136525" h="136525">
                <a:moveTo>
                  <a:pt x="0" y="136529"/>
                </a:moveTo>
                <a:lnTo>
                  <a:pt x="136517" y="136529"/>
                </a:lnTo>
                <a:lnTo>
                  <a:pt x="136517" y="0"/>
                </a:lnTo>
                <a:lnTo>
                  <a:pt x="0" y="0"/>
                </a:lnTo>
                <a:lnTo>
                  <a:pt x="0" y="136529"/>
                </a:lnTo>
                <a:close/>
              </a:path>
            </a:pathLst>
          </a:custGeom>
          <a:solidFill>
            <a:srgbClr val="A8ABD6"/>
          </a:solidFill>
        </p:spPr>
        <p:txBody>
          <a:bodyPr wrap="square" lIns="0" tIns="0" rIns="0" bIns="0" rtlCol="0"/>
          <a:lstStyle/>
          <a:p>
            <a:endParaRPr/>
          </a:p>
        </p:txBody>
      </p:sp>
      <p:sp>
        <p:nvSpPr>
          <p:cNvPr id="11" name="object 11"/>
          <p:cNvSpPr txBox="1">
            <a:spLocks noGrp="1"/>
          </p:cNvSpPr>
          <p:nvPr>
            <p:ph type="title"/>
          </p:nvPr>
        </p:nvSpPr>
        <p:spPr>
          <a:xfrm>
            <a:off x="3082637" y="386011"/>
            <a:ext cx="10245437" cy="620363"/>
          </a:xfrm>
          <a:prstGeom prst="rect">
            <a:avLst/>
          </a:prstGeom>
        </p:spPr>
        <p:txBody>
          <a:bodyPr vert="horz" wrap="square" lIns="0" tIns="0" rIns="0" bIns="0" rtlCol="0" anchor="ctr">
            <a:spAutoFit/>
          </a:bodyPr>
          <a:lstStyle/>
          <a:p>
            <a:pPr marL="80645">
              <a:lnSpc>
                <a:spcPts val="5235"/>
              </a:lnSpc>
            </a:pPr>
            <a:r>
              <a:rPr dirty="0"/>
              <a:t>A</a:t>
            </a:r>
            <a:r>
              <a:rPr spc="125" dirty="0">
                <a:latin typeface="Times New Roman"/>
                <a:cs typeface="Times New Roman"/>
              </a:rPr>
              <a:t> </a:t>
            </a:r>
            <a:r>
              <a:rPr spc="-5" dirty="0"/>
              <a:t>Clo</a:t>
            </a:r>
            <a:r>
              <a:rPr spc="10" dirty="0"/>
              <a:t>s</a:t>
            </a:r>
            <a:r>
              <a:rPr spc="-5" dirty="0"/>
              <a:t>e</a:t>
            </a:r>
            <a:r>
              <a:rPr dirty="0"/>
              <a:t>r</a:t>
            </a:r>
            <a:r>
              <a:rPr spc="100" dirty="0">
                <a:latin typeface="Times New Roman"/>
                <a:cs typeface="Times New Roman"/>
              </a:rPr>
              <a:t> </a:t>
            </a:r>
            <a:r>
              <a:rPr spc="-5" dirty="0"/>
              <a:t>Loo</a:t>
            </a:r>
            <a:r>
              <a:rPr dirty="0"/>
              <a:t>k</a:t>
            </a:r>
            <a:r>
              <a:rPr spc="125" dirty="0">
                <a:latin typeface="Times New Roman"/>
                <a:cs typeface="Times New Roman"/>
              </a:rPr>
              <a:t> </a:t>
            </a:r>
            <a:r>
              <a:rPr spc="-5" dirty="0"/>
              <a:t>a</a:t>
            </a:r>
            <a:r>
              <a:rPr dirty="0"/>
              <a:t>t</a:t>
            </a:r>
            <a:r>
              <a:rPr spc="50" dirty="0">
                <a:latin typeface="Times New Roman"/>
                <a:cs typeface="Times New Roman"/>
              </a:rPr>
              <a:t> </a:t>
            </a:r>
            <a:r>
              <a:rPr spc="-5" dirty="0"/>
              <a:t>Connections</a:t>
            </a:r>
          </a:p>
        </p:txBody>
      </p:sp>
      <p:sp>
        <p:nvSpPr>
          <p:cNvPr id="12" name="object 12"/>
          <p:cNvSpPr txBox="1"/>
          <p:nvPr/>
        </p:nvSpPr>
        <p:spPr>
          <a:xfrm>
            <a:off x="1561593" y="1618947"/>
            <a:ext cx="9994379" cy="3522503"/>
          </a:xfrm>
          <a:prstGeom prst="rect">
            <a:avLst/>
          </a:prstGeom>
        </p:spPr>
        <p:txBody>
          <a:bodyPr vert="horz" wrap="square" lIns="0" tIns="0" rIns="0" bIns="0" rtlCol="0">
            <a:spAutoFit/>
          </a:bodyPr>
          <a:lstStyle/>
          <a:p>
            <a:pPr marL="355600" marR="34290" indent="-342900">
              <a:lnSpc>
                <a:spcPts val="2300"/>
              </a:lnSpc>
              <a:buClr>
                <a:srgbClr val="00007C"/>
              </a:buClr>
              <a:buSzPct val="75000"/>
              <a:buFont typeface="Wingdings"/>
              <a:buChar char=""/>
              <a:tabLst>
                <a:tab pos="356235" algn="l"/>
              </a:tabLst>
            </a:pPr>
            <a:r>
              <a:rPr sz="2400" spc="-10" dirty="0">
                <a:latin typeface="Arial"/>
                <a:cs typeface="Arial"/>
              </a:rPr>
              <a:t>In</a:t>
            </a:r>
            <a:r>
              <a:rPr sz="2400" spc="50" dirty="0">
                <a:latin typeface="Times New Roman"/>
                <a:cs typeface="Times New Roman"/>
              </a:rPr>
              <a:t> </a:t>
            </a:r>
            <a:r>
              <a:rPr sz="2400" spc="-5" dirty="0">
                <a:latin typeface="Arial"/>
                <a:cs typeface="Arial"/>
              </a:rPr>
              <a:t>UM</a:t>
            </a:r>
            <a:r>
              <a:rPr sz="2400" dirty="0">
                <a:latin typeface="Arial"/>
                <a:cs typeface="Arial"/>
              </a:rPr>
              <a:t>L</a:t>
            </a:r>
            <a:r>
              <a:rPr sz="2400" spc="-15" dirty="0">
                <a:latin typeface="Times New Roman"/>
                <a:cs typeface="Times New Roman"/>
              </a:rPr>
              <a:t> </a:t>
            </a:r>
            <a:r>
              <a:rPr sz="2400" spc="-20" dirty="0">
                <a:latin typeface="Arial"/>
                <a:cs typeface="Arial"/>
              </a:rPr>
              <a:t>2</a:t>
            </a:r>
            <a:r>
              <a:rPr sz="2400" spc="-10" dirty="0">
                <a:latin typeface="Arial"/>
                <a:cs typeface="Arial"/>
              </a:rPr>
              <a:t>,</a:t>
            </a:r>
            <a:r>
              <a:rPr sz="2400" spc="45" dirty="0">
                <a:latin typeface="Times New Roman"/>
                <a:cs typeface="Times New Roman"/>
              </a:rPr>
              <a:t> </a:t>
            </a:r>
            <a:r>
              <a:rPr sz="2400" dirty="0">
                <a:latin typeface="Arial"/>
                <a:cs typeface="Arial"/>
              </a:rPr>
              <a:t>connec</a:t>
            </a:r>
            <a:r>
              <a:rPr sz="2400" spc="5" dirty="0">
                <a:latin typeface="Arial"/>
                <a:cs typeface="Arial"/>
              </a:rPr>
              <a:t>t</a:t>
            </a:r>
            <a:r>
              <a:rPr sz="2400" spc="-5" dirty="0">
                <a:latin typeface="Arial"/>
                <a:cs typeface="Arial"/>
              </a:rPr>
              <a:t>ion</a:t>
            </a:r>
            <a:r>
              <a:rPr sz="2400" dirty="0">
                <a:latin typeface="Arial"/>
                <a:cs typeface="Arial"/>
              </a:rPr>
              <a:t>s</a:t>
            </a:r>
            <a:r>
              <a:rPr sz="2400" spc="15" dirty="0">
                <a:latin typeface="Times New Roman"/>
                <a:cs typeface="Times New Roman"/>
              </a:rPr>
              <a:t> </a:t>
            </a:r>
            <a:r>
              <a:rPr sz="2400" spc="-5" dirty="0">
                <a:latin typeface="Arial"/>
                <a:cs typeface="Arial"/>
              </a:rPr>
              <a:t>ar</a:t>
            </a:r>
            <a:r>
              <a:rPr sz="2400" dirty="0">
                <a:latin typeface="Arial"/>
                <a:cs typeface="Arial"/>
              </a:rPr>
              <a:t>e</a:t>
            </a:r>
            <a:r>
              <a:rPr sz="2400" spc="70" dirty="0">
                <a:latin typeface="Times New Roman"/>
                <a:cs typeface="Times New Roman"/>
              </a:rPr>
              <a:t> </a:t>
            </a:r>
            <a:r>
              <a:rPr sz="2400" spc="-5" dirty="0">
                <a:latin typeface="Arial"/>
                <a:cs typeface="Arial"/>
              </a:rPr>
              <a:t>unde</a:t>
            </a:r>
            <a:r>
              <a:rPr sz="2400" dirty="0">
                <a:latin typeface="Arial"/>
                <a:cs typeface="Arial"/>
              </a:rPr>
              <a:t>r</a:t>
            </a:r>
            <a:r>
              <a:rPr sz="2400" spc="-15" dirty="0">
                <a:latin typeface="Arial"/>
                <a:cs typeface="Arial"/>
              </a:rPr>
              <a:t>s</a:t>
            </a:r>
            <a:r>
              <a:rPr sz="2400" spc="-5" dirty="0">
                <a:latin typeface="Arial"/>
                <a:cs typeface="Arial"/>
              </a:rPr>
              <a:t>too</a:t>
            </a:r>
            <a:r>
              <a:rPr sz="2400" dirty="0">
                <a:latin typeface="Arial"/>
                <a:cs typeface="Arial"/>
              </a:rPr>
              <a:t>d</a:t>
            </a:r>
            <a:r>
              <a:rPr sz="2400" spc="15" dirty="0">
                <a:latin typeface="Times New Roman"/>
                <a:cs typeface="Times New Roman"/>
              </a:rPr>
              <a:t> </a:t>
            </a:r>
            <a:r>
              <a:rPr sz="2400" spc="-5" dirty="0">
                <a:latin typeface="Arial"/>
                <a:cs typeface="Arial"/>
              </a:rPr>
              <a:t>a</a:t>
            </a:r>
            <a:r>
              <a:rPr sz="2400" dirty="0">
                <a:latin typeface="Arial"/>
                <a:cs typeface="Arial"/>
              </a:rPr>
              <a:t>s</a:t>
            </a:r>
            <a:r>
              <a:rPr sz="2400" spc="65" dirty="0">
                <a:latin typeface="Times New Roman"/>
                <a:cs typeface="Times New Roman"/>
              </a:rPr>
              <a:t> </a:t>
            </a:r>
            <a:r>
              <a:rPr sz="2400" spc="-5" dirty="0">
                <a:latin typeface="Arial"/>
                <a:cs typeface="Arial"/>
              </a:rPr>
              <a:t>a</a:t>
            </a:r>
            <a:r>
              <a:rPr sz="2400" dirty="0">
                <a:latin typeface="Arial"/>
                <a:cs typeface="Arial"/>
              </a:rPr>
              <a:t>n</a:t>
            </a:r>
            <a:r>
              <a:rPr sz="2400" spc="60" dirty="0">
                <a:latin typeface="Times New Roman"/>
                <a:cs typeface="Times New Roman"/>
              </a:rPr>
              <a:t> </a:t>
            </a:r>
            <a:r>
              <a:rPr sz="2400" spc="-5" dirty="0">
                <a:latin typeface="Arial"/>
                <a:cs typeface="Arial"/>
              </a:rPr>
              <a:t>ar</a:t>
            </a:r>
            <a:r>
              <a:rPr sz="2400" spc="5" dirty="0">
                <a:latin typeface="Arial"/>
                <a:cs typeface="Arial"/>
              </a:rPr>
              <a:t>c</a:t>
            </a:r>
            <a:r>
              <a:rPr sz="2400" spc="-5" dirty="0">
                <a:latin typeface="Arial"/>
                <a:cs typeface="Arial"/>
              </a:rPr>
              <a:t>hite</a:t>
            </a:r>
            <a:r>
              <a:rPr sz="2400" spc="5" dirty="0">
                <a:latin typeface="Arial"/>
                <a:cs typeface="Arial"/>
              </a:rPr>
              <a:t>c</a:t>
            </a:r>
            <a:r>
              <a:rPr sz="2400" spc="-10" dirty="0">
                <a:latin typeface="Arial"/>
                <a:cs typeface="Arial"/>
              </a:rPr>
              <a:t>tu</a:t>
            </a:r>
            <a:r>
              <a:rPr sz="2400" dirty="0">
                <a:latin typeface="Arial"/>
                <a:cs typeface="Arial"/>
              </a:rPr>
              <a:t>ral</a:t>
            </a:r>
            <a:r>
              <a:rPr sz="2400" dirty="0">
                <a:latin typeface="Times New Roman"/>
                <a:cs typeface="Times New Roman"/>
              </a:rPr>
              <a:t> </a:t>
            </a:r>
            <a:r>
              <a:rPr sz="2400" spc="-5" dirty="0">
                <a:latin typeface="Arial"/>
                <a:cs typeface="Arial"/>
              </a:rPr>
              <a:t>abs</a:t>
            </a:r>
            <a:r>
              <a:rPr sz="2400" spc="5" dirty="0">
                <a:latin typeface="Arial"/>
                <a:cs typeface="Arial"/>
              </a:rPr>
              <a:t>t</a:t>
            </a:r>
            <a:r>
              <a:rPr sz="2400" dirty="0">
                <a:latin typeface="Arial"/>
                <a:cs typeface="Arial"/>
              </a:rPr>
              <a:t>ra</a:t>
            </a:r>
            <a:r>
              <a:rPr sz="2400" spc="5" dirty="0">
                <a:latin typeface="Arial"/>
                <a:cs typeface="Arial"/>
              </a:rPr>
              <a:t>c</a:t>
            </a:r>
            <a:r>
              <a:rPr sz="2400" dirty="0">
                <a:latin typeface="Arial"/>
                <a:cs typeface="Arial"/>
              </a:rPr>
              <a:t>ti</a:t>
            </a:r>
            <a:r>
              <a:rPr sz="2400" spc="-10" dirty="0">
                <a:latin typeface="Arial"/>
                <a:cs typeface="Arial"/>
              </a:rPr>
              <a:t>o</a:t>
            </a:r>
            <a:r>
              <a:rPr sz="2400" dirty="0">
                <a:latin typeface="Arial"/>
                <a:cs typeface="Arial"/>
              </a:rPr>
              <a:t>n</a:t>
            </a:r>
            <a:r>
              <a:rPr sz="2400" dirty="0">
                <a:latin typeface="Times New Roman"/>
                <a:cs typeface="Times New Roman"/>
              </a:rPr>
              <a:t> </a:t>
            </a:r>
            <a:r>
              <a:rPr sz="2400" spc="-20" dirty="0">
                <a:latin typeface="Arial"/>
                <a:cs typeface="Arial"/>
              </a:rPr>
              <a:t>o</a:t>
            </a:r>
            <a:r>
              <a:rPr sz="2400" spc="-10" dirty="0">
                <a:latin typeface="Arial"/>
                <a:cs typeface="Arial"/>
              </a:rPr>
              <a:t>f</a:t>
            </a:r>
            <a:r>
              <a:rPr sz="2400" spc="60" dirty="0">
                <a:latin typeface="Times New Roman"/>
                <a:cs typeface="Times New Roman"/>
              </a:rPr>
              <a:t> </a:t>
            </a:r>
            <a:r>
              <a:rPr sz="2400" i="1" spc="-5" dirty="0">
                <a:solidFill>
                  <a:srgbClr val="000098"/>
                </a:solidFill>
                <a:latin typeface="Arial"/>
                <a:cs typeface="Arial"/>
              </a:rPr>
              <a:t>usag</a:t>
            </a:r>
            <a:r>
              <a:rPr sz="2400" i="1" dirty="0">
                <a:solidFill>
                  <a:srgbClr val="000098"/>
                </a:solidFill>
                <a:latin typeface="Arial"/>
                <a:cs typeface="Arial"/>
              </a:rPr>
              <a:t>e</a:t>
            </a:r>
            <a:r>
              <a:rPr sz="2400" i="1" spc="75" dirty="0">
                <a:solidFill>
                  <a:srgbClr val="000098"/>
                </a:solidFill>
                <a:latin typeface="Times New Roman"/>
                <a:cs typeface="Times New Roman"/>
              </a:rPr>
              <a:t> </a:t>
            </a:r>
            <a:r>
              <a:rPr sz="2400" spc="-5" dirty="0">
                <a:latin typeface="Arial"/>
                <a:cs typeface="Arial"/>
              </a:rPr>
              <a:t>be</a:t>
            </a:r>
            <a:r>
              <a:rPr sz="2400" spc="5" dirty="0">
                <a:latin typeface="Arial"/>
                <a:cs typeface="Arial"/>
              </a:rPr>
              <a:t>t</a:t>
            </a:r>
            <a:r>
              <a:rPr sz="2400" spc="-5" dirty="0">
                <a:latin typeface="Arial"/>
                <a:cs typeface="Arial"/>
              </a:rPr>
              <a:t>wee</a:t>
            </a:r>
            <a:r>
              <a:rPr sz="2400" dirty="0">
                <a:latin typeface="Arial"/>
                <a:cs typeface="Arial"/>
              </a:rPr>
              <a:t>n</a:t>
            </a:r>
            <a:r>
              <a:rPr sz="2400" spc="45" dirty="0">
                <a:latin typeface="Times New Roman"/>
                <a:cs typeface="Times New Roman"/>
              </a:rPr>
              <a:t> </a:t>
            </a:r>
            <a:r>
              <a:rPr sz="2400" dirty="0">
                <a:latin typeface="Arial"/>
                <a:cs typeface="Arial"/>
              </a:rPr>
              <a:t>co</a:t>
            </a:r>
            <a:r>
              <a:rPr sz="2400" spc="5" dirty="0">
                <a:latin typeface="Arial"/>
                <a:cs typeface="Arial"/>
              </a:rPr>
              <a:t>m</a:t>
            </a:r>
            <a:r>
              <a:rPr sz="2400" spc="-5" dirty="0">
                <a:latin typeface="Arial"/>
                <a:cs typeface="Arial"/>
              </a:rPr>
              <a:t>ponents</a:t>
            </a:r>
            <a:endParaRPr sz="2400" dirty="0">
              <a:latin typeface="Arial"/>
              <a:cs typeface="Arial"/>
            </a:endParaRPr>
          </a:p>
          <a:p>
            <a:pPr marL="355600" indent="-342900">
              <a:spcBef>
                <a:spcPts val="1914"/>
              </a:spcBef>
              <a:buClr>
                <a:srgbClr val="00007C"/>
              </a:buClr>
              <a:buSzPct val="75000"/>
              <a:buFont typeface="Wingdings"/>
              <a:buChar char=""/>
              <a:tabLst>
                <a:tab pos="356235" algn="l"/>
              </a:tabLst>
            </a:pPr>
            <a:r>
              <a:rPr sz="2400" dirty="0">
                <a:latin typeface="Arial"/>
                <a:cs typeface="Arial"/>
              </a:rPr>
              <a:t>An</a:t>
            </a:r>
            <a:r>
              <a:rPr sz="2400" spc="60" dirty="0">
                <a:latin typeface="Times New Roman"/>
                <a:cs typeface="Times New Roman"/>
              </a:rPr>
              <a:t> </a:t>
            </a:r>
            <a:r>
              <a:rPr sz="2400" spc="-5" dirty="0">
                <a:latin typeface="Arial"/>
                <a:cs typeface="Arial"/>
              </a:rPr>
              <a:t>abst</a:t>
            </a:r>
            <a:r>
              <a:rPr sz="2400" spc="10" dirty="0">
                <a:latin typeface="Arial"/>
                <a:cs typeface="Arial"/>
              </a:rPr>
              <a:t>r</a:t>
            </a:r>
            <a:r>
              <a:rPr sz="2400" spc="-5" dirty="0">
                <a:latin typeface="Arial"/>
                <a:cs typeface="Arial"/>
              </a:rPr>
              <a:t>act</a:t>
            </a:r>
            <a:r>
              <a:rPr sz="2400" spc="-10" dirty="0">
                <a:latin typeface="Arial"/>
                <a:cs typeface="Arial"/>
              </a:rPr>
              <a:t>i</a:t>
            </a:r>
            <a:r>
              <a:rPr sz="2400" spc="-5" dirty="0">
                <a:latin typeface="Arial"/>
                <a:cs typeface="Arial"/>
              </a:rPr>
              <a:t>o</a:t>
            </a:r>
            <a:r>
              <a:rPr sz="2400" dirty="0">
                <a:latin typeface="Arial"/>
                <a:cs typeface="Arial"/>
              </a:rPr>
              <a:t>n</a:t>
            </a:r>
            <a:r>
              <a:rPr sz="2400" dirty="0">
                <a:latin typeface="Times New Roman"/>
                <a:cs typeface="Times New Roman"/>
              </a:rPr>
              <a:t> </a:t>
            </a:r>
            <a:r>
              <a:rPr sz="2400" spc="-5" dirty="0">
                <a:latin typeface="Arial"/>
                <a:cs typeface="Arial"/>
              </a:rPr>
              <a:t>o</a:t>
            </a:r>
            <a:r>
              <a:rPr sz="2400" dirty="0">
                <a:latin typeface="Arial"/>
                <a:cs typeface="Arial"/>
              </a:rPr>
              <a:t>f</a:t>
            </a:r>
            <a:r>
              <a:rPr sz="2400" spc="65" dirty="0">
                <a:latin typeface="Times New Roman"/>
                <a:cs typeface="Times New Roman"/>
              </a:rPr>
              <a:t> </a:t>
            </a:r>
            <a:r>
              <a:rPr sz="2400" dirty="0">
                <a:latin typeface="Arial"/>
                <a:cs typeface="Arial"/>
              </a:rPr>
              <a:t>many</a:t>
            </a:r>
            <a:r>
              <a:rPr sz="2400" spc="70" dirty="0">
                <a:latin typeface="Times New Roman"/>
                <a:cs typeface="Times New Roman"/>
              </a:rPr>
              <a:t> </a:t>
            </a:r>
            <a:r>
              <a:rPr sz="2400" spc="-5" dirty="0">
                <a:latin typeface="Arial"/>
                <a:cs typeface="Arial"/>
              </a:rPr>
              <a:t>possib</a:t>
            </a:r>
            <a:r>
              <a:rPr sz="2400" spc="-10" dirty="0">
                <a:latin typeface="Arial"/>
                <a:cs typeface="Arial"/>
              </a:rPr>
              <a:t>l</a:t>
            </a:r>
            <a:r>
              <a:rPr sz="2400" dirty="0">
                <a:latin typeface="Arial"/>
                <a:cs typeface="Arial"/>
              </a:rPr>
              <a:t>e</a:t>
            </a:r>
            <a:r>
              <a:rPr sz="2400" spc="60" dirty="0">
                <a:latin typeface="Times New Roman"/>
                <a:cs typeface="Times New Roman"/>
              </a:rPr>
              <a:t> </a:t>
            </a:r>
            <a:r>
              <a:rPr sz="2400" spc="-5" dirty="0">
                <a:latin typeface="Arial"/>
                <a:cs typeface="Arial"/>
              </a:rPr>
              <a:t>implementa</a:t>
            </a:r>
            <a:r>
              <a:rPr sz="2400" spc="10" dirty="0">
                <a:latin typeface="Arial"/>
                <a:cs typeface="Arial"/>
              </a:rPr>
              <a:t>t</a:t>
            </a:r>
            <a:r>
              <a:rPr sz="2400" spc="-5" dirty="0">
                <a:latin typeface="Arial"/>
                <a:cs typeface="Arial"/>
              </a:rPr>
              <a:t>ions</a:t>
            </a:r>
            <a:endParaRPr sz="2400" dirty="0">
              <a:latin typeface="Arial"/>
              <a:cs typeface="Arial"/>
            </a:endParaRPr>
          </a:p>
          <a:p>
            <a:pPr>
              <a:spcBef>
                <a:spcPts val="1"/>
              </a:spcBef>
              <a:buClr>
                <a:srgbClr val="00007C"/>
              </a:buClr>
              <a:buFont typeface="Wingdings"/>
              <a:buChar char=""/>
            </a:pPr>
            <a:endParaRPr sz="2200" dirty="0">
              <a:latin typeface="Times New Roman"/>
              <a:cs typeface="Times New Roman"/>
            </a:endParaRPr>
          </a:p>
          <a:p>
            <a:pPr marL="355600" marR="88265" indent="-342900">
              <a:lnSpc>
                <a:spcPct val="79600"/>
              </a:lnSpc>
              <a:buClr>
                <a:srgbClr val="00007C"/>
              </a:buClr>
              <a:buSzPct val="75000"/>
              <a:buFont typeface="Wingdings"/>
              <a:buChar char=""/>
              <a:tabLst>
                <a:tab pos="356235" algn="l"/>
                <a:tab pos="6731634" algn="l"/>
              </a:tabLst>
            </a:pPr>
            <a:r>
              <a:rPr sz="2400" spc="-5" dirty="0">
                <a:latin typeface="Arial"/>
                <a:cs typeface="Arial"/>
              </a:rPr>
              <a:t>Recal</a:t>
            </a:r>
            <a:r>
              <a:rPr sz="2400" dirty="0">
                <a:latin typeface="Arial"/>
                <a:cs typeface="Arial"/>
              </a:rPr>
              <a:t>l</a:t>
            </a:r>
            <a:r>
              <a:rPr sz="2400" spc="75" dirty="0">
                <a:latin typeface="Times New Roman"/>
                <a:cs typeface="Times New Roman"/>
              </a:rPr>
              <a:t> </a:t>
            </a:r>
            <a:r>
              <a:rPr sz="2400" dirty="0">
                <a:latin typeface="Arial"/>
                <a:cs typeface="Arial"/>
              </a:rPr>
              <a:t>Java</a:t>
            </a:r>
            <a:r>
              <a:rPr sz="2400" spc="80" dirty="0">
                <a:latin typeface="Times New Roman"/>
                <a:cs typeface="Times New Roman"/>
              </a:rPr>
              <a:t> </a:t>
            </a:r>
            <a:r>
              <a:rPr sz="2400" spc="-5" dirty="0">
                <a:latin typeface="Arial"/>
                <a:cs typeface="Arial"/>
              </a:rPr>
              <a:t>imple</a:t>
            </a:r>
            <a:r>
              <a:rPr sz="2400" spc="5" dirty="0">
                <a:latin typeface="Arial"/>
                <a:cs typeface="Arial"/>
              </a:rPr>
              <a:t>m</a:t>
            </a:r>
            <a:r>
              <a:rPr sz="2400" spc="-5" dirty="0">
                <a:latin typeface="Arial"/>
                <a:cs typeface="Arial"/>
              </a:rPr>
              <a:t>en</a:t>
            </a:r>
            <a:r>
              <a:rPr sz="2400" spc="5" dirty="0">
                <a:latin typeface="Arial"/>
                <a:cs typeface="Arial"/>
              </a:rPr>
              <a:t>t</a:t>
            </a:r>
            <a:r>
              <a:rPr sz="2400" spc="-20" dirty="0">
                <a:latin typeface="Arial"/>
                <a:cs typeface="Arial"/>
              </a:rPr>
              <a:t>a</a:t>
            </a:r>
            <a:r>
              <a:rPr sz="2400" spc="-5" dirty="0">
                <a:latin typeface="Arial"/>
                <a:cs typeface="Arial"/>
              </a:rPr>
              <a:t>tio</a:t>
            </a:r>
            <a:r>
              <a:rPr sz="2400" dirty="0">
                <a:latin typeface="Arial"/>
                <a:cs typeface="Arial"/>
              </a:rPr>
              <a:t>n</a:t>
            </a:r>
            <a:r>
              <a:rPr sz="2400" spc="-5" dirty="0">
                <a:latin typeface="Times New Roman"/>
                <a:cs typeface="Times New Roman"/>
              </a:rPr>
              <a:t> </a:t>
            </a:r>
            <a:r>
              <a:rPr sz="2400" spc="-20" dirty="0">
                <a:latin typeface="Arial"/>
                <a:cs typeface="Arial"/>
              </a:rPr>
              <a:t>o</a:t>
            </a:r>
            <a:r>
              <a:rPr sz="2400" spc="-10" dirty="0">
                <a:latin typeface="Arial"/>
                <a:cs typeface="Arial"/>
              </a:rPr>
              <a:t>f</a:t>
            </a:r>
            <a:r>
              <a:rPr sz="2400" spc="70" dirty="0">
                <a:latin typeface="Times New Roman"/>
                <a:cs typeface="Times New Roman"/>
              </a:rPr>
              <a:t> </a:t>
            </a:r>
            <a:r>
              <a:rPr sz="2400" dirty="0">
                <a:latin typeface="Arial"/>
                <a:cs typeface="Arial"/>
              </a:rPr>
              <a:t>a</a:t>
            </a:r>
            <a:r>
              <a:rPr sz="2400" spc="45" dirty="0">
                <a:latin typeface="Times New Roman"/>
                <a:cs typeface="Times New Roman"/>
              </a:rPr>
              <a:t> </a:t>
            </a:r>
            <a:r>
              <a:rPr sz="2400" dirty="0">
                <a:latin typeface="Arial"/>
                <a:cs typeface="Arial"/>
              </a:rPr>
              <a:t>connec</a:t>
            </a:r>
            <a:r>
              <a:rPr sz="2400" spc="5" dirty="0">
                <a:latin typeface="Arial"/>
                <a:cs typeface="Arial"/>
              </a:rPr>
              <a:t>t</a:t>
            </a:r>
            <a:r>
              <a:rPr sz="2400" spc="-5" dirty="0">
                <a:latin typeface="Arial"/>
                <a:cs typeface="Arial"/>
              </a:rPr>
              <a:t>ion</a:t>
            </a:r>
            <a:r>
              <a:rPr sz="2400" dirty="0">
                <a:latin typeface="Arial"/>
                <a:cs typeface="Arial"/>
              </a:rPr>
              <a:t>:</a:t>
            </a:r>
            <a:r>
              <a:rPr sz="2400" spc="20" dirty="0">
                <a:latin typeface="Times New Roman"/>
                <a:cs typeface="Times New Roman"/>
              </a:rPr>
              <a:t> </a:t>
            </a:r>
            <a:r>
              <a:rPr sz="2400" dirty="0">
                <a:latin typeface="Arial"/>
                <a:cs typeface="Arial"/>
              </a:rPr>
              <a:t>a</a:t>
            </a:r>
            <a:r>
              <a:rPr sz="2400" dirty="0">
                <a:latin typeface="Times New Roman"/>
                <a:cs typeface="Times New Roman"/>
              </a:rPr>
              <a:t>	</a:t>
            </a:r>
            <a:r>
              <a:rPr sz="2400" spc="-15" dirty="0">
                <a:latin typeface="Arial"/>
                <a:cs typeface="Arial"/>
              </a:rPr>
              <a:t>re</a:t>
            </a:r>
            <a:r>
              <a:rPr sz="2400" dirty="0">
                <a:latin typeface="Arial"/>
                <a:cs typeface="Arial"/>
              </a:rPr>
              <a:t>f</a:t>
            </a:r>
            <a:r>
              <a:rPr sz="2400" spc="-5" dirty="0">
                <a:latin typeface="Arial"/>
                <a:cs typeface="Arial"/>
              </a:rPr>
              <a:t>er</a:t>
            </a:r>
            <a:r>
              <a:rPr sz="2400" dirty="0">
                <a:latin typeface="Arial"/>
                <a:cs typeface="Arial"/>
              </a:rPr>
              <a:t>e</a:t>
            </a:r>
            <a:r>
              <a:rPr sz="2400" spc="-5" dirty="0">
                <a:latin typeface="Arial"/>
                <a:cs typeface="Arial"/>
              </a:rPr>
              <a:t>nce</a:t>
            </a:r>
            <a:r>
              <a:rPr sz="2400" spc="-5" dirty="0">
                <a:latin typeface="Times New Roman"/>
                <a:cs typeface="Times New Roman"/>
              </a:rPr>
              <a:t> </a:t>
            </a:r>
            <a:r>
              <a:rPr sz="2400" spc="-10" dirty="0">
                <a:latin typeface="Arial"/>
                <a:cs typeface="Arial"/>
              </a:rPr>
              <a:t>to</a:t>
            </a:r>
            <a:r>
              <a:rPr sz="2400" spc="50" dirty="0">
                <a:latin typeface="Times New Roman"/>
                <a:cs typeface="Times New Roman"/>
              </a:rPr>
              <a:t> </a:t>
            </a:r>
            <a:r>
              <a:rPr sz="2400" spc="-5" dirty="0">
                <a:latin typeface="Arial"/>
                <a:cs typeface="Arial"/>
              </a:rPr>
              <a:t>on</a:t>
            </a:r>
            <a:r>
              <a:rPr sz="2400" dirty="0">
                <a:latin typeface="Arial"/>
                <a:cs typeface="Arial"/>
              </a:rPr>
              <a:t>e</a:t>
            </a:r>
            <a:r>
              <a:rPr sz="2400" spc="70" dirty="0">
                <a:latin typeface="Times New Roman"/>
                <a:cs typeface="Times New Roman"/>
              </a:rPr>
              <a:t> </a:t>
            </a:r>
            <a:r>
              <a:rPr sz="2400" dirty="0">
                <a:latin typeface="Arial"/>
                <a:cs typeface="Arial"/>
              </a:rPr>
              <a:t>co</a:t>
            </a:r>
            <a:r>
              <a:rPr sz="2400" spc="5" dirty="0">
                <a:latin typeface="Arial"/>
                <a:cs typeface="Arial"/>
              </a:rPr>
              <a:t>m</a:t>
            </a:r>
            <a:r>
              <a:rPr sz="2400" spc="-5" dirty="0">
                <a:latin typeface="Arial"/>
                <a:cs typeface="Arial"/>
              </a:rPr>
              <a:t>ponen</a:t>
            </a:r>
            <a:r>
              <a:rPr sz="2400" dirty="0">
                <a:latin typeface="Arial"/>
                <a:cs typeface="Arial"/>
              </a:rPr>
              <a:t>t</a:t>
            </a:r>
            <a:r>
              <a:rPr sz="2400" spc="90" dirty="0">
                <a:latin typeface="Times New Roman"/>
                <a:cs typeface="Times New Roman"/>
              </a:rPr>
              <a:t> </a:t>
            </a:r>
            <a:r>
              <a:rPr sz="2400" dirty="0">
                <a:latin typeface="Arial"/>
                <a:cs typeface="Arial"/>
              </a:rPr>
              <a:t>class</a:t>
            </a:r>
            <a:r>
              <a:rPr sz="2400" spc="-55" dirty="0">
                <a:latin typeface="Times New Roman"/>
                <a:cs typeface="Times New Roman"/>
              </a:rPr>
              <a:t> </a:t>
            </a:r>
            <a:r>
              <a:rPr sz="2400" spc="-20" dirty="0">
                <a:latin typeface="Arial"/>
                <a:cs typeface="Arial"/>
              </a:rPr>
              <a:t>A</a:t>
            </a:r>
            <a:r>
              <a:rPr sz="2400" spc="-105" dirty="0">
                <a:latin typeface="Times New Roman"/>
                <a:cs typeface="Times New Roman"/>
              </a:rPr>
              <a:t> </a:t>
            </a:r>
            <a:r>
              <a:rPr sz="2400" spc="-5" dirty="0">
                <a:latin typeface="Arial"/>
                <a:cs typeface="Arial"/>
              </a:rPr>
              <a:t>withi</a:t>
            </a:r>
            <a:r>
              <a:rPr sz="2400" dirty="0">
                <a:latin typeface="Arial"/>
                <a:cs typeface="Arial"/>
              </a:rPr>
              <a:t>n</a:t>
            </a:r>
            <a:r>
              <a:rPr sz="2400" spc="65" dirty="0">
                <a:latin typeface="Times New Roman"/>
                <a:cs typeface="Times New Roman"/>
              </a:rPr>
              <a:t> </a:t>
            </a:r>
            <a:r>
              <a:rPr sz="2400" spc="-5" dirty="0">
                <a:latin typeface="Arial"/>
                <a:cs typeface="Arial"/>
              </a:rPr>
              <a:t>anothe</a:t>
            </a:r>
            <a:r>
              <a:rPr sz="2400" dirty="0">
                <a:latin typeface="Arial"/>
                <a:cs typeface="Arial"/>
              </a:rPr>
              <a:t>r</a:t>
            </a:r>
            <a:r>
              <a:rPr sz="2400" spc="15" dirty="0">
                <a:latin typeface="Times New Roman"/>
                <a:cs typeface="Times New Roman"/>
              </a:rPr>
              <a:t> </a:t>
            </a:r>
            <a:r>
              <a:rPr sz="2400" spc="-20" dirty="0">
                <a:latin typeface="Arial"/>
                <a:cs typeface="Arial"/>
              </a:rPr>
              <a:t>B</a:t>
            </a:r>
            <a:endParaRPr sz="2400" dirty="0">
              <a:latin typeface="Arial"/>
              <a:cs typeface="Arial"/>
            </a:endParaRPr>
          </a:p>
          <a:p>
            <a:pPr marL="750570" marR="81280" lvl="1" indent="-280670">
              <a:lnSpc>
                <a:spcPts val="1970"/>
              </a:lnSpc>
              <a:spcBef>
                <a:spcPts val="1400"/>
              </a:spcBef>
              <a:buClr>
                <a:srgbClr val="9898CC"/>
              </a:buClr>
              <a:buSzPct val="80000"/>
              <a:buFont typeface="Wingdings"/>
              <a:buChar char=""/>
              <a:tabLst>
                <a:tab pos="751205" algn="l"/>
              </a:tabLst>
            </a:pPr>
            <a:r>
              <a:rPr sz="2000" dirty="0">
                <a:latin typeface="Arial"/>
                <a:cs typeface="Arial"/>
              </a:rPr>
              <a:t>In</a:t>
            </a:r>
            <a:r>
              <a:rPr sz="2000" spc="20" dirty="0">
                <a:latin typeface="Times New Roman"/>
                <a:cs typeface="Times New Roman"/>
              </a:rPr>
              <a:t> </a:t>
            </a:r>
            <a:r>
              <a:rPr sz="2000" spc="5" dirty="0">
                <a:latin typeface="Arial"/>
                <a:cs typeface="Arial"/>
              </a:rPr>
              <a:t>s</a:t>
            </a:r>
            <a:r>
              <a:rPr sz="2000" spc="-5" dirty="0">
                <a:latin typeface="Arial"/>
                <a:cs typeface="Arial"/>
              </a:rPr>
              <a:t>u</a:t>
            </a:r>
            <a:r>
              <a:rPr sz="2000" spc="5" dirty="0">
                <a:latin typeface="Arial"/>
                <a:cs typeface="Arial"/>
              </a:rPr>
              <a:t>c</a:t>
            </a:r>
            <a:r>
              <a:rPr sz="2000" dirty="0">
                <a:latin typeface="Arial"/>
                <a:cs typeface="Arial"/>
              </a:rPr>
              <a:t>h</a:t>
            </a:r>
            <a:r>
              <a:rPr sz="2000" spc="30" dirty="0">
                <a:latin typeface="Times New Roman"/>
                <a:cs typeface="Times New Roman"/>
              </a:rPr>
              <a:t> </a:t>
            </a:r>
            <a:r>
              <a:rPr sz="2000" spc="-5" dirty="0">
                <a:latin typeface="Arial"/>
                <a:cs typeface="Arial"/>
              </a:rPr>
              <a:t>a</a:t>
            </a:r>
            <a:r>
              <a:rPr sz="2000" dirty="0">
                <a:latin typeface="Arial"/>
                <a:cs typeface="Arial"/>
              </a:rPr>
              <a:t>n</a:t>
            </a:r>
            <a:r>
              <a:rPr sz="2000" spc="30" dirty="0">
                <a:latin typeface="Times New Roman"/>
                <a:cs typeface="Times New Roman"/>
              </a:rPr>
              <a:t> </a:t>
            </a:r>
            <a:r>
              <a:rPr sz="2000" spc="-5" dirty="0">
                <a:latin typeface="Arial"/>
                <a:cs typeface="Arial"/>
              </a:rPr>
              <a:t>implemen</a:t>
            </a:r>
            <a:r>
              <a:rPr sz="2000" spc="-20" dirty="0">
                <a:latin typeface="Arial"/>
                <a:cs typeface="Arial"/>
              </a:rPr>
              <a:t>t</a:t>
            </a:r>
            <a:r>
              <a:rPr sz="2000" spc="-5" dirty="0">
                <a:latin typeface="Arial"/>
                <a:cs typeface="Arial"/>
              </a:rPr>
              <a:t>a</a:t>
            </a:r>
            <a:r>
              <a:rPr sz="2000" spc="-15" dirty="0">
                <a:latin typeface="Arial"/>
                <a:cs typeface="Arial"/>
              </a:rPr>
              <a:t>t</a:t>
            </a:r>
            <a:r>
              <a:rPr sz="2000" spc="-5" dirty="0">
                <a:latin typeface="Arial"/>
                <a:cs typeface="Arial"/>
              </a:rPr>
              <a:t>i</a:t>
            </a:r>
            <a:r>
              <a:rPr sz="2000" spc="-15" dirty="0">
                <a:latin typeface="Arial"/>
                <a:cs typeface="Arial"/>
              </a:rPr>
              <a:t>o</a:t>
            </a:r>
            <a:r>
              <a:rPr sz="2000" spc="-5" dirty="0">
                <a:latin typeface="Arial"/>
                <a:cs typeface="Arial"/>
              </a:rPr>
              <a:t>n</a:t>
            </a:r>
            <a:r>
              <a:rPr sz="2000" dirty="0">
                <a:latin typeface="Arial"/>
                <a:cs typeface="Arial"/>
              </a:rPr>
              <a:t>,</a:t>
            </a:r>
            <a:r>
              <a:rPr sz="2000" spc="5" dirty="0">
                <a:latin typeface="Times New Roman"/>
                <a:cs typeface="Times New Roman"/>
              </a:rPr>
              <a:t> </a:t>
            </a:r>
            <a:r>
              <a:rPr sz="2000" dirty="0">
                <a:latin typeface="Arial"/>
                <a:cs typeface="Arial"/>
              </a:rPr>
              <a:t>the</a:t>
            </a:r>
            <a:r>
              <a:rPr sz="2000" spc="-25" dirty="0">
                <a:latin typeface="Times New Roman"/>
                <a:cs typeface="Times New Roman"/>
              </a:rPr>
              <a:t> </a:t>
            </a:r>
            <a:r>
              <a:rPr sz="2000" spc="5" dirty="0">
                <a:latin typeface="Arial"/>
                <a:cs typeface="Arial"/>
              </a:rPr>
              <a:t>c</a:t>
            </a:r>
            <a:r>
              <a:rPr sz="2000" spc="-5" dirty="0">
                <a:latin typeface="Arial"/>
                <a:cs typeface="Arial"/>
              </a:rPr>
              <a:t>la</a:t>
            </a:r>
            <a:r>
              <a:rPr sz="2000" spc="5" dirty="0">
                <a:latin typeface="Arial"/>
                <a:cs typeface="Arial"/>
              </a:rPr>
              <a:t>s</a:t>
            </a:r>
            <a:r>
              <a:rPr sz="2000" dirty="0">
                <a:latin typeface="Arial"/>
                <a:cs typeface="Arial"/>
              </a:rPr>
              <a:t>s</a:t>
            </a:r>
            <a:r>
              <a:rPr sz="2000" spc="35" dirty="0">
                <a:latin typeface="Times New Roman"/>
                <a:cs typeface="Times New Roman"/>
              </a:rPr>
              <a:t> </a:t>
            </a:r>
            <a:r>
              <a:rPr sz="2000" spc="-5" dirty="0">
                <a:latin typeface="Arial"/>
                <a:cs typeface="Arial"/>
              </a:rPr>
              <a:t>obj</a:t>
            </a:r>
            <a:r>
              <a:rPr sz="2000" spc="5" dirty="0">
                <a:latin typeface="Arial"/>
                <a:cs typeface="Arial"/>
              </a:rPr>
              <a:t>ec</a:t>
            </a:r>
            <a:r>
              <a:rPr sz="2000" dirty="0">
                <a:latin typeface="Arial"/>
                <a:cs typeface="Arial"/>
              </a:rPr>
              <a:t>t</a:t>
            </a:r>
            <a:r>
              <a:rPr sz="2000" spc="20" dirty="0">
                <a:latin typeface="Times New Roman"/>
                <a:cs typeface="Times New Roman"/>
              </a:rPr>
              <a:t> </a:t>
            </a:r>
            <a:r>
              <a:rPr sz="2000" spc="-5" dirty="0">
                <a:latin typeface="Arial"/>
                <a:cs typeface="Arial"/>
              </a:rPr>
              <a:t>implem</a:t>
            </a:r>
            <a:r>
              <a:rPr sz="2000" spc="-10" dirty="0">
                <a:latin typeface="Arial"/>
                <a:cs typeface="Arial"/>
              </a:rPr>
              <a:t>e</a:t>
            </a:r>
            <a:r>
              <a:rPr sz="2000" spc="-15" dirty="0">
                <a:latin typeface="Arial"/>
                <a:cs typeface="Arial"/>
              </a:rPr>
              <a:t>n</a:t>
            </a:r>
            <a:r>
              <a:rPr sz="2000" dirty="0">
                <a:latin typeface="Arial"/>
                <a:cs typeface="Arial"/>
              </a:rPr>
              <a:t>ti</a:t>
            </a:r>
            <a:r>
              <a:rPr sz="2000" spc="-15" dirty="0">
                <a:latin typeface="Arial"/>
                <a:cs typeface="Arial"/>
              </a:rPr>
              <a:t>n</a:t>
            </a:r>
            <a:r>
              <a:rPr sz="2000" dirty="0">
                <a:latin typeface="Arial"/>
                <a:cs typeface="Arial"/>
              </a:rPr>
              <a:t>g</a:t>
            </a:r>
            <a:r>
              <a:rPr sz="2000" spc="-135" dirty="0">
                <a:latin typeface="Times New Roman"/>
                <a:cs typeface="Times New Roman"/>
              </a:rPr>
              <a:t> </a:t>
            </a:r>
            <a:r>
              <a:rPr sz="2000" dirty="0">
                <a:latin typeface="Arial"/>
                <a:cs typeface="Arial"/>
              </a:rPr>
              <a:t>A</a:t>
            </a:r>
            <a:r>
              <a:rPr sz="2000" dirty="0">
                <a:latin typeface="Times New Roman"/>
                <a:cs typeface="Times New Roman"/>
              </a:rPr>
              <a:t> </a:t>
            </a:r>
            <a:r>
              <a:rPr sz="2000" spc="5" dirty="0">
                <a:latin typeface="Arial"/>
                <a:cs typeface="Arial"/>
              </a:rPr>
              <a:t>c</a:t>
            </a:r>
            <a:r>
              <a:rPr sz="2000" spc="-5" dirty="0">
                <a:latin typeface="Arial"/>
                <a:cs typeface="Arial"/>
              </a:rPr>
              <a:t>ommu</a:t>
            </a:r>
            <a:r>
              <a:rPr sz="2000" spc="-10" dirty="0">
                <a:latin typeface="Arial"/>
                <a:cs typeface="Arial"/>
              </a:rPr>
              <a:t>n</a:t>
            </a:r>
            <a:r>
              <a:rPr sz="2000" spc="-5" dirty="0">
                <a:latin typeface="Arial"/>
                <a:cs typeface="Arial"/>
              </a:rPr>
              <a:t>ic</a:t>
            </a:r>
            <a:r>
              <a:rPr sz="2000" spc="-15" dirty="0">
                <a:latin typeface="Arial"/>
                <a:cs typeface="Arial"/>
              </a:rPr>
              <a:t>a</a:t>
            </a:r>
            <a:r>
              <a:rPr sz="2000" dirty="0">
                <a:latin typeface="Arial"/>
                <a:cs typeface="Arial"/>
              </a:rPr>
              <a:t>t</a:t>
            </a:r>
            <a:r>
              <a:rPr sz="2000" spc="-15" dirty="0">
                <a:latin typeface="Arial"/>
                <a:cs typeface="Arial"/>
              </a:rPr>
              <a:t>e</a:t>
            </a:r>
            <a:r>
              <a:rPr sz="2000" dirty="0">
                <a:latin typeface="Arial"/>
                <a:cs typeface="Arial"/>
              </a:rPr>
              <a:t>s</a:t>
            </a:r>
            <a:r>
              <a:rPr sz="2000" dirty="0">
                <a:latin typeface="Times New Roman"/>
                <a:cs typeface="Times New Roman"/>
              </a:rPr>
              <a:t> </a:t>
            </a:r>
            <a:r>
              <a:rPr sz="2000" spc="5" dirty="0">
                <a:latin typeface="Arial"/>
                <a:cs typeface="Arial"/>
              </a:rPr>
              <a:t>w</a:t>
            </a:r>
            <a:r>
              <a:rPr sz="2000" spc="-5" dirty="0">
                <a:latin typeface="Arial"/>
                <a:cs typeface="Arial"/>
              </a:rPr>
              <a:t>it</a:t>
            </a:r>
            <a:r>
              <a:rPr sz="2000" dirty="0">
                <a:latin typeface="Arial"/>
                <a:cs typeface="Arial"/>
              </a:rPr>
              <a:t>h</a:t>
            </a:r>
            <a:r>
              <a:rPr sz="2000" spc="30" dirty="0">
                <a:latin typeface="Times New Roman"/>
                <a:cs typeface="Times New Roman"/>
              </a:rPr>
              <a:t> </a:t>
            </a:r>
            <a:r>
              <a:rPr sz="2000" dirty="0">
                <a:latin typeface="Arial"/>
                <a:cs typeface="Arial"/>
              </a:rPr>
              <a:t>the</a:t>
            </a:r>
            <a:r>
              <a:rPr sz="2000" spc="-20" dirty="0">
                <a:latin typeface="Times New Roman"/>
                <a:cs typeface="Times New Roman"/>
              </a:rPr>
              <a:t> </a:t>
            </a:r>
            <a:r>
              <a:rPr sz="2000" spc="-5" dirty="0">
                <a:latin typeface="Arial"/>
                <a:cs typeface="Arial"/>
              </a:rPr>
              <a:t>o</a:t>
            </a:r>
            <a:r>
              <a:rPr sz="2000" spc="5" dirty="0">
                <a:latin typeface="Arial"/>
                <a:cs typeface="Arial"/>
              </a:rPr>
              <a:t>b</a:t>
            </a:r>
            <a:r>
              <a:rPr sz="2000" spc="-5" dirty="0">
                <a:latin typeface="Arial"/>
                <a:cs typeface="Arial"/>
              </a:rPr>
              <a:t>je</a:t>
            </a:r>
            <a:r>
              <a:rPr sz="2000" spc="10" dirty="0">
                <a:latin typeface="Arial"/>
                <a:cs typeface="Arial"/>
              </a:rPr>
              <a:t>c</a:t>
            </a:r>
            <a:r>
              <a:rPr sz="2000" dirty="0">
                <a:latin typeface="Arial"/>
                <a:cs typeface="Arial"/>
              </a:rPr>
              <a:t>t</a:t>
            </a:r>
            <a:r>
              <a:rPr sz="2000" spc="30" dirty="0">
                <a:latin typeface="Times New Roman"/>
                <a:cs typeface="Times New Roman"/>
              </a:rPr>
              <a:t> </a:t>
            </a:r>
            <a:r>
              <a:rPr sz="2000" dirty="0">
                <a:latin typeface="Arial"/>
                <a:cs typeface="Arial"/>
              </a:rPr>
              <a:t>for</a:t>
            </a:r>
            <a:r>
              <a:rPr sz="2000" spc="15" dirty="0">
                <a:latin typeface="Times New Roman"/>
                <a:cs typeface="Times New Roman"/>
              </a:rPr>
              <a:t> </a:t>
            </a:r>
            <a:r>
              <a:rPr sz="2000" dirty="0">
                <a:latin typeface="Arial"/>
                <a:cs typeface="Arial"/>
              </a:rPr>
              <a:t>B</a:t>
            </a:r>
            <a:r>
              <a:rPr sz="2000" spc="55" dirty="0">
                <a:latin typeface="Times New Roman"/>
                <a:cs typeface="Times New Roman"/>
              </a:rPr>
              <a:t> </a:t>
            </a:r>
            <a:r>
              <a:rPr sz="2000" spc="-5" dirty="0">
                <a:latin typeface="Arial"/>
                <a:cs typeface="Arial"/>
              </a:rPr>
              <a:t>b</a:t>
            </a:r>
            <a:r>
              <a:rPr sz="2000" dirty="0">
                <a:latin typeface="Arial"/>
                <a:cs typeface="Arial"/>
              </a:rPr>
              <a:t>y</a:t>
            </a:r>
            <a:r>
              <a:rPr sz="2000" spc="45" dirty="0">
                <a:latin typeface="Times New Roman"/>
                <a:cs typeface="Times New Roman"/>
              </a:rPr>
              <a:t> </a:t>
            </a:r>
            <a:r>
              <a:rPr sz="2000" spc="5" dirty="0">
                <a:latin typeface="Arial"/>
                <a:cs typeface="Arial"/>
              </a:rPr>
              <a:t>c</a:t>
            </a:r>
            <a:r>
              <a:rPr sz="2000" spc="-5" dirty="0">
                <a:latin typeface="Arial"/>
                <a:cs typeface="Arial"/>
              </a:rPr>
              <a:t>allin</a:t>
            </a:r>
            <a:r>
              <a:rPr sz="2000" dirty="0">
                <a:latin typeface="Arial"/>
                <a:cs typeface="Arial"/>
              </a:rPr>
              <a:t>g</a:t>
            </a:r>
            <a:r>
              <a:rPr sz="2000" spc="45" dirty="0">
                <a:latin typeface="Times New Roman"/>
                <a:cs typeface="Times New Roman"/>
              </a:rPr>
              <a:t> </a:t>
            </a:r>
            <a:r>
              <a:rPr sz="2000" dirty="0">
                <a:latin typeface="Arial"/>
                <a:cs typeface="Arial"/>
              </a:rPr>
              <a:t>meth</a:t>
            </a:r>
            <a:r>
              <a:rPr sz="2000" spc="-10" dirty="0">
                <a:latin typeface="Arial"/>
                <a:cs typeface="Arial"/>
              </a:rPr>
              <a:t>o</a:t>
            </a:r>
            <a:r>
              <a:rPr sz="2000" spc="-5" dirty="0">
                <a:latin typeface="Arial"/>
                <a:cs typeface="Arial"/>
              </a:rPr>
              <a:t>d</a:t>
            </a:r>
            <a:r>
              <a:rPr sz="2000" dirty="0">
                <a:latin typeface="Arial"/>
                <a:cs typeface="Arial"/>
              </a:rPr>
              <a:t>s</a:t>
            </a:r>
            <a:r>
              <a:rPr sz="2000" spc="-10" dirty="0">
                <a:latin typeface="Times New Roman"/>
                <a:cs typeface="Times New Roman"/>
              </a:rPr>
              <a:t> </a:t>
            </a:r>
            <a:r>
              <a:rPr sz="2000" dirty="0">
                <a:latin typeface="Arial"/>
                <a:cs typeface="Arial"/>
              </a:rPr>
              <a:t>on</a:t>
            </a:r>
            <a:r>
              <a:rPr sz="2000" spc="35" dirty="0">
                <a:latin typeface="Times New Roman"/>
                <a:cs typeface="Times New Roman"/>
              </a:rPr>
              <a:t> </a:t>
            </a:r>
            <a:r>
              <a:rPr sz="2000" dirty="0">
                <a:latin typeface="Arial"/>
                <a:cs typeface="Arial"/>
              </a:rPr>
              <a:t>the</a:t>
            </a:r>
            <a:r>
              <a:rPr sz="2000" spc="25" dirty="0">
                <a:latin typeface="Times New Roman"/>
                <a:cs typeface="Times New Roman"/>
              </a:rPr>
              <a:t> </a:t>
            </a:r>
            <a:r>
              <a:rPr sz="2000" dirty="0">
                <a:latin typeface="Arial"/>
                <a:cs typeface="Arial"/>
              </a:rPr>
              <a:t>B</a:t>
            </a:r>
            <a:r>
              <a:rPr sz="2000" spc="-40" dirty="0">
                <a:latin typeface="Arial"/>
                <a:cs typeface="Arial"/>
              </a:rPr>
              <a:t>’</a:t>
            </a:r>
            <a:r>
              <a:rPr sz="2000" dirty="0">
                <a:latin typeface="Arial"/>
                <a:cs typeface="Arial"/>
              </a:rPr>
              <a:t>s </a:t>
            </a:r>
            <a:r>
              <a:rPr sz="2000" spc="-5" dirty="0">
                <a:latin typeface="Arial"/>
                <a:cs typeface="Arial"/>
              </a:rPr>
              <a:t>inte</a:t>
            </a:r>
            <a:r>
              <a:rPr sz="2000" spc="10" dirty="0">
                <a:latin typeface="Arial"/>
                <a:cs typeface="Arial"/>
              </a:rPr>
              <a:t>r</a:t>
            </a:r>
            <a:r>
              <a:rPr sz="2000" spc="-15" dirty="0">
                <a:latin typeface="Arial"/>
                <a:cs typeface="Arial"/>
              </a:rPr>
              <a:t>f</a:t>
            </a:r>
            <a:r>
              <a:rPr sz="2000" spc="-10" dirty="0">
                <a:latin typeface="Arial"/>
                <a:cs typeface="Arial"/>
              </a:rPr>
              <a:t>a</a:t>
            </a:r>
            <a:r>
              <a:rPr sz="2000" dirty="0">
                <a:latin typeface="Arial"/>
                <a:cs typeface="Arial"/>
              </a:rPr>
              <a:t>ce</a:t>
            </a:r>
          </a:p>
          <a:p>
            <a:pPr marL="750570" marR="5080" lvl="1" indent="-280670">
              <a:lnSpc>
                <a:spcPct val="80000"/>
              </a:lnSpc>
              <a:spcBef>
                <a:spcPts val="1615"/>
              </a:spcBef>
              <a:buClr>
                <a:srgbClr val="9898CC"/>
              </a:buClr>
              <a:buSzPct val="80000"/>
              <a:buFont typeface="Wingdings"/>
              <a:buChar char=""/>
              <a:tabLst>
                <a:tab pos="751205" algn="l"/>
              </a:tabLst>
            </a:pPr>
            <a:r>
              <a:rPr sz="2000" dirty="0">
                <a:latin typeface="Arial"/>
                <a:cs typeface="Arial"/>
              </a:rPr>
              <a:t>Th</a:t>
            </a:r>
            <a:r>
              <a:rPr sz="2000" spc="-5" dirty="0">
                <a:latin typeface="Arial"/>
                <a:cs typeface="Arial"/>
              </a:rPr>
              <a:t>i</a:t>
            </a:r>
            <a:r>
              <a:rPr sz="2000" dirty="0">
                <a:latin typeface="Arial"/>
                <a:cs typeface="Arial"/>
              </a:rPr>
              <a:t>s</a:t>
            </a:r>
            <a:r>
              <a:rPr sz="2000" spc="15" dirty="0">
                <a:latin typeface="Times New Roman"/>
                <a:cs typeface="Times New Roman"/>
              </a:rPr>
              <a:t> </a:t>
            </a:r>
            <a:r>
              <a:rPr sz="2000" spc="5" dirty="0">
                <a:latin typeface="Arial"/>
                <a:cs typeface="Arial"/>
              </a:rPr>
              <a:t>k</a:t>
            </a:r>
            <a:r>
              <a:rPr sz="2000" spc="-5" dirty="0">
                <a:latin typeface="Arial"/>
                <a:cs typeface="Arial"/>
              </a:rPr>
              <a:t>in</a:t>
            </a:r>
            <a:r>
              <a:rPr sz="2000" dirty="0">
                <a:latin typeface="Arial"/>
                <a:cs typeface="Arial"/>
              </a:rPr>
              <a:t>d</a:t>
            </a:r>
            <a:r>
              <a:rPr sz="2000" spc="45" dirty="0">
                <a:latin typeface="Times New Roman"/>
                <a:cs typeface="Times New Roman"/>
              </a:rPr>
              <a:t> </a:t>
            </a:r>
            <a:r>
              <a:rPr sz="2000" spc="-5" dirty="0">
                <a:latin typeface="Arial"/>
                <a:cs typeface="Arial"/>
              </a:rPr>
              <a:t>o</a:t>
            </a:r>
            <a:r>
              <a:rPr sz="2000" dirty="0">
                <a:latin typeface="Arial"/>
                <a:cs typeface="Arial"/>
              </a:rPr>
              <a:t>f</a:t>
            </a:r>
            <a:r>
              <a:rPr sz="2000" spc="45" dirty="0">
                <a:latin typeface="Times New Roman"/>
                <a:cs typeface="Times New Roman"/>
              </a:rPr>
              <a:t> </a:t>
            </a:r>
            <a:r>
              <a:rPr sz="2000" spc="5" dirty="0">
                <a:latin typeface="Arial"/>
                <a:cs typeface="Arial"/>
              </a:rPr>
              <a:t>c</a:t>
            </a:r>
            <a:r>
              <a:rPr sz="2000" spc="-5" dirty="0">
                <a:latin typeface="Arial"/>
                <a:cs typeface="Arial"/>
              </a:rPr>
              <a:t>ommu</a:t>
            </a:r>
            <a:r>
              <a:rPr sz="2000" spc="-10" dirty="0">
                <a:latin typeface="Arial"/>
                <a:cs typeface="Arial"/>
              </a:rPr>
              <a:t>n</a:t>
            </a:r>
            <a:r>
              <a:rPr sz="2000" spc="-5" dirty="0">
                <a:latin typeface="Arial"/>
                <a:cs typeface="Arial"/>
              </a:rPr>
              <a:t>ic</a:t>
            </a:r>
            <a:r>
              <a:rPr sz="2000" spc="-15" dirty="0">
                <a:latin typeface="Arial"/>
                <a:cs typeface="Arial"/>
              </a:rPr>
              <a:t>a</a:t>
            </a:r>
            <a:r>
              <a:rPr sz="2000" dirty="0">
                <a:latin typeface="Arial"/>
                <a:cs typeface="Arial"/>
              </a:rPr>
              <a:t>ti</a:t>
            </a:r>
            <a:r>
              <a:rPr sz="2000" spc="-15" dirty="0">
                <a:latin typeface="Arial"/>
                <a:cs typeface="Arial"/>
              </a:rPr>
              <a:t>o</a:t>
            </a:r>
            <a:r>
              <a:rPr sz="2000" dirty="0">
                <a:latin typeface="Arial"/>
                <a:cs typeface="Arial"/>
              </a:rPr>
              <a:t>n</a:t>
            </a:r>
            <a:r>
              <a:rPr sz="2000" spc="-15" dirty="0">
                <a:latin typeface="Times New Roman"/>
                <a:cs typeface="Times New Roman"/>
              </a:rPr>
              <a:t> </a:t>
            </a:r>
            <a:r>
              <a:rPr sz="2000" spc="-5" dirty="0">
                <a:latin typeface="Arial"/>
                <a:cs typeface="Arial"/>
              </a:rPr>
              <a:t>i</a:t>
            </a:r>
            <a:r>
              <a:rPr sz="2000" dirty="0">
                <a:latin typeface="Arial"/>
                <a:cs typeface="Arial"/>
              </a:rPr>
              <a:t>s</a:t>
            </a:r>
            <a:r>
              <a:rPr sz="2000" spc="45" dirty="0">
                <a:latin typeface="Times New Roman"/>
                <a:cs typeface="Times New Roman"/>
              </a:rPr>
              <a:t> </a:t>
            </a:r>
            <a:r>
              <a:rPr sz="2000" i="1" spc="5" dirty="0">
                <a:solidFill>
                  <a:srgbClr val="000098"/>
                </a:solidFill>
                <a:latin typeface="Arial"/>
                <a:cs typeface="Arial"/>
              </a:rPr>
              <a:t>sy</a:t>
            </a:r>
            <a:r>
              <a:rPr sz="2000" i="1" spc="-5" dirty="0">
                <a:solidFill>
                  <a:srgbClr val="000098"/>
                </a:solidFill>
                <a:latin typeface="Arial"/>
                <a:cs typeface="Arial"/>
              </a:rPr>
              <a:t>nc</a:t>
            </a:r>
            <a:r>
              <a:rPr sz="2000" i="1" spc="-10" dirty="0">
                <a:solidFill>
                  <a:srgbClr val="000098"/>
                </a:solidFill>
                <a:latin typeface="Arial"/>
                <a:cs typeface="Arial"/>
              </a:rPr>
              <a:t>h</a:t>
            </a:r>
            <a:r>
              <a:rPr sz="2000" i="1" dirty="0">
                <a:solidFill>
                  <a:srgbClr val="000098"/>
                </a:solidFill>
                <a:latin typeface="Arial"/>
                <a:cs typeface="Arial"/>
              </a:rPr>
              <a:t>ro</a:t>
            </a:r>
            <a:r>
              <a:rPr sz="2000" i="1" spc="-10" dirty="0">
                <a:solidFill>
                  <a:srgbClr val="000098"/>
                </a:solidFill>
                <a:latin typeface="Arial"/>
                <a:cs typeface="Arial"/>
              </a:rPr>
              <a:t>no</a:t>
            </a:r>
            <a:r>
              <a:rPr sz="2000" i="1" spc="-5" dirty="0">
                <a:solidFill>
                  <a:srgbClr val="000098"/>
                </a:solidFill>
                <a:latin typeface="Arial"/>
                <a:cs typeface="Arial"/>
              </a:rPr>
              <a:t>u</a:t>
            </a:r>
            <a:r>
              <a:rPr sz="2000" i="1" spc="-25" dirty="0">
                <a:solidFill>
                  <a:srgbClr val="000098"/>
                </a:solidFill>
                <a:latin typeface="Arial"/>
                <a:cs typeface="Arial"/>
              </a:rPr>
              <a:t>s</a:t>
            </a:r>
            <a:r>
              <a:rPr sz="2000" dirty="0">
                <a:latin typeface="Arial"/>
                <a:cs typeface="Arial"/>
              </a:rPr>
              <a:t>:</a:t>
            </a:r>
            <a:r>
              <a:rPr sz="2000" spc="-10" dirty="0">
                <a:latin typeface="Times New Roman"/>
                <a:cs typeface="Times New Roman"/>
              </a:rPr>
              <a:t> </a:t>
            </a:r>
            <a:r>
              <a:rPr sz="2000" spc="-5" dirty="0">
                <a:latin typeface="Arial"/>
                <a:cs typeface="Arial"/>
              </a:rPr>
              <a:t>i</a:t>
            </a:r>
            <a:r>
              <a:rPr sz="2000" dirty="0">
                <a:latin typeface="Arial"/>
                <a:cs typeface="Arial"/>
              </a:rPr>
              <a:t>f</a:t>
            </a:r>
            <a:r>
              <a:rPr sz="2000" spc="-60" dirty="0">
                <a:latin typeface="Times New Roman"/>
                <a:cs typeface="Times New Roman"/>
              </a:rPr>
              <a:t> </a:t>
            </a:r>
            <a:r>
              <a:rPr sz="2000" dirty="0">
                <a:latin typeface="Arial"/>
                <a:cs typeface="Arial"/>
              </a:rPr>
              <a:t>A</a:t>
            </a:r>
            <a:r>
              <a:rPr sz="2000" spc="-55" dirty="0">
                <a:latin typeface="Times New Roman"/>
                <a:cs typeface="Times New Roman"/>
              </a:rPr>
              <a:t> </a:t>
            </a:r>
            <a:r>
              <a:rPr sz="2000" dirty="0">
                <a:latin typeface="Arial"/>
                <a:cs typeface="Arial"/>
              </a:rPr>
              <a:t>c</a:t>
            </a:r>
            <a:r>
              <a:rPr sz="2000" spc="5" dirty="0">
                <a:latin typeface="Arial"/>
                <a:cs typeface="Arial"/>
              </a:rPr>
              <a:t>a</a:t>
            </a:r>
            <a:r>
              <a:rPr sz="2000" spc="-5" dirty="0">
                <a:latin typeface="Arial"/>
                <a:cs typeface="Arial"/>
              </a:rPr>
              <a:t>ll</a:t>
            </a:r>
            <a:r>
              <a:rPr sz="2000" dirty="0">
                <a:latin typeface="Arial"/>
                <a:cs typeface="Arial"/>
              </a:rPr>
              <a:t>s</a:t>
            </a:r>
            <a:r>
              <a:rPr sz="2000" spc="60" dirty="0">
                <a:latin typeface="Times New Roman"/>
                <a:cs typeface="Times New Roman"/>
              </a:rPr>
              <a:t> </a:t>
            </a:r>
            <a:r>
              <a:rPr sz="2000" dirty="0">
                <a:latin typeface="Arial"/>
                <a:cs typeface="Arial"/>
              </a:rPr>
              <a:t>a</a:t>
            </a:r>
            <a:r>
              <a:rPr sz="2000" spc="25" dirty="0">
                <a:latin typeface="Times New Roman"/>
                <a:cs typeface="Times New Roman"/>
              </a:rPr>
              <a:t> </a:t>
            </a:r>
            <a:r>
              <a:rPr sz="2000" dirty="0">
                <a:latin typeface="Arial"/>
                <a:cs typeface="Arial"/>
              </a:rPr>
              <a:t>meth</a:t>
            </a:r>
            <a:r>
              <a:rPr sz="2000" spc="-5" dirty="0">
                <a:latin typeface="Arial"/>
                <a:cs typeface="Arial"/>
              </a:rPr>
              <a:t>o</a:t>
            </a:r>
            <a:r>
              <a:rPr sz="2000" dirty="0">
                <a:latin typeface="Arial"/>
                <a:cs typeface="Arial"/>
              </a:rPr>
              <a:t>d</a:t>
            </a:r>
            <a:r>
              <a:rPr sz="2000" spc="-10" dirty="0">
                <a:latin typeface="Times New Roman"/>
                <a:cs typeface="Times New Roman"/>
              </a:rPr>
              <a:t> </a:t>
            </a:r>
            <a:r>
              <a:rPr sz="2000" spc="-5" dirty="0">
                <a:latin typeface="Arial"/>
                <a:cs typeface="Arial"/>
              </a:rPr>
              <a:t>on</a:t>
            </a:r>
            <a:r>
              <a:rPr sz="2000" spc="-5" dirty="0">
                <a:latin typeface="Times New Roman"/>
                <a:cs typeface="Times New Roman"/>
              </a:rPr>
              <a:t> </a:t>
            </a:r>
            <a:r>
              <a:rPr sz="2000" dirty="0">
                <a:latin typeface="Arial"/>
                <a:cs typeface="Arial"/>
              </a:rPr>
              <a:t>B</a:t>
            </a:r>
            <a:r>
              <a:rPr sz="2000" spc="55" dirty="0">
                <a:latin typeface="Times New Roman"/>
                <a:cs typeface="Times New Roman"/>
              </a:rPr>
              <a:t> </a:t>
            </a:r>
            <a:r>
              <a:rPr sz="2000" spc="-5" dirty="0">
                <a:latin typeface="Arial"/>
                <a:cs typeface="Arial"/>
              </a:rPr>
              <a:t>an</a:t>
            </a:r>
            <a:r>
              <a:rPr sz="2000" dirty="0">
                <a:latin typeface="Arial"/>
                <a:cs typeface="Arial"/>
              </a:rPr>
              <a:t>d</a:t>
            </a:r>
            <a:r>
              <a:rPr sz="2000" spc="30" dirty="0">
                <a:latin typeface="Times New Roman"/>
                <a:cs typeface="Times New Roman"/>
              </a:rPr>
              <a:t> </a:t>
            </a:r>
            <a:r>
              <a:rPr sz="2000" dirty="0">
                <a:latin typeface="Arial"/>
                <a:cs typeface="Arial"/>
              </a:rPr>
              <a:t>then</a:t>
            </a:r>
            <a:r>
              <a:rPr sz="2000" spc="-95" dirty="0">
                <a:latin typeface="Times New Roman"/>
                <a:cs typeface="Times New Roman"/>
              </a:rPr>
              <a:t> </a:t>
            </a:r>
            <a:r>
              <a:rPr sz="2000" dirty="0">
                <a:latin typeface="Arial"/>
                <a:cs typeface="Arial"/>
              </a:rPr>
              <a:t>A</a:t>
            </a:r>
            <a:r>
              <a:rPr sz="2000" spc="-55" dirty="0">
                <a:latin typeface="Times New Roman"/>
                <a:cs typeface="Times New Roman"/>
              </a:rPr>
              <a:t> </a:t>
            </a:r>
            <a:r>
              <a:rPr sz="2000" dirty="0">
                <a:latin typeface="Arial"/>
                <a:cs typeface="Arial"/>
              </a:rPr>
              <a:t>mu</a:t>
            </a:r>
            <a:r>
              <a:rPr sz="2000" spc="5" dirty="0">
                <a:latin typeface="Arial"/>
                <a:cs typeface="Arial"/>
              </a:rPr>
              <a:t>s</a:t>
            </a:r>
            <a:r>
              <a:rPr sz="2000" dirty="0">
                <a:latin typeface="Arial"/>
                <a:cs typeface="Arial"/>
              </a:rPr>
              <a:t>t</a:t>
            </a:r>
            <a:r>
              <a:rPr sz="2000" spc="10" dirty="0">
                <a:latin typeface="Times New Roman"/>
                <a:cs typeface="Times New Roman"/>
              </a:rPr>
              <a:t> </a:t>
            </a:r>
            <a:r>
              <a:rPr sz="2000" spc="5" dirty="0">
                <a:latin typeface="Arial"/>
                <a:cs typeface="Arial"/>
              </a:rPr>
              <a:t>w</a:t>
            </a:r>
            <a:r>
              <a:rPr sz="2000" spc="-5" dirty="0">
                <a:latin typeface="Arial"/>
                <a:cs typeface="Arial"/>
              </a:rPr>
              <a:t>ait</a:t>
            </a:r>
            <a:r>
              <a:rPr sz="2000" dirty="0">
                <a:latin typeface="Arial"/>
                <a:cs typeface="Arial"/>
              </a:rPr>
              <a:t>s</a:t>
            </a:r>
            <a:r>
              <a:rPr sz="2000" spc="25" dirty="0">
                <a:latin typeface="Times New Roman"/>
                <a:cs typeface="Times New Roman"/>
              </a:rPr>
              <a:t> </a:t>
            </a:r>
            <a:r>
              <a:rPr sz="2000" dirty="0">
                <a:latin typeface="Arial"/>
                <a:cs typeface="Arial"/>
              </a:rPr>
              <a:t>for</a:t>
            </a:r>
            <a:r>
              <a:rPr sz="2000" spc="20" dirty="0">
                <a:latin typeface="Times New Roman"/>
                <a:cs typeface="Times New Roman"/>
              </a:rPr>
              <a:t> </a:t>
            </a:r>
            <a:r>
              <a:rPr sz="2000" dirty="0">
                <a:latin typeface="Arial"/>
                <a:cs typeface="Arial"/>
              </a:rPr>
              <a:t>the</a:t>
            </a:r>
            <a:r>
              <a:rPr sz="2000" spc="20" dirty="0">
                <a:latin typeface="Times New Roman"/>
                <a:cs typeface="Times New Roman"/>
              </a:rPr>
              <a:t> </a:t>
            </a:r>
            <a:r>
              <a:rPr sz="2000" dirty="0">
                <a:latin typeface="Arial"/>
                <a:cs typeface="Arial"/>
              </a:rPr>
              <a:t>meth</a:t>
            </a:r>
            <a:r>
              <a:rPr sz="2000" spc="-10" dirty="0">
                <a:latin typeface="Arial"/>
                <a:cs typeface="Arial"/>
              </a:rPr>
              <a:t>o</a:t>
            </a:r>
            <a:r>
              <a:rPr sz="2000" dirty="0">
                <a:latin typeface="Arial"/>
                <a:cs typeface="Arial"/>
              </a:rPr>
              <a:t>d</a:t>
            </a:r>
            <a:r>
              <a:rPr sz="2000" spc="10" dirty="0">
                <a:latin typeface="Times New Roman"/>
                <a:cs typeface="Times New Roman"/>
              </a:rPr>
              <a:t> </a:t>
            </a:r>
            <a:r>
              <a:rPr sz="2000" dirty="0">
                <a:latin typeface="Arial"/>
                <a:cs typeface="Arial"/>
              </a:rPr>
              <a:t>to</a:t>
            </a:r>
            <a:r>
              <a:rPr sz="2000" spc="30" dirty="0">
                <a:latin typeface="Times New Roman"/>
                <a:cs typeface="Times New Roman"/>
              </a:rPr>
              <a:t> </a:t>
            </a:r>
            <a:r>
              <a:rPr sz="2000" dirty="0">
                <a:latin typeface="Arial"/>
                <a:cs typeface="Arial"/>
              </a:rPr>
              <a:t>finish</a:t>
            </a:r>
            <a:r>
              <a:rPr sz="2000" spc="20" dirty="0">
                <a:latin typeface="Times New Roman"/>
                <a:cs typeface="Times New Roman"/>
              </a:rPr>
              <a:t> </a:t>
            </a:r>
            <a:r>
              <a:rPr sz="2000" spc="5" dirty="0">
                <a:latin typeface="Arial"/>
                <a:cs typeface="Arial"/>
              </a:rPr>
              <a:t>c</a:t>
            </a:r>
            <a:r>
              <a:rPr sz="2000" spc="-5" dirty="0">
                <a:latin typeface="Arial"/>
                <a:cs typeface="Arial"/>
              </a:rPr>
              <a:t>ompu</a:t>
            </a:r>
            <a:r>
              <a:rPr sz="2000" spc="-15" dirty="0">
                <a:latin typeface="Arial"/>
                <a:cs typeface="Arial"/>
              </a:rPr>
              <a:t>t</a:t>
            </a:r>
            <a:r>
              <a:rPr sz="2000" spc="-5" dirty="0">
                <a:latin typeface="Arial"/>
                <a:cs typeface="Arial"/>
              </a:rPr>
              <a:t>i</a:t>
            </a:r>
            <a:r>
              <a:rPr sz="2000" spc="-10" dirty="0">
                <a:latin typeface="Arial"/>
                <a:cs typeface="Arial"/>
              </a:rPr>
              <a:t>n</a:t>
            </a:r>
            <a:r>
              <a:rPr sz="2000" dirty="0">
                <a:latin typeface="Arial"/>
                <a:cs typeface="Arial"/>
              </a:rPr>
              <a:t>g</a:t>
            </a:r>
            <a:r>
              <a:rPr sz="2000" spc="-60" dirty="0">
                <a:latin typeface="Times New Roman"/>
                <a:cs typeface="Times New Roman"/>
              </a:rPr>
              <a:t> </a:t>
            </a:r>
            <a:r>
              <a:rPr sz="2000" spc="-5" dirty="0">
                <a:latin typeface="Arial"/>
                <a:cs typeface="Arial"/>
              </a:rPr>
              <a:t>a</a:t>
            </a:r>
            <a:r>
              <a:rPr sz="2000" spc="5" dirty="0">
                <a:latin typeface="Arial"/>
                <a:cs typeface="Arial"/>
              </a:rPr>
              <a:t>n</a:t>
            </a:r>
            <a:r>
              <a:rPr sz="2000" dirty="0">
                <a:latin typeface="Arial"/>
                <a:cs typeface="Arial"/>
              </a:rPr>
              <a:t>d</a:t>
            </a:r>
            <a:r>
              <a:rPr sz="2000" dirty="0">
                <a:latin typeface="Times New Roman"/>
                <a:cs typeface="Times New Roman"/>
              </a:rPr>
              <a:t> </a:t>
            </a:r>
            <a:r>
              <a:rPr sz="2000" dirty="0">
                <a:latin typeface="Arial"/>
                <a:cs typeface="Arial"/>
              </a:rPr>
              <a:t>r</a:t>
            </a:r>
            <a:r>
              <a:rPr sz="2000" spc="-5" dirty="0">
                <a:latin typeface="Arial"/>
                <a:cs typeface="Arial"/>
              </a:rPr>
              <a:t>etur</a:t>
            </a:r>
            <a:r>
              <a:rPr sz="2000" dirty="0">
                <a:latin typeface="Arial"/>
                <a:cs typeface="Arial"/>
              </a:rPr>
              <a:t>n</a:t>
            </a:r>
            <a:r>
              <a:rPr sz="2000" spc="-25" dirty="0">
                <a:latin typeface="Times New Roman"/>
                <a:cs typeface="Times New Roman"/>
              </a:rPr>
              <a:t> </a:t>
            </a:r>
            <a:r>
              <a:rPr sz="2000" i="1" spc="-5" dirty="0">
                <a:solidFill>
                  <a:srgbClr val="000098"/>
                </a:solidFill>
                <a:latin typeface="Arial"/>
                <a:cs typeface="Arial"/>
              </a:rPr>
              <a:t>befor</a:t>
            </a:r>
            <a:r>
              <a:rPr sz="2000" i="1" dirty="0">
                <a:solidFill>
                  <a:srgbClr val="000098"/>
                </a:solidFill>
                <a:latin typeface="Arial"/>
                <a:cs typeface="Arial"/>
              </a:rPr>
              <a:t>e</a:t>
            </a:r>
            <a:r>
              <a:rPr sz="2000" i="1" spc="-5" dirty="0">
                <a:solidFill>
                  <a:srgbClr val="000098"/>
                </a:solidFill>
                <a:latin typeface="Times New Roman"/>
                <a:cs typeface="Times New Roman"/>
              </a:rPr>
              <a:t> </a:t>
            </a:r>
            <a:r>
              <a:rPr sz="2000" dirty="0">
                <a:latin typeface="Arial"/>
                <a:cs typeface="Arial"/>
              </a:rPr>
              <a:t>A</a:t>
            </a:r>
            <a:r>
              <a:rPr sz="2000" spc="-55" dirty="0">
                <a:latin typeface="Times New Roman"/>
                <a:cs typeface="Times New Roman"/>
              </a:rPr>
              <a:t> </a:t>
            </a:r>
            <a:r>
              <a:rPr sz="2000" dirty="0">
                <a:latin typeface="Arial"/>
                <a:cs typeface="Arial"/>
              </a:rPr>
              <a:t>can</a:t>
            </a:r>
            <a:r>
              <a:rPr sz="2000" spc="20" dirty="0">
                <a:latin typeface="Times New Roman"/>
                <a:cs typeface="Times New Roman"/>
              </a:rPr>
              <a:t> </a:t>
            </a:r>
            <a:r>
              <a:rPr sz="2000" spc="5" dirty="0">
                <a:latin typeface="Arial"/>
                <a:cs typeface="Arial"/>
              </a:rPr>
              <a:t>c</a:t>
            </a:r>
            <a:r>
              <a:rPr sz="2000" spc="-5" dirty="0">
                <a:latin typeface="Arial"/>
                <a:cs typeface="Arial"/>
              </a:rPr>
              <a:t>ontinue</a:t>
            </a:r>
            <a:endParaRPr sz="2000" dirty="0">
              <a:latin typeface="Arial"/>
              <a:cs typeface="Arial"/>
            </a:endParaRPr>
          </a:p>
        </p:txBody>
      </p:sp>
      <p:sp>
        <p:nvSpPr>
          <p:cNvPr id="13" name="object 13"/>
          <p:cNvSpPr/>
          <p:nvPr/>
        </p:nvSpPr>
        <p:spPr>
          <a:xfrm>
            <a:off x="5441837" y="5503414"/>
            <a:ext cx="0" cy="906144"/>
          </a:xfrm>
          <a:custGeom>
            <a:avLst/>
            <a:gdLst/>
            <a:ahLst/>
            <a:cxnLst/>
            <a:rect l="l" t="t" r="r" b="b"/>
            <a:pathLst>
              <a:path h="906145">
                <a:moveTo>
                  <a:pt x="0" y="905624"/>
                </a:moveTo>
                <a:lnTo>
                  <a:pt x="0" y="0"/>
                </a:lnTo>
                <a:lnTo>
                  <a:pt x="0" y="905624"/>
                </a:lnTo>
                <a:close/>
              </a:path>
            </a:pathLst>
          </a:custGeom>
          <a:ln w="6095">
            <a:solidFill>
              <a:srgbClr val="000000"/>
            </a:solidFill>
          </a:ln>
        </p:spPr>
        <p:txBody>
          <a:bodyPr wrap="square" lIns="0" tIns="0" rIns="0" bIns="0" rtlCol="0"/>
          <a:lstStyle/>
          <a:p>
            <a:endParaRPr/>
          </a:p>
        </p:txBody>
      </p:sp>
      <p:sp>
        <p:nvSpPr>
          <p:cNvPr id="14" name="object 14"/>
          <p:cNvSpPr/>
          <p:nvPr/>
        </p:nvSpPr>
        <p:spPr>
          <a:xfrm>
            <a:off x="3613023" y="6409038"/>
            <a:ext cx="1829435" cy="0"/>
          </a:xfrm>
          <a:custGeom>
            <a:avLst/>
            <a:gdLst/>
            <a:ahLst/>
            <a:cxnLst/>
            <a:rect l="l" t="t" r="r" b="b"/>
            <a:pathLst>
              <a:path w="1829435">
                <a:moveTo>
                  <a:pt x="1828815" y="0"/>
                </a:moveTo>
                <a:lnTo>
                  <a:pt x="0" y="0"/>
                </a:lnTo>
                <a:lnTo>
                  <a:pt x="1828815" y="0"/>
                </a:lnTo>
                <a:close/>
              </a:path>
            </a:pathLst>
          </a:custGeom>
          <a:ln w="6036">
            <a:solidFill>
              <a:srgbClr val="000000"/>
            </a:solidFill>
          </a:ln>
        </p:spPr>
        <p:txBody>
          <a:bodyPr wrap="square" lIns="0" tIns="0" rIns="0" bIns="0" rtlCol="0"/>
          <a:lstStyle/>
          <a:p>
            <a:endParaRPr/>
          </a:p>
        </p:txBody>
      </p:sp>
      <p:sp>
        <p:nvSpPr>
          <p:cNvPr id="15" name="object 15"/>
          <p:cNvSpPr/>
          <p:nvPr/>
        </p:nvSpPr>
        <p:spPr>
          <a:xfrm>
            <a:off x="3613022" y="5503426"/>
            <a:ext cx="1828800" cy="906144"/>
          </a:xfrm>
          <a:custGeom>
            <a:avLst/>
            <a:gdLst/>
            <a:ahLst/>
            <a:cxnLst/>
            <a:rect l="l" t="t" r="r" b="b"/>
            <a:pathLst>
              <a:path w="1828800" h="906145">
                <a:moveTo>
                  <a:pt x="0" y="905612"/>
                </a:moveTo>
                <a:lnTo>
                  <a:pt x="1828799" y="905612"/>
                </a:lnTo>
                <a:lnTo>
                  <a:pt x="1828799" y="0"/>
                </a:lnTo>
                <a:lnTo>
                  <a:pt x="0" y="0"/>
                </a:lnTo>
                <a:lnTo>
                  <a:pt x="0" y="905612"/>
                </a:lnTo>
                <a:close/>
              </a:path>
            </a:pathLst>
          </a:custGeom>
          <a:ln w="6047">
            <a:solidFill>
              <a:srgbClr val="000000"/>
            </a:solidFill>
          </a:ln>
        </p:spPr>
        <p:txBody>
          <a:bodyPr wrap="square" lIns="0" tIns="0" rIns="0" bIns="0" rtlCol="0"/>
          <a:lstStyle/>
          <a:p>
            <a:endParaRPr/>
          </a:p>
        </p:txBody>
      </p:sp>
      <p:sp>
        <p:nvSpPr>
          <p:cNvPr id="16" name="object 16"/>
          <p:cNvSpPr/>
          <p:nvPr/>
        </p:nvSpPr>
        <p:spPr>
          <a:xfrm>
            <a:off x="3613023" y="5503414"/>
            <a:ext cx="1829435" cy="906144"/>
          </a:xfrm>
          <a:custGeom>
            <a:avLst/>
            <a:gdLst/>
            <a:ahLst/>
            <a:cxnLst/>
            <a:rect l="l" t="t" r="r" b="b"/>
            <a:pathLst>
              <a:path w="1829435" h="906145">
                <a:moveTo>
                  <a:pt x="1828815" y="905624"/>
                </a:moveTo>
                <a:lnTo>
                  <a:pt x="1828815" y="0"/>
                </a:lnTo>
                <a:lnTo>
                  <a:pt x="0" y="0"/>
                </a:lnTo>
                <a:lnTo>
                  <a:pt x="1828815" y="0"/>
                </a:lnTo>
                <a:lnTo>
                  <a:pt x="1828815" y="905624"/>
                </a:lnTo>
                <a:close/>
              </a:path>
            </a:pathLst>
          </a:custGeom>
          <a:ln w="6047">
            <a:solidFill>
              <a:srgbClr val="000000"/>
            </a:solidFill>
          </a:ln>
        </p:spPr>
        <p:txBody>
          <a:bodyPr wrap="square" lIns="0" tIns="0" rIns="0" bIns="0" rtlCol="0"/>
          <a:lstStyle/>
          <a:p>
            <a:endParaRPr/>
          </a:p>
        </p:txBody>
      </p:sp>
      <p:sp>
        <p:nvSpPr>
          <p:cNvPr id="17" name="object 17"/>
          <p:cNvSpPr txBox="1"/>
          <p:nvPr/>
        </p:nvSpPr>
        <p:spPr>
          <a:xfrm>
            <a:off x="4441954" y="5841092"/>
            <a:ext cx="167640" cy="238527"/>
          </a:xfrm>
          <a:prstGeom prst="rect">
            <a:avLst/>
          </a:prstGeom>
        </p:spPr>
        <p:txBody>
          <a:bodyPr vert="horz" wrap="square" lIns="0" tIns="0" rIns="0" bIns="0" rtlCol="0">
            <a:spAutoFit/>
          </a:bodyPr>
          <a:lstStyle/>
          <a:p>
            <a:pPr marL="12700"/>
            <a:r>
              <a:rPr sz="1550" b="1" spc="-15" dirty="0">
                <a:latin typeface="Arial"/>
                <a:cs typeface="Arial"/>
              </a:rPr>
              <a:t>A</a:t>
            </a:r>
            <a:endParaRPr sz="1550">
              <a:latin typeface="Arial"/>
              <a:cs typeface="Arial"/>
            </a:endParaRPr>
          </a:p>
        </p:txBody>
      </p:sp>
      <p:sp>
        <p:nvSpPr>
          <p:cNvPr id="18" name="object 18"/>
          <p:cNvSpPr/>
          <p:nvPr/>
        </p:nvSpPr>
        <p:spPr>
          <a:xfrm>
            <a:off x="5098937" y="5616632"/>
            <a:ext cx="228600" cy="226695"/>
          </a:xfrm>
          <a:custGeom>
            <a:avLst/>
            <a:gdLst/>
            <a:ahLst/>
            <a:cxnLst/>
            <a:rect l="l" t="t" r="r" b="b"/>
            <a:pathLst>
              <a:path w="228600" h="226695">
                <a:moveTo>
                  <a:pt x="0" y="226396"/>
                </a:moveTo>
                <a:lnTo>
                  <a:pt x="228599" y="226396"/>
                </a:lnTo>
                <a:lnTo>
                  <a:pt x="228599" y="0"/>
                </a:lnTo>
                <a:lnTo>
                  <a:pt x="0" y="0"/>
                </a:lnTo>
                <a:lnTo>
                  <a:pt x="0" y="45278"/>
                </a:lnTo>
                <a:lnTo>
                  <a:pt x="45719" y="45278"/>
                </a:lnTo>
                <a:lnTo>
                  <a:pt x="45719" y="90556"/>
                </a:lnTo>
                <a:lnTo>
                  <a:pt x="0" y="90556"/>
                </a:lnTo>
                <a:lnTo>
                  <a:pt x="0" y="135837"/>
                </a:lnTo>
                <a:lnTo>
                  <a:pt x="45719" y="135837"/>
                </a:lnTo>
                <a:lnTo>
                  <a:pt x="45719" y="181115"/>
                </a:lnTo>
                <a:lnTo>
                  <a:pt x="0" y="181115"/>
                </a:lnTo>
                <a:lnTo>
                  <a:pt x="0" y="226396"/>
                </a:lnTo>
                <a:close/>
              </a:path>
            </a:pathLst>
          </a:custGeom>
          <a:ln w="6066">
            <a:solidFill>
              <a:srgbClr val="000000"/>
            </a:solidFill>
          </a:ln>
        </p:spPr>
        <p:txBody>
          <a:bodyPr wrap="square" lIns="0" tIns="0" rIns="0" bIns="0" rtlCol="0"/>
          <a:lstStyle/>
          <a:p>
            <a:endParaRPr/>
          </a:p>
        </p:txBody>
      </p:sp>
      <p:sp>
        <p:nvSpPr>
          <p:cNvPr id="19" name="object 19"/>
          <p:cNvSpPr/>
          <p:nvPr/>
        </p:nvSpPr>
        <p:spPr>
          <a:xfrm>
            <a:off x="5053218" y="5752467"/>
            <a:ext cx="91440" cy="45720"/>
          </a:xfrm>
          <a:custGeom>
            <a:avLst/>
            <a:gdLst/>
            <a:ahLst/>
            <a:cxnLst/>
            <a:rect l="l" t="t" r="r" b="b"/>
            <a:pathLst>
              <a:path w="91439" h="45720">
                <a:moveTo>
                  <a:pt x="0" y="45279"/>
                </a:moveTo>
                <a:lnTo>
                  <a:pt x="91439" y="45279"/>
                </a:lnTo>
                <a:lnTo>
                  <a:pt x="91439" y="0"/>
                </a:lnTo>
                <a:lnTo>
                  <a:pt x="0" y="0"/>
                </a:lnTo>
                <a:lnTo>
                  <a:pt x="0" y="45279"/>
                </a:lnTo>
                <a:close/>
              </a:path>
            </a:pathLst>
          </a:custGeom>
          <a:ln w="6047">
            <a:solidFill>
              <a:srgbClr val="000000"/>
            </a:solidFill>
          </a:ln>
        </p:spPr>
        <p:txBody>
          <a:bodyPr wrap="square" lIns="0" tIns="0" rIns="0" bIns="0" rtlCol="0"/>
          <a:lstStyle/>
          <a:p>
            <a:endParaRPr/>
          </a:p>
        </p:txBody>
      </p:sp>
      <p:sp>
        <p:nvSpPr>
          <p:cNvPr id="20" name="object 20"/>
          <p:cNvSpPr/>
          <p:nvPr/>
        </p:nvSpPr>
        <p:spPr>
          <a:xfrm>
            <a:off x="5053218" y="5661908"/>
            <a:ext cx="91440" cy="45720"/>
          </a:xfrm>
          <a:custGeom>
            <a:avLst/>
            <a:gdLst/>
            <a:ahLst/>
            <a:cxnLst/>
            <a:rect l="l" t="t" r="r" b="b"/>
            <a:pathLst>
              <a:path w="91439" h="45720">
                <a:moveTo>
                  <a:pt x="0" y="45279"/>
                </a:moveTo>
                <a:lnTo>
                  <a:pt x="91439" y="45279"/>
                </a:lnTo>
                <a:lnTo>
                  <a:pt x="91439" y="0"/>
                </a:lnTo>
                <a:lnTo>
                  <a:pt x="0" y="0"/>
                </a:lnTo>
                <a:lnTo>
                  <a:pt x="0" y="45279"/>
                </a:lnTo>
                <a:close/>
              </a:path>
            </a:pathLst>
          </a:custGeom>
          <a:ln w="6047">
            <a:solidFill>
              <a:srgbClr val="000000"/>
            </a:solidFill>
          </a:ln>
        </p:spPr>
        <p:txBody>
          <a:bodyPr wrap="square" lIns="0" tIns="0" rIns="0" bIns="0" rtlCol="0"/>
          <a:lstStyle/>
          <a:p>
            <a:endParaRPr/>
          </a:p>
        </p:txBody>
      </p:sp>
      <p:sp>
        <p:nvSpPr>
          <p:cNvPr id="21" name="object 21"/>
          <p:cNvSpPr/>
          <p:nvPr/>
        </p:nvSpPr>
        <p:spPr>
          <a:xfrm>
            <a:off x="5441837" y="5956234"/>
            <a:ext cx="317500" cy="0"/>
          </a:xfrm>
          <a:custGeom>
            <a:avLst/>
            <a:gdLst/>
            <a:ahLst/>
            <a:cxnLst/>
            <a:rect l="l" t="t" r="r" b="b"/>
            <a:pathLst>
              <a:path w="317500">
                <a:moveTo>
                  <a:pt x="0" y="0"/>
                </a:moveTo>
                <a:lnTo>
                  <a:pt x="317235" y="0"/>
                </a:lnTo>
              </a:path>
            </a:pathLst>
          </a:custGeom>
          <a:ln w="6036">
            <a:solidFill>
              <a:srgbClr val="000000"/>
            </a:solidFill>
          </a:ln>
        </p:spPr>
        <p:txBody>
          <a:bodyPr wrap="square" lIns="0" tIns="0" rIns="0" bIns="0" rtlCol="0"/>
          <a:lstStyle/>
          <a:p>
            <a:endParaRPr/>
          </a:p>
        </p:txBody>
      </p:sp>
      <p:sp>
        <p:nvSpPr>
          <p:cNvPr id="22" name="object 22"/>
          <p:cNvSpPr/>
          <p:nvPr/>
        </p:nvSpPr>
        <p:spPr>
          <a:xfrm>
            <a:off x="5760201" y="5818715"/>
            <a:ext cx="166370" cy="276225"/>
          </a:xfrm>
          <a:custGeom>
            <a:avLst/>
            <a:gdLst/>
            <a:ahLst/>
            <a:cxnLst/>
            <a:rect l="l" t="t" r="r" b="b"/>
            <a:pathLst>
              <a:path w="166370" h="276225">
                <a:moveTo>
                  <a:pt x="166115" y="1630"/>
                </a:moveTo>
                <a:lnTo>
                  <a:pt x="121310" y="0"/>
                </a:lnTo>
                <a:lnTo>
                  <a:pt x="79766" y="11884"/>
                </a:lnTo>
                <a:lnTo>
                  <a:pt x="44195" y="35457"/>
                </a:lnTo>
                <a:lnTo>
                  <a:pt x="17282" y="68915"/>
                </a:lnTo>
                <a:lnTo>
                  <a:pt x="1676" y="110489"/>
                </a:lnTo>
                <a:lnTo>
                  <a:pt x="0" y="154829"/>
                </a:lnTo>
                <a:lnTo>
                  <a:pt x="11948" y="195965"/>
                </a:lnTo>
                <a:lnTo>
                  <a:pt x="35692" y="231233"/>
                </a:lnTo>
                <a:lnTo>
                  <a:pt x="69616" y="257936"/>
                </a:lnTo>
                <a:lnTo>
                  <a:pt x="111526" y="273414"/>
                </a:lnTo>
                <a:lnTo>
                  <a:pt x="138836" y="276072"/>
                </a:lnTo>
                <a:lnTo>
                  <a:pt x="152552" y="275405"/>
                </a:lnTo>
                <a:lnTo>
                  <a:pt x="166115" y="273414"/>
                </a:lnTo>
              </a:path>
            </a:pathLst>
          </a:custGeom>
          <a:ln w="6079">
            <a:solidFill>
              <a:srgbClr val="000000"/>
            </a:solidFill>
          </a:ln>
        </p:spPr>
        <p:txBody>
          <a:bodyPr wrap="square" lIns="0" tIns="0" rIns="0" bIns="0" rtlCol="0"/>
          <a:lstStyle/>
          <a:p>
            <a:endParaRPr/>
          </a:p>
        </p:txBody>
      </p:sp>
      <p:sp>
        <p:nvSpPr>
          <p:cNvPr id="23" name="object 23"/>
          <p:cNvSpPr/>
          <p:nvPr/>
        </p:nvSpPr>
        <p:spPr>
          <a:xfrm>
            <a:off x="8185160" y="5503414"/>
            <a:ext cx="0" cy="906144"/>
          </a:xfrm>
          <a:custGeom>
            <a:avLst/>
            <a:gdLst/>
            <a:ahLst/>
            <a:cxnLst/>
            <a:rect l="l" t="t" r="r" b="b"/>
            <a:pathLst>
              <a:path h="906145">
                <a:moveTo>
                  <a:pt x="0" y="905624"/>
                </a:moveTo>
                <a:lnTo>
                  <a:pt x="0" y="0"/>
                </a:lnTo>
                <a:lnTo>
                  <a:pt x="0" y="905624"/>
                </a:lnTo>
                <a:close/>
              </a:path>
            </a:pathLst>
          </a:custGeom>
          <a:ln w="6095">
            <a:solidFill>
              <a:srgbClr val="000000"/>
            </a:solidFill>
          </a:ln>
        </p:spPr>
        <p:txBody>
          <a:bodyPr wrap="square" lIns="0" tIns="0" rIns="0" bIns="0" rtlCol="0"/>
          <a:lstStyle/>
          <a:p>
            <a:endParaRPr/>
          </a:p>
        </p:txBody>
      </p:sp>
      <p:sp>
        <p:nvSpPr>
          <p:cNvPr id="24" name="object 24"/>
          <p:cNvSpPr/>
          <p:nvPr/>
        </p:nvSpPr>
        <p:spPr>
          <a:xfrm>
            <a:off x="6356360" y="6409038"/>
            <a:ext cx="1828800" cy="0"/>
          </a:xfrm>
          <a:custGeom>
            <a:avLst/>
            <a:gdLst/>
            <a:ahLst/>
            <a:cxnLst/>
            <a:rect l="l" t="t" r="r" b="b"/>
            <a:pathLst>
              <a:path w="1828800">
                <a:moveTo>
                  <a:pt x="1828799" y="0"/>
                </a:moveTo>
                <a:lnTo>
                  <a:pt x="0" y="0"/>
                </a:lnTo>
                <a:lnTo>
                  <a:pt x="1828799" y="0"/>
                </a:lnTo>
                <a:close/>
              </a:path>
            </a:pathLst>
          </a:custGeom>
          <a:ln w="6036">
            <a:solidFill>
              <a:srgbClr val="000000"/>
            </a:solidFill>
          </a:ln>
        </p:spPr>
        <p:txBody>
          <a:bodyPr wrap="square" lIns="0" tIns="0" rIns="0" bIns="0" rtlCol="0"/>
          <a:lstStyle/>
          <a:p>
            <a:endParaRPr/>
          </a:p>
        </p:txBody>
      </p:sp>
      <p:sp>
        <p:nvSpPr>
          <p:cNvPr id="25" name="object 25"/>
          <p:cNvSpPr/>
          <p:nvPr/>
        </p:nvSpPr>
        <p:spPr>
          <a:xfrm>
            <a:off x="6356360" y="5503426"/>
            <a:ext cx="1828800" cy="906144"/>
          </a:xfrm>
          <a:custGeom>
            <a:avLst/>
            <a:gdLst/>
            <a:ahLst/>
            <a:cxnLst/>
            <a:rect l="l" t="t" r="r" b="b"/>
            <a:pathLst>
              <a:path w="1828800" h="906145">
                <a:moveTo>
                  <a:pt x="0" y="905612"/>
                </a:moveTo>
                <a:lnTo>
                  <a:pt x="1828799" y="905612"/>
                </a:lnTo>
                <a:lnTo>
                  <a:pt x="1828799" y="0"/>
                </a:lnTo>
                <a:lnTo>
                  <a:pt x="0" y="0"/>
                </a:lnTo>
                <a:lnTo>
                  <a:pt x="0" y="905612"/>
                </a:lnTo>
                <a:close/>
              </a:path>
            </a:pathLst>
          </a:custGeom>
          <a:ln w="6047">
            <a:solidFill>
              <a:srgbClr val="000000"/>
            </a:solidFill>
          </a:ln>
        </p:spPr>
        <p:txBody>
          <a:bodyPr wrap="square" lIns="0" tIns="0" rIns="0" bIns="0" rtlCol="0"/>
          <a:lstStyle/>
          <a:p>
            <a:endParaRPr/>
          </a:p>
        </p:txBody>
      </p:sp>
      <p:sp>
        <p:nvSpPr>
          <p:cNvPr id="26" name="object 26"/>
          <p:cNvSpPr/>
          <p:nvPr/>
        </p:nvSpPr>
        <p:spPr>
          <a:xfrm>
            <a:off x="6356360" y="5503414"/>
            <a:ext cx="1828800" cy="906144"/>
          </a:xfrm>
          <a:custGeom>
            <a:avLst/>
            <a:gdLst/>
            <a:ahLst/>
            <a:cxnLst/>
            <a:rect l="l" t="t" r="r" b="b"/>
            <a:pathLst>
              <a:path w="1828800" h="906145">
                <a:moveTo>
                  <a:pt x="1828799" y="905624"/>
                </a:moveTo>
                <a:lnTo>
                  <a:pt x="1828799" y="0"/>
                </a:lnTo>
                <a:lnTo>
                  <a:pt x="0" y="0"/>
                </a:lnTo>
                <a:lnTo>
                  <a:pt x="1828799" y="0"/>
                </a:lnTo>
                <a:lnTo>
                  <a:pt x="1828799" y="905624"/>
                </a:lnTo>
                <a:close/>
              </a:path>
            </a:pathLst>
          </a:custGeom>
          <a:ln w="6047">
            <a:solidFill>
              <a:srgbClr val="000000"/>
            </a:solidFill>
          </a:ln>
        </p:spPr>
        <p:txBody>
          <a:bodyPr wrap="square" lIns="0" tIns="0" rIns="0" bIns="0" rtlCol="0"/>
          <a:lstStyle/>
          <a:p>
            <a:endParaRPr/>
          </a:p>
        </p:txBody>
      </p:sp>
      <p:sp>
        <p:nvSpPr>
          <p:cNvPr id="27" name="object 27"/>
          <p:cNvSpPr txBox="1"/>
          <p:nvPr/>
        </p:nvSpPr>
        <p:spPr>
          <a:xfrm>
            <a:off x="7185410" y="5841092"/>
            <a:ext cx="167640" cy="238527"/>
          </a:xfrm>
          <a:prstGeom prst="rect">
            <a:avLst/>
          </a:prstGeom>
        </p:spPr>
        <p:txBody>
          <a:bodyPr vert="horz" wrap="square" lIns="0" tIns="0" rIns="0" bIns="0" rtlCol="0">
            <a:spAutoFit/>
          </a:bodyPr>
          <a:lstStyle/>
          <a:p>
            <a:pPr marL="12700"/>
            <a:r>
              <a:rPr sz="1550" b="1" spc="-15" dirty="0">
                <a:latin typeface="Arial"/>
                <a:cs typeface="Arial"/>
              </a:rPr>
              <a:t>B</a:t>
            </a:r>
            <a:endParaRPr sz="1550">
              <a:latin typeface="Arial"/>
              <a:cs typeface="Arial"/>
            </a:endParaRPr>
          </a:p>
        </p:txBody>
      </p:sp>
      <p:sp>
        <p:nvSpPr>
          <p:cNvPr id="28" name="object 28"/>
          <p:cNvSpPr/>
          <p:nvPr/>
        </p:nvSpPr>
        <p:spPr>
          <a:xfrm>
            <a:off x="7842260" y="5616632"/>
            <a:ext cx="228600" cy="226695"/>
          </a:xfrm>
          <a:custGeom>
            <a:avLst/>
            <a:gdLst/>
            <a:ahLst/>
            <a:cxnLst/>
            <a:rect l="l" t="t" r="r" b="b"/>
            <a:pathLst>
              <a:path w="228600" h="226695">
                <a:moveTo>
                  <a:pt x="0" y="226396"/>
                </a:moveTo>
                <a:lnTo>
                  <a:pt x="228599" y="226396"/>
                </a:lnTo>
                <a:lnTo>
                  <a:pt x="228599" y="0"/>
                </a:lnTo>
                <a:lnTo>
                  <a:pt x="0" y="0"/>
                </a:lnTo>
                <a:lnTo>
                  <a:pt x="0" y="45278"/>
                </a:lnTo>
                <a:lnTo>
                  <a:pt x="45719" y="45278"/>
                </a:lnTo>
                <a:lnTo>
                  <a:pt x="45719" y="90556"/>
                </a:lnTo>
                <a:lnTo>
                  <a:pt x="0" y="90556"/>
                </a:lnTo>
                <a:lnTo>
                  <a:pt x="0" y="135837"/>
                </a:lnTo>
                <a:lnTo>
                  <a:pt x="45719" y="135837"/>
                </a:lnTo>
                <a:lnTo>
                  <a:pt x="45719" y="181115"/>
                </a:lnTo>
                <a:lnTo>
                  <a:pt x="0" y="181115"/>
                </a:lnTo>
                <a:lnTo>
                  <a:pt x="0" y="226396"/>
                </a:lnTo>
                <a:close/>
              </a:path>
            </a:pathLst>
          </a:custGeom>
          <a:ln w="6066">
            <a:solidFill>
              <a:srgbClr val="000000"/>
            </a:solidFill>
          </a:ln>
        </p:spPr>
        <p:txBody>
          <a:bodyPr wrap="square" lIns="0" tIns="0" rIns="0" bIns="0" rtlCol="0"/>
          <a:lstStyle/>
          <a:p>
            <a:endParaRPr/>
          </a:p>
        </p:txBody>
      </p:sp>
      <p:sp>
        <p:nvSpPr>
          <p:cNvPr id="29" name="object 29"/>
          <p:cNvSpPr/>
          <p:nvPr/>
        </p:nvSpPr>
        <p:spPr>
          <a:xfrm>
            <a:off x="7796266" y="5752467"/>
            <a:ext cx="92075" cy="45720"/>
          </a:xfrm>
          <a:custGeom>
            <a:avLst/>
            <a:gdLst/>
            <a:ahLst/>
            <a:cxnLst/>
            <a:rect l="l" t="t" r="r" b="b"/>
            <a:pathLst>
              <a:path w="92075" h="45720">
                <a:moveTo>
                  <a:pt x="0" y="45279"/>
                </a:moveTo>
                <a:lnTo>
                  <a:pt x="91701" y="45279"/>
                </a:lnTo>
                <a:lnTo>
                  <a:pt x="91701" y="0"/>
                </a:lnTo>
                <a:lnTo>
                  <a:pt x="0" y="0"/>
                </a:lnTo>
                <a:lnTo>
                  <a:pt x="0" y="45279"/>
                </a:lnTo>
                <a:close/>
              </a:path>
            </a:pathLst>
          </a:custGeom>
          <a:ln w="6047">
            <a:solidFill>
              <a:srgbClr val="000000"/>
            </a:solidFill>
          </a:ln>
        </p:spPr>
        <p:txBody>
          <a:bodyPr wrap="square" lIns="0" tIns="0" rIns="0" bIns="0" rtlCol="0"/>
          <a:lstStyle/>
          <a:p>
            <a:endParaRPr/>
          </a:p>
        </p:txBody>
      </p:sp>
      <p:sp>
        <p:nvSpPr>
          <p:cNvPr id="30" name="object 30"/>
          <p:cNvSpPr/>
          <p:nvPr/>
        </p:nvSpPr>
        <p:spPr>
          <a:xfrm>
            <a:off x="7796266" y="5661908"/>
            <a:ext cx="92075" cy="45720"/>
          </a:xfrm>
          <a:custGeom>
            <a:avLst/>
            <a:gdLst/>
            <a:ahLst/>
            <a:cxnLst/>
            <a:rect l="l" t="t" r="r" b="b"/>
            <a:pathLst>
              <a:path w="92075" h="45720">
                <a:moveTo>
                  <a:pt x="0" y="45279"/>
                </a:moveTo>
                <a:lnTo>
                  <a:pt x="91701" y="45279"/>
                </a:lnTo>
                <a:lnTo>
                  <a:pt x="91701" y="0"/>
                </a:lnTo>
                <a:lnTo>
                  <a:pt x="0" y="0"/>
                </a:lnTo>
                <a:lnTo>
                  <a:pt x="0" y="45279"/>
                </a:lnTo>
                <a:close/>
              </a:path>
            </a:pathLst>
          </a:custGeom>
          <a:ln w="6047">
            <a:solidFill>
              <a:srgbClr val="000000"/>
            </a:solidFill>
          </a:ln>
        </p:spPr>
        <p:txBody>
          <a:bodyPr wrap="square" lIns="0" tIns="0" rIns="0" bIns="0" rtlCol="0"/>
          <a:lstStyle/>
          <a:p>
            <a:endParaRPr/>
          </a:p>
        </p:txBody>
      </p:sp>
      <p:sp>
        <p:nvSpPr>
          <p:cNvPr id="31" name="object 31"/>
          <p:cNvSpPr/>
          <p:nvPr/>
        </p:nvSpPr>
        <p:spPr>
          <a:xfrm>
            <a:off x="5979049" y="5956234"/>
            <a:ext cx="377825" cy="0"/>
          </a:xfrm>
          <a:custGeom>
            <a:avLst/>
            <a:gdLst/>
            <a:ahLst/>
            <a:cxnLst/>
            <a:rect l="l" t="t" r="r" b="b"/>
            <a:pathLst>
              <a:path w="377825">
                <a:moveTo>
                  <a:pt x="377311" y="0"/>
                </a:moveTo>
                <a:lnTo>
                  <a:pt x="0" y="0"/>
                </a:lnTo>
              </a:path>
            </a:pathLst>
          </a:custGeom>
          <a:ln w="6036">
            <a:solidFill>
              <a:srgbClr val="000000"/>
            </a:solidFill>
          </a:ln>
        </p:spPr>
        <p:txBody>
          <a:bodyPr wrap="square" lIns="0" tIns="0" rIns="0" bIns="0" rtlCol="0"/>
          <a:lstStyle/>
          <a:p>
            <a:endParaRPr/>
          </a:p>
        </p:txBody>
      </p:sp>
      <p:sp>
        <p:nvSpPr>
          <p:cNvPr id="32" name="object 32"/>
          <p:cNvSpPr/>
          <p:nvPr/>
        </p:nvSpPr>
        <p:spPr>
          <a:xfrm>
            <a:off x="5815980" y="5873955"/>
            <a:ext cx="166090" cy="164553"/>
          </a:xfrm>
          <a:prstGeom prst="rect">
            <a:avLst/>
          </a:prstGeom>
          <a:blipFill>
            <a:blip r:embed="rId5"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372144096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524000" y="0"/>
            <a:ext cx="285750" cy="533400"/>
          </a:xfrm>
          <a:prstGeom prst="rect">
            <a:avLst/>
          </a:prstGeom>
          <a:blipFill>
            <a:blip r:embed="rId3" cstate="print"/>
            <a:stretch>
              <a:fillRect/>
            </a:stretch>
          </a:blipFill>
        </p:spPr>
        <p:txBody>
          <a:bodyPr wrap="square" lIns="0" tIns="0" rIns="0" bIns="0" rtlCol="0"/>
          <a:lstStyle/>
          <a:p>
            <a:endParaRPr/>
          </a:p>
        </p:txBody>
      </p:sp>
      <p:sp>
        <p:nvSpPr>
          <p:cNvPr id="3" name="object 3"/>
          <p:cNvSpPr/>
          <p:nvPr/>
        </p:nvSpPr>
        <p:spPr>
          <a:xfrm>
            <a:off x="1936752" y="134923"/>
            <a:ext cx="8731239" cy="274637"/>
          </a:xfrm>
          <a:prstGeom prst="rect">
            <a:avLst/>
          </a:prstGeom>
          <a:blipFill>
            <a:blip r:embed="rId4" cstate="print"/>
            <a:stretch>
              <a:fillRect/>
            </a:stretch>
          </a:blipFill>
        </p:spPr>
        <p:txBody>
          <a:bodyPr wrap="square" lIns="0" tIns="0" rIns="0" bIns="0" rtlCol="0"/>
          <a:lstStyle/>
          <a:p>
            <a:endParaRPr/>
          </a:p>
        </p:txBody>
      </p:sp>
      <p:sp>
        <p:nvSpPr>
          <p:cNvPr id="4" name="object 4"/>
          <p:cNvSpPr/>
          <p:nvPr/>
        </p:nvSpPr>
        <p:spPr>
          <a:xfrm>
            <a:off x="1933575" y="134866"/>
            <a:ext cx="138430" cy="136525"/>
          </a:xfrm>
          <a:custGeom>
            <a:avLst/>
            <a:gdLst/>
            <a:ahLst/>
            <a:cxnLst/>
            <a:rect l="l" t="t" r="r" b="b"/>
            <a:pathLst>
              <a:path w="138429" h="136525">
                <a:moveTo>
                  <a:pt x="0" y="136529"/>
                </a:moveTo>
                <a:lnTo>
                  <a:pt x="138112" y="136529"/>
                </a:lnTo>
                <a:lnTo>
                  <a:pt x="138112" y="0"/>
                </a:lnTo>
                <a:lnTo>
                  <a:pt x="0" y="0"/>
                </a:lnTo>
                <a:lnTo>
                  <a:pt x="0" y="136529"/>
                </a:lnTo>
                <a:close/>
              </a:path>
            </a:pathLst>
          </a:custGeom>
          <a:solidFill>
            <a:srgbClr val="D6D6EB"/>
          </a:solidFill>
        </p:spPr>
        <p:txBody>
          <a:bodyPr wrap="square" lIns="0" tIns="0" rIns="0" bIns="0" rtlCol="0"/>
          <a:lstStyle/>
          <a:p>
            <a:endParaRPr/>
          </a:p>
        </p:txBody>
      </p:sp>
      <p:sp>
        <p:nvSpPr>
          <p:cNvPr id="5" name="object 5"/>
          <p:cNvSpPr/>
          <p:nvPr/>
        </p:nvSpPr>
        <p:spPr>
          <a:xfrm>
            <a:off x="2071689" y="1"/>
            <a:ext cx="139700" cy="135255"/>
          </a:xfrm>
          <a:custGeom>
            <a:avLst/>
            <a:gdLst/>
            <a:ahLst/>
            <a:cxnLst/>
            <a:rect l="l" t="t" r="r" b="b"/>
            <a:pathLst>
              <a:path w="139700" h="135255">
                <a:moveTo>
                  <a:pt x="0" y="134933"/>
                </a:moveTo>
                <a:lnTo>
                  <a:pt x="139695" y="134933"/>
                </a:lnTo>
                <a:lnTo>
                  <a:pt x="139695" y="59"/>
                </a:lnTo>
                <a:lnTo>
                  <a:pt x="0" y="59"/>
                </a:lnTo>
                <a:lnTo>
                  <a:pt x="0" y="134933"/>
                </a:lnTo>
              </a:path>
            </a:pathLst>
          </a:custGeom>
          <a:solidFill>
            <a:srgbClr val="D6D6EB"/>
          </a:solidFill>
        </p:spPr>
        <p:txBody>
          <a:bodyPr wrap="square" lIns="0" tIns="0" rIns="0" bIns="0" rtlCol="0"/>
          <a:lstStyle/>
          <a:p>
            <a:endParaRPr/>
          </a:p>
        </p:txBody>
      </p:sp>
      <p:sp>
        <p:nvSpPr>
          <p:cNvPr id="6" name="object 6"/>
          <p:cNvSpPr/>
          <p:nvPr/>
        </p:nvSpPr>
        <p:spPr>
          <a:xfrm>
            <a:off x="2071689" y="134919"/>
            <a:ext cx="139700" cy="141605"/>
          </a:xfrm>
          <a:custGeom>
            <a:avLst/>
            <a:gdLst/>
            <a:ahLst/>
            <a:cxnLst/>
            <a:rect l="l" t="t" r="r" b="b"/>
            <a:pathLst>
              <a:path w="139700" h="141604">
                <a:moveTo>
                  <a:pt x="0" y="141291"/>
                </a:moveTo>
                <a:lnTo>
                  <a:pt x="139695" y="141291"/>
                </a:lnTo>
                <a:lnTo>
                  <a:pt x="139695" y="0"/>
                </a:lnTo>
                <a:lnTo>
                  <a:pt x="0" y="0"/>
                </a:lnTo>
                <a:lnTo>
                  <a:pt x="0" y="141291"/>
                </a:lnTo>
                <a:close/>
              </a:path>
            </a:pathLst>
          </a:custGeom>
          <a:solidFill>
            <a:srgbClr val="A8ABD6"/>
          </a:solidFill>
        </p:spPr>
        <p:txBody>
          <a:bodyPr wrap="square" lIns="0" tIns="0" rIns="0" bIns="0" rtlCol="0"/>
          <a:lstStyle/>
          <a:p>
            <a:endParaRPr/>
          </a:p>
        </p:txBody>
      </p:sp>
      <p:sp>
        <p:nvSpPr>
          <p:cNvPr id="7" name="object 7"/>
          <p:cNvSpPr/>
          <p:nvPr/>
        </p:nvSpPr>
        <p:spPr>
          <a:xfrm>
            <a:off x="1798642" y="274627"/>
            <a:ext cx="136525" cy="135255"/>
          </a:xfrm>
          <a:custGeom>
            <a:avLst/>
            <a:gdLst/>
            <a:ahLst/>
            <a:cxnLst/>
            <a:rect l="l" t="t" r="r" b="b"/>
            <a:pathLst>
              <a:path w="136525" h="135254">
                <a:moveTo>
                  <a:pt x="0" y="134933"/>
                </a:moveTo>
                <a:lnTo>
                  <a:pt x="136517" y="134933"/>
                </a:lnTo>
                <a:lnTo>
                  <a:pt x="136517" y="0"/>
                </a:lnTo>
                <a:lnTo>
                  <a:pt x="0" y="0"/>
                </a:lnTo>
                <a:lnTo>
                  <a:pt x="0" y="134933"/>
                </a:lnTo>
                <a:close/>
              </a:path>
            </a:pathLst>
          </a:custGeom>
          <a:solidFill>
            <a:srgbClr val="D6D6EB"/>
          </a:solidFill>
        </p:spPr>
        <p:txBody>
          <a:bodyPr wrap="square" lIns="0" tIns="0" rIns="0" bIns="0" rtlCol="0"/>
          <a:lstStyle/>
          <a:p>
            <a:endParaRPr/>
          </a:p>
        </p:txBody>
      </p:sp>
      <p:sp>
        <p:nvSpPr>
          <p:cNvPr id="8" name="object 8"/>
          <p:cNvSpPr/>
          <p:nvPr/>
        </p:nvSpPr>
        <p:spPr>
          <a:xfrm>
            <a:off x="1655767" y="136451"/>
            <a:ext cx="141605" cy="138430"/>
          </a:xfrm>
          <a:custGeom>
            <a:avLst/>
            <a:gdLst/>
            <a:ahLst/>
            <a:cxnLst/>
            <a:rect l="l" t="t" r="r" b="b"/>
            <a:pathLst>
              <a:path w="141604" h="138429">
                <a:moveTo>
                  <a:pt x="0" y="138112"/>
                </a:moveTo>
                <a:lnTo>
                  <a:pt x="141279" y="138112"/>
                </a:lnTo>
                <a:lnTo>
                  <a:pt x="141279" y="0"/>
                </a:lnTo>
                <a:lnTo>
                  <a:pt x="0" y="0"/>
                </a:lnTo>
                <a:lnTo>
                  <a:pt x="0" y="138112"/>
                </a:lnTo>
                <a:close/>
              </a:path>
            </a:pathLst>
          </a:custGeom>
          <a:solidFill>
            <a:srgbClr val="00178F"/>
          </a:solidFill>
        </p:spPr>
        <p:txBody>
          <a:bodyPr wrap="square" lIns="0" tIns="0" rIns="0" bIns="0" rtlCol="0"/>
          <a:lstStyle/>
          <a:p>
            <a:endParaRPr/>
          </a:p>
        </p:txBody>
      </p:sp>
      <p:sp>
        <p:nvSpPr>
          <p:cNvPr id="9" name="object 9"/>
          <p:cNvSpPr/>
          <p:nvPr/>
        </p:nvSpPr>
        <p:spPr>
          <a:xfrm>
            <a:off x="1933575" y="271447"/>
            <a:ext cx="138430" cy="138430"/>
          </a:xfrm>
          <a:custGeom>
            <a:avLst/>
            <a:gdLst/>
            <a:ahLst/>
            <a:cxnLst/>
            <a:rect l="l" t="t" r="r" b="b"/>
            <a:pathLst>
              <a:path w="138429" h="138429">
                <a:moveTo>
                  <a:pt x="0" y="138112"/>
                </a:moveTo>
                <a:lnTo>
                  <a:pt x="138112" y="138112"/>
                </a:lnTo>
                <a:lnTo>
                  <a:pt x="138112" y="0"/>
                </a:lnTo>
                <a:lnTo>
                  <a:pt x="0" y="0"/>
                </a:lnTo>
                <a:lnTo>
                  <a:pt x="0" y="138112"/>
                </a:lnTo>
                <a:close/>
              </a:path>
            </a:pathLst>
          </a:custGeom>
          <a:solidFill>
            <a:srgbClr val="A8ABD6"/>
          </a:solidFill>
        </p:spPr>
        <p:txBody>
          <a:bodyPr wrap="square" lIns="0" tIns="0" rIns="0" bIns="0" rtlCol="0"/>
          <a:lstStyle/>
          <a:p>
            <a:endParaRPr/>
          </a:p>
        </p:txBody>
      </p:sp>
      <p:sp>
        <p:nvSpPr>
          <p:cNvPr id="10" name="object 10"/>
          <p:cNvSpPr/>
          <p:nvPr/>
        </p:nvSpPr>
        <p:spPr>
          <a:xfrm>
            <a:off x="1798642" y="409582"/>
            <a:ext cx="136525" cy="136525"/>
          </a:xfrm>
          <a:custGeom>
            <a:avLst/>
            <a:gdLst/>
            <a:ahLst/>
            <a:cxnLst/>
            <a:rect l="l" t="t" r="r" b="b"/>
            <a:pathLst>
              <a:path w="136525" h="136525">
                <a:moveTo>
                  <a:pt x="0" y="136529"/>
                </a:moveTo>
                <a:lnTo>
                  <a:pt x="136517" y="136529"/>
                </a:lnTo>
                <a:lnTo>
                  <a:pt x="136517" y="0"/>
                </a:lnTo>
                <a:lnTo>
                  <a:pt x="0" y="0"/>
                </a:lnTo>
                <a:lnTo>
                  <a:pt x="0" y="136529"/>
                </a:lnTo>
                <a:close/>
              </a:path>
            </a:pathLst>
          </a:custGeom>
          <a:solidFill>
            <a:srgbClr val="A8ABD6"/>
          </a:solidFill>
        </p:spPr>
        <p:txBody>
          <a:bodyPr wrap="square" lIns="0" tIns="0" rIns="0" bIns="0" rtlCol="0"/>
          <a:lstStyle/>
          <a:p>
            <a:endParaRPr/>
          </a:p>
        </p:txBody>
      </p:sp>
      <p:sp>
        <p:nvSpPr>
          <p:cNvPr id="11" name="object 11"/>
          <p:cNvSpPr txBox="1">
            <a:spLocks noGrp="1"/>
          </p:cNvSpPr>
          <p:nvPr>
            <p:ph type="title"/>
          </p:nvPr>
        </p:nvSpPr>
        <p:spPr>
          <a:xfrm>
            <a:off x="3200400" y="460752"/>
            <a:ext cx="10515600" cy="677108"/>
          </a:xfrm>
          <a:prstGeom prst="rect">
            <a:avLst/>
          </a:prstGeom>
        </p:spPr>
        <p:txBody>
          <a:bodyPr vert="horz" wrap="square" lIns="0" tIns="0" rIns="0" bIns="0" rtlCol="0" anchor="ctr">
            <a:spAutoFit/>
          </a:bodyPr>
          <a:lstStyle/>
          <a:p>
            <a:pPr marL="80645">
              <a:lnSpc>
                <a:spcPct val="100000"/>
              </a:lnSpc>
            </a:pPr>
            <a:r>
              <a:rPr dirty="0"/>
              <a:t>Syn</a:t>
            </a:r>
            <a:r>
              <a:rPr spc="10" dirty="0"/>
              <a:t>c</a:t>
            </a:r>
            <a:r>
              <a:rPr spc="-5" dirty="0"/>
              <a:t>hronou</a:t>
            </a:r>
            <a:r>
              <a:rPr dirty="0"/>
              <a:t>s</a:t>
            </a:r>
            <a:r>
              <a:rPr spc="55" dirty="0">
                <a:latin typeface="Times New Roman"/>
                <a:cs typeface="Times New Roman"/>
              </a:rPr>
              <a:t> </a:t>
            </a:r>
            <a:r>
              <a:rPr spc="-5" dirty="0"/>
              <a:t>Communica</a:t>
            </a:r>
            <a:r>
              <a:rPr spc="-20" dirty="0"/>
              <a:t>t</a:t>
            </a:r>
            <a:r>
              <a:rPr spc="-5" dirty="0"/>
              <a:t>ion</a:t>
            </a:r>
          </a:p>
        </p:txBody>
      </p:sp>
      <p:sp>
        <p:nvSpPr>
          <p:cNvPr id="12" name="object 12"/>
          <p:cNvSpPr txBox="1">
            <a:spLocks noGrp="1"/>
          </p:cNvSpPr>
          <p:nvPr>
            <p:ph sz="half" idx="1"/>
          </p:nvPr>
        </p:nvSpPr>
        <p:spPr>
          <a:xfrm>
            <a:off x="6501514" y="1595411"/>
            <a:ext cx="5367020" cy="3286862"/>
          </a:xfrm>
          <a:prstGeom prst="rect">
            <a:avLst/>
          </a:prstGeom>
        </p:spPr>
        <p:txBody>
          <a:bodyPr vert="horz" wrap="square" lIns="0" tIns="0" rIns="0" bIns="0" rtlCol="0">
            <a:spAutoFit/>
          </a:bodyPr>
          <a:lstStyle/>
          <a:p>
            <a:pPr marL="355600" marR="372745" indent="-342900">
              <a:lnSpc>
                <a:spcPct val="79100"/>
              </a:lnSpc>
              <a:buClr>
                <a:srgbClr val="00007C"/>
              </a:buClr>
              <a:buSzPct val="75000"/>
              <a:buFont typeface="Wingdings"/>
              <a:buChar char=""/>
              <a:tabLst>
                <a:tab pos="356235" algn="l"/>
              </a:tabLst>
            </a:pPr>
            <a:r>
              <a:rPr spc="-15" dirty="0"/>
              <a:t>W</a:t>
            </a:r>
            <a:r>
              <a:rPr spc="-5" dirty="0"/>
              <a:t>he</a:t>
            </a:r>
            <a:r>
              <a:rPr dirty="0"/>
              <a:t>n</a:t>
            </a:r>
            <a:r>
              <a:rPr spc="10" dirty="0">
                <a:latin typeface="Times New Roman"/>
                <a:cs typeface="Times New Roman"/>
              </a:rPr>
              <a:t> </a:t>
            </a:r>
            <a:r>
              <a:rPr spc="-40" dirty="0"/>
              <a:t>w</a:t>
            </a:r>
            <a:r>
              <a:rPr dirty="0"/>
              <a:t>e</a:t>
            </a:r>
            <a:r>
              <a:rPr spc="100" dirty="0">
                <a:latin typeface="Times New Roman"/>
                <a:cs typeface="Times New Roman"/>
              </a:rPr>
              <a:t> </a:t>
            </a:r>
            <a:r>
              <a:rPr spc="-5" dirty="0"/>
              <a:t>dra</a:t>
            </a:r>
            <a:r>
              <a:rPr dirty="0"/>
              <a:t>w</a:t>
            </a:r>
            <a:r>
              <a:rPr spc="50" dirty="0">
                <a:latin typeface="Times New Roman"/>
                <a:cs typeface="Times New Roman"/>
              </a:rPr>
              <a:t> </a:t>
            </a:r>
            <a:r>
              <a:rPr dirty="0"/>
              <a:t>a</a:t>
            </a:r>
            <a:r>
              <a:rPr spc="35" dirty="0">
                <a:latin typeface="Times New Roman"/>
                <a:cs typeface="Times New Roman"/>
              </a:rPr>
              <a:t> </a:t>
            </a:r>
            <a:r>
              <a:rPr dirty="0"/>
              <a:t>conn</a:t>
            </a:r>
            <a:r>
              <a:rPr spc="-10" dirty="0"/>
              <a:t>ec</a:t>
            </a:r>
            <a:r>
              <a:rPr dirty="0"/>
              <a:t>t</a:t>
            </a:r>
            <a:r>
              <a:rPr spc="-5" dirty="0"/>
              <a:t>i</a:t>
            </a:r>
            <a:r>
              <a:rPr spc="-10" dirty="0"/>
              <a:t>o</a:t>
            </a:r>
            <a:r>
              <a:rPr dirty="0"/>
              <a:t>n</a:t>
            </a:r>
            <a:r>
              <a:rPr spc="-10" dirty="0">
                <a:latin typeface="Times New Roman"/>
                <a:cs typeface="Times New Roman"/>
              </a:rPr>
              <a:t> </a:t>
            </a:r>
            <a:r>
              <a:rPr spc="-5" dirty="0"/>
              <a:t>i</a:t>
            </a:r>
            <a:r>
              <a:rPr dirty="0"/>
              <a:t>n</a:t>
            </a:r>
            <a:r>
              <a:rPr spc="25" dirty="0">
                <a:latin typeface="Times New Roman"/>
                <a:cs typeface="Times New Roman"/>
              </a:rPr>
              <a:t> </a:t>
            </a:r>
            <a:r>
              <a:rPr dirty="0"/>
              <a:t>a</a:t>
            </a:r>
            <a:r>
              <a:rPr dirty="0">
                <a:latin typeface="Times New Roman"/>
                <a:cs typeface="Times New Roman"/>
              </a:rPr>
              <a:t> </a:t>
            </a:r>
            <a:r>
              <a:rPr spc="-5" dirty="0"/>
              <a:t>UM</a:t>
            </a:r>
            <a:r>
              <a:rPr dirty="0"/>
              <a:t>L</a:t>
            </a:r>
            <a:r>
              <a:rPr spc="-10" dirty="0">
                <a:latin typeface="Times New Roman"/>
                <a:cs typeface="Times New Roman"/>
              </a:rPr>
              <a:t> </a:t>
            </a:r>
            <a:r>
              <a:rPr dirty="0"/>
              <a:t>2</a:t>
            </a:r>
            <a:r>
              <a:rPr spc="40" dirty="0">
                <a:latin typeface="Times New Roman"/>
                <a:cs typeface="Times New Roman"/>
              </a:rPr>
              <a:t> </a:t>
            </a:r>
            <a:r>
              <a:rPr spc="-5" dirty="0"/>
              <a:t>architec</a:t>
            </a:r>
            <a:r>
              <a:rPr spc="5" dirty="0"/>
              <a:t>t</a:t>
            </a:r>
            <a:r>
              <a:rPr spc="-5" dirty="0"/>
              <a:t>u</a:t>
            </a:r>
            <a:r>
              <a:rPr spc="-15" dirty="0"/>
              <a:t>re</a:t>
            </a:r>
            <a:r>
              <a:rPr spc="-5" dirty="0"/>
              <a:t>,</a:t>
            </a:r>
            <a:r>
              <a:rPr spc="-20" dirty="0">
                <a:latin typeface="Times New Roman"/>
                <a:cs typeface="Times New Roman"/>
              </a:rPr>
              <a:t> </a:t>
            </a:r>
            <a:r>
              <a:rPr spc="-40" dirty="0"/>
              <a:t>w</a:t>
            </a:r>
            <a:r>
              <a:rPr dirty="0"/>
              <a:t>e</a:t>
            </a:r>
            <a:r>
              <a:rPr spc="80" dirty="0">
                <a:latin typeface="Times New Roman"/>
                <a:cs typeface="Times New Roman"/>
              </a:rPr>
              <a:t> </a:t>
            </a:r>
            <a:r>
              <a:rPr i="1" dirty="0">
                <a:latin typeface="Arial"/>
                <a:cs typeface="Arial"/>
              </a:rPr>
              <a:t>cou</a:t>
            </a:r>
            <a:r>
              <a:rPr i="1" spc="-10" dirty="0"/>
              <a:t>l</a:t>
            </a:r>
            <a:r>
              <a:rPr i="1" dirty="0">
                <a:latin typeface="Arial"/>
                <a:cs typeface="Arial"/>
              </a:rPr>
              <a:t>d</a:t>
            </a:r>
            <a:r>
              <a:rPr i="1" dirty="0">
                <a:latin typeface="Times New Roman"/>
                <a:cs typeface="Times New Roman"/>
              </a:rPr>
              <a:t> </a:t>
            </a:r>
            <a:r>
              <a:rPr spc="-5" dirty="0"/>
              <a:t>imp</a:t>
            </a:r>
            <a:r>
              <a:rPr spc="-10" dirty="0"/>
              <a:t>l</a:t>
            </a:r>
            <a:r>
              <a:rPr spc="-5" dirty="0"/>
              <a:t>emen</a:t>
            </a:r>
            <a:r>
              <a:rPr dirty="0"/>
              <a:t>t</a:t>
            </a:r>
            <a:r>
              <a:rPr spc="50" dirty="0">
                <a:latin typeface="Times New Roman"/>
                <a:cs typeface="Times New Roman"/>
              </a:rPr>
              <a:t> </a:t>
            </a:r>
            <a:r>
              <a:rPr spc="-5" dirty="0"/>
              <a:t>th</a:t>
            </a:r>
            <a:r>
              <a:rPr dirty="0"/>
              <a:t>e</a:t>
            </a:r>
            <a:r>
              <a:rPr spc="35" dirty="0">
                <a:latin typeface="Times New Roman"/>
                <a:cs typeface="Times New Roman"/>
              </a:rPr>
              <a:t> </a:t>
            </a:r>
            <a:r>
              <a:rPr dirty="0"/>
              <a:t>conn</a:t>
            </a:r>
            <a:r>
              <a:rPr spc="-10" dirty="0"/>
              <a:t>ec</a:t>
            </a:r>
            <a:r>
              <a:rPr dirty="0"/>
              <a:t>t</a:t>
            </a:r>
            <a:r>
              <a:rPr spc="-5" dirty="0"/>
              <a:t>i</a:t>
            </a:r>
            <a:r>
              <a:rPr spc="-10" dirty="0"/>
              <a:t>o</a:t>
            </a:r>
            <a:r>
              <a:rPr dirty="0"/>
              <a:t>n</a:t>
            </a:r>
            <a:r>
              <a:rPr spc="-15" dirty="0">
                <a:latin typeface="Times New Roman"/>
                <a:cs typeface="Times New Roman"/>
              </a:rPr>
              <a:t> </a:t>
            </a:r>
            <a:r>
              <a:rPr spc="-5" dirty="0"/>
              <a:t>as</a:t>
            </a:r>
            <a:r>
              <a:rPr spc="-5" dirty="0">
                <a:latin typeface="Times New Roman"/>
                <a:cs typeface="Times New Roman"/>
              </a:rPr>
              <a:t> </a:t>
            </a:r>
            <a:r>
              <a:rPr dirty="0"/>
              <a:t>s</a:t>
            </a:r>
            <a:r>
              <a:rPr spc="-20" dirty="0"/>
              <a:t>y</a:t>
            </a:r>
            <a:r>
              <a:rPr spc="-5" dirty="0"/>
              <a:t>nchron</a:t>
            </a:r>
            <a:r>
              <a:rPr spc="-10" dirty="0"/>
              <a:t>o</a:t>
            </a:r>
            <a:r>
              <a:rPr spc="-5" dirty="0"/>
              <a:t>u</a:t>
            </a:r>
            <a:r>
              <a:rPr dirty="0"/>
              <a:t>s</a:t>
            </a:r>
            <a:r>
              <a:rPr spc="50" dirty="0">
                <a:latin typeface="Times New Roman"/>
                <a:cs typeface="Times New Roman"/>
              </a:rPr>
              <a:t> </a:t>
            </a:r>
            <a:r>
              <a:rPr dirty="0"/>
              <a:t>comm</a:t>
            </a:r>
            <a:r>
              <a:rPr spc="-5" dirty="0"/>
              <a:t>un</a:t>
            </a:r>
            <a:r>
              <a:rPr spc="-10" dirty="0"/>
              <a:t>icat</a:t>
            </a:r>
            <a:r>
              <a:rPr spc="-5" dirty="0"/>
              <a:t>i</a:t>
            </a:r>
            <a:r>
              <a:rPr spc="-10" dirty="0"/>
              <a:t>o</a:t>
            </a:r>
            <a:r>
              <a:rPr dirty="0"/>
              <a:t>n</a:t>
            </a:r>
          </a:p>
          <a:p>
            <a:pPr marL="355600" marR="5080" indent="-342900">
              <a:lnSpc>
                <a:spcPct val="81000"/>
              </a:lnSpc>
              <a:spcBef>
                <a:spcPts val="1395"/>
              </a:spcBef>
              <a:buClr>
                <a:srgbClr val="00007C"/>
              </a:buClr>
              <a:buSzPct val="75000"/>
              <a:buFont typeface="Wingdings"/>
              <a:buChar char=""/>
              <a:tabLst>
                <a:tab pos="356235" algn="l"/>
              </a:tabLst>
            </a:pPr>
            <a:r>
              <a:rPr spc="-5" dirty="0"/>
              <a:t>UM</a:t>
            </a:r>
            <a:r>
              <a:rPr dirty="0"/>
              <a:t>L</a:t>
            </a:r>
            <a:r>
              <a:rPr spc="-10" dirty="0">
                <a:latin typeface="Times New Roman"/>
                <a:cs typeface="Times New Roman"/>
              </a:rPr>
              <a:t> </a:t>
            </a:r>
            <a:r>
              <a:rPr dirty="0"/>
              <a:t>2</a:t>
            </a:r>
            <a:r>
              <a:rPr spc="50" dirty="0">
                <a:latin typeface="Times New Roman"/>
                <a:cs typeface="Times New Roman"/>
              </a:rPr>
              <a:t> </a:t>
            </a:r>
            <a:r>
              <a:rPr spc="-5" dirty="0"/>
              <a:t>i</a:t>
            </a:r>
            <a:r>
              <a:rPr dirty="0"/>
              <a:t>s</a:t>
            </a:r>
            <a:r>
              <a:rPr spc="40" dirty="0">
                <a:latin typeface="Times New Roman"/>
                <a:cs typeface="Times New Roman"/>
              </a:rPr>
              <a:t> </a:t>
            </a:r>
            <a:r>
              <a:rPr dirty="0"/>
              <a:t>complete</a:t>
            </a:r>
            <a:r>
              <a:rPr spc="-10" dirty="0"/>
              <a:t>l</a:t>
            </a:r>
            <a:r>
              <a:rPr dirty="0"/>
              <a:t>y</a:t>
            </a:r>
            <a:r>
              <a:rPr spc="20" dirty="0">
                <a:latin typeface="Times New Roman"/>
                <a:cs typeface="Times New Roman"/>
              </a:rPr>
              <a:t> </a:t>
            </a:r>
            <a:r>
              <a:rPr spc="-5" dirty="0"/>
              <a:t>imp</a:t>
            </a:r>
            <a:r>
              <a:rPr spc="-10" dirty="0"/>
              <a:t>l</a:t>
            </a:r>
            <a:r>
              <a:rPr spc="-5" dirty="0"/>
              <a:t>ementati</a:t>
            </a:r>
            <a:r>
              <a:rPr spc="-15" dirty="0"/>
              <a:t>o</a:t>
            </a:r>
            <a:r>
              <a:rPr dirty="0"/>
              <a:t>n</a:t>
            </a:r>
            <a:r>
              <a:rPr dirty="0">
                <a:latin typeface="Times New Roman"/>
                <a:cs typeface="Times New Roman"/>
              </a:rPr>
              <a:t> </a:t>
            </a:r>
            <a:r>
              <a:rPr spc="-5" dirty="0"/>
              <a:t>i</a:t>
            </a:r>
            <a:r>
              <a:rPr spc="-10" dirty="0"/>
              <a:t>n</a:t>
            </a:r>
            <a:r>
              <a:rPr spc="-5" dirty="0"/>
              <a:t>de</a:t>
            </a:r>
            <a:r>
              <a:rPr spc="-10" dirty="0"/>
              <a:t>p</a:t>
            </a:r>
            <a:r>
              <a:rPr spc="-5" dirty="0"/>
              <a:t>en</a:t>
            </a:r>
            <a:r>
              <a:rPr spc="-10" dirty="0"/>
              <a:t>d</a:t>
            </a:r>
            <a:r>
              <a:rPr spc="-15" dirty="0"/>
              <a:t>ent</a:t>
            </a:r>
            <a:r>
              <a:rPr spc="-5" dirty="0"/>
              <a:t>,</a:t>
            </a:r>
            <a:r>
              <a:rPr spc="-5" dirty="0">
                <a:latin typeface="Times New Roman"/>
                <a:cs typeface="Times New Roman"/>
              </a:rPr>
              <a:t> </a:t>
            </a:r>
            <a:r>
              <a:rPr dirty="0"/>
              <a:t>so</a:t>
            </a:r>
            <a:r>
              <a:rPr spc="50" dirty="0">
                <a:latin typeface="Times New Roman"/>
                <a:cs typeface="Times New Roman"/>
              </a:rPr>
              <a:t> </a:t>
            </a:r>
            <a:r>
              <a:rPr spc="-5" dirty="0"/>
              <a:t>ther</a:t>
            </a:r>
            <a:r>
              <a:rPr dirty="0"/>
              <a:t>e</a:t>
            </a:r>
            <a:r>
              <a:rPr spc="15" dirty="0">
                <a:latin typeface="Times New Roman"/>
                <a:cs typeface="Times New Roman"/>
              </a:rPr>
              <a:t> </a:t>
            </a:r>
            <a:r>
              <a:rPr spc="-5" dirty="0"/>
              <a:t>i</a:t>
            </a:r>
            <a:r>
              <a:rPr dirty="0"/>
              <a:t>s</a:t>
            </a:r>
            <a:r>
              <a:rPr spc="50" dirty="0">
                <a:latin typeface="Times New Roman"/>
                <a:cs typeface="Times New Roman"/>
              </a:rPr>
              <a:t> </a:t>
            </a:r>
            <a:r>
              <a:rPr spc="-5" dirty="0"/>
              <a:t>n</a:t>
            </a:r>
            <a:r>
              <a:rPr dirty="0"/>
              <a:t>o</a:t>
            </a:r>
            <a:r>
              <a:rPr spc="40" dirty="0">
                <a:latin typeface="Times New Roman"/>
                <a:cs typeface="Times New Roman"/>
              </a:rPr>
              <a:t> </a:t>
            </a:r>
            <a:r>
              <a:rPr spc="-5" dirty="0"/>
              <a:t>native</a:t>
            </a:r>
            <a:r>
              <a:rPr spc="-5" dirty="0">
                <a:latin typeface="Times New Roman"/>
                <a:cs typeface="Times New Roman"/>
              </a:rPr>
              <a:t> </a:t>
            </a:r>
            <a:r>
              <a:rPr spc="-40" dirty="0"/>
              <a:t>w</a:t>
            </a:r>
            <a:r>
              <a:rPr spc="5" dirty="0"/>
              <a:t>a</a:t>
            </a:r>
            <a:r>
              <a:rPr dirty="0"/>
              <a:t>y</a:t>
            </a:r>
            <a:r>
              <a:rPr spc="75" dirty="0">
                <a:latin typeface="Times New Roman"/>
                <a:cs typeface="Times New Roman"/>
              </a:rPr>
              <a:t> </a:t>
            </a:r>
            <a:r>
              <a:rPr spc="-5" dirty="0"/>
              <a:t>t</a:t>
            </a:r>
            <a:r>
              <a:rPr dirty="0"/>
              <a:t>o</a:t>
            </a:r>
            <a:r>
              <a:rPr spc="40" dirty="0">
                <a:latin typeface="Times New Roman"/>
                <a:cs typeface="Times New Roman"/>
              </a:rPr>
              <a:t> </a:t>
            </a:r>
            <a:r>
              <a:rPr dirty="0"/>
              <a:t>specify</a:t>
            </a:r>
            <a:r>
              <a:rPr spc="20" dirty="0">
                <a:latin typeface="Times New Roman"/>
                <a:cs typeface="Times New Roman"/>
              </a:rPr>
              <a:t> </a:t>
            </a:r>
            <a:r>
              <a:rPr spc="-5" dirty="0"/>
              <a:t>tha</a:t>
            </a:r>
            <a:r>
              <a:rPr dirty="0"/>
              <a:t>t</a:t>
            </a:r>
            <a:r>
              <a:rPr spc="-10" dirty="0">
                <a:latin typeface="Times New Roman"/>
                <a:cs typeface="Times New Roman"/>
              </a:rPr>
              <a:t> </a:t>
            </a:r>
            <a:r>
              <a:rPr dirty="0"/>
              <a:t>a</a:t>
            </a:r>
            <a:r>
              <a:rPr spc="45" dirty="0">
                <a:latin typeface="Times New Roman"/>
                <a:cs typeface="Times New Roman"/>
              </a:rPr>
              <a:t> </a:t>
            </a:r>
            <a:r>
              <a:rPr dirty="0"/>
              <a:t>conn</a:t>
            </a:r>
            <a:r>
              <a:rPr spc="-10" dirty="0"/>
              <a:t>ec</a:t>
            </a:r>
            <a:r>
              <a:rPr dirty="0"/>
              <a:t>t</a:t>
            </a:r>
            <a:r>
              <a:rPr spc="-5" dirty="0"/>
              <a:t>i</a:t>
            </a:r>
            <a:r>
              <a:rPr spc="-10" dirty="0"/>
              <a:t>o</a:t>
            </a:r>
            <a:r>
              <a:rPr dirty="0"/>
              <a:t>n</a:t>
            </a:r>
            <a:r>
              <a:rPr dirty="0">
                <a:latin typeface="Times New Roman"/>
                <a:cs typeface="Times New Roman"/>
              </a:rPr>
              <a:t> </a:t>
            </a:r>
            <a:r>
              <a:rPr dirty="0"/>
              <a:t>shou</a:t>
            </a:r>
            <a:r>
              <a:rPr spc="-15" dirty="0"/>
              <a:t>l</a:t>
            </a:r>
            <a:r>
              <a:rPr dirty="0"/>
              <a:t>d</a:t>
            </a:r>
            <a:r>
              <a:rPr spc="60" dirty="0">
                <a:latin typeface="Times New Roman"/>
                <a:cs typeface="Times New Roman"/>
              </a:rPr>
              <a:t> </a:t>
            </a:r>
            <a:r>
              <a:rPr dirty="0"/>
              <a:t>corr</a:t>
            </a:r>
            <a:r>
              <a:rPr spc="-5" dirty="0"/>
              <a:t>espo</a:t>
            </a:r>
            <a:r>
              <a:rPr spc="-10" dirty="0"/>
              <a:t>n</a:t>
            </a:r>
            <a:r>
              <a:rPr dirty="0"/>
              <a:t>d</a:t>
            </a:r>
            <a:r>
              <a:rPr spc="40" dirty="0">
                <a:latin typeface="Times New Roman"/>
                <a:cs typeface="Times New Roman"/>
              </a:rPr>
              <a:t> </a:t>
            </a:r>
            <a:r>
              <a:rPr spc="-5" dirty="0"/>
              <a:t>t</a:t>
            </a:r>
            <a:r>
              <a:rPr dirty="0"/>
              <a:t>o</a:t>
            </a:r>
            <a:r>
              <a:rPr spc="25" dirty="0">
                <a:latin typeface="Times New Roman"/>
                <a:cs typeface="Times New Roman"/>
              </a:rPr>
              <a:t> </a:t>
            </a:r>
            <a:r>
              <a:rPr dirty="0"/>
              <a:t>s</a:t>
            </a:r>
            <a:r>
              <a:rPr spc="-20" dirty="0"/>
              <a:t>y</a:t>
            </a:r>
            <a:r>
              <a:rPr spc="-5" dirty="0"/>
              <a:t>nchron</a:t>
            </a:r>
            <a:r>
              <a:rPr spc="-10" dirty="0"/>
              <a:t>o</a:t>
            </a:r>
            <a:r>
              <a:rPr spc="-5" dirty="0"/>
              <a:t>us</a:t>
            </a:r>
            <a:r>
              <a:rPr spc="-5" dirty="0">
                <a:latin typeface="Times New Roman"/>
                <a:cs typeface="Times New Roman"/>
              </a:rPr>
              <a:t> </a:t>
            </a:r>
            <a:r>
              <a:rPr dirty="0"/>
              <a:t>comm</a:t>
            </a:r>
            <a:r>
              <a:rPr spc="-5" dirty="0"/>
              <a:t>un</a:t>
            </a:r>
            <a:r>
              <a:rPr spc="-10" dirty="0"/>
              <a:t>icat</a:t>
            </a:r>
            <a:r>
              <a:rPr spc="-5" dirty="0"/>
              <a:t>i</a:t>
            </a:r>
            <a:r>
              <a:rPr spc="-10" dirty="0"/>
              <a:t>o</a:t>
            </a:r>
            <a:r>
              <a:rPr dirty="0"/>
              <a:t>n</a:t>
            </a:r>
          </a:p>
          <a:p>
            <a:pPr marL="355600" indent="-342900">
              <a:lnSpc>
                <a:spcPts val="1910"/>
              </a:lnSpc>
              <a:spcBef>
                <a:spcPts val="1005"/>
              </a:spcBef>
              <a:buClr>
                <a:srgbClr val="00007C"/>
              </a:buClr>
              <a:buSzPct val="75000"/>
              <a:buFont typeface="Wingdings"/>
              <a:buChar char=""/>
              <a:tabLst>
                <a:tab pos="356235" algn="l"/>
              </a:tabLst>
            </a:pPr>
            <a:r>
              <a:rPr spc="-5" dirty="0"/>
              <a:t>UM</a:t>
            </a:r>
            <a:r>
              <a:rPr dirty="0"/>
              <a:t>L</a:t>
            </a:r>
            <a:r>
              <a:rPr spc="-10" dirty="0">
                <a:latin typeface="Times New Roman"/>
                <a:cs typeface="Times New Roman"/>
              </a:rPr>
              <a:t> </a:t>
            </a:r>
            <a:r>
              <a:rPr dirty="0"/>
              <a:t>2</a:t>
            </a:r>
            <a:r>
              <a:rPr spc="40" dirty="0">
                <a:latin typeface="Times New Roman"/>
                <a:cs typeface="Times New Roman"/>
              </a:rPr>
              <a:t> </a:t>
            </a:r>
            <a:r>
              <a:rPr spc="-5" dirty="0"/>
              <a:t>l</a:t>
            </a:r>
            <a:r>
              <a:rPr spc="-10" dirty="0"/>
              <a:t>e</a:t>
            </a:r>
            <a:r>
              <a:rPr spc="-5" dirty="0"/>
              <a:t>t</a:t>
            </a:r>
            <a:r>
              <a:rPr dirty="0"/>
              <a:t>s</a:t>
            </a:r>
            <a:r>
              <a:rPr spc="25" dirty="0">
                <a:latin typeface="Times New Roman"/>
                <a:cs typeface="Times New Roman"/>
              </a:rPr>
              <a:t> </a:t>
            </a:r>
            <a:r>
              <a:rPr spc="-5" dirty="0"/>
              <a:t>u</a:t>
            </a:r>
            <a:r>
              <a:rPr dirty="0"/>
              <a:t>s</a:t>
            </a:r>
            <a:r>
              <a:rPr spc="45" dirty="0">
                <a:latin typeface="Times New Roman"/>
                <a:cs typeface="Times New Roman"/>
              </a:rPr>
              <a:t> </a:t>
            </a:r>
            <a:r>
              <a:rPr dirty="0"/>
              <a:t>specify</a:t>
            </a:r>
            <a:r>
              <a:rPr spc="20" dirty="0">
                <a:latin typeface="Times New Roman"/>
                <a:cs typeface="Times New Roman"/>
              </a:rPr>
              <a:t> </a:t>
            </a:r>
            <a:r>
              <a:rPr spc="-40" dirty="0"/>
              <a:t>w</a:t>
            </a:r>
            <a:r>
              <a:rPr spc="-5" dirty="0"/>
              <a:t>hatever</a:t>
            </a:r>
          </a:p>
          <a:p>
            <a:pPr marL="355600">
              <a:lnSpc>
                <a:spcPts val="1595"/>
              </a:lnSpc>
            </a:pPr>
            <a:r>
              <a:rPr dirty="0"/>
              <a:t>co</a:t>
            </a:r>
            <a:r>
              <a:rPr spc="-10" dirty="0"/>
              <a:t>n</a:t>
            </a:r>
            <a:r>
              <a:rPr dirty="0"/>
              <a:t>s</a:t>
            </a:r>
            <a:r>
              <a:rPr spc="5" dirty="0"/>
              <a:t>t</a:t>
            </a:r>
            <a:r>
              <a:rPr dirty="0"/>
              <a:t>ra</a:t>
            </a:r>
            <a:r>
              <a:rPr spc="-10" dirty="0"/>
              <a:t>i</a:t>
            </a:r>
            <a:r>
              <a:rPr spc="-5" dirty="0"/>
              <a:t>nt</a:t>
            </a:r>
            <a:r>
              <a:rPr dirty="0"/>
              <a:t>s</a:t>
            </a:r>
            <a:r>
              <a:rPr spc="-15" dirty="0">
                <a:latin typeface="Times New Roman"/>
                <a:cs typeface="Times New Roman"/>
              </a:rPr>
              <a:t> </a:t>
            </a:r>
            <a:r>
              <a:rPr spc="-40" dirty="0"/>
              <a:t>w</a:t>
            </a:r>
            <a:r>
              <a:rPr dirty="0"/>
              <a:t>e</a:t>
            </a:r>
            <a:r>
              <a:rPr spc="85" dirty="0">
                <a:latin typeface="Times New Roman"/>
                <a:cs typeface="Times New Roman"/>
              </a:rPr>
              <a:t> </a:t>
            </a:r>
            <a:r>
              <a:rPr spc="-40" dirty="0"/>
              <a:t>w</a:t>
            </a:r>
            <a:r>
              <a:rPr spc="-5" dirty="0"/>
              <a:t>a</a:t>
            </a:r>
            <a:r>
              <a:rPr spc="-10" dirty="0"/>
              <a:t>n</a:t>
            </a:r>
            <a:r>
              <a:rPr dirty="0"/>
              <a:t>t</a:t>
            </a:r>
            <a:r>
              <a:rPr spc="95" dirty="0">
                <a:latin typeface="Times New Roman"/>
                <a:cs typeface="Times New Roman"/>
              </a:rPr>
              <a:t> </a:t>
            </a:r>
            <a:r>
              <a:rPr dirty="0"/>
              <a:t>via</a:t>
            </a:r>
            <a:r>
              <a:rPr spc="15" dirty="0">
                <a:latin typeface="Times New Roman"/>
                <a:cs typeface="Times New Roman"/>
              </a:rPr>
              <a:t> </a:t>
            </a:r>
            <a:r>
              <a:rPr dirty="0"/>
              <a:t>s</a:t>
            </a:r>
            <a:r>
              <a:rPr spc="5" dirty="0"/>
              <a:t>t</a:t>
            </a:r>
            <a:r>
              <a:rPr spc="-5" dirty="0"/>
              <a:t>ere</a:t>
            </a:r>
            <a:r>
              <a:rPr spc="-10" dirty="0"/>
              <a:t>o</a:t>
            </a:r>
            <a:r>
              <a:rPr dirty="0"/>
              <a:t>t</a:t>
            </a:r>
            <a:r>
              <a:rPr spc="-20" dirty="0"/>
              <a:t>y</a:t>
            </a:r>
            <a:r>
              <a:rPr spc="-5" dirty="0"/>
              <a:t>p</a:t>
            </a:r>
            <a:r>
              <a:rPr spc="-10" dirty="0"/>
              <a:t>e</a:t>
            </a:r>
            <a:r>
              <a:rPr dirty="0"/>
              <a:t>s</a:t>
            </a:r>
          </a:p>
          <a:p>
            <a:pPr marL="355600">
              <a:lnSpc>
                <a:spcPts val="1760"/>
              </a:lnSpc>
            </a:pPr>
            <a:r>
              <a:rPr dirty="0">
                <a:latin typeface="Arial"/>
                <a:cs typeface="Arial"/>
              </a:rPr>
              <a:t>–</a:t>
            </a:r>
            <a:r>
              <a:rPr spc="-5" dirty="0"/>
              <a:t> </a:t>
            </a:r>
            <a:r>
              <a:rPr i="1" spc="-10" dirty="0">
                <a:solidFill>
                  <a:srgbClr val="000098"/>
                </a:solidFill>
              </a:rPr>
              <a:t>&lt;&lt;</a:t>
            </a:r>
            <a:r>
              <a:rPr i="1" dirty="0">
                <a:solidFill>
                  <a:srgbClr val="000098"/>
                </a:solidFill>
                <a:latin typeface="Arial"/>
                <a:cs typeface="Arial"/>
              </a:rPr>
              <a:t>synchr</a:t>
            </a:r>
            <a:r>
              <a:rPr i="1" spc="-5" dirty="0">
                <a:solidFill>
                  <a:srgbClr val="000098"/>
                </a:solidFill>
              </a:rPr>
              <a:t>on</a:t>
            </a:r>
            <a:r>
              <a:rPr i="1" spc="-10" dirty="0">
                <a:solidFill>
                  <a:srgbClr val="000098"/>
                </a:solidFill>
              </a:rPr>
              <a:t>o</a:t>
            </a:r>
            <a:r>
              <a:rPr i="1" spc="-5" dirty="0">
                <a:solidFill>
                  <a:srgbClr val="000098"/>
                </a:solidFill>
              </a:rPr>
              <a:t>us</a:t>
            </a:r>
            <a:r>
              <a:rPr i="1" spc="5" dirty="0">
                <a:solidFill>
                  <a:srgbClr val="000098"/>
                </a:solidFill>
              </a:rPr>
              <a:t>&gt;</a:t>
            </a:r>
            <a:r>
              <a:rPr i="1" spc="-15" dirty="0">
                <a:solidFill>
                  <a:srgbClr val="000098"/>
                </a:solidFill>
              </a:rPr>
              <a:t>&gt;</a:t>
            </a:r>
            <a:r>
              <a:rPr i="1" spc="30" dirty="0">
                <a:solidFill>
                  <a:srgbClr val="000098"/>
                </a:solidFill>
                <a:latin typeface="Times New Roman"/>
                <a:cs typeface="Times New Roman"/>
              </a:rPr>
              <a:t> </a:t>
            </a:r>
            <a:r>
              <a:rPr i="1" spc="-10" dirty="0">
                <a:solidFill>
                  <a:srgbClr val="000098"/>
                </a:solidFill>
              </a:rPr>
              <a:t>s</a:t>
            </a:r>
            <a:r>
              <a:rPr i="1" dirty="0">
                <a:solidFill>
                  <a:srgbClr val="000098"/>
                </a:solidFill>
                <a:latin typeface="Arial"/>
                <a:cs typeface="Arial"/>
              </a:rPr>
              <a:t>t</a:t>
            </a:r>
            <a:r>
              <a:rPr i="1" spc="-5" dirty="0">
                <a:solidFill>
                  <a:srgbClr val="000098"/>
                </a:solidFill>
              </a:rPr>
              <a:t>ereotyp</a:t>
            </a:r>
            <a:r>
              <a:rPr i="1" dirty="0">
                <a:solidFill>
                  <a:srgbClr val="000098"/>
                </a:solidFill>
                <a:latin typeface="Arial"/>
                <a:cs typeface="Arial"/>
              </a:rPr>
              <a:t>e</a:t>
            </a:r>
            <a:r>
              <a:rPr i="1" spc="-55" dirty="0">
                <a:solidFill>
                  <a:srgbClr val="000098"/>
                </a:solidFill>
                <a:latin typeface="Times New Roman"/>
                <a:cs typeface="Times New Roman"/>
              </a:rPr>
              <a:t> </a:t>
            </a:r>
            <a:r>
              <a:rPr spc="-5" dirty="0"/>
              <a:t>to</a:t>
            </a:r>
          </a:p>
          <a:p>
            <a:pPr marL="355600" marR="118110">
              <a:lnSpc>
                <a:spcPct val="78900"/>
              </a:lnSpc>
              <a:spcBef>
                <a:spcPts val="365"/>
              </a:spcBef>
            </a:pPr>
            <a:r>
              <a:rPr spc="-5" dirty="0"/>
              <a:t>de</a:t>
            </a:r>
            <a:r>
              <a:rPr spc="-10" dirty="0"/>
              <a:t>n</a:t>
            </a:r>
            <a:r>
              <a:rPr spc="-5" dirty="0"/>
              <a:t>ot</a:t>
            </a:r>
            <a:r>
              <a:rPr dirty="0"/>
              <a:t>e</a:t>
            </a:r>
            <a:r>
              <a:rPr spc="35" dirty="0">
                <a:latin typeface="Times New Roman"/>
                <a:cs typeface="Times New Roman"/>
              </a:rPr>
              <a:t> </a:t>
            </a:r>
            <a:r>
              <a:rPr spc="-5" dirty="0"/>
              <a:t>tha</a:t>
            </a:r>
            <a:r>
              <a:rPr dirty="0"/>
              <a:t>t</a:t>
            </a:r>
            <a:r>
              <a:rPr spc="5" dirty="0">
                <a:latin typeface="Times New Roman"/>
                <a:cs typeface="Times New Roman"/>
              </a:rPr>
              <a:t> </a:t>
            </a:r>
            <a:r>
              <a:rPr dirty="0"/>
              <a:t>a</a:t>
            </a:r>
            <a:r>
              <a:rPr spc="45" dirty="0">
                <a:latin typeface="Times New Roman"/>
                <a:cs typeface="Times New Roman"/>
              </a:rPr>
              <a:t> </a:t>
            </a:r>
            <a:r>
              <a:rPr dirty="0"/>
              <a:t>conn</a:t>
            </a:r>
            <a:r>
              <a:rPr spc="-10" dirty="0"/>
              <a:t>ec</a:t>
            </a:r>
            <a:r>
              <a:rPr dirty="0"/>
              <a:t>t</a:t>
            </a:r>
            <a:r>
              <a:rPr spc="-5" dirty="0"/>
              <a:t>i</a:t>
            </a:r>
            <a:r>
              <a:rPr spc="-10" dirty="0"/>
              <a:t>o</a:t>
            </a:r>
            <a:r>
              <a:rPr dirty="0"/>
              <a:t>n</a:t>
            </a:r>
            <a:r>
              <a:rPr spc="-5" dirty="0">
                <a:latin typeface="Times New Roman"/>
                <a:cs typeface="Times New Roman"/>
              </a:rPr>
              <a:t> </a:t>
            </a:r>
            <a:r>
              <a:rPr dirty="0"/>
              <a:t>shou</a:t>
            </a:r>
            <a:r>
              <a:rPr spc="-15" dirty="0"/>
              <a:t>l</a:t>
            </a:r>
            <a:r>
              <a:rPr dirty="0"/>
              <a:t>d</a:t>
            </a:r>
            <a:r>
              <a:rPr spc="60" dirty="0">
                <a:latin typeface="Times New Roman"/>
                <a:cs typeface="Times New Roman"/>
              </a:rPr>
              <a:t> </a:t>
            </a:r>
            <a:r>
              <a:rPr spc="-5" dirty="0"/>
              <a:t>be</a:t>
            </a:r>
            <a:r>
              <a:rPr spc="-5" dirty="0">
                <a:latin typeface="Times New Roman"/>
                <a:cs typeface="Times New Roman"/>
              </a:rPr>
              <a:t> </a:t>
            </a:r>
            <a:r>
              <a:rPr spc="-5" dirty="0"/>
              <a:t>imp</a:t>
            </a:r>
            <a:r>
              <a:rPr spc="-10" dirty="0"/>
              <a:t>l</a:t>
            </a:r>
            <a:r>
              <a:rPr spc="-5" dirty="0"/>
              <a:t>emente</a:t>
            </a:r>
            <a:r>
              <a:rPr dirty="0"/>
              <a:t>d</a:t>
            </a:r>
            <a:r>
              <a:rPr spc="20" dirty="0">
                <a:latin typeface="Times New Roman"/>
                <a:cs typeface="Times New Roman"/>
              </a:rPr>
              <a:t> </a:t>
            </a:r>
            <a:r>
              <a:rPr spc="-40" dirty="0"/>
              <a:t>w</a:t>
            </a:r>
            <a:r>
              <a:rPr spc="-5" dirty="0"/>
              <a:t>it</a:t>
            </a:r>
            <a:r>
              <a:rPr dirty="0"/>
              <a:t>h</a:t>
            </a:r>
            <a:r>
              <a:rPr spc="35" dirty="0">
                <a:latin typeface="Times New Roman"/>
                <a:cs typeface="Times New Roman"/>
              </a:rPr>
              <a:t> </a:t>
            </a:r>
            <a:r>
              <a:rPr dirty="0"/>
              <a:t>s</a:t>
            </a:r>
            <a:r>
              <a:rPr spc="-20" dirty="0"/>
              <a:t>y</a:t>
            </a:r>
            <a:r>
              <a:rPr spc="-5" dirty="0"/>
              <a:t>nchron</a:t>
            </a:r>
            <a:r>
              <a:rPr spc="-10" dirty="0"/>
              <a:t>o</a:t>
            </a:r>
            <a:r>
              <a:rPr spc="-5" dirty="0"/>
              <a:t>us</a:t>
            </a:r>
            <a:r>
              <a:rPr spc="-5" dirty="0">
                <a:latin typeface="Times New Roman"/>
                <a:cs typeface="Times New Roman"/>
              </a:rPr>
              <a:t> </a:t>
            </a:r>
            <a:r>
              <a:rPr dirty="0"/>
              <a:t>semantics</a:t>
            </a:r>
          </a:p>
        </p:txBody>
      </p:sp>
      <p:sp>
        <p:nvSpPr>
          <p:cNvPr id="13" name="object 13"/>
          <p:cNvSpPr/>
          <p:nvPr/>
        </p:nvSpPr>
        <p:spPr>
          <a:xfrm>
            <a:off x="2897754" y="2364730"/>
            <a:ext cx="0" cy="554355"/>
          </a:xfrm>
          <a:custGeom>
            <a:avLst/>
            <a:gdLst/>
            <a:ahLst/>
            <a:cxnLst/>
            <a:rect l="l" t="t" r="r" b="b"/>
            <a:pathLst>
              <a:path h="554355">
                <a:moveTo>
                  <a:pt x="0" y="0"/>
                </a:moveTo>
                <a:lnTo>
                  <a:pt x="0" y="554248"/>
                </a:lnTo>
              </a:path>
            </a:pathLst>
          </a:custGeom>
          <a:ln w="4923">
            <a:solidFill>
              <a:srgbClr val="000000"/>
            </a:solidFill>
            <a:prstDash val="dash"/>
          </a:ln>
        </p:spPr>
        <p:txBody>
          <a:bodyPr wrap="square" lIns="0" tIns="0" rIns="0" bIns="0" rtlCol="0"/>
          <a:lstStyle/>
          <a:p>
            <a:endParaRPr/>
          </a:p>
        </p:txBody>
      </p:sp>
      <p:sp>
        <p:nvSpPr>
          <p:cNvPr id="14" name="object 14"/>
          <p:cNvSpPr/>
          <p:nvPr/>
        </p:nvSpPr>
        <p:spPr>
          <a:xfrm>
            <a:off x="2897754" y="3380872"/>
            <a:ext cx="0" cy="1663064"/>
          </a:xfrm>
          <a:custGeom>
            <a:avLst/>
            <a:gdLst/>
            <a:ahLst/>
            <a:cxnLst/>
            <a:rect l="l" t="t" r="r" b="b"/>
            <a:pathLst>
              <a:path h="1663064">
                <a:moveTo>
                  <a:pt x="0" y="0"/>
                </a:moveTo>
                <a:lnTo>
                  <a:pt x="0" y="1662936"/>
                </a:lnTo>
              </a:path>
            </a:pathLst>
          </a:custGeom>
          <a:ln w="4923">
            <a:solidFill>
              <a:srgbClr val="000000"/>
            </a:solidFill>
            <a:prstDash val="dash"/>
          </a:ln>
        </p:spPr>
        <p:txBody>
          <a:bodyPr wrap="square" lIns="0" tIns="0" rIns="0" bIns="0" rtlCol="0"/>
          <a:lstStyle/>
          <a:p>
            <a:endParaRPr/>
          </a:p>
        </p:txBody>
      </p:sp>
      <p:sp>
        <p:nvSpPr>
          <p:cNvPr id="15" name="object 15"/>
          <p:cNvSpPr/>
          <p:nvPr/>
        </p:nvSpPr>
        <p:spPr>
          <a:xfrm>
            <a:off x="2897754" y="5505699"/>
            <a:ext cx="0" cy="462280"/>
          </a:xfrm>
          <a:custGeom>
            <a:avLst/>
            <a:gdLst/>
            <a:ahLst/>
            <a:cxnLst/>
            <a:rect l="l" t="t" r="r" b="b"/>
            <a:pathLst>
              <a:path h="462279">
                <a:moveTo>
                  <a:pt x="0" y="0"/>
                </a:moveTo>
                <a:lnTo>
                  <a:pt x="0" y="461890"/>
                </a:lnTo>
              </a:path>
            </a:pathLst>
          </a:custGeom>
          <a:ln w="4923">
            <a:solidFill>
              <a:srgbClr val="000000"/>
            </a:solidFill>
            <a:prstDash val="dash"/>
          </a:ln>
        </p:spPr>
        <p:txBody>
          <a:bodyPr wrap="square" lIns="0" tIns="0" rIns="0" bIns="0" rtlCol="0"/>
          <a:lstStyle/>
          <a:p>
            <a:endParaRPr/>
          </a:p>
        </p:txBody>
      </p:sp>
      <p:sp>
        <p:nvSpPr>
          <p:cNvPr id="16" name="object 16"/>
          <p:cNvSpPr/>
          <p:nvPr/>
        </p:nvSpPr>
        <p:spPr>
          <a:xfrm>
            <a:off x="2897754" y="3843015"/>
            <a:ext cx="2216150" cy="0"/>
          </a:xfrm>
          <a:custGeom>
            <a:avLst/>
            <a:gdLst/>
            <a:ahLst/>
            <a:cxnLst/>
            <a:rect l="l" t="t" r="r" b="b"/>
            <a:pathLst>
              <a:path w="2216150">
                <a:moveTo>
                  <a:pt x="0" y="0"/>
                </a:moveTo>
                <a:lnTo>
                  <a:pt x="2215783" y="0"/>
                </a:lnTo>
              </a:path>
            </a:pathLst>
          </a:custGeom>
          <a:ln w="4925">
            <a:solidFill>
              <a:srgbClr val="000000"/>
            </a:solidFill>
          </a:ln>
        </p:spPr>
        <p:txBody>
          <a:bodyPr wrap="square" lIns="0" tIns="0" rIns="0" bIns="0" rtlCol="0"/>
          <a:lstStyle/>
          <a:p>
            <a:endParaRPr/>
          </a:p>
        </p:txBody>
      </p:sp>
      <p:sp>
        <p:nvSpPr>
          <p:cNvPr id="17" name="object 17"/>
          <p:cNvSpPr/>
          <p:nvPr/>
        </p:nvSpPr>
        <p:spPr>
          <a:xfrm>
            <a:off x="4943733" y="3786256"/>
            <a:ext cx="170180" cy="113664"/>
          </a:xfrm>
          <a:custGeom>
            <a:avLst/>
            <a:gdLst/>
            <a:ahLst/>
            <a:cxnLst/>
            <a:rect l="l" t="t" r="r" b="b"/>
            <a:pathLst>
              <a:path w="170179" h="113664">
                <a:moveTo>
                  <a:pt x="0" y="113147"/>
                </a:moveTo>
                <a:lnTo>
                  <a:pt x="169804" y="56759"/>
                </a:lnTo>
                <a:lnTo>
                  <a:pt x="0" y="0"/>
                </a:lnTo>
              </a:path>
            </a:pathLst>
          </a:custGeom>
          <a:ln w="4925">
            <a:solidFill>
              <a:srgbClr val="000000"/>
            </a:solidFill>
          </a:ln>
        </p:spPr>
        <p:txBody>
          <a:bodyPr wrap="square" lIns="0" tIns="0" rIns="0" bIns="0" rtlCol="0"/>
          <a:lstStyle/>
          <a:p>
            <a:endParaRPr/>
          </a:p>
        </p:txBody>
      </p:sp>
      <p:sp>
        <p:nvSpPr>
          <p:cNvPr id="18" name="object 18"/>
          <p:cNvSpPr txBox="1"/>
          <p:nvPr/>
        </p:nvSpPr>
        <p:spPr>
          <a:xfrm>
            <a:off x="3433065" y="3556612"/>
            <a:ext cx="1074420" cy="200055"/>
          </a:xfrm>
          <a:prstGeom prst="rect">
            <a:avLst/>
          </a:prstGeom>
        </p:spPr>
        <p:txBody>
          <a:bodyPr vert="horz" wrap="square" lIns="0" tIns="0" rIns="0" bIns="0" rtlCol="0">
            <a:spAutoFit/>
          </a:bodyPr>
          <a:lstStyle/>
          <a:p>
            <a:pPr marL="12700"/>
            <a:r>
              <a:rPr sz="1300" spc="-15" dirty="0">
                <a:latin typeface="Arial"/>
                <a:cs typeface="Arial"/>
              </a:rPr>
              <a:t>Cal</a:t>
            </a:r>
            <a:r>
              <a:rPr sz="1300" spc="-5" dirty="0">
                <a:latin typeface="Arial"/>
                <a:cs typeface="Arial"/>
              </a:rPr>
              <a:t>l</a:t>
            </a:r>
            <a:r>
              <a:rPr sz="1300" spc="20" dirty="0">
                <a:latin typeface="Times New Roman"/>
                <a:cs typeface="Times New Roman"/>
              </a:rPr>
              <a:t> </a:t>
            </a:r>
            <a:r>
              <a:rPr sz="1300" spc="-10" dirty="0">
                <a:latin typeface="Arial"/>
                <a:cs typeface="Arial"/>
              </a:rPr>
              <a:t>to</a:t>
            </a:r>
            <a:r>
              <a:rPr sz="1300" spc="-55" dirty="0">
                <a:latin typeface="Times New Roman"/>
                <a:cs typeface="Times New Roman"/>
              </a:rPr>
              <a:t> </a:t>
            </a:r>
            <a:r>
              <a:rPr sz="1300" spc="-10" dirty="0">
                <a:latin typeface="Arial"/>
                <a:cs typeface="Arial"/>
              </a:rPr>
              <a:t>method</a:t>
            </a:r>
            <a:endParaRPr sz="1300">
              <a:latin typeface="Arial"/>
              <a:cs typeface="Arial"/>
            </a:endParaRPr>
          </a:p>
        </p:txBody>
      </p:sp>
      <p:sp>
        <p:nvSpPr>
          <p:cNvPr id="19" name="object 19"/>
          <p:cNvSpPr/>
          <p:nvPr/>
        </p:nvSpPr>
        <p:spPr>
          <a:xfrm>
            <a:off x="3636263" y="1625589"/>
            <a:ext cx="0" cy="739140"/>
          </a:xfrm>
          <a:custGeom>
            <a:avLst/>
            <a:gdLst/>
            <a:ahLst/>
            <a:cxnLst/>
            <a:rect l="l" t="t" r="r" b="b"/>
            <a:pathLst>
              <a:path h="739139">
                <a:moveTo>
                  <a:pt x="0" y="0"/>
                </a:moveTo>
                <a:lnTo>
                  <a:pt x="0" y="739139"/>
                </a:lnTo>
              </a:path>
            </a:pathLst>
          </a:custGeom>
          <a:ln w="4923">
            <a:solidFill>
              <a:srgbClr val="000000"/>
            </a:solidFill>
          </a:ln>
        </p:spPr>
        <p:txBody>
          <a:bodyPr wrap="square" lIns="0" tIns="0" rIns="0" bIns="0" rtlCol="0"/>
          <a:lstStyle/>
          <a:p>
            <a:endParaRPr/>
          </a:p>
        </p:txBody>
      </p:sp>
      <p:sp>
        <p:nvSpPr>
          <p:cNvPr id="20" name="object 20"/>
          <p:cNvSpPr/>
          <p:nvPr/>
        </p:nvSpPr>
        <p:spPr>
          <a:xfrm>
            <a:off x="2159140" y="2364729"/>
            <a:ext cx="1477645" cy="0"/>
          </a:xfrm>
          <a:custGeom>
            <a:avLst/>
            <a:gdLst/>
            <a:ahLst/>
            <a:cxnLst/>
            <a:rect l="l" t="t" r="r" b="b"/>
            <a:pathLst>
              <a:path w="1477645">
                <a:moveTo>
                  <a:pt x="1477124" y="0"/>
                </a:moveTo>
                <a:lnTo>
                  <a:pt x="0" y="0"/>
                </a:lnTo>
                <a:lnTo>
                  <a:pt x="1477124" y="0"/>
                </a:lnTo>
                <a:close/>
              </a:path>
            </a:pathLst>
          </a:custGeom>
          <a:ln w="4925">
            <a:solidFill>
              <a:srgbClr val="000000"/>
            </a:solidFill>
          </a:ln>
        </p:spPr>
        <p:txBody>
          <a:bodyPr wrap="square" lIns="0" tIns="0" rIns="0" bIns="0" rtlCol="0"/>
          <a:lstStyle/>
          <a:p>
            <a:endParaRPr/>
          </a:p>
        </p:txBody>
      </p:sp>
      <p:sp>
        <p:nvSpPr>
          <p:cNvPr id="21" name="object 21"/>
          <p:cNvSpPr/>
          <p:nvPr/>
        </p:nvSpPr>
        <p:spPr>
          <a:xfrm>
            <a:off x="2159140" y="1625696"/>
            <a:ext cx="1477645" cy="739140"/>
          </a:xfrm>
          <a:custGeom>
            <a:avLst/>
            <a:gdLst/>
            <a:ahLst/>
            <a:cxnLst/>
            <a:rect l="l" t="t" r="r" b="b"/>
            <a:pathLst>
              <a:path w="1477645" h="739139">
                <a:moveTo>
                  <a:pt x="0" y="739033"/>
                </a:moveTo>
                <a:lnTo>
                  <a:pt x="1477136" y="739033"/>
                </a:lnTo>
                <a:lnTo>
                  <a:pt x="1477136" y="0"/>
                </a:lnTo>
                <a:lnTo>
                  <a:pt x="0" y="0"/>
                </a:lnTo>
                <a:lnTo>
                  <a:pt x="0" y="739033"/>
                </a:lnTo>
                <a:close/>
              </a:path>
            </a:pathLst>
          </a:custGeom>
          <a:ln w="4925">
            <a:solidFill>
              <a:srgbClr val="000000"/>
            </a:solidFill>
          </a:ln>
        </p:spPr>
        <p:txBody>
          <a:bodyPr wrap="square" lIns="0" tIns="0" rIns="0" bIns="0" rtlCol="0"/>
          <a:lstStyle/>
          <a:p>
            <a:endParaRPr/>
          </a:p>
        </p:txBody>
      </p:sp>
      <p:sp>
        <p:nvSpPr>
          <p:cNvPr id="22" name="object 22"/>
          <p:cNvSpPr/>
          <p:nvPr/>
        </p:nvSpPr>
        <p:spPr>
          <a:xfrm>
            <a:off x="2159139" y="1625589"/>
            <a:ext cx="0" cy="739140"/>
          </a:xfrm>
          <a:custGeom>
            <a:avLst/>
            <a:gdLst/>
            <a:ahLst/>
            <a:cxnLst/>
            <a:rect l="l" t="t" r="r" b="b"/>
            <a:pathLst>
              <a:path h="739139">
                <a:moveTo>
                  <a:pt x="0" y="739139"/>
                </a:moveTo>
                <a:lnTo>
                  <a:pt x="0" y="0"/>
                </a:lnTo>
                <a:lnTo>
                  <a:pt x="0" y="739139"/>
                </a:lnTo>
                <a:close/>
              </a:path>
            </a:pathLst>
          </a:custGeom>
          <a:ln w="4923">
            <a:solidFill>
              <a:srgbClr val="000000"/>
            </a:solidFill>
          </a:ln>
        </p:spPr>
        <p:txBody>
          <a:bodyPr wrap="square" lIns="0" tIns="0" rIns="0" bIns="0" rtlCol="0"/>
          <a:lstStyle/>
          <a:p>
            <a:endParaRPr/>
          </a:p>
        </p:txBody>
      </p:sp>
      <p:sp>
        <p:nvSpPr>
          <p:cNvPr id="23" name="object 23"/>
          <p:cNvSpPr txBox="1"/>
          <p:nvPr/>
        </p:nvSpPr>
        <p:spPr>
          <a:xfrm>
            <a:off x="2807591" y="1893291"/>
            <a:ext cx="180975" cy="200055"/>
          </a:xfrm>
          <a:prstGeom prst="rect">
            <a:avLst/>
          </a:prstGeom>
        </p:spPr>
        <p:txBody>
          <a:bodyPr vert="horz" wrap="square" lIns="0" tIns="0" rIns="0" bIns="0" rtlCol="0">
            <a:spAutoFit/>
          </a:bodyPr>
          <a:lstStyle/>
          <a:p>
            <a:pPr marL="12700"/>
            <a:r>
              <a:rPr sz="1300" spc="-10" dirty="0">
                <a:latin typeface="Arial"/>
                <a:cs typeface="Arial"/>
              </a:rPr>
              <a:t>:A</a:t>
            </a:r>
            <a:endParaRPr sz="1300">
              <a:latin typeface="Arial"/>
              <a:cs typeface="Arial"/>
            </a:endParaRPr>
          </a:p>
        </p:txBody>
      </p:sp>
      <p:sp>
        <p:nvSpPr>
          <p:cNvPr id="24" name="object 24"/>
          <p:cNvSpPr/>
          <p:nvPr/>
        </p:nvSpPr>
        <p:spPr>
          <a:xfrm>
            <a:off x="5113538" y="2364729"/>
            <a:ext cx="0" cy="1663064"/>
          </a:xfrm>
          <a:custGeom>
            <a:avLst/>
            <a:gdLst/>
            <a:ahLst/>
            <a:cxnLst/>
            <a:rect l="l" t="t" r="r" b="b"/>
            <a:pathLst>
              <a:path h="1663064">
                <a:moveTo>
                  <a:pt x="0" y="0"/>
                </a:moveTo>
                <a:lnTo>
                  <a:pt x="0" y="1662952"/>
                </a:lnTo>
              </a:path>
            </a:pathLst>
          </a:custGeom>
          <a:ln w="4923">
            <a:solidFill>
              <a:srgbClr val="000000"/>
            </a:solidFill>
            <a:prstDash val="dash"/>
          </a:ln>
        </p:spPr>
        <p:txBody>
          <a:bodyPr wrap="square" lIns="0" tIns="0" rIns="0" bIns="0" rtlCol="0"/>
          <a:lstStyle/>
          <a:p>
            <a:endParaRPr/>
          </a:p>
        </p:txBody>
      </p:sp>
      <p:sp>
        <p:nvSpPr>
          <p:cNvPr id="25" name="object 25"/>
          <p:cNvSpPr/>
          <p:nvPr/>
        </p:nvSpPr>
        <p:spPr>
          <a:xfrm>
            <a:off x="5113538" y="4489572"/>
            <a:ext cx="0" cy="1570990"/>
          </a:xfrm>
          <a:custGeom>
            <a:avLst/>
            <a:gdLst/>
            <a:ahLst/>
            <a:cxnLst/>
            <a:rect l="l" t="t" r="r" b="b"/>
            <a:pathLst>
              <a:path h="1570989">
                <a:moveTo>
                  <a:pt x="0" y="0"/>
                </a:moveTo>
                <a:lnTo>
                  <a:pt x="0" y="1570399"/>
                </a:lnTo>
              </a:path>
            </a:pathLst>
          </a:custGeom>
          <a:ln w="4923">
            <a:solidFill>
              <a:srgbClr val="000000"/>
            </a:solidFill>
            <a:prstDash val="dash"/>
          </a:ln>
        </p:spPr>
        <p:txBody>
          <a:bodyPr wrap="square" lIns="0" tIns="0" rIns="0" bIns="0" rtlCol="0"/>
          <a:lstStyle/>
          <a:p>
            <a:endParaRPr/>
          </a:p>
        </p:txBody>
      </p:sp>
      <p:sp>
        <p:nvSpPr>
          <p:cNvPr id="26" name="object 26"/>
          <p:cNvSpPr/>
          <p:nvPr/>
        </p:nvSpPr>
        <p:spPr>
          <a:xfrm>
            <a:off x="5852159" y="1625589"/>
            <a:ext cx="0" cy="739140"/>
          </a:xfrm>
          <a:custGeom>
            <a:avLst/>
            <a:gdLst/>
            <a:ahLst/>
            <a:cxnLst/>
            <a:rect l="l" t="t" r="r" b="b"/>
            <a:pathLst>
              <a:path h="739139">
                <a:moveTo>
                  <a:pt x="0" y="0"/>
                </a:moveTo>
                <a:lnTo>
                  <a:pt x="0" y="739139"/>
                </a:lnTo>
              </a:path>
            </a:pathLst>
          </a:custGeom>
          <a:ln w="4923">
            <a:solidFill>
              <a:srgbClr val="000000"/>
            </a:solidFill>
          </a:ln>
        </p:spPr>
        <p:txBody>
          <a:bodyPr wrap="square" lIns="0" tIns="0" rIns="0" bIns="0" rtlCol="0"/>
          <a:lstStyle/>
          <a:p>
            <a:endParaRPr/>
          </a:p>
        </p:txBody>
      </p:sp>
      <p:sp>
        <p:nvSpPr>
          <p:cNvPr id="27" name="object 27"/>
          <p:cNvSpPr/>
          <p:nvPr/>
        </p:nvSpPr>
        <p:spPr>
          <a:xfrm>
            <a:off x="4375023" y="2364729"/>
            <a:ext cx="1477645" cy="0"/>
          </a:xfrm>
          <a:custGeom>
            <a:avLst/>
            <a:gdLst/>
            <a:ahLst/>
            <a:cxnLst/>
            <a:rect l="l" t="t" r="r" b="b"/>
            <a:pathLst>
              <a:path w="1477645">
                <a:moveTo>
                  <a:pt x="1477136" y="0"/>
                </a:moveTo>
                <a:lnTo>
                  <a:pt x="0" y="0"/>
                </a:lnTo>
                <a:lnTo>
                  <a:pt x="1477136" y="0"/>
                </a:lnTo>
                <a:close/>
              </a:path>
            </a:pathLst>
          </a:custGeom>
          <a:ln w="4925">
            <a:solidFill>
              <a:srgbClr val="000000"/>
            </a:solidFill>
          </a:ln>
        </p:spPr>
        <p:txBody>
          <a:bodyPr wrap="square" lIns="0" tIns="0" rIns="0" bIns="0" rtlCol="0"/>
          <a:lstStyle/>
          <a:p>
            <a:endParaRPr/>
          </a:p>
        </p:txBody>
      </p:sp>
      <p:sp>
        <p:nvSpPr>
          <p:cNvPr id="28" name="object 28"/>
          <p:cNvSpPr/>
          <p:nvPr/>
        </p:nvSpPr>
        <p:spPr>
          <a:xfrm>
            <a:off x="4375023" y="1625696"/>
            <a:ext cx="1477645" cy="739140"/>
          </a:xfrm>
          <a:custGeom>
            <a:avLst/>
            <a:gdLst/>
            <a:ahLst/>
            <a:cxnLst/>
            <a:rect l="l" t="t" r="r" b="b"/>
            <a:pathLst>
              <a:path w="1477645" h="739139">
                <a:moveTo>
                  <a:pt x="0" y="739033"/>
                </a:moveTo>
                <a:lnTo>
                  <a:pt x="1477136" y="739033"/>
                </a:lnTo>
                <a:lnTo>
                  <a:pt x="1477136" y="0"/>
                </a:lnTo>
                <a:lnTo>
                  <a:pt x="0" y="0"/>
                </a:lnTo>
                <a:lnTo>
                  <a:pt x="0" y="739033"/>
                </a:lnTo>
                <a:close/>
              </a:path>
            </a:pathLst>
          </a:custGeom>
          <a:ln w="4925">
            <a:solidFill>
              <a:srgbClr val="000000"/>
            </a:solidFill>
          </a:ln>
        </p:spPr>
        <p:txBody>
          <a:bodyPr wrap="square" lIns="0" tIns="0" rIns="0" bIns="0" rtlCol="0"/>
          <a:lstStyle/>
          <a:p>
            <a:endParaRPr/>
          </a:p>
        </p:txBody>
      </p:sp>
      <p:sp>
        <p:nvSpPr>
          <p:cNvPr id="29" name="object 29"/>
          <p:cNvSpPr/>
          <p:nvPr/>
        </p:nvSpPr>
        <p:spPr>
          <a:xfrm>
            <a:off x="4375022" y="1625589"/>
            <a:ext cx="0" cy="739140"/>
          </a:xfrm>
          <a:custGeom>
            <a:avLst/>
            <a:gdLst/>
            <a:ahLst/>
            <a:cxnLst/>
            <a:rect l="l" t="t" r="r" b="b"/>
            <a:pathLst>
              <a:path h="739139">
                <a:moveTo>
                  <a:pt x="0" y="739139"/>
                </a:moveTo>
                <a:lnTo>
                  <a:pt x="0" y="0"/>
                </a:lnTo>
                <a:lnTo>
                  <a:pt x="0" y="739139"/>
                </a:lnTo>
                <a:close/>
              </a:path>
            </a:pathLst>
          </a:custGeom>
          <a:ln w="4923">
            <a:solidFill>
              <a:srgbClr val="000000"/>
            </a:solidFill>
          </a:ln>
        </p:spPr>
        <p:txBody>
          <a:bodyPr wrap="square" lIns="0" tIns="0" rIns="0" bIns="0" rtlCol="0"/>
          <a:lstStyle/>
          <a:p>
            <a:endParaRPr/>
          </a:p>
        </p:txBody>
      </p:sp>
      <p:sp>
        <p:nvSpPr>
          <p:cNvPr id="30" name="object 30"/>
          <p:cNvSpPr txBox="1"/>
          <p:nvPr/>
        </p:nvSpPr>
        <p:spPr>
          <a:xfrm>
            <a:off x="5023869" y="1893291"/>
            <a:ext cx="178435" cy="200055"/>
          </a:xfrm>
          <a:prstGeom prst="rect">
            <a:avLst/>
          </a:prstGeom>
        </p:spPr>
        <p:txBody>
          <a:bodyPr vert="horz" wrap="square" lIns="0" tIns="0" rIns="0" bIns="0" rtlCol="0">
            <a:spAutoFit/>
          </a:bodyPr>
          <a:lstStyle/>
          <a:p>
            <a:pPr marL="12700"/>
            <a:r>
              <a:rPr sz="1300" spc="-25" dirty="0">
                <a:latin typeface="Arial"/>
                <a:cs typeface="Arial"/>
              </a:rPr>
              <a:t>:B</a:t>
            </a:r>
            <a:endParaRPr sz="1300">
              <a:latin typeface="Arial"/>
              <a:cs typeface="Arial"/>
            </a:endParaRPr>
          </a:p>
        </p:txBody>
      </p:sp>
      <p:sp>
        <p:nvSpPr>
          <p:cNvPr id="31" name="object 31"/>
          <p:cNvSpPr/>
          <p:nvPr/>
        </p:nvSpPr>
        <p:spPr>
          <a:xfrm>
            <a:off x="2159140" y="2918966"/>
            <a:ext cx="1477645" cy="462280"/>
          </a:xfrm>
          <a:custGeom>
            <a:avLst/>
            <a:gdLst/>
            <a:ahLst/>
            <a:cxnLst/>
            <a:rect l="l" t="t" r="r" b="b"/>
            <a:pathLst>
              <a:path w="1477645" h="462279">
                <a:moveTo>
                  <a:pt x="0" y="462271"/>
                </a:moveTo>
                <a:lnTo>
                  <a:pt x="1477649" y="462271"/>
                </a:lnTo>
                <a:lnTo>
                  <a:pt x="1477649" y="0"/>
                </a:lnTo>
                <a:lnTo>
                  <a:pt x="0" y="0"/>
                </a:lnTo>
                <a:lnTo>
                  <a:pt x="0" y="462271"/>
                </a:lnTo>
                <a:close/>
              </a:path>
            </a:pathLst>
          </a:custGeom>
          <a:ln w="4925">
            <a:solidFill>
              <a:srgbClr val="000000"/>
            </a:solidFill>
          </a:ln>
        </p:spPr>
        <p:txBody>
          <a:bodyPr wrap="square" lIns="0" tIns="0" rIns="0" bIns="0" rtlCol="0"/>
          <a:lstStyle/>
          <a:p>
            <a:endParaRPr/>
          </a:p>
        </p:txBody>
      </p:sp>
      <p:sp>
        <p:nvSpPr>
          <p:cNvPr id="32" name="object 32"/>
          <p:cNvSpPr txBox="1"/>
          <p:nvPr/>
        </p:nvSpPr>
        <p:spPr>
          <a:xfrm>
            <a:off x="2419294" y="3048484"/>
            <a:ext cx="958850" cy="200055"/>
          </a:xfrm>
          <a:prstGeom prst="rect">
            <a:avLst/>
          </a:prstGeom>
        </p:spPr>
        <p:txBody>
          <a:bodyPr vert="horz" wrap="square" lIns="0" tIns="0" rIns="0" bIns="0" rtlCol="0">
            <a:spAutoFit/>
          </a:bodyPr>
          <a:lstStyle/>
          <a:p>
            <a:pPr marL="12700"/>
            <a:r>
              <a:rPr sz="1300" spc="-10" dirty="0">
                <a:latin typeface="Arial"/>
                <a:cs typeface="Arial"/>
              </a:rPr>
              <a:t>Computation</a:t>
            </a:r>
            <a:endParaRPr sz="1300">
              <a:latin typeface="Arial"/>
              <a:cs typeface="Arial"/>
            </a:endParaRPr>
          </a:p>
        </p:txBody>
      </p:sp>
      <p:sp>
        <p:nvSpPr>
          <p:cNvPr id="33" name="object 33"/>
          <p:cNvSpPr/>
          <p:nvPr/>
        </p:nvSpPr>
        <p:spPr>
          <a:xfrm>
            <a:off x="2897754" y="4766691"/>
            <a:ext cx="2216150" cy="0"/>
          </a:xfrm>
          <a:custGeom>
            <a:avLst/>
            <a:gdLst/>
            <a:ahLst/>
            <a:cxnLst/>
            <a:rect l="l" t="t" r="r" b="b"/>
            <a:pathLst>
              <a:path w="2216150">
                <a:moveTo>
                  <a:pt x="2215783" y="0"/>
                </a:moveTo>
                <a:lnTo>
                  <a:pt x="0" y="0"/>
                </a:lnTo>
              </a:path>
            </a:pathLst>
          </a:custGeom>
          <a:ln w="4925">
            <a:solidFill>
              <a:srgbClr val="000000"/>
            </a:solidFill>
          </a:ln>
        </p:spPr>
        <p:txBody>
          <a:bodyPr wrap="square" lIns="0" tIns="0" rIns="0" bIns="0" rtlCol="0"/>
          <a:lstStyle/>
          <a:p>
            <a:endParaRPr/>
          </a:p>
        </p:txBody>
      </p:sp>
      <p:sp>
        <p:nvSpPr>
          <p:cNvPr id="34" name="object 34"/>
          <p:cNvSpPr/>
          <p:nvPr/>
        </p:nvSpPr>
        <p:spPr>
          <a:xfrm>
            <a:off x="2897754" y="4710053"/>
            <a:ext cx="170180" cy="113664"/>
          </a:xfrm>
          <a:custGeom>
            <a:avLst/>
            <a:gdLst/>
            <a:ahLst/>
            <a:cxnLst/>
            <a:rect l="l" t="t" r="r" b="b"/>
            <a:pathLst>
              <a:path w="170180" h="113664">
                <a:moveTo>
                  <a:pt x="169807" y="0"/>
                </a:moveTo>
                <a:lnTo>
                  <a:pt x="0" y="56637"/>
                </a:lnTo>
                <a:lnTo>
                  <a:pt x="169807" y="113275"/>
                </a:lnTo>
              </a:path>
            </a:pathLst>
          </a:custGeom>
          <a:ln w="4925">
            <a:solidFill>
              <a:srgbClr val="000000"/>
            </a:solidFill>
          </a:ln>
        </p:spPr>
        <p:txBody>
          <a:bodyPr wrap="square" lIns="0" tIns="0" rIns="0" bIns="0" rtlCol="0"/>
          <a:lstStyle/>
          <a:p>
            <a:endParaRPr/>
          </a:p>
        </p:txBody>
      </p:sp>
      <p:sp>
        <p:nvSpPr>
          <p:cNvPr id="35" name="object 35"/>
          <p:cNvSpPr txBox="1"/>
          <p:nvPr/>
        </p:nvSpPr>
        <p:spPr>
          <a:xfrm>
            <a:off x="3410206" y="4850235"/>
            <a:ext cx="1123315" cy="200055"/>
          </a:xfrm>
          <a:prstGeom prst="rect">
            <a:avLst/>
          </a:prstGeom>
        </p:spPr>
        <p:txBody>
          <a:bodyPr vert="horz" wrap="square" lIns="0" tIns="0" rIns="0" bIns="0" rtlCol="0">
            <a:spAutoFit/>
          </a:bodyPr>
          <a:lstStyle/>
          <a:p>
            <a:pPr marL="12700"/>
            <a:r>
              <a:rPr sz="1300" spc="-30" dirty="0">
                <a:latin typeface="Arial"/>
                <a:cs typeface="Arial"/>
              </a:rPr>
              <a:t>M</a:t>
            </a:r>
            <a:r>
              <a:rPr sz="1300" spc="-15" dirty="0">
                <a:latin typeface="Arial"/>
                <a:cs typeface="Arial"/>
              </a:rPr>
              <a:t>etho</a:t>
            </a:r>
            <a:r>
              <a:rPr sz="1300" spc="-10" dirty="0">
                <a:latin typeface="Arial"/>
                <a:cs typeface="Arial"/>
              </a:rPr>
              <a:t>d</a:t>
            </a:r>
            <a:r>
              <a:rPr sz="1300" spc="-30" dirty="0">
                <a:latin typeface="Times New Roman"/>
                <a:cs typeface="Times New Roman"/>
              </a:rPr>
              <a:t> </a:t>
            </a:r>
            <a:r>
              <a:rPr sz="1300" spc="-10" dirty="0">
                <a:latin typeface="Arial"/>
                <a:cs typeface="Arial"/>
              </a:rPr>
              <a:t>returns</a:t>
            </a:r>
            <a:endParaRPr sz="1300">
              <a:latin typeface="Arial"/>
              <a:cs typeface="Arial"/>
            </a:endParaRPr>
          </a:p>
        </p:txBody>
      </p:sp>
      <p:sp>
        <p:nvSpPr>
          <p:cNvPr id="36" name="object 36"/>
          <p:cNvSpPr/>
          <p:nvPr/>
        </p:nvSpPr>
        <p:spPr>
          <a:xfrm>
            <a:off x="2159140" y="5043809"/>
            <a:ext cx="1477645" cy="462280"/>
          </a:xfrm>
          <a:custGeom>
            <a:avLst/>
            <a:gdLst/>
            <a:ahLst/>
            <a:cxnLst/>
            <a:rect l="l" t="t" r="r" b="b"/>
            <a:pathLst>
              <a:path w="1477645" h="462279">
                <a:moveTo>
                  <a:pt x="0" y="462271"/>
                </a:moveTo>
                <a:lnTo>
                  <a:pt x="1477649" y="462271"/>
                </a:lnTo>
                <a:lnTo>
                  <a:pt x="1477649" y="0"/>
                </a:lnTo>
                <a:lnTo>
                  <a:pt x="0" y="0"/>
                </a:lnTo>
                <a:lnTo>
                  <a:pt x="0" y="462271"/>
                </a:lnTo>
                <a:close/>
              </a:path>
            </a:pathLst>
          </a:custGeom>
          <a:ln w="4925">
            <a:solidFill>
              <a:srgbClr val="000000"/>
            </a:solidFill>
          </a:ln>
        </p:spPr>
        <p:txBody>
          <a:bodyPr wrap="square" lIns="0" tIns="0" rIns="0" bIns="0" rtlCol="0"/>
          <a:lstStyle/>
          <a:p>
            <a:endParaRPr/>
          </a:p>
        </p:txBody>
      </p:sp>
      <p:sp>
        <p:nvSpPr>
          <p:cNvPr id="37" name="object 37"/>
          <p:cNvSpPr txBox="1"/>
          <p:nvPr/>
        </p:nvSpPr>
        <p:spPr>
          <a:xfrm>
            <a:off x="2419295" y="5173711"/>
            <a:ext cx="958215" cy="200055"/>
          </a:xfrm>
          <a:prstGeom prst="rect">
            <a:avLst/>
          </a:prstGeom>
        </p:spPr>
        <p:txBody>
          <a:bodyPr vert="horz" wrap="square" lIns="0" tIns="0" rIns="0" bIns="0" rtlCol="0">
            <a:spAutoFit/>
          </a:bodyPr>
          <a:lstStyle/>
          <a:p>
            <a:pPr marL="12700"/>
            <a:r>
              <a:rPr sz="1300" spc="-15" dirty="0">
                <a:latin typeface="Arial"/>
                <a:cs typeface="Arial"/>
              </a:rPr>
              <a:t>Computation</a:t>
            </a:r>
            <a:endParaRPr sz="1300">
              <a:latin typeface="Arial"/>
              <a:cs typeface="Arial"/>
            </a:endParaRPr>
          </a:p>
        </p:txBody>
      </p:sp>
      <p:sp>
        <p:nvSpPr>
          <p:cNvPr id="38" name="object 38"/>
          <p:cNvSpPr/>
          <p:nvPr/>
        </p:nvSpPr>
        <p:spPr>
          <a:xfrm>
            <a:off x="4375023" y="4027682"/>
            <a:ext cx="1477645" cy="462280"/>
          </a:xfrm>
          <a:custGeom>
            <a:avLst/>
            <a:gdLst/>
            <a:ahLst/>
            <a:cxnLst/>
            <a:rect l="l" t="t" r="r" b="b"/>
            <a:pathLst>
              <a:path w="1477645" h="462279">
                <a:moveTo>
                  <a:pt x="0" y="462271"/>
                </a:moveTo>
                <a:lnTo>
                  <a:pt x="1477649" y="462271"/>
                </a:lnTo>
                <a:lnTo>
                  <a:pt x="1477649" y="0"/>
                </a:lnTo>
                <a:lnTo>
                  <a:pt x="0" y="0"/>
                </a:lnTo>
                <a:lnTo>
                  <a:pt x="0" y="462271"/>
                </a:lnTo>
                <a:close/>
              </a:path>
            </a:pathLst>
          </a:custGeom>
          <a:ln w="4925">
            <a:solidFill>
              <a:srgbClr val="000000"/>
            </a:solidFill>
          </a:ln>
        </p:spPr>
        <p:txBody>
          <a:bodyPr wrap="square" lIns="0" tIns="0" rIns="0" bIns="0" rtlCol="0"/>
          <a:lstStyle/>
          <a:p>
            <a:endParaRPr/>
          </a:p>
        </p:txBody>
      </p:sp>
      <p:sp>
        <p:nvSpPr>
          <p:cNvPr id="39" name="object 39"/>
          <p:cNvSpPr txBox="1"/>
          <p:nvPr/>
        </p:nvSpPr>
        <p:spPr>
          <a:xfrm>
            <a:off x="4635502" y="4157449"/>
            <a:ext cx="958850" cy="200055"/>
          </a:xfrm>
          <a:prstGeom prst="rect">
            <a:avLst/>
          </a:prstGeom>
        </p:spPr>
        <p:txBody>
          <a:bodyPr vert="horz" wrap="square" lIns="0" tIns="0" rIns="0" bIns="0" rtlCol="0">
            <a:spAutoFit/>
          </a:bodyPr>
          <a:lstStyle/>
          <a:p>
            <a:pPr marL="12700"/>
            <a:r>
              <a:rPr sz="1300" spc="-10" dirty="0">
                <a:latin typeface="Arial"/>
                <a:cs typeface="Arial"/>
              </a:rPr>
              <a:t>Computation</a:t>
            </a:r>
            <a:endParaRPr sz="1300">
              <a:latin typeface="Arial"/>
              <a:cs typeface="Arial"/>
            </a:endParaRPr>
          </a:p>
        </p:txBody>
      </p:sp>
      <p:sp>
        <p:nvSpPr>
          <p:cNvPr id="40" name="object 40"/>
          <p:cNvSpPr/>
          <p:nvPr/>
        </p:nvSpPr>
        <p:spPr>
          <a:xfrm>
            <a:off x="6723247" y="5566791"/>
            <a:ext cx="186690" cy="184150"/>
          </a:xfrm>
          <a:custGeom>
            <a:avLst/>
            <a:gdLst/>
            <a:ahLst/>
            <a:cxnLst/>
            <a:rect l="l" t="t" r="r" b="b"/>
            <a:pathLst>
              <a:path w="186689" h="184150">
                <a:moveTo>
                  <a:pt x="0" y="183821"/>
                </a:moveTo>
                <a:lnTo>
                  <a:pt x="186324" y="183821"/>
                </a:lnTo>
                <a:lnTo>
                  <a:pt x="186324" y="0"/>
                </a:lnTo>
                <a:lnTo>
                  <a:pt x="0" y="0"/>
                </a:lnTo>
                <a:lnTo>
                  <a:pt x="0" y="36789"/>
                </a:lnTo>
                <a:lnTo>
                  <a:pt x="37216" y="36789"/>
                </a:lnTo>
                <a:lnTo>
                  <a:pt x="37216" y="73545"/>
                </a:lnTo>
                <a:lnTo>
                  <a:pt x="0" y="73545"/>
                </a:lnTo>
                <a:lnTo>
                  <a:pt x="0" y="110310"/>
                </a:lnTo>
                <a:lnTo>
                  <a:pt x="37216" y="110310"/>
                </a:lnTo>
                <a:lnTo>
                  <a:pt x="37216" y="147065"/>
                </a:lnTo>
                <a:lnTo>
                  <a:pt x="0" y="147065"/>
                </a:lnTo>
                <a:lnTo>
                  <a:pt x="0" y="183821"/>
                </a:lnTo>
                <a:close/>
              </a:path>
            </a:pathLst>
          </a:custGeom>
          <a:ln w="4933">
            <a:solidFill>
              <a:srgbClr val="000000"/>
            </a:solidFill>
          </a:ln>
        </p:spPr>
        <p:txBody>
          <a:bodyPr wrap="square" lIns="0" tIns="0" rIns="0" bIns="0" rtlCol="0"/>
          <a:lstStyle/>
          <a:p>
            <a:endParaRPr/>
          </a:p>
        </p:txBody>
      </p:sp>
      <p:sp>
        <p:nvSpPr>
          <p:cNvPr id="41" name="object 41"/>
          <p:cNvSpPr/>
          <p:nvPr/>
        </p:nvSpPr>
        <p:spPr>
          <a:xfrm>
            <a:off x="6686031" y="5677102"/>
            <a:ext cx="74930" cy="36830"/>
          </a:xfrm>
          <a:custGeom>
            <a:avLst/>
            <a:gdLst/>
            <a:ahLst/>
            <a:cxnLst/>
            <a:rect l="l" t="t" r="r" b="b"/>
            <a:pathLst>
              <a:path w="74929" h="36829">
                <a:moveTo>
                  <a:pt x="0" y="36754"/>
                </a:moveTo>
                <a:lnTo>
                  <a:pt x="74533" y="36754"/>
                </a:lnTo>
                <a:lnTo>
                  <a:pt x="74533" y="0"/>
                </a:lnTo>
                <a:lnTo>
                  <a:pt x="0" y="0"/>
                </a:lnTo>
                <a:lnTo>
                  <a:pt x="0" y="36754"/>
                </a:lnTo>
                <a:close/>
              </a:path>
            </a:pathLst>
          </a:custGeom>
          <a:ln w="4914">
            <a:solidFill>
              <a:srgbClr val="000000"/>
            </a:solidFill>
          </a:ln>
        </p:spPr>
        <p:txBody>
          <a:bodyPr wrap="square" lIns="0" tIns="0" rIns="0" bIns="0" rtlCol="0"/>
          <a:lstStyle/>
          <a:p>
            <a:endParaRPr/>
          </a:p>
        </p:txBody>
      </p:sp>
      <p:sp>
        <p:nvSpPr>
          <p:cNvPr id="42" name="object 42"/>
          <p:cNvSpPr/>
          <p:nvPr/>
        </p:nvSpPr>
        <p:spPr>
          <a:xfrm>
            <a:off x="6686031" y="5603581"/>
            <a:ext cx="74930" cy="36830"/>
          </a:xfrm>
          <a:custGeom>
            <a:avLst/>
            <a:gdLst/>
            <a:ahLst/>
            <a:cxnLst/>
            <a:rect l="l" t="t" r="r" b="b"/>
            <a:pathLst>
              <a:path w="74929" h="36829">
                <a:moveTo>
                  <a:pt x="0" y="36754"/>
                </a:moveTo>
                <a:lnTo>
                  <a:pt x="74533" y="36754"/>
                </a:lnTo>
                <a:lnTo>
                  <a:pt x="74533" y="0"/>
                </a:lnTo>
                <a:lnTo>
                  <a:pt x="0" y="0"/>
                </a:lnTo>
                <a:lnTo>
                  <a:pt x="0" y="36754"/>
                </a:lnTo>
                <a:close/>
              </a:path>
            </a:pathLst>
          </a:custGeom>
          <a:ln w="4914">
            <a:solidFill>
              <a:srgbClr val="000000"/>
            </a:solidFill>
          </a:ln>
        </p:spPr>
        <p:txBody>
          <a:bodyPr wrap="square" lIns="0" tIns="0" rIns="0" bIns="0" rtlCol="0"/>
          <a:lstStyle/>
          <a:p>
            <a:endParaRPr/>
          </a:p>
        </p:txBody>
      </p:sp>
      <p:sp>
        <p:nvSpPr>
          <p:cNvPr id="43" name="object 43"/>
          <p:cNvSpPr/>
          <p:nvPr/>
        </p:nvSpPr>
        <p:spPr>
          <a:xfrm>
            <a:off x="7887097" y="5729719"/>
            <a:ext cx="139103" cy="227748"/>
          </a:xfrm>
          <a:prstGeom prst="rect">
            <a:avLst/>
          </a:prstGeom>
          <a:blipFill>
            <a:blip r:embed="rId5" cstate="print"/>
            <a:stretch>
              <a:fillRect/>
            </a:stretch>
          </a:blipFill>
        </p:spPr>
        <p:txBody>
          <a:bodyPr wrap="square" lIns="0" tIns="0" rIns="0" bIns="0" rtlCol="0"/>
          <a:lstStyle/>
          <a:p>
            <a:endParaRPr/>
          </a:p>
        </p:txBody>
      </p:sp>
      <p:sp>
        <p:nvSpPr>
          <p:cNvPr id="44" name="object 44"/>
          <p:cNvSpPr/>
          <p:nvPr/>
        </p:nvSpPr>
        <p:spPr>
          <a:xfrm>
            <a:off x="10403220" y="5474970"/>
            <a:ext cx="0" cy="735330"/>
          </a:xfrm>
          <a:custGeom>
            <a:avLst/>
            <a:gdLst/>
            <a:ahLst/>
            <a:cxnLst/>
            <a:rect l="l" t="t" r="r" b="b"/>
            <a:pathLst>
              <a:path h="735329">
                <a:moveTo>
                  <a:pt x="0" y="735137"/>
                </a:moveTo>
                <a:lnTo>
                  <a:pt x="0" y="0"/>
                </a:lnTo>
                <a:lnTo>
                  <a:pt x="0" y="735137"/>
                </a:lnTo>
                <a:close/>
              </a:path>
            </a:pathLst>
          </a:custGeom>
          <a:ln w="4967">
            <a:solidFill>
              <a:srgbClr val="000000"/>
            </a:solidFill>
          </a:ln>
        </p:spPr>
        <p:txBody>
          <a:bodyPr wrap="square" lIns="0" tIns="0" rIns="0" bIns="0" rtlCol="0"/>
          <a:lstStyle/>
          <a:p>
            <a:endParaRPr/>
          </a:p>
        </p:txBody>
      </p:sp>
      <p:sp>
        <p:nvSpPr>
          <p:cNvPr id="45" name="object 45"/>
          <p:cNvSpPr/>
          <p:nvPr/>
        </p:nvSpPr>
        <p:spPr>
          <a:xfrm>
            <a:off x="8912595" y="6210108"/>
            <a:ext cx="1490980" cy="0"/>
          </a:xfrm>
          <a:custGeom>
            <a:avLst/>
            <a:gdLst/>
            <a:ahLst/>
            <a:cxnLst/>
            <a:rect l="l" t="t" r="r" b="b"/>
            <a:pathLst>
              <a:path w="1490979">
                <a:moveTo>
                  <a:pt x="1490624" y="0"/>
                </a:moveTo>
                <a:lnTo>
                  <a:pt x="0" y="0"/>
                </a:lnTo>
                <a:lnTo>
                  <a:pt x="1490624" y="0"/>
                </a:lnTo>
                <a:close/>
              </a:path>
            </a:pathLst>
          </a:custGeom>
          <a:ln w="4901">
            <a:solidFill>
              <a:srgbClr val="000000"/>
            </a:solidFill>
          </a:ln>
        </p:spPr>
        <p:txBody>
          <a:bodyPr wrap="square" lIns="0" tIns="0" rIns="0" bIns="0" rtlCol="0"/>
          <a:lstStyle/>
          <a:p>
            <a:endParaRPr/>
          </a:p>
        </p:txBody>
      </p:sp>
      <p:sp>
        <p:nvSpPr>
          <p:cNvPr id="46" name="object 46"/>
          <p:cNvSpPr/>
          <p:nvPr/>
        </p:nvSpPr>
        <p:spPr>
          <a:xfrm>
            <a:off x="8912595" y="5474921"/>
            <a:ext cx="1490980" cy="735330"/>
          </a:xfrm>
          <a:custGeom>
            <a:avLst/>
            <a:gdLst/>
            <a:ahLst/>
            <a:cxnLst/>
            <a:rect l="l" t="t" r="r" b="b"/>
            <a:pathLst>
              <a:path w="1490979" h="735329">
                <a:moveTo>
                  <a:pt x="0" y="735186"/>
                </a:moveTo>
                <a:lnTo>
                  <a:pt x="1490603" y="735186"/>
                </a:lnTo>
                <a:lnTo>
                  <a:pt x="1490603" y="0"/>
                </a:lnTo>
                <a:lnTo>
                  <a:pt x="0" y="0"/>
                </a:lnTo>
                <a:lnTo>
                  <a:pt x="0" y="735186"/>
                </a:lnTo>
                <a:close/>
              </a:path>
            </a:pathLst>
          </a:custGeom>
          <a:ln w="4914">
            <a:solidFill>
              <a:srgbClr val="000000"/>
            </a:solidFill>
          </a:ln>
        </p:spPr>
        <p:txBody>
          <a:bodyPr wrap="square" lIns="0" tIns="0" rIns="0" bIns="0" rtlCol="0"/>
          <a:lstStyle/>
          <a:p>
            <a:endParaRPr/>
          </a:p>
        </p:txBody>
      </p:sp>
      <p:sp>
        <p:nvSpPr>
          <p:cNvPr id="47" name="object 47"/>
          <p:cNvSpPr/>
          <p:nvPr/>
        </p:nvSpPr>
        <p:spPr>
          <a:xfrm>
            <a:off x="8912595" y="5474970"/>
            <a:ext cx="1490980" cy="735330"/>
          </a:xfrm>
          <a:custGeom>
            <a:avLst/>
            <a:gdLst/>
            <a:ahLst/>
            <a:cxnLst/>
            <a:rect l="l" t="t" r="r" b="b"/>
            <a:pathLst>
              <a:path w="1490979" h="735329">
                <a:moveTo>
                  <a:pt x="1490624" y="735137"/>
                </a:moveTo>
                <a:lnTo>
                  <a:pt x="1490624" y="0"/>
                </a:lnTo>
                <a:lnTo>
                  <a:pt x="0" y="0"/>
                </a:lnTo>
                <a:lnTo>
                  <a:pt x="1490624" y="0"/>
                </a:lnTo>
                <a:lnTo>
                  <a:pt x="1490624" y="735137"/>
                </a:lnTo>
                <a:close/>
              </a:path>
            </a:pathLst>
          </a:custGeom>
          <a:ln w="4914">
            <a:solidFill>
              <a:srgbClr val="000000"/>
            </a:solidFill>
          </a:ln>
        </p:spPr>
        <p:txBody>
          <a:bodyPr wrap="square" lIns="0" tIns="0" rIns="0" bIns="0" rtlCol="0"/>
          <a:lstStyle/>
          <a:p>
            <a:endParaRPr/>
          </a:p>
        </p:txBody>
      </p:sp>
      <p:sp>
        <p:nvSpPr>
          <p:cNvPr id="48" name="object 48"/>
          <p:cNvSpPr txBox="1"/>
          <p:nvPr/>
        </p:nvSpPr>
        <p:spPr>
          <a:xfrm>
            <a:off x="9586729" y="5746686"/>
            <a:ext cx="140335" cy="192360"/>
          </a:xfrm>
          <a:prstGeom prst="rect">
            <a:avLst/>
          </a:prstGeom>
        </p:spPr>
        <p:txBody>
          <a:bodyPr vert="horz" wrap="square" lIns="0" tIns="0" rIns="0" bIns="0" rtlCol="0">
            <a:spAutoFit/>
          </a:bodyPr>
          <a:lstStyle/>
          <a:p>
            <a:pPr marL="12700"/>
            <a:r>
              <a:rPr sz="1250" b="1" spc="-10" dirty="0">
                <a:latin typeface="Arial"/>
                <a:cs typeface="Arial"/>
              </a:rPr>
              <a:t>B</a:t>
            </a:r>
            <a:endParaRPr sz="1250">
              <a:latin typeface="Arial"/>
              <a:cs typeface="Arial"/>
            </a:endParaRPr>
          </a:p>
        </p:txBody>
      </p:sp>
      <p:sp>
        <p:nvSpPr>
          <p:cNvPr id="49" name="object 49"/>
          <p:cNvSpPr/>
          <p:nvPr/>
        </p:nvSpPr>
        <p:spPr>
          <a:xfrm>
            <a:off x="10123688" y="5566791"/>
            <a:ext cx="186690" cy="184150"/>
          </a:xfrm>
          <a:custGeom>
            <a:avLst/>
            <a:gdLst/>
            <a:ahLst/>
            <a:cxnLst/>
            <a:rect l="l" t="t" r="r" b="b"/>
            <a:pathLst>
              <a:path w="186690" h="184150">
                <a:moveTo>
                  <a:pt x="0" y="183821"/>
                </a:moveTo>
                <a:lnTo>
                  <a:pt x="186293" y="183821"/>
                </a:lnTo>
                <a:lnTo>
                  <a:pt x="186293" y="0"/>
                </a:lnTo>
                <a:lnTo>
                  <a:pt x="0" y="0"/>
                </a:lnTo>
                <a:lnTo>
                  <a:pt x="0" y="36789"/>
                </a:lnTo>
                <a:lnTo>
                  <a:pt x="37216" y="36789"/>
                </a:lnTo>
                <a:lnTo>
                  <a:pt x="37216" y="73545"/>
                </a:lnTo>
                <a:lnTo>
                  <a:pt x="0" y="73545"/>
                </a:lnTo>
                <a:lnTo>
                  <a:pt x="0" y="110310"/>
                </a:lnTo>
                <a:lnTo>
                  <a:pt x="37216" y="110310"/>
                </a:lnTo>
                <a:lnTo>
                  <a:pt x="37216" y="147065"/>
                </a:lnTo>
                <a:lnTo>
                  <a:pt x="0" y="147065"/>
                </a:lnTo>
                <a:lnTo>
                  <a:pt x="0" y="183821"/>
                </a:lnTo>
                <a:close/>
              </a:path>
            </a:pathLst>
          </a:custGeom>
          <a:ln w="4933">
            <a:solidFill>
              <a:srgbClr val="000000"/>
            </a:solidFill>
          </a:ln>
        </p:spPr>
        <p:txBody>
          <a:bodyPr wrap="square" lIns="0" tIns="0" rIns="0" bIns="0" rtlCol="0"/>
          <a:lstStyle/>
          <a:p>
            <a:endParaRPr/>
          </a:p>
        </p:txBody>
      </p:sp>
      <p:sp>
        <p:nvSpPr>
          <p:cNvPr id="50" name="object 50"/>
          <p:cNvSpPr/>
          <p:nvPr/>
        </p:nvSpPr>
        <p:spPr>
          <a:xfrm>
            <a:off x="10086471" y="5677102"/>
            <a:ext cx="74930" cy="36830"/>
          </a:xfrm>
          <a:custGeom>
            <a:avLst/>
            <a:gdLst/>
            <a:ahLst/>
            <a:cxnLst/>
            <a:rect l="l" t="t" r="r" b="b"/>
            <a:pathLst>
              <a:path w="74929" h="36829">
                <a:moveTo>
                  <a:pt x="0" y="36754"/>
                </a:moveTo>
                <a:lnTo>
                  <a:pt x="74533" y="36754"/>
                </a:lnTo>
                <a:lnTo>
                  <a:pt x="74533" y="0"/>
                </a:lnTo>
                <a:lnTo>
                  <a:pt x="0" y="0"/>
                </a:lnTo>
                <a:lnTo>
                  <a:pt x="0" y="36754"/>
                </a:lnTo>
                <a:close/>
              </a:path>
            </a:pathLst>
          </a:custGeom>
          <a:ln w="4914">
            <a:solidFill>
              <a:srgbClr val="000000"/>
            </a:solidFill>
          </a:ln>
        </p:spPr>
        <p:txBody>
          <a:bodyPr wrap="square" lIns="0" tIns="0" rIns="0" bIns="0" rtlCol="0"/>
          <a:lstStyle/>
          <a:p>
            <a:endParaRPr/>
          </a:p>
        </p:txBody>
      </p:sp>
      <p:sp>
        <p:nvSpPr>
          <p:cNvPr id="51" name="object 51"/>
          <p:cNvSpPr/>
          <p:nvPr/>
        </p:nvSpPr>
        <p:spPr>
          <a:xfrm>
            <a:off x="10086471" y="5603581"/>
            <a:ext cx="74930" cy="36830"/>
          </a:xfrm>
          <a:custGeom>
            <a:avLst/>
            <a:gdLst/>
            <a:ahLst/>
            <a:cxnLst/>
            <a:rect l="l" t="t" r="r" b="b"/>
            <a:pathLst>
              <a:path w="74929" h="36829">
                <a:moveTo>
                  <a:pt x="0" y="36754"/>
                </a:moveTo>
                <a:lnTo>
                  <a:pt x="74533" y="36754"/>
                </a:lnTo>
                <a:lnTo>
                  <a:pt x="74533" y="0"/>
                </a:lnTo>
                <a:lnTo>
                  <a:pt x="0" y="0"/>
                </a:lnTo>
                <a:lnTo>
                  <a:pt x="0" y="36754"/>
                </a:lnTo>
                <a:close/>
              </a:path>
            </a:pathLst>
          </a:custGeom>
          <a:ln w="4914">
            <a:solidFill>
              <a:srgbClr val="000000"/>
            </a:solidFill>
          </a:ln>
        </p:spPr>
        <p:txBody>
          <a:bodyPr wrap="square" lIns="0" tIns="0" rIns="0" bIns="0" rtlCol="0"/>
          <a:lstStyle/>
          <a:p>
            <a:endParaRPr/>
          </a:p>
        </p:txBody>
      </p:sp>
      <p:sp>
        <p:nvSpPr>
          <p:cNvPr id="52" name="object 52"/>
          <p:cNvSpPr/>
          <p:nvPr/>
        </p:nvSpPr>
        <p:spPr>
          <a:xfrm>
            <a:off x="8066532" y="5842503"/>
            <a:ext cx="846455" cy="0"/>
          </a:xfrm>
          <a:custGeom>
            <a:avLst/>
            <a:gdLst/>
            <a:ahLst/>
            <a:cxnLst/>
            <a:rect l="l" t="t" r="r" b="b"/>
            <a:pathLst>
              <a:path w="846454">
                <a:moveTo>
                  <a:pt x="846063" y="0"/>
                </a:moveTo>
                <a:lnTo>
                  <a:pt x="0" y="0"/>
                </a:lnTo>
              </a:path>
            </a:pathLst>
          </a:custGeom>
          <a:ln w="4901">
            <a:solidFill>
              <a:srgbClr val="000000"/>
            </a:solidFill>
          </a:ln>
        </p:spPr>
        <p:txBody>
          <a:bodyPr wrap="square" lIns="0" tIns="0" rIns="0" bIns="0" rtlCol="0"/>
          <a:lstStyle/>
          <a:p>
            <a:endParaRPr/>
          </a:p>
        </p:txBody>
      </p:sp>
      <p:sp>
        <p:nvSpPr>
          <p:cNvPr id="53" name="object 53"/>
          <p:cNvSpPr/>
          <p:nvPr/>
        </p:nvSpPr>
        <p:spPr>
          <a:xfrm>
            <a:off x="7933578" y="5775719"/>
            <a:ext cx="135356" cy="133591"/>
          </a:xfrm>
          <a:prstGeom prst="rect">
            <a:avLst/>
          </a:prstGeom>
          <a:blipFill>
            <a:blip r:embed="rId6" cstate="print"/>
            <a:stretch>
              <a:fillRect/>
            </a:stretch>
          </a:blipFill>
        </p:spPr>
        <p:txBody>
          <a:bodyPr wrap="square" lIns="0" tIns="0" rIns="0" bIns="0" rtlCol="0"/>
          <a:lstStyle/>
          <a:p>
            <a:endParaRPr/>
          </a:p>
        </p:txBody>
      </p:sp>
      <p:sp>
        <p:nvSpPr>
          <p:cNvPr id="55" name="object 55"/>
          <p:cNvSpPr txBox="1"/>
          <p:nvPr/>
        </p:nvSpPr>
        <p:spPr>
          <a:xfrm>
            <a:off x="7880132" y="5470842"/>
            <a:ext cx="808990" cy="192360"/>
          </a:xfrm>
          <a:prstGeom prst="rect">
            <a:avLst/>
          </a:prstGeom>
        </p:spPr>
        <p:txBody>
          <a:bodyPr vert="horz" wrap="square" lIns="0" tIns="0" rIns="0" bIns="0" rtlCol="0">
            <a:spAutoFit/>
          </a:bodyPr>
          <a:lstStyle/>
          <a:p>
            <a:pPr marL="12700"/>
            <a:r>
              <a:rPr sz="1250" spc="5" dirty="0">
                <a:latin typeface="Arial"/>
                <a:cs typeface="Arial"/>
              </a:rPr>
              <a:t>h</a:t>
            </a:r>
            <a:r>
              <a:rPr sz="1250" spc="20" dirty="0">
                <a:latin typeface="Arial"/>
                <a:cs typeface="Arial"/>
              </a:rPr>
              <a:t>r</a:t>
            </a:r>
            <a:r>
              <a:rPr sz="1250" spc="5" dirty="0">
                <a:latin typeface="Arial"/>
                <a:cs typeface="Arial"/>
              </a:rPr>
              <a:t>onous</a:t>
            </a:r>
            <a:r>
              <a:rPr sz="1250" spc="15" dirty="0">
                <a:latin typeface="Arial"/>
                <a:cs typeface="Arial"/>
              </a:rPr>
              <a:t>&gt;</a:t>
            </a:r>
            <a:r>
              <a:rPr sz="1250" spc="-10" dirty="0">
                <a:latin typeface="Arial"/>
                <a:cs typeface="Arial"/>
              </a:rPr>
              <a:t>&gt;</a:t>
            </a:r>
            <a:endParaRPr sz="1250">
              <a:latin typeface="Arial"/>
              <a:cs typeface="Arial"/>
            </a:endParaRPr>
          </a:p>
        </p:txBody>
      </p:sp>
      <p:graphicFrame>
        <p:nvGraphicFramePr>
          <p:cNvPr id="54" name="object 54"/>
          <p:cNvGraphicFramePr>
            <a:graphicFrameLocks noGrp="1"/>
          </p:cNvGraphicFramePr>
          <p:nvPr/>
        </p:nvGraphicFramePr>
        <p:xfrm>
          <a:off x="5509729" y="5472488"/>
          <a:ext cx="2375274" cy="735162"/>
        </p:xfrm>
        <a:graphic>
          <a:graphicData uri="http://schemas.openxmlformats.org/drawingml/2006/table">
            <a:tbl>
              <a:tblPr firstRow="1" bandRow="1">
                <a:tableStyleId>{2D5ABB26-0587-4C30-8999-92F81FD0307C}</a:tableStyleId>
              </a:tblPr>
              <a:tblGrid>
                <a:gridCol w="1490593">
                  <a:extLst>
                    <a:ext uri="{9D8B030D-6E8A-4147-A177-3AD203B41FA5}">
                      <a16:colId xmlns="" xmlns:a16="http://schemas.microsoft.com/office/drawing/2014/main" val="20000"/>
                    </a:ext>
                  </a:extLst>
                </a:gridCol>
                <a:gridCol w="884681">
                  <a:extLst>
                    <a:ext uri="{9D8B030D-6E8A-4147-A177-3AD203B41FA5}">
                      <a16:colId xmlns="" xmlns:a16="http://schemas.microsoft.com/office/drawing/2014/main" val="20001"/>
                    </a:ext>
                  </a:extLst>
                </a:gridCol>
              </a:tblGrid>
              <a:tr h="367558">
                <a:tc rowSpan="2">
                  <a:txBody>
                    <a:bodyPr/>
                    <a:lstStyle/>
                    <a:p>
                      <a:pPr algn="ctr">
                        <a:lnSpc>
                          <a:spcPct val="100000"/>
                        </a:lnSpc>
                      </a:pPr>
                      <a:r>
                        <a:rPr sz="1250" b="1" dirty="0">
                          <a:latin typeface="Arial"/>
                          <a:cs typeface="Arial"/>
                        </a:rPr>
                        <a:t>A</a:t>
                      </a:r>
                      <a:endParaRPr sz="1250">
                        <a:latin typeface="Arial"/>
                        <a:cs typeface="Arial"/>
                      </a:endParaRPr>
                    </a:p>
                  </a:txBody>
                  <a:tcPr marL="0" marR="0" marT="0" marB="0">
                    <a:lnL w="4914">
                      <a:solidFill>
                        <a:srgbClr val="000000"/>
                      </a:solidFill>
                      <a:prstDash val="solid"/>
                    </a:lnL>
                    <a:lnR w="4914">
                      <a:solidFill>
                        <a:srgbClr val="000000"/>
                      </a:solidFill>
                      <a:prstDash val="solid"/>
                    </a:lnR>
                    <a:lnT w="4914">
                      <a:solidFill>
                        <a:srgbClr val="000000"/>
                      </a:solidFill>
                      <a:prstDash val="solid"/>
                    </a:lnT>
                    <a:lnB w="4914">
                      <a:solidFill>
                        <a:srgbClr val="000000"/>
                      </a:solidFill>
                      <a:prstDash val="solid"/>
                    </a:lnB>
                  </a:tcPr>
                </a:tc>
                <a:tc>
                  <a:txBody>
                    <a:bodyPr/>
                    <a:lstStyle/>
                    <a:p>
                      <a:pPr marL="359410">
                        <a:lnSpc>
                          <a:spcPct val="100000"/>
                        </a:lnSpc>
                      </a:pPr>
                      <a:r>
                        <a:rPr sz="1250" spc="25" dirty="0">
                          <a:latin typeface="Arial"/>
                          <a:cs typeface="Arial"/>
                        </a:rPr>
                        <a:t>&lt;&lt;</a:t>
                      </a:r>
                      <a:r>
                        <a:rPr sz="1250" spc="20" dirty="0">
                          <a:latin typeface="Arial"/>
                          <a:cs typeface="Arial"/>
                        </a:rPr>
                        <a:t>s</a:t>
                      </a:r>
                      <a:r>
                        <a:rPr sz="1250" spc="10" dirty="0">
                          <a:latin typeface="Arial"/>
                          <a:cs typeface="Arial"/>
                        </a:rPr>
                        <a:t>y</a:t>
                      </a:r>
                      <a:r>
                        <a:rPr sz="1250" spc="20" dirty="0">
                          <a:latin typeface="Arial"/>
                          <a:cs typeface="Arial"/>
                        </a:rPr>
                        <a:t>n</a:t>
                      </a:r>
                      <a:r>
                        <a:rPr sz="1250" dirty="0">
                          <a:latin typeface="Arial"/>
                          <a:cs typeface="Arial"/>
                        </a:rPr>
                        <a:t>c</a:t>
                      </a:r>
                      <a:endParaRPr sz="1250">
                        <a:latin typeface="Arial"/>
                        <a:cs typeface="Arial"/>
                      </a:endParaRPr>
                    </a:p>
                  </a:txBody>
                  <a:tcPr marL="0" marR="0" marT="0" marB="0">
                    <a:lnL w="4914">
                      <a:solidFill>
                        <a:srgbClr val="000000"/>
                      </a:solidFill>
                      <a:prstDash val="solid"/>
                    </a:lnL>
                    <a:lnB w="4901">
                      <a:solidFill>
                        <a:srgbClr val="000000"/>
                      </a:solidFill>
                      <a:prstDash val="solid"/>
                    </a:lnB>
                  </a:tcPr>
                </a:tc>
                <a:extLst>
                  <a:ext uri="{0D108BD9-81ED-4DB2-BD59-A6C34878D82A}">
                    <a16:rowId xmlns="" xmlns:a16="http://schemas.microsoft.com/office/drawing/2014/main" val="10000"/>
                  </a:ext>
                </a:extLst>
              </a:tr>
              <a:tr h="367604">
                <a:tc vMerge="1">
                  <a:txBody>
                    <a:bodyPr/>
                    <a:lstStyle/>
                    <a:p>
                      <a:endParaRPr/>
                    </a:p>
                  </a:txBody>
                  <a:tcPr marL="0" marR="0" marT="0" marB="0">
                    <a:lnL w="4914">
                      <a:solidFill>
                        <a:srgbClr val="000000"/>
                      </a:solidFill>
                      <a:prstDash val="solid"/>
                    </a:lnL>
                    <a:lnR w="4914">
                      <a:solidFill>
                        <a:srgbClr val="000000"/>
                      </a:solidFill>
                      <a:prstDash val="solid"/>
                    </a:lnR>
                    <a:lnT w="4914">
                      <a:solidFill>
                        <a:srgbClr val="000000"/>
                      </a:solidFill>
                      <a:prstDash val="solid"/>
                    </a:lnT>
                    <a:lnB w="4914">
                      <a:solidFill>
                        <a:srgbClr val="000000"/>
                      </a:solidFill>
                      <a:prstDash val="solid"/>
                    </a:lnB>
                  </a:tcPr>
                </a:tc>
                <a:tc>
                  <a:txBody>
                    <a:bodyPr/>
                    <a:lstStyle/>
                    <a:p>
                      <a:endParaRPr sz="1250">
                        <a:latin typeface="Arial"/>
                        <a:cs typeface="Arial"/>
                      </a:endParaRPr>
                    </a:p>
                  </a:txBody>
                  <a:tcPr marL="0" marR="0" marT="0" marB="0">
                    <a:lnL w="4914">
                      <a:solidFill>
                        <a:srgbClr val="000000"/>
                      </a:solidFill>
                      <a:prstDash val="solid"/>
                    </a:lnL>
                    <a:lnT w="4901">
                      <a:solidFill>
                        <a:srgbClr val="000000"/>
                      </a:solidFill>
                      <a:prstDash val="solid"/>
                    </a:lnT>
                  </a:tcPr>
                </a:tc>
                <a:extLst>
                  <a:ext uri="{0D108BD9-81ED-4DB2-BD59-A6C34878D82A}">
                    <a16:rowId xmlns="" xmlns:a16="http://schemas.microsoft.com/office/drawing/2014/main" val="10001"/>
                  </a:ext>
                </a:extLst>
              </a:tr>
            </a:tbl>
          </a:graphicData>
        </a:graphic>
      </p:graphicFrame>
    </p:spTree>
    <p:extLst>
      <p:ext uri="{BB962C8B-B14F-4D97-AF65-F5344CB8AC3E}">
        <p14:creationId xmlns:p14="http://schemas.microsoft.com/office/powerpoint/2010/main" val="174177144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524000" y="0"/>
            <a:ext cx="285750" cy="533400"/>
          </a:xfrm>
          <a:prstGeom prst="rect">
            <a:avLst/>
          </a:prstGeom>
          <a:blipFill>
            <a:blip r:embed="rId3" cstate="print"/>
            <a:stretch>
              <a:fillRect/>
            </a:stretch>
          </a:blipFill>
        </p:spPr>
        <p:txBody>
          <a:bodyPr wrap="square" lIns="0" tIns="0" rIns="0" bIns="0" rtlCol="0"/>
          <a:lstStyle/>
          <a:p>
            <a:endParaRPr/>
          </a:p>
        </p:txBody>
      </p:sp>
      <p:sp>
        <p:nvSpPr>
          <p:cNvPr id="3" name="object 3"/>
          <p:cNvSpPr/>
          <p:nvPr/>
        </p:nvSpPr>
        <p:spPr>
          <a:xfrm>
            <a:off x="1936752" y="134923"/>
            <a:ext cx="8731239" cy="274637"/>
          </a:xfrm>
          <a:prstGeom prst="rect">
            <a:avLst/>
          </a:prstGeom>
          <a:blipFill>
            <a:blip r:embed="rId4" cstate="print"/>
            <a:stretch>
              <a:fillRect/>
            </a:stretch>
          </a:blipFill>
        </p:spPr>
        <p:txBody>
          <a:bodyPr wrap="square" lIns="0" tIns="0" rIns="0" bIns="0" rtlCol="0"/>
          <a:lstStyle/>
          <a:p>
            <a:endParaRPr/>
          </a:p>
        </p:txBody>
      </p:sp>
      <p:sp>
        <p:nvSpPr>
          <p:cNvPr id="4" name="object 4"/>
          <p:cNvSpPr/>
          <p:nvPr/>
        </p:nvSpPr>
        <p:spPr>
          <a:xfrm>
            <a:off x="1933575" y="134866"/>
            <a:ext cx="138430" cy="136525"/>
          </a:xfrm>
          <a:custGeom>
            <a:avLst/>
            <a:gdLst/>
            <a:ahLst/>
            <a:cxnLst/>
            <a:rect l="l" t="t" r="r" b="b"/>
            <a:pathLst>
              <a:path w="138429" h="136525">
                <a:moveTo>
                  <a:pt x="0" y="136529"/>
                </a:moveTo>
                <a:lnTo>
                  <a:pt x="138112" y="136529"/>
                </a:lnTo>
                <a:lnTo>
                  <a:pt x="138112" y="0"/>
                </a:lnTo>
                <a:lnTo>
                  <a:pt x="0" y="0"/>
                </a:lnTo>
                <a:lnTo>
                  <a:pt x="0" y="136529"/>
                </a:lnTo>
                <a:close/>
              </a:path>
            </a:pathLst>
          </a:custGeom>
          <a:solidFill>
            <a:srgbClr val="D6D6EB"/>
          </a:solidFill>
        </p:spPr>
        <p:txBody>
          <a:bodyPr wrap="square" lIns="0" tIns="0" rIns="0" bIns="0" rtlCol="0"/>
          <a:lstStyle/>
          <a:p>
            <a:endParaRPr/>
          </a:p>
        </p:txBody>
      </p:sp>
      <p:sp>
        <p:nvSpPr>
          <p:cNvPr id="5" name="object 5"/>
          <p:cNvSpPr/>
          <p:nvPr/>
        </p:nvSpPr>
        <p:spPr>
          <a:xfrm>
            <a:off x="2071689" y="1"/>
            <a:ext cx="139700" cy="135255"/>
          </a:xfrm>
          <a:custGeom>
            <a:avLst/>
            <a:gdLst/>
            <a:ahLst/>
            <a:cxnLst/>
            <a:rect l="l" t="t" r="r" b="b"/>
            <a:pathLst>
              <a:path w="139700" h="135255">
                <a:moveTo>
                  <a:pt x="0" y="134933"/>
                </a:moveTo>
                <a:lnTo>
                  <a:pt x="139695" y="134933"/>
                </a:lnTo>
                <a:lnTo>
                  <a:pt x="139695" y="59"/>
                </a:lnTo>
                <a:lnTo>
                  <a:pt x="0" y="59"/>
                </a:lnTo>
                <a:lnTo>
                  <a:pt x="0" y="134933"/>
                </a:lnTo>
              </a:path>
            </a:pathLst>
          </a:custGeom>
          <a:solidFill>
            <a:srgbClr val="D6D6EB"/>
          </a:solidFill>
        </p:spPr>
        <p:txBody>
          <a:bodyPr wrap="square" lIns="0" tIns="0" rIns="0" bIns="0" rtlCol="0"/>
          <a:lstStyle/>
          <a:p>
            <a:endParaRPr/>
          </a:p>
        </p:txBody>
      </p:sp>
      <p:sp>
        <p:nvSpPr>
          <p:cNvPr id="6" name="object 6"/>
          <p:cNvSpPr/>
          <p:nvPr/>
        </p:nvSpPr>
        <p:spPr>
          <a:xfrm>
            <a:off x="2071689" y="134919"/>
            <a:ext cx="139700" cy="141605"/>
          </a:xfrm>
          <a:custGeom>
            <a:avLst/>
            <a:gdLst/>
            <a:ahLst/>
            <a:cxnLst/>
            <a:rect l="l" t="t" r="r" b="b"/>
            <a:pathLst>
              <a:path w="139700" h="141604">
                <a:moveTo>
                  <a:pt x="0" y="141291"/>
                </a:moveTo>
                <a:lnTo>
                  <a:pt x="139695" y="141291"/>
                </a:lnTo>
                <a:lnTo>
                  <a:pt x="139695" y="0"/>
                </a:lnTo>
                <a:lnTo>
                  <a:pt x="0" y="0"/>
                </a:lnTo>
                <a:lnTo>
                  <a:pt x="0" y="141291"/>
                </a:lnTo>
                <a:close/>
              </a:path>
            </a:pathLst>
          </a:custGeom>
          <a:solidFill>
            <a:srgbClr val="A8ABD6"/>
          </a:solidFill>
        </p:spPr>
        <p:txBody>
          <a:bodyPr wrap="square" lIns="0" tIns="0" rIns="0" bIns="0" rtlCol="0"/>
          <a:lstStyle/>
          <a:p>
            <a:endParaRPr/>
          </a:p>
        </p:txBody>
      </p:sp>
      <p:sp>
        <p:nvSpPr>
          <p:cNvPr id="7" name="object 7"/>
          <p:cNvSpPr/>
          <p:nvPr/>
        </p:nvSpPr>
        <p:spPr>
          <a:xfrm>
            <a:off x="1798642" y="274627"/>
            <a:ext cx="136525" cy="135255"/>
          </a:xfrm>
          <a:custGeom>
            <a:avLst/>
            <a:gdLst/>
            <a:ahLst/>
            <a:cxnLst/>
            <a:rect l="l" t="t" r="r" b="b"/>
            <a:pathLst>
              <a:path w="136525" h="135254">
                <a:moveTo>
                  <a:pt x="0" y="134933"/>
                </a:moveTo>
                <a:lnTo>
                  <a:pt x="136517" y="134933"/>
                </a:lnTo>
                <a:lnTo>
                  <a:pt x="136517" y="0"/>
                </a:lnTo>
                <a:lnTo>
                  <a:pt x="0" y="0"/>
                </a:lnTo>
                <a:lnTo>
                  <a:pt x="0" y="134933"/>
                </a:lnTo>
                <a:close/>
              </a:path>
            </a:pathLst>
          </a:custGeom>
          <a:solidFill>
            <a:srgbClr val="D6D6EB"/>
          </a:solidFill>
        </p:spPr>
        <p:txBody>
          <a:bodyPr wrap="square" lIns="0" tIns="0" rIns="0" bIns="0" rtlCol="0"/>
          <a:lstStyle/>
          <a:p>
            <a:endParaRPr/>
          </a:p>
        </p:txBody>
      </p:sp>
      <p:sp>
        <p:nvSpPr>
          <p:cNvPr id="8" name="object 8"/>
          <p:cNvSpPr/>
          <p:nvPr/>
        </p:nvSpPr>
        <p:spPr>
          <a:xfrm>
            <a:off x="1655767" y="136451"/>
            <a:ext cx="141605" cy="138430"/>
          </a:xfrm>
          <a:custGeom>
            <a:avLst/>
            <a:gdLst/>
            <a:ahLst/>
            <a:cxnLst/>
            <a:rect l="l" t="t" r="r" b="b"/>
            <a:pathLst>
              <a:path w="141604" h="138429">
                <a:moveTo>
                  <a:pt x="0" y="138112"/>
                </a:moveTo>
                <a:lnTo>
                  <a:pt x="141279" y="138112"/>
                </a:lnTo>
                <a:lnTo>
                  <a:pt x="141279" y="0"/>
                </a:lnTo>
                <a:lnTo>
                  <a:pt x="0" y="0"/>
                </a:lnTo>
                <a:lnTo>
                  <a:pt x="0" y="138112"/>
                </a:lnTo>
                <a:close/>
              </a:path>
            </a:pathLst>
          </a:custGeom>
          <a:solidFill>
            <a:srgbClr val="00178F"/>
          </a:solidFill>
        </p:spPr>
        <p:txBody>
          <a:bodyPr wrap="square" lIns="0" tIns="0" rIns="0" bIns="0" rtlCol="0"/>
          <a:lstStyle/>
          <a:p>
            <a:endParaRPr/>
          </a:p>
        </p:txBody>
      </p:sp>
      <p:sp>
        <p:nvSpPr>
          <p:cNvPr id="9" name="object 9"/>
          <p:cNvSpPr/>
          <p:nvPr/>
        </p:nvSpPr>
        <p:spPr>
          <a:xfrm>
            <a:off x="1933575" y="271447"/>
            <a:ext cx="138430" cy="138430"/>
          </a:xfrm>
          <a:custGeom>
            <a:avLst/>
            <a:gdLst/>
            <a:ahLst/>
            <a:cxnLst/>
            <a:rect l="l" t="t" r="r" b="b"/>
            <a:pathLst>
              <a:path w="138429" h="138429">
                <a:moveTo>
                  <a:pt x="0" y="138112"/>
                </a:moveTo>
                <a:lnTo>
                  <a:pt x="138112" y="138112"/>
                </a:lnTo>
                <a:lnTo>
                  <a:pt x="138112" y="0"/>
                </a:lnTo>
                <a:lnTo>
                  <a:pt x="0" y="0"/>
                </a:lnTo>
                <a:lnTo>
                  <a:pt x="0" y="138112"/>
                </a:lnTo>
                <a:close/>
              </a:path>
            </a:pathLst>
          </a:custGeom>
          <a:solidFill>
            <a:srgbClr val="A8ABD6"/>
          </a:solidFill>
        </p:spPr>
        <p:txBody>
          <a:bodyPr wrap="square" lIns="0" tIns="0" rIns="0" bIns="0" rtlCol="0"/>
          <a:lstStyle/>
          <a:p>
            <a:endParaRPr/>
          </a:p>
        </p:txBody>
      </p:sp>
      <p:sp>
        <p:nvSpPr>
          <p:cNvPr id="10" name="object 10"/>
          <p:cNvSpPr/>
          <p:nvPr/>
        </p:nvSpPr>
        <p:spPr>
          <a:xfrm>
            <a:off x="1798642" y="409582"/>
            <a:ext cx="136525" cy="136525"/>
          </a:xfrm>
          <a:custGeom>
            <a:avLst/>
            <a:gdLst/>
            <a:ahLst/>
            <a:cxnLst/>
            <a:rect l="l" t="t" r="r" b="b"/>
            <a:pathLst>
              <a:path w="136525" h="136525">
                <a:moveTo>
                  <a:pt x="0" y="136529"/>
                </a:moveTo>
                <a:lnTo>
                  <a:pt x="136517" y="136529"/>
                </a:lnTo>
                <a:lnTo>
                  <a:pt x="136517" y="0"/>
                </a:lnTo>
                <a:lnTo>
                  <a:pt x="0" y="0"/>
                </a:lnTo>
                <a:lnTo>
                  <a:pt x="0" y="136529"/>
                </a:lnTo>
                <a:close/>
              </a:path>
            </a:pathLst>
          </a:custGeom>
          <a:solidFill>
            <a:srgbClr val="A8ABD6"/>
          </a:solidFill>
        </p:spPr>
        <p:txBody>
          <a:bodyPr wrap="square" lIns="0" tIns="0" rIns="0" bIns="0" rtlCol="0"/>
          <a:lstStyle/>
          <a:p>
            <a:endParaRPr/>
          </a:p>
        </p:txBody>
      </p:sp>
      <p:sp>
        <p:nvSpPr>
          <p:cNvPr id="11" name="object 11"/>
          <p:cNvSpPr txBox="1">
            <a:spLocks noGrp="1"/>
          </p:cNvSpPr>
          <p:nvPr>
            <p:ph type="title"/>
          </p:nvPr>
        </p:nvSpPr>
        <p:spPr>
          <a:xfrm>
            <a:off x="3200400" y="460752"/>
            <a:ext cx="10515600" cy="677108"/>
          </a:xfrm>
          <a:prstGeom prst="rect">
            <a:avLst/>
          </a:prstGeom>
        </p:spPr>
        <p:txBody>
          <a:bodyPr vert="horz" wrap="square" lIns="0" tIns="0" rIns="0" bIns="0" rtlCol="0" anchor="ctr">
            <a:spAutoFit/>
          </a:bodyPr>
          <a:lstStyle/>
          <a:p>
            <a:pPr marL="80645">
              <a:lnSpc>
                <a:spcPct val="100000"/>
              </a:lnSpc>
            </a:pPr>
            <a:r>
              <a:rPr dirty="0"/>
              <a:t>As</a:t>
            </a:r>
            <a:r>
              <a:rPr spc="10" dirty="0"/>
              <a:t>y</a:t>
            </a:r>
            <a:r>
              <a:rPr spc="-5" dirty="0"/>
              <a:t>nchronou</a:t>
            </a:r>
            <a:r>
              <a:rPr dirty="0"/>
              <a:t>s</a:t>
            </a:r>
            <a:r>
              <a:rPr spc="50" dirty="0">
                <a:latin typeface="Times New Roman"/>
                <a:cs typeface="Times New Roman"/>
              </a:rPr>
              <a:t> </a:t>
            </a:r>
            <a:r>
              <a:rPr spc="-5" dirty="0"/>
              <a:t>Communica</a:t>
            </a:r>
            <a:r>
              <a:rPr spc="-20" dirty="0"/>
              <a:t>t</a:t>
            </a:r>
            <a:r>
              <a:rPr spc="-5" dirty="0"/>
              <a:t>ion</a:t>
            </a:r>
          </a:p>
        </p:txBody>
      </p:sp>
      <p:sp>
        <p:nvSpPr>
          <p:cNvPr id="12" name="object 12"/>
          <p:cNvSpPr txBox="1"/>
          <p:nvPr/>
        </p:nvSpPr>
        <p:spPr>
          <a:xfrm>
            <a:off x="6390897" y="1435493"/>
            <a:ext cx="3799840" cy="729430"/>
          </a:xfrm>
          <a:prstGeom prst="rect">
            <a:avLst/>
          </a:prstGeom>
        </p:spPr>
        <p:txBody>
          <a:bodyPr vert="horz" wrap="square" lIns="0" tIns="0" rIns="0" bIns="0" rtlCol="0">
            <a:spAutoFit/>
          </a:bodyPr>
          <a:lstStyle/>
          <a:p>
            <a:pPr marL="355600" marR="5080" indent="-342900">
              <a:lnSpc>
                <a:spcPct val="79100"/>
              </a:lnSpc>
              <a:buClr>
                <a:srgbClr val="00007C"/>
              </a:buClr>
              <a:buSzPct val="75000"/>
              <a:buFont typeface="Wingdings"/>
              <a:buChar char=""/>
              <a:tabLst>
                <a:tab pos="356235" algn="l"/>
              </a:tabLst>
            </a:pPr>
            <a:r>
              <a:rPr sz="2000" dirty="0">
                <a:latin typeface="Arial"/>
                <a:cs typeface="Arial"/>
              </a:rPr>
              <a:t>A</a:t>
            </a:r>
            <a:r>
              <a:rPr sz="2000" spc="-55" dirty="0">
                <a:latin typeface="Times New Roman"/>
                <a:cs typeface="Times New Roman"/>
              </a:rPr>
              <a:t> </a:t>
            </a:r>
            <a:r>
              <a:rPr sz="2000" dirty="0">
                <a:latin typeface="Arial"/>
                <a:cs typeface="Arial"/>
              </a:rPr>
              <a:t>can</a:t>
            </a:r>
            <a:r>
              <a:rPr sz="2000" spc="40" dirty="0">
                <a:latin typeface="Times New Roman"/>
                <a:cs typeface="Times New Roman"/>
              </a:rPr>
              <a:t> </a:t>
            </a:r>
            <a:r>
              <a:rPr sz="2000" dirty="0">
                <a:latin typeface="Arial"/>
                <a:cs typeface="Arial"/>
              </a:rPr>
              <a:t>c</a:t>
            </a:r>
            <a:r>
              <a:rPr sz="2000" spc="5" dirty="0">
                <a:latin typeface="Arial"/>
                <a:cs typeface="Arial"/>
              </a:rPr>
              <a:t>o</a:t>
            </a:r>
            <a:r>
              <a:rPr sz="2000" spc="-5" dirty="0">
                <a:latin typeface="Arial"/>
                <a:cs typeface="Arial"/>
              </a:rPr>
              <a:t>nti</a:t>
            </a:r>
            <a:r>
              <a:rPr sz="2000" spc="-15" dirty="0">
                <a:latin typeface="Arial"/>
                <a:cs typeface="Arial"/>
              </a:rPr>
              <a:t>nu</a:t>
            </a:r>
            <a:r>
              <a:rPr sz="2000" dirty="0">
                <a:latin typeface="Arial"/>
                <a:cs typeface="Arial"/>
              </a:rPr>
              <a:t>e</a:t>
            </a:r>
            <a:r>
              <a:rPr sz="2000" dirty="0">
                <a:latin typeface="Times New Roman"/>
                <a:cs typeface="Times New Roman"/>
              </a:rPr>
              <a:t> </a:t>
            </a:r>
            <a:r>
              <a:rPr sz="2000" spc="-5" dirty="0">
                <a:latin typeface="Arial"/>
                <a:cs typeface="Arial"/>
              </a:rPr>
              <a:t>it</a:t>
            </a:r>
            <a:r>
              <a:rPr sz="2000" dirty="0">
                <a:latin typeface="Arial"/>
                <a:cs typeface="Arial"/>
              </a:rPr>
              <a:t>s</a:t>
            </a:r>
            <a:r>
              <a:rPr sz="2000" spc="25" dirty="0">
                <a:latin typeface="Times New Roman"/>
                <a:cs typeface="Times New Roman"/>
              </a:rPr>
              <a:t> </a:t>
            </a:r>
            <a:r>
              <a:rPr sz="2000" dirty="0">
                <a:latin typeface="Arial"/>
                <a:cs typeface="Arial"/>
              </a:rPr>
              <a:t>c</a:t>
            </a:r>
            <a:r>
              <a:rPr sz="2000" spc="5" dirty="0">
                <a:latin typeface="Arial"/>
                <a:cs typeface="Arial"/>
              </a:rPr>
              <a:t>o</a:t>
            </a:r>
            <a:r>
              <a:rPr sz="2000" dirty="0">
                <a:latin typeface="Arial"/>
                <a:cs typeface="Arial"/>
              </a:rPr>
              <a:t>m</a:t>
            </a:r>
            <a:r>
              <a:rPr sz="2000" spc="-15" dirty="0">
                <a:latin typeface="Arial"/>
                <a:cs typeface="Arial"/>
              </a:rPr>
              <a:t>p</a:t>
            </a:r>
            <a:r>
              <a:rPr sz="2000" spc="-5" dirty="0">
                <a:latin typeface="Arial"/>
                <a:cs typeface="Arial"/>
              </a:rPr>
              <a:t>u</a:t>
            </a:r>
            <a:r>
              <a:rPr sz="2000" spc="-20" dirty="0">
                <a:latin typeface="Arial"/>
                <a:cs typeface="Arial"/>
              </a:rPr>
              <a:t>t</a:t>
            </a:r>
            <a:r>
              <a:rPr sz="2000" spc="-15" dirty="0">
                <a:latin typeface="Arial"/>
                <a:cs typeface="Arial"/>
              </a:rPr>
              <a:t>a</a:t>
            </a:r>
            <a:r>
              <a:rPr sz="2000" dirty="0">
                <a:latin typeface="Arial"/>
                <a:cs typeface="Arial"/>
              </a:rPr>
              <a:t>ti</a:t>
            </a:r>
            <a:r>
              <a:rPr sz="2000" spc="-20" dirty="0">
                <a:latin typeface="Arial"/>
                <a:cs typeface="Arial"/>
              </a:rPr>
              <a:t>o</a:t>
            </a:r>
            <a:r>
              <a:rPr sz="2000" dirty="0">
                <a:latin typeface="Arial"/>
                <a:cs typeface="Arial"/>
              </a:rPr>
              <a:t>n</a:t>
            </a:r>
            <a:r>
              <a:rPr sz="2000" dirty="0">
                <a:latin typeface="Times New Roman"/>
                <a:cs typeface="Times New Roman"/>
              </a:rPr>
              <a:t> </a:t>
            </a:r>
            <a:r>
              <a:rPr sz="2000" spc="-5" dirty="0">
                <a:latin typeface="Arial"/>
                <a:cs typeface="Arial"/>
              </a:rPr>
              <a:t>immedi</a:t>
            </a:r>
            <a:r>
              <a:rPr sz="2000" spc="-15" dirty="0">
                <a:latin typeface="Arial"/>
                <a:cs typeface="Arial"/>
              </a:rPr>
              <a:t>a</a:t>
            </a:r>
            <a:r>
              <a:rPr sz="2000" dirty="0">
                <a:latin typeface="Arial"/>
                <a:cs typeface="Arial"/>
              </a:rPr>
              <a:t>t</a:t>
            </a:r>
            <a:r>
              <a:rPr sz="2000" spc="-20" dirty="0">
                <a:latin typeface="Arial"/>
                <a:cs typeface="Arial"/>
              </a:rPr>
              <a:t>e</a:t>
            </a:r>
            <a:r>
              <a:rPr sz="2000" spc="-5" dirty="0">
                <a:latin typeface="Arial"/>
                <a:cs typeface="Arial"/>
              </a:rPr>
              <a:t>l</a:t>
            </a:r>
            <a:r>
              <a:rPr sz="2000" dirty="0">
                <a:latin typeface="Arial"/>
                <a:cs typeface="Arial"/>
              </a:rPr>
              <a:t>y</a:t>
            </a:r>
            <a:r>
              <a:rPr sz="2000" spc="-5" dirty="0">
                <a:latin typeface="Times New Roman"/>
                <a:cs typeface="Times New Roman"/>
              </a:rPr>
              <a:t> </a:t>
            </a:r>
            <a:r>
              <a:rPr sz="2000" spc="-5" dirty="0">
                <a:latin typeface="Arial"/>
                <a:cs typeface="Arial"/>
              </a:rPr>
              <a:t>af</a:t>
            </a:r>
            <a:r>
              <a:rPr sz="2000" spc="-10" dirty="0">
                <a:latin typeface="Arial"/>
                <a:cs typeface="Arial"/>
              </a:rPr>
              <a:t>t</a:t>
            </a:r>
            <a:r>
              <a:rPr sz="2000" spc="-5" dirty="0">
                <a:latin typeface="Arial"/>
                <a:cs typeface="Arial"/>
              </a:rPr>
              <a:t>e</a:t>
            </a:r>
            <a:r>
              <a:rPr sz="2000" dirty="0">
                <a:latin typeface="Arial"/>
                <a:cs typeface="Arial"/>
              </a:rPr>
              <a:t>r</a:t>
            </a:r>
            <a:r>
              <a:rPr sz="2000" spc="10" dirty="0">
                <a:latin typeface="Times New Roman"/>
                <a:cs typeface="Times New Roman"/>
              </a:rPr>
              <a:t> </a:t>
            </a:r>
            <a:r>
              <a:rPr sz="2000" spc="-5" dirty="0">
                <a:latin typeface="Arial"/>
                <a:cs typeface="Arial"/>
              </a:rPr>
              <a:t>invokin</a:t>
            </a:r>
            <a:r>
              <a:rPr sz="2000" dirty="0">
                <a:latin typeface="Arial"/>
                <a:cs typeface="Arial"/>
              </a:rPr>
              <a:t>g</a:t>
            </a:r>
            <a:r>
              <a:rPr sz="2000" spc="45" dirty="0">
                <a:latin typeface="Times New Roman"/>
                <a:cs typeface="Times New Roman"/>
              </a:rPr>
              <a:t> </a:t>
            </a:r>
            <a:r>
              <a:rPr sz="2000" dirty="0">
                <a:latin typeface="Arial"/>
                <a:cs typeface="Arial"/>
              </a:rPr>
              <a:t>a</a:t>
            </a:r>
            <a:r>
              <a:rPr sz="2000" dirty="0">
                <a:latin typeface="Times New Roman"/>
                <a:cs typeface="Times New Roman"/>
              </a:rPr>
              <a:t> </a:t>
            </a:r>
            <a:r>
              <a:rPr sz="2000" dirty="0">
                <a:latin typeface="Arial"/>
                <a:cs typeface="Arial"/>
              </a:rPr>
              <a:t>me</a:t>
            </a:r>
            <a:r>
              <a:rPr sz="2000" spc="-10" dirty="0">
                <a:latin typeface="Arial"/>
                <a:cs typeface="Arial"/>
              </a:rPr>
              <a:t>t</a:t>
            </a:r>
            <a:r>
              <a:rPr sz="2000" spc="-5" dirty="0">
                <a:latin typeface="Arial"/>
                <a:cs typeface="Arial"/>
              </a:rPr>
              <a:t>h</a:t>
            </a:r>
            <a:r>
              <a:rPr sz="2000" spc="-15" dirty="0">
                <a:latin typeface="Arial"/>
                <a:cs typeface="Arial"/>
              </a:rPr>
              <a:t>o</a:t>
            </a:r>
            <a:r>
              <a:rPr sz="2000" dirty="0">
                <a:latin typeface="Arial"/>
                <a:cs typeface="Arial"/>
              </a:rPr>
              <a:t>d</a:t>
            </a:r>
            <a:r>
              <a:rPr sz="2000" dirty="0">
                <a:latin typeface="Times New Roman"/>
                <a:cs typeface="Times New Roman"/>
              </a:rPr>
              <a:t> </a:t>
            </a:r>
            <a:r>
              <a:rPr sz="2000" spc="-5" dirty="0">
                <a:latin typeface="Arial"/>
                <a:cs typeface="Arial"/>
              </a:rPr>
              <a:t>o</a:t>
            </a:r>
            <a:r>
              <a:rPr sz="2000" dirty="0">
                <a:latin typeface="Arial"/>
                <a:cs typeface="Arial"/>
              </a:rPr>
              <a:t>n</a:t>
            </a:r>
            <a:r>
              <a:rPr sz="2000" spc="40" dirty="0">
                <a:latin typeface="Times New Roman"/>
                <a:cs typeface="Times New Roman"/>
              </a:rPr>
              <a:t> </a:t>
            </a:r>
            <a:r>
              <a:rPr sz="2000" dirty="0">
                <a:latin typeface="Arial"/>
                <a:cs typeface="Arial"/>
              </a:rPr>
              <a:t>B</a:t>
            </a:r>
            <a:endParaRPr sz="2000">
              <a:latin typeface="Arial"/>
              <a:cs typeface="Arial"/>
            </a:endParaRPr>
          </a:p>
        </p:txBody>
      </p:sp>
      <p:sp>
        <p:nvSpPr>
          <p:cNvPr id="13" name="object 13"/>
          <p:cNvSpPr txBox="1"/>
          <p:nvPr/>
        </p:nvSpPr>
        <p:spPr>
          <a:xfrm>
            <a:off x="6390897" y="2520328"/>
            <a:ext cx="3488054" cy="564257"/>
          </a:xfrm>
          <a:prstGeom prst="rect">
            <a:avLst/>
          </a:prstGeom>
        </p:spPr>
        <p:txBody>
          <a:bodyPr vert="horz" wrap="square" lIns="0" tIns="0" rIns="0" bIns="0" rtlCol="0">
            <a:spAutoFit/>
          </a:bodyPr>
          <a:lstStyle/>
          <a:p>
            <a:pPr marL="355600" indent="-342900" algn="ctr">
              <a:lnSpc>
                <a:spcPts val="2155"/>
              </a:lnSpc>
              <a:buClr>
                <a:srgbClr val="00007C"/>
              </a:buClr>
              <a:buSzPct val="75000"/>
              <a:buFont typeface="Wingdings"/>
              <a:buChar char=""/>
              <a:tabLst>
                <a:tab pos="356235" algn="l"/>
              </a:tabLst>
            </a:pPr>
            <a:r>
              <a:rPr sz="2000" spc="-5" dirty="0">
                <a:latin typeface="Arial"/>
                <a:cs typeface="Arial"/>
              </a:rPr>
              <a:t>C</a:t>
            </a:r>
            <a:r>
              <a:rPr sz="2000" dirty="0">
                <a:latin typeface="Arial"/>
                <a:cs typeface="Arial"/>
              </a:rPr>
              <a:t>a</a:t>
            </a:r>
            <a:r>
              <a:rPr sz="2000" spc="-5" dirty="0">
                <a:latin typeface="Arial"/>
                <a:cs typeface="Arial"/>
              </a:rPr>
              <a:t>l</a:t>
            </a:r>
            <a:r>
              <a:rPr sz="2000" dirty="0">
                <a:latin typeface="Arial"/>
                <a:cs typeface="Arial"/>
              </a:rPr>
              <a:t>l</a:t>
            </a:r>
            <a:r>
              <a:rPr sz="2000" spc="50" dirty="0">
                <a:latin typeface="Times New Roman"/>
                <a:cs typeface="Times New Roman"/>
              </a:rPr>
              <a:t> </a:t>
            </a:r>
            <a:r>
              <a:rPr sz="2000" dirty="0">
                <a:latin typeface="Arial"/>
                <a:cs typeface="Arial"/>
              </a:rPr>
              <a:t>from</a:t>
            </a:r>
            <a:r>
              <a:rPr sz="2000" spc="-110" dirty="0">
                <a:latin typeface="Times New Roman"/>
                <a:cs typeface="Times New Roman"/>
              </a:rPr>
              <a:t> </a:t>
            </a:r>
            <a:r>
              <a:rPr sz="2000" dirty="0">
                <a:latin typeface="Arial"/>
                <a:cs typeface="Arial"/>
              </a:rPr>
              <a:t>A</a:t>
            </a:r>
            <a:r>
              <a:rPr sz="2000" spc="-55" dirty="0">
                <a:latin typeface="Times New Roman"/>
                <a:cs typeface="Times New Roman"/>
              </a:rPr>
              <a:t> </a:t>
            </a:r>
            <a:r>
              <a:rPr sz="2000" spc="-5" dirty="0">
                <a:latin typeface="Arial"/>
                <a:cs typeface="Arial"/>
              </a:rPr>
              <a:t>doe</a:t>
            </a:r>
            <a:r>
              <a:rPr sz="2000" dirty="0">
                <a:latin typeface="Arial"/>
                <a:cs typeface="Arial"/>
              </a:rPr>
              <a:t>s</a:t>
            </a:r>
            <a:r>
              <a:rPr sz="2000" spc="40" dirty="0">
                <a:latin typeface="Times New Roman"/>
                <a:cs typeface="Times New Roman"/>
              </a:rPr>
              <a:t> </a:t>
            </a:r>
            <a:r>
              <a:rPr sz="2000" spc="-5" dirty="0">
                <a:latin typeface="Arial"/>
                <a:cs typeface="Arial"/>
              </a:rPr>
              <a:t>no</a:t>
            </a:r>
            <a:r>
              <a:rPr sz="2000" dirty="0">
                <a:latin typeface="Arial"/>
                <a:cs typeface="Arial"/>
              </a:rPr>
              <a:t>t</a:t>
            </a:r>
            <a:r>
              <a:rPr sz="2000" spc="-55" dirty="0">
                <a:latin typeface="Times New Roman"/>
                <a:cs typeface="Times New Roman"/>
              </a:rPr>
              <a:t> </a:t>
            </a:r>
            <a:r>
              <a:rPr sz="2000" dirty="0">
                <a:latin typeface="Arial"/>
                <a:cs typeface="Arial"/>
              </a:rPr>
              <a:t>re</a:t>
            </a:r>
            <a:r>
              <a:rPr sz="2000" spc="-5" dirty="0">
                <a:latin typeface="Arial"/>
                <a:cs typeface="Arial"/>
              </a:rPr>
              <a:t>qui</a:t>
            </a:r>
            <a:r>
              <a:rPr sz="2000" spc="5" dirty="0">
                <a:latin typeface="Arial"/>
                <a:cs typeface="Arial"/>
              </a:rPr>
              <a:t>r</a:t>
            </a:r>
            <a:r>
              <a:rPr sz="2000" dirty="0">
                <a:latin typeface="Arial"/>
                <a:cs typeface="Arial"/>
              </a:rPr>
              <a:t>e</a:t>
            </a:r>
            <a:endParaRPr sz="2000">
              <a:latin typeface="Arial"/>
              <a:cs typeface="Arial"/>
            </a:endParaRPr>
          </a:p>
          <a:p>
            <a:pPr marL="33020" algn="ctr">
              <a:lnSpc>
                <a:spcPts val="2155"/>
              </a:lnSpc>
            </a:pPr>
            <a:r>
              <a:rPr sz="2000" dirty="0">
                <a:latin typeface="Arial"/>
                <a:cs typeface="Arial"/>
              </a:rPr>
              <a:t>that</a:t>
            </a:r>
            <a:r>
              <a:rPr sz="2000" dirty="0">
                <a:latin typeface="Times New Roman"/>
                <a:cs typeface="Times New Roman"/>
              </a:rPr>
              <a:t> </a:t>
            </a:r>
            <a:r>
              <a:rPr sz="2000" dirty="0">
                <a:latin typeface="Arial"/>
                <a:cs typeface="Arial"/>
              </a:rPr>
              <a:t>B</a:t>
            </a:r>
            <a:r>
              <a:rPr sz="2000" spc="45" dirty="0">
                <a:latin typeface="Times New Roman"/>
                <a:cs typeface="Times New Roman"/>
              </a:rPr>
              <a:t> </a:t>
            </a:r>
            <a:r>
              <a:rPr sz="2000" dirty="0">
                <a:latin typeface="Arial"/>
                <a:cs typeface="Arial"/>
              </a:rPr>
              <a:t>retu</a:t>
            </a:r>
            <a:r>
              <a:rPr sz="2000" spc="-15" dirty="0">
                <a:latin typeface="Arial"/>
                <a:cs typeface="Arial"/>
              </a:rPr>
              <a:t>r</a:t>
            </a:r>
            <a:r>
              <a:rPr sz="2000" dirty="0">
                <a:latin typeface="Arial"/>
                <a:cs typeface="Arial"/>
              </a:rPr>
              <a:t>n</a:t>
            </a:r>
            <a:r>
              <a:rPr sz="2000" spc="-10" dirty="0">
                <a:latin typeface="Times New Roman"/>
                <a:cs typeface="Times New Roman"/>
              </a:rPr>
              <a:t> </a:t>
            </a:r>
            <a:r>
              <a:rPr sz="2000" spc="-5" dirty="0">
                <a:latin typeface="Arial"/>
                <a:cs typeface="Arial"/>
              </a:rPr>
              <a:t>im</a:t>
            </a:r>
            <a:r>
              <a:rPr sz="2000" spc="-10" dirty="0">
                <a:latin typeface="Arial"/>
                <a:cs typeface="Arial"/>
              </a:rPr>
              <a:t>m</a:t>
            </a:r>
            <a:r>
              <a:rPr sz="2000" spc="-5" dirty="0">
                <a:latin typeface="Arial"/>
                <a:cs typeface="Arial"/>
              </a:rPr>
              <a:t>edia</a:t>
            </a:r>
            <a:r>
              <a:rPr sz="2000" spc="-20" dirty="0">
                <a:latin typeface="Arial"/>
                <a:cs typeface="Arial"/>
              </a:rPr>
              <a:t>t</a:t>
            </a:r>
            <a:r>
              <a:rPr sz="2000" spc="-15" dirty="0">
                <a:latin typeface="Arial"/>
                <a:cs typeface="Arial"/>
              </a:rPr>
              <a:t>e</a:t>
            </a:r>
            <a:r>
              <a:rPr sz="2000" spc="-5" dirty="0">
                <a:latin typeface="Arial"/>
                <a:cs typeface="Arial"/>
              </a:rPr>
              <a:t>ly</a:t>
            </a:r>
            <a:endParaRPr sz="2000">
              <a:latin typeface="Arial"/>
              <a:cs typeface="Arial"/>
            </a:endParaRPr>
          </a:p>
        </p:txBody>
      </p:sp>
      <p:sp>
        <p:nvSpPr>
          <p:cNvPr id="14" name="object 14"/>
          <p:cNvSpPr txBox="1"/>
          <p:nvPr/>
        </p:nvSpPr>
        <p:spPr>
          <a:xfrm>
            <a:off x="6390897" y="3351163"/>
            <a:ext cx="3792854" cy="1330621"/>
          </a:xfrm>
          <a:prstGeom prst="rect">
            <a:avLst/>
          </a:prstGeom>
        </p:spPr>
        <p:txBody>
          <a:bodyPr vert="horz" wrap="square" lIns="0" tIns="0" rIns="0" bIns="0" rtlCol="0">
            <a:spAutoFit/>
          </a:bodyPr>
          <a:lstStyle/>
          <a:p>
            <a:pPr marL="355600" indent="-342900">
              <a:lnSpc>
                <a:spcPts val="2275"/>
              </a:lnSpc>
              <a:buClr>
                <a:srgbClr val="00007C"/>
              </a:buClr>
              <a:buSzPct val="75000"/>
              <a:buFont typeface="Wingdings"/>
              <a:buChar char=""/>
              <a:tabLst>
                <a:tab pos="356235" algn="l"/>
              </a:tabLst>
            </a:pPr>
            <a:r>
              <a:rPr sz="2000" spc="-35" dirty="0">
                <a:latin typeface="Arial"/>
                <a:cs typeface="Arial"/>
              </a:rPr>
              <a:t>W</a:t>
            </a:r>
            <a:r>
              <a:rPr sz="2000" dirty="0">
                <a:latin typeface="Arial"/>
                <a:cs typeface="Arial"/>
              </a:rPr>
              <a:t>e</a:t>
            </a:r>
            <a:r>
              <a:rPr sz="2000" spc="25" dirty="0">
                <a:latin typeface="Times New Roman"/>
                <a:cs typeface="Times New Roman"/>
              </a:rPr>
              <a:t> </a:t>
            </a:r>
            <a:r>
              <a:rPr sz="2000" spc="-5" dirty="0">
                <a:latin typeface="Arial"/>
                <a:cs typeface="Arial"/>
              </a:rPr>
              <a:t>u</a:t>
            </a:r>
            <a:r>
              <a:rPr sz="2000" spc="5" dirty="0">
                <a:latin typeface="Arial"/>
                <a:cs typeface="Arial"/>
              </a:rPr>
              <a:t>s</a:t>
            </a:r>
            <a:r>
              <a:rPr sz="2000" dirty="0">
                <a:latin typeface="Arial"/>
                <a:cs typeface="Arial"/>
              </a:rPr>
              <a:t>e</a:t>
            </a:r>
            <a:r>
              <a:rPr sz="2000" spc="30" dirty="0">
                <a:latin typeface="Times New Roman"/>
                <a:cs typeface="Times New Roman"/>
              </a:rPr>
              <a:t> </a:t>
            </a:r>
            <a:r>
              <a:rPr sz="2000" dirty="0">
                <a:latin typeface="Arial"/>
                <a:cs typeface="Arial"/>
              </a:rPr>
              <a:t>the</a:t>
            </a:r>
            <a:endParaRPr sz="2000">
              <a:latin typeface="Arial"/>
              <a:cs typeface="Arial"/>
            </a:endParaRPr>
          </a:p>
          <a:p>
            <a:pPr marL="355600" marR="5080">
              <a:lnSpc>
                <a:spcPct val="81000"/>
              </a:lnSpc>
              <a:spcBef>
                <a:spcPts val="330"/>
              </a:spcBef>
            </a:pPr>
            <a:r>
              <a:rPr sz="2000" i="1" dirty="0">
                <a:solidFill>
                  <a:srgbClr val="000098"/>
                </a:solidFill>
                <a:latin typeface="Arial"/>
                <a:cs typeface="Arial"/>
              </a:rPr>
              <a:t>&lt;</a:t>
            </a:r>
            <a:r>
              <a:rPr sz="2000" i="1" spc="10" dirty="0">
                <a:solidFill>
                  <a:srgbClr val="000098"/>
                </a:solidFill>
                <a:latin typeface="Arial"/>
                <a:cs typeface="Arial"/>
              </a:rPr>
              <a:t>&lt;</a:t>
            </a:r>
            <a:r>
              <a:rPr sz="2000" i="1" spc="-5" dirty="0">
                <a:solidFill>
                  <a:srgbClr val="000098"/>
                </a:solidFill>
                <a:latin typeface="Arial"/>
                <a:cs typeface="Arial"/>
              </a:rPr>
              <a:t>a</a:t>
            </a:r>
            <a:r>
              <a:rPr sz="2000" i="1" spc="5" dirty="0">
                <a:solidFill>
                  <a:srgbClr val="000098"/>
                </a:solidFill>
                <a:latin typeface="Arial"/>
                <a:cs typeface="Arial"/>
              </a:rPr>
              <a:t>s</a:t>
            </a:r>
            <a:r>
              <a:rPr sz="2000" i="1" dirty="0">
                <a:solidFill>
                  <a:srgbClr val="000098"/>
                </a:solidFill>
                <a:latin typeface="Arial"/>
                <a:cs typeface="Arial"/>
              </a:rPr>
              <a:t>yn</a:t>
            </a:r>
            <a:r>
              <a:rPr sz="2000" i="1" spc="-15" dirty="0">
                <a:solidFill>
                  <a:srgbClr val="000098"/>
                </a:solidFill>
                <a:latin typeface="Arial"/>
                <a:cs typeface="Arial"/>
              </a:rPr>
              <a:t>c</a:t>
            </a:r>
            <a:r>
              <a:rPr sz="2000" i="1" spc="-5" dirty="0">
                <a:solidFill>
                  <a:srgbClr val="000098"/>
                </a:solidFill>
                <a:latin typeface="Arial"/>
                <a:cs typeface="Arial"/>
              </a:rPr>
              <a:t>hro</a:t>
            </a:r>
            <a:r>
              <a:rPr sz="2000" i="1" spc="-15" dirty="0">
                <a:solidFill>
                  <a:srgbClr val="000098"/>
                </a:solidFill>
                <a:latin typeface="Arial"/>
                <a:cs typeface="Arial"/>
              </a:rPr>
              <a:t>n</a:t>
            </a:r>
            <a:r>
              <a:rPr sz="2000" i="1" spc="-5" dirty="0">
                <a:solidFill>
                  <a:srgbClr val="000098"/>
                </a:solidFill>
                <a:latin typeface="Arial"/>
                <a:cs typeface="Arial"/>
              </a:rPr>
              <a:t>ous</a:t>
            </a:r>
            <a:r>
              <a:rPr sz="2000" i="1" spc="-10" dirty="0">
                <a:solidFill>
                  <a:srgbClr val="000098"/>
                </a:solidFill>
                <a:latin typeface="Arial"/>
                <a:cs typeface="Arial"/>
              </a:rPr>
              <a:t>&gt;</a:t>
            </a:r>
            <a:r>
              <a:rPr sz="2000" i="1" dirty="0">
                <a:solidFill>
                  <a:srgbClr val="000098"/>
                </a:solidFill>
                <a:latin typeface="Arial"/>
                <a:cs typeface="Arial"/>
              </a:rPr>
              <a:t>&gt;</a:t>
            </a:r>
            <a:r>
              <a:rPr sz="2000" i="1" spc="10" dirty="0">
                <a:solidFill>
                  <a:srgbClr val="000098"/>
                </a:solidFill>
                <a:latin typeface="Times New Roman"/>
                <a:cs typeface="Times New Roman"/>
              </a:rPr>
              <a:t> </a:t>
            </a:r>
            <a:r>
              <a:rPr sz="2000" i="1" dirty="0">
                <a:solidFill>
                  <a:srgbClr val="000098"/>
                </a:solidFill>
                <a:latin typeface="Arial"/>
                <a:cs typeface="Arial"/>
              </a:rPr>
              <a:t>stere</a:t>
            </a:r>
            <a:r>
              <a:rPr sz="2000" i="1" spc="-15" dirty="0">
                <a:solidFill>
                  <a:srgbClr val="000098"/>
                </a:solidFill>
                <a:latin typeface="Arial"/>
                <a:cs typeface="Arial"/>
              </a:rPr>
              <a:t>o</a:t>
            </a:r>
            <a:r>
              <a:rPr sz="2000" i="1" spc="-20" dirty="0">
                <a:solidFill>
                  <a:srgbClr val="000098"/>
                </a:solidFill>
                <a:latin typeface="Arial"/>
                <a:cs typeface="Arial"/>
              </a:rPr>
              <a:t>t</a:t>
            </a:r>
            <a:r>
              <a:rPr sz="2000" i="1" dirty="0">
                <a:solidFill>
                  <a:srgbClr val="000098"/>
                </a:solidFill>
                <a:latin typeface="Arial"/>
                <a:cs typeface="Arial"/>
              </a:rPr>
              <a:t>y</a:t>
            </a:r>
            <a:r>
              <a:rPr sz="2000" i="1" spc="-20" dirty="0">
                <a:solidFill>
                  <a:srgbClr val="000098"/>
                </a:solidFill>
                <a:latin typeface="Arial"/>
                <a:cs typeface="Arial"/>
              </a:rPr>
              <a:t>p</a:t>
            </a:r>
            <a:r>
              <a:rPr sz="2000" i="1" dirty="0">
                <a:solidFill>
                  <a:srgbClr val="000098"/>
                </a:solidFill>
                <a:latin typeface="Arial"/>
                <a:cs typeface="Arial"/>
              </a:rPr>
              <a:t>e</a:t>
            </a:r>
            <a:r>
              <a:rPr sz="2000" i="1" dirty="0">
                <a:solidFill>
                  <a:srgbClr val="000098"/>
                </a:solidFill>
                <a:latin typeface="Times New Roman"/>
                <a:cs typeface="Times New Roman"/>
              </a:rPr>
              <a:t> </a:t>
            </a:r>
            <a:r>
              <a:rPr sz="2000" dirty="0">
                <a:latin typeface="Arial"/>
                <a:cs typeface="Arial"/>
              </a:rPr>
              <a:t>to</a:t>
            </a:r>
            <a:r>
              <a:rPr sz="2000" spc="20" dirty="0">
                <a:latin typeface="Times New Roman"/>
                <a:cs typeface="Times New Roman"/>
              </a:rPr>
              <a:t> </a:t>
            </a:r>
            <a:r>
              <a:rPr sz="2000" dirty="0">
                <a:latin typeface="Arial"/>
                <a:cs typeface="Arial"/>
              </a:rPr>
              <a:t>s</a:t>
            </a:r>
            <a:r>
              <a:rPr sz="2000" spc="5" dirty="0">
                <a:latin typeface="Arial"/>
                <a:cs typeface="Arial"/>
              </a:rPr>
              <a:t>p</a:t>
            </a:r>
            <a:r>
              <a:rPr sz="2000" spc="-5" dirty="0">
                <a:latin typeface="Arial"/>
                <a:cs typeface="Arial"/>
              </a:rPr>
              <a:t>e</a:t>
            </a:r>
            <a:r>
              <a:rPr sz="2000" spc="5" dirty="0">
                <a:latin typeface="Arial"/>
                <a:cs typeface="Arial"/>
              </a:rPr>
              <a:t>c</a:t>
            </a:r>
            <a:r>
              <a:rPr sz="2000" spc="-5" dirty="0">
                <a:latin typeface="Arial"/>
                <a:cs typeface="Arial"/>
              </a:rPr>
              <a:t>i</a:t>
            </a:r>
            <a:r>
              <a:rPr sz="2000" spc="-20" dirty="0">
                <a:latin typeface="Arial"/>
                <a:cs typeface="Arial"/>
              </a:rPr>
              <a:t>f</a:t>
            </a:r>
            <a:r>
              <a:rPr sz="2000" dirty="0">
                <a:latin typeface="Arial"/>
                <a:cs typeface="Arial"/>
              </a:rPr>
              <a:t>y</a:t>
            </a:r>
            <a:r>
              <a:rPr sz="2000" spc="-5" dirty="0">
                <a:latin typeface="Times New Roman"/>
                <a:cs typeface="Times New Roman"/>
              </a:rPr>
              <a:t> </a:t>
            </a:r>
            <a:r>
              <a:rPr sz="2000" dirty="0">
                <a:latin typeface="Arial"/>
                <a:cs typeface="Arial"/>
              </a:rPr>
              <a:t>that</a:t>
            </a:r>
            <a:r>
              <a:rPr sz="2000" spc="10" dirty="0">
                <a:latin typeface="Times New Roman"/>
                <a:cs typeface="Times New Roman"/>
              </a:rPr>
              <a:t> </a:t>
            </a:r>
            <a:r>
              <a:rPr sz="2000" dirty="0">
                <a:latin typeface="Arial"/>
                <a:cs typeface="Arial"/>
              </a:rPr>
              <a:t>a</a:t>
            </a:r>
            <a:r>
              <a:rPr sz="2000" spc="55" dirty="0">
                <a:latin typeface="Times New Roman"/>
                <a:cs typeface="Times New Roman"/>
              </a:rPr>
              <a:t> </a:t>
            </a:r>
            <a:r>
              <a:rPr sz="2000" dirty="0">
                <a:latin typeface="Arial"/>
                <a:cs typeface="Arial"/>
              </a:rPr>
              <a:t>c</a:t>
            </a:r>
            <a:r>
              <a:rPr sz="2000" spc="5" dirty="0">
                <a:latin typeface="Arial"/>
                <a:cs typeface="Arial"/>
              </a:rPr>
              <a:t>o</a:t>
            </a:r>
            <a:r>
              <a:rPr sz="2000" spc="-5" dirty="0">
                <a:latin typeface="Arial"/>
                <a:cs typeface="Arial"/>
              </a:rPr>
              <a:t>nn</a:t>
            </a:r>
            <a:r>
              <a:rPr sz="2000" spc="-10" dirty="0">
                <a:latin typeface="Arial"/>
                <a:cs typeface="Arial"/>
              </a:rPr>
              <a:t>e</a:t>
            </a:r>
            <a:r>
              <a:rPr sz="2000" dirty="0">
                <a:latin typeface="Arial"/>
                <a:cs typeface="Arial"/>
              </a:rPr>
              <a:t>c</a:t>
            </a:r>
            <a:r>
              <a:rPr sz="2000" spc="-25" dirty="0">
                <a:latin typeface="Arial"/>
                <a:cs typeface="Arial"/>
              </a:rPr>
              <a:t>t</a:t>
            </a:r>
            <a:r>
              <a:rPr sz="2000" spc="-15" dirty="0">
                <a:latin typeface="Arial"/>
                <a:cs typeface="Arial"/>
              </a:rPr>
              <a:t>o</a:t>
            </a:r>
            <a:r>
              <a:rPr sz="2000" dirty="0">
                <a:latin typeface="Arial"/>
                <a:cs typeface="Arial"/>
              </a:rPr>
              <a:t>r</a:t>
            </a:r>
            <a:r>
              <a:rPr sz="2000" spc="10" dirty="0">
                <a:latin typeface="Times New Roman"/>
                <a:cs typeface="Times New Roman"/>
              </a:rPr>
              <a:t> </a:t>
            </a:r>
            <a:r>
              <a:rPr sz="2000" spc="-5" dirty="0">
                <a:latin typeface="Arial"/>
                <a:cs typeface="Arial"/>
              </a:rPr>
              <a:t>has</a:t>
            </a:r>
            <a:r>
              <a:rPr sz="2000" spc="-5" dirty="0">
                <a:latin typeface="Times New Roman"/>
                <a:cs typeface="Times New Roman"/>
              </a:rPr>
              <a:t> </a:t>
            </a:r>
            <a:r>
              <a:rPr sz="2000" dirty="0">
                <a:latin typeface="Arial"/>
                <a:cs typeface="Arial"/>
              </a:rPr>
              <a:t>this</a:t>
            </a:r>
            <a:r>
              <a:rPr sz="2000" spc="10" dirty="0">
                <a:latin typeface="Times New Roman"/>
                <a:cs typeface="Times New Roman"/>
              </a:rPr>
              <a:t> </a:t>
            </a:r>
            <a:r>
              <a:rPr sz="2000" dirty="0">
                <a:latin typeface="Arial"/>
                <a:cs typeface="Arial"/>
              </a:rPr>
              <a:t>form</a:t>
            </a:r>
            <a:r>
              <a:rPr sz="2000" dirty="0">
                <a:latin typeface="Times New Roman"/>
                <a:cs typeface="Times New Roman"/>
              </a:rPr>
              <a:t> </a:t>
            </a:r>
            <a:r>
              <a:rPr sz="2000" spc="-5" dirty="0">
                <a:latin typeface="Arial"/>
                <a:cs typeface="Arial"/>
              </a:rPr>
              <a:t>o</a:t>
            </a:r>
            <a:r>
              <a:rPr sz="2000" dirty="0">
                <a:latin typeface="Arial"/>
                <a:cs typeface="Arial"/>
              </a:rPr>
              <a:t>f</a:t>
            </a:r>
            <a:r>
              <a:rPr sz="2000" spc="45" dirty="0">
                <a:latin typeface="Times New Roman"/>
                <a:cs typeface="Times New Roman"/>
              </a:rPr>
              <a:t> </a:t>
            </a:r>
            <a:r>
              <a:rPr sz="2000" spc="-5" dirty="0">
                <a:latin typeface="Arial"/>
                <a:cs typeface="Arial"/>
              </a:rPr>
              <a:t>implem</a:t>
            </a:r>
            <a:r>
              <a:rPr sz="2000" spc="-15" dirty="0">
                <a:latin typeface="Arial"/>
                <a:cs typeface="Arial"/>
              </a:rPr>
              <a:t>en</a:t>
            </a:r>
            <a:r>
              <a:rPr sz="2000" dirty="0">
                <a:latin typeface="Arial"/>
                <a:cs typeface="Arial"/>
              </a:rPr>
              <a:t>t</a:t>
            </a:r>
            <a:r>
              <a:rPr sz="2000" spc="-20" dirty="0">
                <a:latin typeface="Arial"/>
                <a:cs typeface="Arial"/>
              </a:rPr>
              <a:t>at</a:t>
            </a:r>
            <a:r>
              <a:rPr sz="2000" spc="-5" dirty="0">
                <a:latin typeface="Arial"/>
                <a:cs typeface="Arial"/>
              </a:rPr>
              <a:t>ion</a:t>
            </a:r>
            <a:r>
              <a:rPr sz="2000" spc="-5" dirty="0">
                <a:latin typeface="Times New Roman"/>
                <a:cs typeface="Times New Roman"/>
              </a:rPr>
              <a:t> </a:t>
            </a:r>
            <a:r>
              <a:rPr sz="2000" dirty="0">
                <a:latin typeface="Arial"/>
                <a:cs typeface="Arial"/>
              </a:rPr>
              <a:t>sema</a:t>
            </a:r>
            <a:r>
              <a:rPr sz="2000" spc="-15" dirty="0">
                <a:latin typeface="Arial"/>
                <a:cs typeface="Arial"/>
              </a:rPr>
              <a:t>n</a:t>
            </a:r>
            <a:r>
              <a:rPr sz="2000" spc="-20" dirty="0">
                <a:latin typeface="Arial"/>
                <a:cs typeface="Arial"/>
              </a:rPr>
              <a:t>t</a:t>
            </a:r>
            <a:r>
              <a:rPr sz="2000" spc="-5" dirty="0">
                <a:latin typeface="Arial"/>
                <a:cs typeface="Arial"/>
              </a:rPr>
              <a:t>i</a:t>
            </a:r>
            <a:r>
              <a:rPr sz="2000" spc="-10" dirty="0">
                <a:latin typeface="Arial"/>
                <a:cs typeface="Arial"/>
              </a:rPr>
              <a:t>c</a:t>
            </a:r>
            <a:r>
              <a:rPr sz="2000" dirty="0">
                <a:latin typeface="Arial"/>
                <a:cs typeface="Arial"/>
              </a:rPr>
              <a:t>s</a:t>
            </a:r>
            <a:endParaRPr sz="2000">
              <a:latin typeface="Arial"/>
              <a:cs typeface="Arial"/>
            </a:endParaRPr>
          </a:p>
        </p:txBody>
      </p:sp>
      <p:sp>
        <p:nvSpPr>
          <p:cNvPr id="15" name="object 15"/>
          <p:cNvSpPr/>
          <p:nvPr/>
        </p:nvSpPr>
        <p:spPr>
          <a:xfrm>
            <a:off x="2923925" y="2390638"/>
            <a:ext cx="0" cy="573405"/>
          </a:xfrm>
          <a:custGeom>
            <a:avLst/>
            <a:gdLst/>
            <a:ahLst/>
            <a:cxnLst/>
            <a:rect l="l" t="t" r="r" b="b"/>
            <a:pathLst>
              <a:path h="573405">
                <a:moveTo>
                  <a:pt x="0" y="0"/>
                </a:moveTo>
                <a:lnTo>
                  <a:pt x="0" y="573023"/>
                </a:lnTo>
              </a:path>
            </a:pathLst>
          </a:custGeom>
          <a:ln w="5091">
            <a:solidFill>
              <a:srgbClr val="000000"/>
            </a:solidFill>
            <a:prstDash val="dash"/>
          </a:ln>
        </p:spPr>
        <p:txBody>
          <a:bodyPr wrap="square" lIns="0" tIns="0" rIns="0" bIns="0" rtlCol="0"/>
          <a:lstStyle/>
          <a:p>
            <a:endParaRPr/>
          </a:p>
        </p:txBody>
      </p:sp>
      <p:sp>
        <p:nvSpPr>
          <p:cNvPr id="16" name="object 16"/>
          <p:cNvSpPr/>
          <p:nvPr/>
        </p:nvSpPr>
        <p:spPr>
          <a:xfrm>
            <a:off x="2923925" y="3441191"/>
            <a:ext cx="0" cy="859790"/>
          </a:xfrm>
          <a:custGeom>
            <a:avLst/>
            <a:gdLst/>
            <a:ahLst/>
            <a:cxnLst/>
            <a:rect l="l" t="t" r="r" b="b"/>
            <a:pathLst>
              <a:path h="859789">
                <a:moveTo>
                  <a:pt x="0" y="0"/>
                </a:moveTo>
                <a:lnTo>
                  <a:pt x="0" y="859785"/>
                </a:lnTo>
              </a:path>
            </a:pathLst>
          </a:custGeom>
          <a:ln w="5091">
            <a:solidFill>
              <a:srgbClr val="000000"/>
            </a:solidFill>
            <a:prstDash val="dash"/>
          </a:ln>
        </p:spPr>
        <p:txBody>
          <a:bodyPr wrap="square" lIns="0" tIns="0" rIns="0" bIns="0" rtlCol="0"/>
          <a:lstStyle/>
          <a:p>
            <a:endParaRPr/>
          </a:p>
        </p:txBody>
      </p:sp>
      <p:sp>
        <p:nvSpPr>
          <p:cNvPr id="17" name="object 17"/>
          <p:cNvSpPr/>
          <p:nvPr/>
        </p:nvSpPr>
        <p:spPr>
          <a:xfrm>
            <a:off x="2923925" y="4778503"/>
            <a:ext cx="0" cy="668655"/>
          </a:xfrm>
          <a:custGeom>
            <a:avLst/>
            <a:gdLst/>
            <a:ahLst/>
            <a:cxnLst/>
            <a:rect l="l" t="t" r="r" b="b"/>
            <a:pathLst>
              <a:path h="668654">
                <a:moveTo>
                  <a:pt x="0" y="0"/>
                </a:moveTo>
                <a:lnTo>
                  <a:pt x="0" y="668523"/>
                </a:lnTo>
              </a:path>
            </a:pathLst>
          </a:custGeom>
          <a:ln w="5091">
            <a:solidFill>
              <a:srgbClr val="000000"/>
            </a:solidFill>
            <a:prstDash val="dash"/>
          </a:ln>
        </p:spPr>
        <p:txBody>
          <a:bodyPr wrap="square" lIns="0" tIns="0" rIns="0" bIns="0" rtlCol="0"/>
          <a:lstStyle/>
          <a:p>
            <a:endParaRPr/>
          </a:p>
        </p:txBody>
      </p:sp>
      <p:sp>
        <p:nvSpPr>
          <p:cNvPr id="18" name="object 18"/>
          <p:cNvSpPr/>
          <p:nvPr/>
        </p:nvSpPr>
        <p:spPr>
          <a:xfrm>
            <a:off x="2923925" y="5924611"/>
            <a:ext cx="0" cy="191135"/>
          </a:xfrm>
          <a:custGeom>
            <a:avLst/>
            <a:gdLst/>
            <a:ahLst/>
            <a:cxnLst/>
            <a:rect l="l" t="t" r="r" b="b"/>
            <a:pathLst>
              <a:path h="191135">
                <a:moveTo>
                  <a:pt x="0" y="0"/>
                </a:moveTo>
                <a:lnTo>
                  <a:pt x="0" y="191021"/>
                </a:lnTo>
              </a:path>
            </a:pathLst>
          </a:custGeom>
          <a:ln w="5091">
            <a:solidFill>
              <a:srgbClr val="000000"/>
            </a:solidFill>
            <a:prstDash val="dash"/>
          </a:ln>
        </p:spPr>
        <p:txBody>
          <a:bodyPr wrap="square" lIns="0" tIns="0" rIns="0" bIns="0" rtlCol="0"/>
          <a:lstStyle/>
          <a:p>
            <a:endParaRPr/>
          </a:p>
        </p:txBody>
      </p:sp>
      <p:sp>
        <p:nvSpPr>
          <p:cNvPr id="19" name="object 19"/>
          <p:cNvSpPr/>
          <p:nvPr/>
        </p:nvSpPr>
        <p:spPr>
          <a:xfrm>
            <a:off x="2923926" y="3918966"/>
            <a:ext cx="2291715" cy="0"/>
          </a:xfrm>
          <a:custGeom>
            <a:avLst/>
            <a:gdLst/>
            <a:ahLst/>
            <a:cxnLst/>
            <a:rect l="l" t="t" r="r" b="b"/>
            <a:pathLst>
              <a:path w="2291715">
                <a:moveTo>
                  <a:pt x="0" y="0"/>
                </a:moveTo>
                <a:lnTo>
                  <a:pt x="2291721" y="0"/>
                </a:lnTo>
              </a:path>
            </a:pathLst>
          </a:custGeom>
          <a:ln w="5092">
            <a:solidFill>
              <a:srgbClr val="000000"/>
            </a:solidFill>
          </a:ln>
        </p:spPr>
        <p:txBody>
          <a:bodyPr wrap="square" lIns="0" tIns="0" rIns="0" bIns="0" rtlCol="0"/>
          <a:lstStyle/>
          <a:p>
            <a:endParaRPr/>
          </a:p>
        </p:txBody>
      </p:sp>
      <p:sp>
        <p:nvSpPr>
          <p:cNvPr id="20" name="object 20"/>
          <p:cNvSpPr/>
          <p:nvPr/>
        </p:nvSpPr>
        <p:spPr>
          <a:xfrm>
            <a:off x="5039990" y="3860424"/>
            <a:ext cx="175895" cy="117475"/>
          </a:xfrm>
          <a:custGeom>
            <a:avLst/>
            <a:gdLst/>
            <a:ahLst/>
            <a:cxnLst/>
            <a:rect l="l" t="t" r="r" b="b"/>
            <a:pathLst>
              <a:path w="175895" h="117475">
                <a:moveTo>
                  <a:pt x="0" y="116966"/>
                </a:moveTo>
                <a:lnTo>
                  <a:pt x="175656" y="58542"/>
                </a:lnTo>
                <a:lnTo>
                  <a:pt x="0" y="0"/>
                </a:lnTo>
              </a:path>
            </a:pathLst>
          </a:custGeom>
          <a:ln w="5092">
            <a:solidFill>
              <a:srgbClr val="000000"/>
            </a:solidFill>
          </a:ln>
        </p:spPr>
        <p:txBody>
          <a:bodyPr wrap="square" lIns="0" tIns="0" rIns="0" bIns="0" rtlCol="0"/>
          <a:lstStyle/>
          <a:p>
            <a:endParaRPr/>
          </a:p>
        </p:txBody>
      </p:sp>
      <p:sp>
        <p:nvSpPr>
          <p:cNvPr id="21" name="object 21"/>
          <p:cNvSpPr txBox="1"/>
          <p:nvPr/>
        </p:nvSpPr>
        <p:spPr>
          <a:xfrm>
            <a:off x="3477896" y="3628240"/>
            <a:ext cx="1108710" cy="200055"/>
          </a:xfrm>
          <a:prstGeom prst="rect">
            <a:avLst/>
          </a:prstGeom>
        </p:spPr>
        <p:txBody>
          <a:bodyPr vert="horz" wrap="square" lIns="0" tIns="0" rIns="0" bIns="0" rtlCol="0">
            <a:spAutoFit/>
          </a:bodyPr>
          <a:lstStyle/>
          <a:p>
            <a:pPr marL="12700"/>
            <a:r>
              <a:rPr sz="1300" dirty="0">
                <a:latin typeface="Arial"/>
                <a:cs typeface="Arial"/>
              </a:rPr>
              <a:t>Cal</a:t>
            </a:r>
            <a:r>
              <a:rPr sz="1300" spc="-5" dirty="0">
                <a:latin typeface="Arial"/>
                <a:cs typeface="Arial"/>
              </a:rPr>
              <a:t>l</a:t>
            </a:r>
            <a:r>
              <a:rPr sz="1300" spc="80" dirty="0">
                <a:latin typeface="Times New Roman"/>
                <a:cs typeface="Times New Roman"/>
              </a:rPr>
              <a:t> </a:t>
            </a:r>
            <a:r>
              <a:rPr sz="1300" dirty="0">
                <a:latin typeface="Arial"/>
                <a:cs typeface="Arial"/>
              </a:rPr>
              <a:t>t</a:t>
            </a:r>
            <a:r>
              <a:rPr sz="1300" spc="-10" dirty="0">
                <a:latin typeface="Arial"/>
                <a:cs typeface="Arial"/>
              </a:rPr>
              <a:t>o</a:t>
            </a:r>
            <a:r>
              <a:rPr sz="1300" spc="-10" dirty="0">
                <a:latin typeface="Times New Roman"/>
                <a:cs typeface="Times New Roman"/>
              </a:rPr>
              <a:t> </a:t>
            </a:r>
            <a:r>
              <a:rPr sz="1300" spc="10" dirty="0">
                <a:latin typeface="Arial"/>
                <a:cs typeface="Arial"/>
              </a:rPr>
              <a:t>m</a:t>
            </a:r>
            <a:r>
              <a:rPr sz="1300" spc="5" dirty="0">
                <a:latin typeface="Arial"/>
                <a:cs typeface="Arial"/>
              </a:rPr>
              <a:t>etho</a:t>
            </a:r>
            <a:r>
              <a:rPr sz="1300" spc="-10" dirty="0">
                <a:latin typeface="Arial"/>
                <a:cs typeface="Arial"/>
              </a:rPr>
              <a:t>d</a:t>
            </a:r>
            <a:endParaRPr sz="1300">
              <a:latin typeface="Arial"/>
              <a:cs typeface="Arial"/>
            </a:endParaRPr>
          </a:p>
        </p:txBody>
      </p:sp>
      <p:sp>
        <p:nvSpPr>
          <p:cNvPr id="22" name="object 22"/>
          <p:cNvSpPr/>
          <p:nvPr/>
        </p:nvSpPr>
        <p:spPr>
          <a:xfrm>
            <a:off x="3687829" y="1626473"/>
            <a:ext cx="0" cy="764540"/>
          </a:xfrm>
          <a:custGeom>
            <a:avLst/>
            <a:gdLst/>
            <a:ahLst/>
            <a:cxnLst/>
            <a:rect l="l" t="t" r="r" b="b"/>
            <a:pathLst>
              <a:path h="764539">
                <a:moveTo>
                  <a:pt x="0" y="0"/>
                </a:moveTo>
                <a:lnTo>
                  <a:pt x="0" y="764164"/>
                </a:lnTo>
              </a:path>
            </a:pathLst>
          </a:custGeom>
          <a:ln w="5091">
            <a:solidFill>
              <a:srgbClr val="000000"/>
            </a:solidFill>
          </a:ln>
        </p:spPr>
        <p:txBody>
          <a:bodyPr wrap="square" lIns="0" tIns="0" rIns="0" bIns="0" rtlCol="0"/>
          <a:lstStyle/>
          <a:p>
            <a:endParaRPr/>
          </a:p>
        </p:txBody>
      </p:sp>
      <p:sp>
        <p:nvSpPr>
          <p:cNvPr id="23" name="object 23"/>
          <p:cNvSpPr/>
          <p:nvPr/>
        </p:nvSpPr>
        <p:spPr>
          <a:xfrm>
            <a:off x="2160020" y="2390637"/>
            <a:ext cx="1527810" cy="0"/>
          </a:xfrm>
          <a:custGeom>
            <a:avLst/>
            <a:gdLst/>
            <a:ahLst/>
            <a:cxnLst/>
            <a:rect l="l" t="t" r="r" b="b"/>
            <a:pathLst>
              <a:path w="1527810">
                <a:moveTo>
                  <a:pt x="1527809" y="0"/>
                </a:moveTo>
                <a:lnTo>
                  <a:pt x="0" y="0"/>
                </a:lnTo>
                <a:lnTo>
                  <a:pt x="1527809" y="0"/>
                </a:lnTo>
                <a:close/>
              </a:path>
            </a:pathLst>
          </a:custGeom>
          <a:ln w="5092">
            <a:solidFill>
              <a:srgbClr val="000000"/>
            </a:solidFill>
          </a:ln>
        </p:spPr>
        <p:txBody>
          <a:bodyPr wrap="square" lIns="0" tIns="0" rIns="0" bIns="0" rtlCol="0"/>
          <a:lstStyle/>
          <a:p>
            <a:endParaRPr/>
          </a:p>
        </p:txBody>
      </p:sp>
      <p:sp>
        <p:nvSpPr>
          <p:cNvPr id="24" name="object 24"/>
          <p:cNvSpPr/>
          <p:nvPr/>
        </p:nvSpPr>
        <p:spPr>
          <a:xfrm>
            <a:off x="2160020" y="1626553"/>
            <a:ext cx="1527810" cy="764540"/>
          </a:xfrm>
          <a:custGeom>
            <a:avLst/>
            <a:gdLst/>
            <a:ahLst/>
            <a:cxnLst/>
            <a:rect l="l" t="t" r="r" b="b"/>
            <a:pathLst>
              <a:path w="1527810" h="764539">
                <a:moveTo>
                  <a:pt x="0" y="764084"/>
                </a:moveTo>
                <a:lnTo>
                  <a:pt x="1527809" y="764084"/>
                </a:lnTo>
                <a:lnTo>
                  <a:pt x="1527809" y="0"/>
                </a:lnTo>
                <a:lnTo>
                  <a:pt x="0" y="0"/>
                </a:lnTo>
                <a:lnTo>
                  <a:pt x="0" y="764084"/>
                </a:lnTo>
                <a:close/>
              </a:path>
            </a:pathLst>
          </a:custGeom>
          <a:ln w="5092">
            <a:solidFill>
              <a:srgbClr val="000000"/>
            </a:solidFill>
          </a:ln>
        </p:spPr>
        <p:txBody>
          <a:bodyPr wrap="square" lIns="0" tIns="0" rIns="0" bIns="0" rtlCol="0"/>
          <a:lstStyle/>
          <a:p>
            <a:endParaRPr/>
          </a:p>
        </p:txBody>
      </p:sp>
      <p:sp>
        <p:nvSpPr>
          <p:cNvPr id="25" name="object 25"/>
          <p:cNvSpPr/>
          <p:nvPr/>
        </p:nvSpPr>
        <p:spPr>
          <a:xfrm>
            <a:off x="2160020" y="1626473"/>
            <a:ext cx="0" cy="764540"/>
          </a:xfrm>
          <a:custGeom>
            <a:avLst/>
            <a:gdLst/>
            <a:ahLst/>
            <a:cxnLst/>
            <a:rect l="l" t="t" r="r" b="b"/>
            <a:pathLst>
              <a:path h="764539">
                <a:moveTo>
                  <a:pt x="0" y="764164"/>
                </a:moveTo>
                <a:lnTo>
                  <a:pt x="0" y="0"/>
                </a:lnTo>
                <a:lnTo>
                  <a:pt x="0" y="764164"/>
                </a:lnTo>
                <a:close/>
              </a:path>
            </a:pathLst>
          </a:custGeom>
          <a:ln w="5091">
            <a:solidFill>
              <a:srgbClr val="000000"/>
            </a:solidFill>
          </a:ln>
        </p:spPr>
        <p:txBody>
          <a:bodyPr wrap="square" lIns="0" tIns="0" rIns="0" bIns="0" rtlCol="0"/>
          <a:lstStyle/>
          <a:p>
            <a:endParaRPr/>
          </a:p>
        </p:txBody>
      </p:sp>
      <p:sp>
        <p:nvSpPr>
          <p:cNvPr id="26" name="object 26"/>
          <p:cNvSpPr txBox="1"/>
          <p:nvPr/>
        </p:nvSpPr>
        <p:spPr>
          <a:xfrm>
            <a:off x="2831085" y="1908531"/>
            <a:ext cx="184150" cy="200055"/>
          </a:xfrm>
          <a:prstGeom prst="rect">
            <a:avLst/>
          </a:prstGeom>
        </p:spPr>
        <p:txBody>
          <a:bodyPr vert="horz" wrap="square" lIns="0" tIns="0" rIns="0" bIns="0" rtlCol="0">
            <a:spAutoFit/>
          </a:bodyPr>
          <a:lstStyle/>
          <a:p>
            <a:pPr marL="12700"/>
            <a:r>
              <a:rPr sz="1300" dirty="0">
                <a:latin typeface="Arial"/>
                <a:cs typeface="Arial"/>
              </a:rPr>
              <a:t>:A</a:t>
            </a:r>
            <a:endParaRPr sz="1300">
              <a:latin typeface="Arial"/>
              <a:cs typeface="Arial"/>
            </a:endParaRPr>
          </a:p>
        </p:txBody>
      </p:sp>
      <p:sp>
        <p:nvSpPr>
          <p:cNvPr id="27" name="object 27"/>
          <p:cNvSpPr/>
          <p:nvPr/>
        </p:nvSpPr>
        <p:spPr>
          <a:xfrm>
            <a:off x="5215645" y="2390637"/>
            <a:ext cx="0" cy="1719580"/>
          </a:xfrm>
          <a:custGeom>
            <a:avLst/>
            <a:gdLst/>
            <a:ahLst/>
            <a:cxnLst/>
            <a:rect l="l" t="t" r="r" b="b"/>
            <a:pathLst>
              <a:path h="1719579">
                <a:moveTo>
                  <a:pt x="0" y="0"/>
                </a:moveTo>
                <a:lnTo>
                  <a:pt x="0" y="1719340"/>
                </a:lnTo>
              </a:path>
            </a:pathLst>
          </a:custGeom>
          <a:ln w="5091">
            <a:solidFill>
              <a:srgbClr val="000000"/>
            </a:solidFill>
            <a:prstDash val="dash"/>
          </a:ln>
        </p:spPr>
        <p:txBody>
          <a:bodyPr wrap="square" lIns="0" tIns="0" rIns="0" bIns="0" rtlCol="0"/>
          <a:lstStyle/>
          <a:p>
            <a:endParaRPr/>
          </a:p>
        </p:txBody>
      </p:sp>
      <p:sp>
        <p:nvSpPr>
          <p:cNvPr id="28" name="object 28"/>
          <p:cNvSpPr/>
          <p:nvPr/>
        </p:nvSpPr>
        <p:spPr>
          <a:xfrm>
            <a:off x="5215645" y="4587491"/>
            <a:ext cx="0" cy="1623695"/>
          </a:xfrm>
          <a:custGeom>
            <a:avLst/>
            <a:gdLst/>
            <a:ahLst/>
            <a:cxnLst/>
            <a:rect l="l" t="t" r="r" b="b"/>
            <a:pathLst>
              <a:path h="1623695">
                <a:moveTo>
                  <a:pt x="0" y="0"/>
                </a:moveTo>
                <a:lnTo>
                  <a:pt x="0" y="1623654"/>
                </a:lnTo>
              </a:path>
            </a:pathLst>
          </a:custGeom>
          <a:ln w="5091">
            <a:solidFill>
              <a:srgbClr val="000000"/>
            </a:solidFill>
            <a:prstDash val="dash"/>
          </a:ln>
        </p:spPr>
        <p:txBody>
          <a:bodyPr wrap="square" lIns="0" tIns="0" rIns="0" bIns="0" rtlCol="0"/>
          <a:lstStyle/>
          <a:p>
            <a:endParaRPr/>
          </a:p>
        </p:txBody>
      </p:sp>
      <p:sp>
        <p:nvSpPr>
          <p:cNvPr id="29" name="object 29"/>
          <p:cNvSpPr/>
          <p:nvPr/>
        </p:nvSpPr>
        <p:spPr>
          <a:xfrm>
            <a:off x="5979535" y="1626473"/>
            <a:ext cx="0" cy="764540"/>
          </a:xfrm>
          <a:custGeom>
            <a:avLst/>
            <a:gdLst/>
            <a:ahLst/>
            <a:cxnLst/>
            <a:rect l="l" t="t" r="r" b="b"/>
            <a:pathLst>
              <a:path h="764539">
                <a:moveTo>
                  <a:pt x="0" y="0"/>
                </a:moveTo>
                <a:lnTo>
                  <a:pt x="0" y="764164"/>
                </a:lnTo>
              </a:path>
            </a:pathLst>
          </a:custGeom>
          <a:ln w="5091">
            <a:solidFill>
              <a:srgbClr val="000000"/>
            </a:solidFill>
          </a:ln>
        </p:spPr>
        <p:txBody>
          <a:bodyPr wrap="square" lIns="0" tIns="0" rIns="0" bIns="0" rtlCol="0"/>
          <a:lstStyle/>
          <a:p>
            <a:endParaRPr/>
          </a:p>
        </p:txBody>
      </p:sp>
      <p:sp>
        <p:nvSpPr>
          <p:cNvPr id="30" name="object 30"/>
          <p:cNvSpPr/>
          <p:nvPr/>
        </p:nvSpPr>
        <p:spPr>
          <a:xfrm>
            <a:off x="4451735" y="2390637"/>
            <a:ext cx="1527810" cy="0"/>
          </a:xfrm>
          <a:custGeom>
            <a:avLst/>
            <a:gdLst/>
            <a:ahLst/>
            <a:cxnLst/>
            <a:rect l="l" t="t" r="r" b="b"/>
            <a:pathLst>
              <a:path w="1527810">
                <a:moveTo>
                  <a:pt x="1527800" y="0"/>
                </a:moveTo>
                <a:lnTo>
                  <a:pt x="0" y="0"/>
                </a:lnTo>
                <a:lnTo>
                  <a:pt x="1527800" y="0"/>
                </a:lnTo>
                <a:close/>
              </a:path>
            </a:pathLst>
          </a:custGeom>
          <a:ln w="5092">
            <a:solidFill>
              <a:srgbClr val="000000"/>
            </a:solidFill>
          </a:ln>
        </p:spPr>
        <p:txBody>
          <a:bodyPr wrap="square" lIns="0" tIns="0" rIns="0" bIns="0" rtlCol="0"/>
          <a:lstStyle/>
          <a:p>
            <a:endParaRPr/>
          </a:p>
        </p:txBody>
      </p:sp>
      <p:sp>
        <p:nvSpPr>
          <p:cNvPr id="31" name="object 31"/>
          <p:cNvSpPr/>
          <p:nvPr/>
        </p:nvSpPr>
        <p:spPr>
          <a:xfrm>
            <a:off x="4451735" y="1626553"/>
            <a:ext cx="1527810" cy="764540"/>
          </a:xfrm>
          <a:custGeom>
            <a:avLst/>
            <a:gdLst/>
            <a:ahLst/>
            <a:cxnLst/>
            <a:rect l="l" t="t" r="r" b="b"/>
            <a:pathLst>
              <a:path w="1527810" h="764539">
                <a:moveTo>
                  <a:pt x="0" y="764084"/>
                </a:moveTo>
                <a:lnTo>
                  <a:pt x="1527809" y="764084"/>
                </a:lnTo>
                <a:lnTo>
                  <a:pt x="1527809" y="0"/>
                </a:lnTo>
                <a:lnTo>
                  <a:pt x="0" y="0"/>
                </a:lnTo>
                <a:lnTo>
                  <a:pt x="0" y="764084"/>
                </a:lnTo>
                <a:close/>
              </a:path>
            </a:pathLst>
          </a:custGeom>
          <a:ln w="5092">
            <a:solidFill>
              <a:srgbClr val="000000"/>
            </a:solidFill>
          </a:ln>
        </p:spPr>
        <p:txBody>
          <a:bodyPr wrap="square" lIns="0" tIns="0" rIns="0" bIns="0" rtlCol="0"/>
          <a:lstStyle/>
          <a:p>
            <a:endParaRPr/>
          </a:p>
        </p:txBody>
      </p:sp>
      <p:sp>
        <p:nvSpPr>
          <p:cNvPr id="32" name="object 32"/>
          <p:cNvSpPr/>
          <p:nvPr/>
        </p:nvSpPr>
        <p:spPr>
          <a:xfrm>
            <a:off x="4451735" y="1626473"/>
            <a:ext cx="0" cy="764540"/>
          </a:xfrm>
          <a:custGeom>
            <a:avLst/>
            <a:gdLst/>
            <a:ahLst/>
            <a:cxnLst/>
            <a:rect l="l" t="t" r="r" b="b"/>
            <a:pathLst>
              <a:path h="764539">
                <a:moveTo>
                  <a:pt x="0" y="764164"/>
                </a:moveTo>
                <a:lnTo>
                  <a:pt x="0" y="0"/>
                </a:lnTo>
                <a:lnTo>
                  <a:pt x="0" y="764164"/>
                </a:lnTo>
                <a:close/>
              </a:path>
            </a:pathLst>
          </a:custGeom>
          <a:ln w="5091">
            <a:solidFill>
              <a:srgbClr val="000000"/>
            </a:solidFill>
          </a:ln>
        </p:spPr>
        <p:txBody>
          <a:bodyPr wrap="square" lIns="0" tIns="0" rIns="0" bIns="0" rtlCol="0"/>
          <a:lstStyle/>
          <a:p>
            <a:endParaRPr/>
          </a:p>
        </p:txBody>
      </p:sp>
      <p:sp>
        <p:nvSpPr>
          <p:cNvPr id="33" name="object 33"/>
          <p:cNvSpPr txBox="1"/>
          <p:nvPr/>
        </p:nvSpPr>
        <p:spPr>
          <a:xfrm>
            <a:off x="5123184" y="1908531"/>
            <a:ext cx="180975" cy="200055"/>
          </a:xfrm>
          <a:prstGeom prst="rect">
            <a:avLst/>
          </a:prstGeom>
        </p:spPr>
        <p:txBody>
          <a:bodyPr vert="horz" wrap="square" lIns="0" tIns="0" rIns="0" bIns="0" rtlCol="0">
            <a:spAutoFit/>
          </a:bodyPr>
          <a:lstStyle/>
          <a:p>
            <a:pPr marL="12700"/>
            <a:r>
              <a:rPr sz="1300" spc="-10" dirty="0">
                <a:latin typeface="Arial"/>
                <a:cs typeface="Arial"/>
              </a:rPr>
              <a:t>:B</a:t>
            </a:r>
            <a:endParaRPr sz="1300">
              <a:latin typeface="Arial"/>
              <a:cs typeface="Arial"/>
            </a:endParaRPr>
          </a:p>
        </p:txBody>
      </p:sp>
      <p:sp>
        <p:nvSpPr>
          <p:cNvPr id="34" name="object 34"/>
          <p:cNvSpPr/>
          <p:nvPr/>
        </p:nvSpPr>
        <p:spPr>
          <a:xfrm>
            <a:off x="2160020" y="2963678"/>
            <a:ext cx="1527810" cy="478155"/>
          </a:xfrm>
          <a:custGeom>
            <a:avLst/>
            <a:gdLst/>
            <a:ahLst/>
            <a:cxnLst/>
            <a:rect l="l" t="t" r="r" b="b"/>
            <a:pathLst>
              <a:path w="1527810" h="478154">
                <a:moveTo>
                  <a:pt x="0" y="478154"/>
                </a:moveTo>
                <a:lnTo>
                  <a:pt x="1527809" y="478154"/>
                </a:lnTo>
                <a:lnTo>
                  <a:pt x="1527809" y="0"/>
                </a:lnTo>
                <a:lnTo>
                  <a:pt x="0" y="0"/>
                </a:lnTo>
                <a:lnTo>
                  <a:pt x="0" y="478154"/>
                </a:lnTo>
                <a:close/>
              </a:path>
            </a:pathLst>
          </a:custGeom>
          <a:ln w="5092">
            <a:solidFill>
              <a:srgbClr val="000000"/>
            </a:solidFill>
          </a:ln>
        </p:spPr>
        <p:txBody>
          <a:bodyPr wrap="square" lIns="0" tIns="0" rIns="0" bIns="0" rtlCol="0"/>
          <a:lstStyle/>
          <a:p>
            <a:endParaRPr/>
          </a:p>
        </p:txBody>
      </p:sp>
      <p:sp>
        <p:nvSpPr>
          <p:cNvPr id="35" name="object 35"/>
          <p:cNvSpPr txBox="1"/>
          <p:nvPr/>
        </p:nvSpPr>
        <p:spPr>
          <a:xfrm>
            <a:off x="2429355" y="3102840"/>
            <a:ext cx="976630" cy="200055"/>
          </a:xfrm>
          <a:prstGeom prst="rect">
            <a:avLst/>
          </a:prstGeom>
        </p:spPr>
        <p:txBody>
          <a:bodyPr vert="horz" wrap="square" lIns="0" tIns="0" rIns="0" bIns="0" rtlCol="0">
            <a:spAutoFit/>
          </a:bodyPr>
          <a:lstStyle/>
          <a:p>
            <a:pPr marL="12700"/>
            <a:r>
              <a:rPr sz="1300" dirty="0">
                <a:latin typeface="Arial"/>
                <a:cs typeface="Arial"/>
              </a:rPr>
              <a:t>Computat</a:t>
            </a:r>
            <a:r>
              <a:rPr sz="1300" spc="10" dirty="0">
                <a:latin typeface="Arial"/>
                <a:cs typeface="Arial"/>
              </a:rPr>
              <a:t>i</a:t>
            </a:r>
            <a:r>
              <a:rPr sz="1300" dirty="0">
                <a:latin typeface="Arial"/>
                <a:cs typeface="Arial"/>
              </a:rPr>
              <a:t>on</a:t>
            </a:r>
            <a:endParaRPr sz="1300">
              <a:latin typeface="Arial"/>
              <a:cs typeface="Arial"/>
            </a:endParaRPr>
          </a:p>
        </p:txBody>
      </p:sp>
      <p:sp>
        <p:nvSpPr>
          <p:cNvPr id="36" name="object 36"/>
          <p:cNvSpPr/>
          <p:nvPr/>
        </p:nvSpPr>
        <p:spPr>
          <a:xfrm>
            <a:off x="2160020" y="4300979"/>
            <a:ext cx="1527810" cy="478155"/>
          </a:xfrm>
          <a:custGeom>
            <a:avLst/>
            <a:gdLst/>
            <a:ahLst/>
            <a:cxnLst/>
            <a:rect l="l" t="t" r="r" b="b"/>
            <a:pathLst>
              <a:path w="1527810" h="478154">
                <a:moveTo>
                  <a:pt x="0" y="478154"/>
                </a:moveTo>
                <a:lnTo>
                  <a:pt x="1527809" y="478154"/>
                </a:lnTo>
                <a:lnTo>
                  <a:pt x="1527809" y="0"/>
                </a:lnTo>
                <a:lnTo>
                  <a:pt x="0" y="0"/>
                </a:lnTo>
                <a:lnTo>
                  <a:pt x="0" y="478154"/>
                </a:lnTo>
                <a:close/>
              </a:path>
            </a:pathLst>
          </a:custGeom>
          <a:ln w="5092">
            <a:solidFill>
              <a:srgbClr val="000000"/>
            </a:solidFill>
          </a:ln>
        </p:spPr>
        <p:txBody>
          <a:bodyPr wrap="square" lIns="0" tIns="0" rIns="0" bIns="0" rtlCol="0"/>
          <a:lstStyle/>
          <a:p>
            <a:endParaRPr/>
          </a:p>
        </p:txBody>
      </p:sp>
      <p:sp>
        <p:nvSpPr>
          <p:cNvPr id="37" name="object 37"/>
          <p:cNvSpPr txBox="1"/>
          <p:nvPr/>
        </p:nvSpPr>
        <p:spPr>
          <a:xfrm>
            <a:off x="2429355" y="4440278"/>
            <a:ext cx="976630" cy="200055"/>
          </a:xfrm>
          <a:prstGeom prst="rect">
            <a:avLst/>
          </a:prstGeom>
        </p:spPr>
        <p:txBody>
          <a:bodyPr vert="horz" wrap="square" lIns="0" tIns="0" rIns="0" bIns="0" rtlCol="0">
            <a:spAutoFit/>
          </a:bodyPr>
          <a:lstStyle/>
          <a:p>
            <a:pPr marL="12700"/>
            <a:r>
              <a:rPr sz="1300" dirty="0">
                <a:latin typeface="Arial"/>
                <a:cs typeface="Arial"/>
              </a:rPr>
              <a:t>Computat</a:t>
            </a:r>
            <a:r>
              <a:rPr sz="1300" spc="10" dirty="0">
                <a:latin typeface="Arial"/>
                <a:cs typeface="Arial"/>
              </a:rPr>
              <a:t>i</a:t>
            </a:r>
            <a:r>
              <a:rPr sz="1300" dirty="0">
                <a:latin typeface="Arial"/>
                <a:cs typeface="Arial"/>
              </a:rPr>
              <a:t>on</a:t>
            </a:r>
            <a:endParaRPr sz="1300">
              <a:latin typeface="Arial"/>
              <a:cs typeface="Arial"/>
            </a:endParaRPr>
          </a:p>
        </p:txBody>
      </p:sp>
      <p:sp>
        <p:nvSpPr>
          <p:cNvPr id="38" name="object 38"/>
          <p:cNvSpPr/>
          <p:nvPr/>
        </p:nvSpPr>
        <p:spPr>
          <a:xfrm>
            <a:off x="4451735" y="4109978"/>
            <a:ext cx="1527810" cy="477520"/>
          </a:xfrm>
          <a:custGeom>
            <a:avLst/>
            <a:gdLst/>
            <a:ahLst/>
            <a:cxnLst/>
            <a:rect l="l" t="t" r="r" b="b"/>
            <a:pathLst>
              <a:path w="1527810" h="477520">
                <a:moveTo>
                  <a:pt x="0" y="477511"/>
                </a:moveTo>
                <a:lnTo>
                  <a:pt x="1527809" y="477511"/>
                </a:lnTo>
                <a:lnTo>
                  <a:pt x="1527809" y="0"/>
                </a:lnTo>
                <a:lnTo>
                  <a:pt x="0" y="0"/>
                </a:lnTo>
                <a:lnTo>
                  <a:pt x="0" y="477511"/>
                </a:lnTo>
                <a:close/>
              </a:path>
            </a:pathLst>
          </a:custGeom>
          <a:ln w="5092">
            <a:solidFill>
              <a:srgbClr val="000000"/>
            </a:solidFill>
          </a:ln>
        </p:spPr>
        <p:txBody>
          <a:bodyPr wrap="square" lIns="0" tIns="0" rIns="0" bIns="0" rtlCol="0"/>
          <a:lstStyle/>
          <a:p>
            <a:endParaRPr/>
          </a:p>
        </p:txBody>
      </p:sp>
      <p:sp>
        <p:nvSpPr>
          <p:cNvPr id="39" name="object 39"/>
          <p:cNvSpPr txBox="1"/>
          <p:nvPr/>
        </p:nvSpPr>
        <p:spPr>
          <a:xfrm>
            <a:off x="4721481" y="4249397"/>
            <a:ext cx="976630" cy="200055"/>
          </a:xfrm>
          <a:prstGeom prst="rect">
            <a:avLst/>
          </a:prstGeom>
        </p:spPr>
        <p:txBody>
          <a:bodyPr vert="horz" wrap="square" lIns="0" tIns="0" rIns="0" bIns="0" rtlCol="0">
            <a:spAutoFit/>
          </a:bodyPr>
          <a:lstStyle/>
          <a:p>
            <a:pPr marL="12700"/>
            <a:r>
              <a:rPr sz="1300" dirty="0">
                <a:latin typeface="Arial"/>
                <a:cs typeface="Arial"/>
              </a:rPr>
              <a:t>Computat</a:t>
            </a:r>
            <a:r>
              <a:rPr sz="1300" spc="10" dirty="0">
                <a:latin typeface="Arial"/>
                <a:cs typeface="Arial"/>
              </a:rPr>
              <a:t>i</a:t>
            </a:r>
            <a:r>
              <a:rPr sz="1300" dirty="0">
                <a:latin typeface="Arial"/>
                <a:cs typeface="Arial"/>
              </a:rPr>
              <a:t>on</a:t>
            </a:r>
            <a:endParaRPr sz="1300">
              <a:latin typeface="Arial"/>
              <a:cs typeface="Arial"/>
            </a:endParaRPr>
          </a:p>
        </p:txBody>
      </p:sp>
      <p:sp>
        <p:nvSpPr>
          <p:cNvPr id="40" name="object 40"/>
          <p:cNvSpPr/>
          <p:nvPr/>
        </p:nvSpPr>
        <p:spPr>
          <a:xfrm>
            <a:off x="2923926" y="5065014"/>
            <a:ext cx="2291715" cy="0"/>
          </a:xfrm>
          <a:custGeom>
            <a:avLst/>
            <a:gdLst/>
            <a:ahLst/>
            <a:cxnLst/>
            <a:rect l="l" t="t" r="r" b="b"/>
            <a:pathLst>
              <a:path w="2291715">
                <a:moveTo>
                  <a:pt x="2291721" y="0"/>
                </a:moveTo>
                <a:lnTo>
                  <a:pt x="0" y="0"/>
                </a:lnTo>
              </a:path>
            </a:pathLst>
          </a:custGeom>
          <a:ln w="5092">
            <a:solidFill>
              <a:srgbClr val="000000"/>
            </a:solidFill>
          </a:ln>
        </p:spPr>
        <p:txBody>
          <a:bodyPr wrap="square" lIns="0" tIns="0" rIns="0" bIns="0" rtlCol="0"/>
          <a:lstStyle/>
          <a:p>
            <a:endParaRPr/>
          </a:p>
        </p:txBody>
      </p:sp>
      <p:sp>
        <p:nvSpPr>
          <p:cNvPr id="41" name="object 41"/>
          <p:cNvSpPr/>
          <p:nvPr/>
        </p:nvSpPr>
        <p:spPr>
          <a:xfrm>
            <a:off x="2923926" y="5006472"/>
            <a:ext cx="175895" cy="117475"/>
          </a:xfrm>
          <a:custGeom>
            <a:avLst/>
            <a:gdLst/>
            <a:ahLst/>
            <a:cxnLst/>
            <a:rect l="l" t="t" r="r" b="b"/>
            <a:pathLst>
              <a:path w="175894" h="117475">
                <a:moveTo>
                  <a:pt x="175640" y="0"/>
                </a:moveTo>
                <a:lnTo>
                  <a:pt x="0" y="58542"/>
                </a:lnTo>
                <a:lnTo>
                  <a:pt x="175640" y="117085"/>
                </a:lnTo>
              </a:path>
            </a:pathLst>
          </a:custGeom>
          <a:ln w="5092">
            <a:solidFill>
              <a:srgbClr val="000000"/>
            </a:solidFill>
          </a:ln>
        </p:spPr>
        <p:txBody>
          <a:bodyPr wrap="square" lIns="0" tIns="0" rIns="0" bIns="0" rtlCol="0"/>
          <a:lstStyle/>
          <a:p>
            <a:endParaRPr/>
          </a:p>
        </p:txBody>
      </p:sp>
      <p:sp>
        <p:nvSpPr>
          <p:cNvPr id="42" name="object 42"/>
          <p:cNvSpPr txBox="1"/>
          <p:nvPr/>
        </p:nvSpPr>
        <p:spPr>
          <a:xfrm>
            <a:off x="3152396" y="5156559"/>
            <a:ext cx="1755139" cy="200055"/>
          </a:xfrm>
          <a:prstGeom prst="rect">
            <a:avLst/>
          </a:prstGeom>
        </p:spPr>
        <p:txBody>
          <a:bodyPr vert="horz" wrap="square" lIns="0" tIns="0" rIns="0" bIns="0" rtlCol="0">
            <a:spAutoFit/>
          </a:bodyPr>
          <a:lstStyle/>
          <a:p>
            <a:pPr marL="12700"/>
            <a:r>
              <a:rPr sz="1300" dirty="0">
                <a:latin typeface="Arial"/>
                <a:cs typeface="Arial"/>
              </a:rPr>
              <a:t>Possibl</a:t>
            </a:r>
            <a:r>
              <a:rPr sz="1300" spc="-10" dirty="0">
                <a:latin typeface="Arial"/>
                <a:cs typeface="Arial"/>
              </a:rPr>
              <a:t>e</a:t>
            </a:r>
            <a:r>
              <a:rPr sz="1300" spc="105" dirty="0">
                <a:latin typeface="Times New Roman"/>
                <a:cs typeface="Times New Roman"/>
              </a:rPr>
              <a:t> </a:t>
            </a:r>
            <a:r>
              <a:rPr sz="1300" spc="5" dirty="0">
                <a:latin typeface="Arial"/>
                <a:cs typeface="Arial"/>
              </a:rPr>
              <a:t>metho</a:t>
            </a:r>
            <a:r>
              <a:rPr sz="1300" spc="-10" dirty="0">
                <a:latin typeface="Arial"/>
                <a:cs typeface="Arial"/>
              </a:rPr>
              <a:t>d</a:t>
            </a:r>
            <a:r>
              <a:rPr sz="1300" spc="5" dirty="0">
                <a:latin typeface="Times New Roman"/>
                <a:cs typeface="Times New Roman"/>
              </a:rPr>
              <a:t> </a:t>
            </a:r>
            <a:r>
              <a:rPr sz="1300" dirty="0">
                <a:latin typeface="Arial"/>
                <a:cs typeface="Arial"/>
              </a:rPr>
              <a:t>retur</a:t>
            </a:r>
            <a:r>
              <a:rPr sz="1300" spc="-10" dirty="0">
                <a:latin typeface="Arial"/>
                <a:cs typeface="Arial"/>
              </a:rPr>
              <a:t>n</a:t>
            </a:r>
            <a:endParaRPr sz="1300">
              <a:latin typeface="Arial"/>
              <a:cs typeface="Arial"/>
            </a:endParaRPr>
          </a:p>
        </p:txBody>
      </p:sp>
      <p:sp>
        <p:nvSpPr>
          <p:cNvPr id="43" name="object 43"/>
          <p:cNvSpPr/>
          <p:nvPr/>
        </p:nvSpPr>
        <p:spPr>
          <a:xfrm>
            <a:off x="2160020" y="5447075"/>
            <a:ext cx="1527810" cy="478155"/>
          </a:xfrm>
          <a:custGeom>
            <a:avLst/>
            <a:gdLst/>
            <a:ahLst/>
            <a:cxnLst/>
            <a:rect l="l" t="t" r="r" b="b"/>
            <a:pathLst>
              <a:path w="1527810" h="478154">
                <a:moveTo>
                  <a:pt x="0" y="478154"/>
                </a:moveTo>
                <a:lnTo>
                  <a:pt x="1527809" y="478154"/>
                </a:lnTo>
                <a:lnTo>
                  <a:pt x="1527809" y="0"/>
                </a:lnTo>
                <a:lnTo>
                  <a:pt x="0" y="0"/>
                </a:lnTo>
                <a:lnTo>
                  <a:pt x="0" y="478154"/>
                </a:lnTo>
                <a:close/>
              </a:path>
            </a:pathLst>
          </a:custGeom>
          <a:ln w="5092">
            <a:solidFill>
              <a:srgbClr val="000000"/>
            </a:solidFill>
          </a:ln>
        </p:spPr>
        <p:txBody>
          <a:bodyPr wrap="square" lIns="0" tIns="0" rIns="0" bIns="0" rtlCol="0"/>
          <a:lstStyle/>
          <a:p>
            <a:endParaRPr/>
          </a:p>
        </p:txBody>
      </p:sp>
      <p:sp>
        <p:nvSpPr>
          <p:cNvPr id="44" name="object 44"/>
          <p:cNvSpPr txBox="1"/>
          <p:nvPr/>
        </p:nvSpPr>
        <p:spPr>
          <a:xfrm>
            <a:off x="2429355" y="5586609"/>
            <a:ext cx="976630" cy="200055"/>
          </a:xfrm>
          <a:prstGeom prst="rect">
            <a:avLst/>
          </a:prstGeom>
        </p:spPr>
        <p:txBody>
          <a:bodyPr vert="horz" wrap="square" lIns="0" tIns="0" rIns="0" bIns="0" rtlCol="0">
            <a:spAutoFit/>
          </a:bodyPr>
          <a:lstStyle/>
          <a:p>
            <a:pPr marL="12700"/>
            <a:r>
              <a:rPr sz="1300" dirty="0">
                <a:latin typeface="Arial"/>
                <a:cs typeface="Arial"/>
              </a:rPr>
              <a:t>Computat</a:t>
            </a:r>
            <a:r>
              <a:rPr sz="1300" spc="10" dirty="0">
                <a:latin typeface="Arial"/>
                <a:cs typeface="Arial"/>
              </a:rPr>
              <a:t>i</a:t>
            </a:r>
            <a:r>
              <a:rPr sz="1300" dirty="0">
                <a:latin typeface="Arial"/>
                <a:cs typeface="Arial"/>
              </a:rPr>
              <a:t>on</a:t>
            </a:r>
            <a:endParaRPr sz="1300">
              <a:latin typeface="Arial"/>
              <a:cs typeface="Arial"/>
            </a:endParaRPr>
          </a:p>
        </p:txBody>
      </p:sp>
      <p:sp>
        <p:nvSpPr>
          <p:cNvPr id="45" name="object 45"/>
          <p:cNvSpPr/>
          <p:nvPr/>
        </p:nvSpPr>
        <p:spPr>
          <a:xfrm>
            <a:off x="6723247" y="5479541"/>
            <a:ext cx="186690" cy="184150"/>
          </a:xfrm>
          <a:custGeom>
            <a:avLst/>
            <a:gdLst/>
            <a:ahLst/>
            <a:cxnLst/>
            <a:rect l="l" t="t" r="r" b="b"/>
            <a:pathLst>
              <a:path w="186689" h="184150">
                <a:moveTo>
                  <a:pt x="0" y="183760"/>
                </a:moveTo>
                <a:lnTo>
                  <a:pt x="186324" y="183760"/>
                </a:lnTo>
                <a:lnTo>
                  <a:pt x="186324" y="0"/>
                </a:lnTo>
                <a:lnTo>
                  <a:pt x="0" y="0"/>
                </a:lnTo>
                <a:lnTo>
                  <a:pt x="0" y="36707"/>
                </a:lnTo>
                <a:lnTo>
                  <a:pt x="37216" y="36707"/>
                </a:lnTo>
                <a:lnTo>
                  <a:pt x="37216" y="73532"/>
                </a:lnTo>
                <a:lnTo>
                  <a:pt x="0" y="73532"/>
                </a:lnTo>
                <a:lnTo>
                  <a:pt x="0" y="110240"/>
                </a:lnTo>
                <a:lnTo>
                  <a:pt x="37216" y="110240"/>
                </a:lnTo>
                <a:lnTo>
                  <a:pt x="37216" y="147005"/>
                </a:lnTo>
                <a:lnTo>
                  <a:pt x="0" y="147005"/>
                </a:lnTo>
                <a:lnTo>
                  <a:pt x="0" y="183760"/>
                </a:lnTo>
                <a:close/>
              </a:path>
            </a:pathLst>
          </a:custGeom>
          <a:ln w="4933">
            <a:solidFill>
              <a:srgbClr val="000000"/>
            </a:solidFill>
          </a:ln>
        </p:spPr>
        <p:txBody>
          <a:bodyPr wrap="square" lIns="0" tIns="0" rIns="0" bIns="0" rtlCol="0"/>
          <a:lstStyle/>
          <a:p>
            <a:endParaRPr/>
          </a:p>
        </p:txBody>
      </p:sp>
      <p:sp>
        <p:nvSpPr>
          <p:cNvPr id="46" name="object 46"/>
          <p:cNvSpPr/>
          <p:nvPr/>
        </p:nvSpPr>
        <p:spPr>
          <a:xfrm>
            <a:off x="6686031" y="5589780"/>
            <a:ext cx="74930" cy="36830"/>
          </a:xfrm>
          <a:custGeom>
            <a:avLst/>
            <a:gdLst/>
            <a:ahLst/>
            <a:cxnLst/>
            <a:rect l="l" t="t" r="r" b="b"/>
            <a:pathLst>
              <a:path w="74929" h="36829">
                <a:moveTo>
                  <a:pt x="0" y="36766"/>
                </a:moveTo>
                <a:lnTo>
                  <a:pt x="74533" y="36766"/>
                </a:lnTo>
                <a:lnTo>
                  <a:pt x="74533" y="0"/>
                </a:lnTo>
                <a:lnTo>
                  <a:pt x="0" y="0"/>
                </a:lnTo>
                <a:lnTo>
                  <a:pt x="0" y="36766"/>
                </a:lnTo>
                <a:close/>
              </a:path>
            </a:pathLst>
          </a:custGeom>
          <a:ln w="4914">
            <a:solidFill>
              <a:srgbClr val="000000"/>
            </a:solidFill>
          </a:ln>
        </p:spPr>
        <p:txBody>
          <a:bodyPr wrap="square" lIns="0" tIns="0" rIns="0" bIns="0" rtlCol="0"/>
          <a:lstStyle/>
          <a:p>
            <a:endParaRPr/>
          </a:p>
        </p:txBody>
      </p:sp>
      <p:sp>
        <p:nvSpPr>
          <p:cNvPr id="47" name="object 47"/>
          <p:cNvSpPr/>
          <p:nvPr/>
        </p:nvSpPr>
        <p:spPr>
          <a:xfrm>
            <a:off x="6686031" y="5516320"/>
            <a:ext cx="74930" cy="36830"/>
          </a:xfrm>
          <a:custGeom>
            <a:avLst/>
            <a:gdLst/>
            <a:ahLst/>
            <a:cxnLst/>
            <a:rect l="l" t="t" r="r" b="b"/>
            <a:pathLst>
              <a:path w="74929" h="36829">
                <a:moveTo>
                  <a:pt x="0" y="36754"/>
                </a:moveTo>
                <a:lnTo>
                  <a:pt x="74533" y="36754"/>
                </a:lnTo>
                <a:lnTo>
                  <a:pt x="74533" y="0"/>
                </a:lnTo>
                <a:lnTo>
                  <a:pt x="0" y="0"/>
                </a:lnTo>
                <a:lnTo>
                  <a:pt x="0" y="36754"/>
                </a:lnTo>
                <a:close/>
              </a:path>
            </a:pathLst>
          </a:custGeom>
          <a:ln w="4914">
            <a:solidFill>
              <a:srgbClr val="000000"/>
            </a:solidFill>
          </a:ln>
        </p:spPr>
        <p:txBody>
          <a:bodyPr wrap="square" lIns="0" tIns="0" rIns="0" bIns="0" rtlCol="0"/>
          <a:lstStyle/>
          <a:p>
            <a:endParaRPr/>
          </a:p>
        </p:txBody>
      </p:sp>
      <p:sp>
        <p:nvSpPr>
          <p:cNvPr id="48" name="object 48"/>
          <p:cNvSpPr/>
          <p:nvPr/>
        </p:nvSpPr>
        <p:spPr>
          <a:xfrm>
            <a:off x="7887097" y="5642406"/>
            <a:ext cx="139103" cy="227748"/>
          </a:xfrm>
          <a:prstGeom prst="rect">
            <a:avLst/>
          </a:prstGeom>
          <a:blipFill>
            <a:blip r:embed="rId5" cstate="print"/>
            <a:stretch>
              <a:fillRect/>
            </a:stretch>
          </a:blipFill>
        </p:spPr>
        <p:txBody>
          <a:bodyPr wrap="square" lIns="0" tIns="0" rIns="0" bIns="0" rtlCol="0"/>
          <a:lstStyle/>
          <a:p>
            <a:endParaRPr/>
          </a:p>
        </p:txBody>
      </p:sp>
      <p:sp>
        <p:nvSpPr>
          <p:cNvPr id="49" name="object 49"/>
          <p:cNvSpPr/>
          <p:nvPr/>
        </p:nvSpPr>
        <p:spPr>
          <a:xfrm>
            <a:off x="10403220" y="5387590"/>
            <a:ext cx="0" cy="735330"/>
          </a:xfrm>
          <a:custGeom>
            <a:avLst/>
            <a:gdLst/>
            <a:ahLst/>
            <a:cxnLst/>
            <a:rect l="l" t="t" r="r" b="b"/>
            <a:pathLst>
              <a:path h="735329">
                <a:moveTo>
                  <a:pt x="0" y="735211"/>
                </a:moveTo>
                <a:lnTo>
                  <a:pt x="0" y="0"/>
                </a:lnTo>
                <a:lnTo>
                  <a:pt x="0" y="735211"/>
                </a:lnTo>
                <a:close/>
              </a:path>
            </a:pathLst>
          </a:custGeom>
          <a:ln w="4967">
            <a:solidFill>
              <a:srgbClr val="000000"/>
            </a:solidFill>
          </a:ln>
        </p:spPr>
        <p:txBody>
          <a:bodyPr wrap="square" lIns="0" tIns="0" rIns="0" bIns="0" rtlCol="0"/>
          <a:lstStyle/>
          <a:p>
            <a:endParaRPr/>
          </a:p>
        </p:txBody>
      </p:sp>
      <p:sp>
        <p:nvSpPr>
          <p:cNvPr id="50" name="object 50"/>
          <p:cNvSpPr/>
          <p:nvPr/>
        </p:nvSpPr>
        <p:spPr>
          <a:xfrm>
            <a:off x="8912595" y="6122801"/>
            <a:ext cx="1490980" cy="0"/>
          </a:xfrm>
          <a:custGeom>
            <a:avLst/>
            <a:gdLst/>
            <a:ahLst/>
            <a:cxnLst/>
            <a:rect l="l" t="t" r="r" b="b"/>
            <a:pathLst>
              <a:path w="1490979">
                <a:moveTo>
                  <a:pt x="1490624" y="0"/>
                </a:moveTo>
                <a:lnTo>
                  <a:pt x="0" y="0"/>
                </a:lnTo>
                <a:lnTo>
                  <a:pt x="1490624" y="0"/>
                </a:lnTo>
                <a:close/>
              </a:path>
            </a:pathLst>
          </a:custGeom>
          <a:ln w="4901">
            <a:solidFill>
              <a:srgbClr val="000000"/>
            </a:solidFill>
          </a:ln>
        </p:spPr>
        <p:txBody>
          <a:bodyPr wrap="square" lIns="0" tIns="0" rIns="0" bIns="0" rtlCol="0"/>
          <a:lstStyle/>
          <a:p>
            <a:endParaRPr/>
          </a:p>
        </p:txBody>
      </p:sp>
      <p:sp>
        <p:nvSpPr>
          <p:cNvPr id="51" name="object 51"/>
          <p:cNvSpPr/>
          <p:nvPr/>
        </p:nvSpPr>
        <p:spPr>
          <a:xfrm>
            <a:off x="8912595" y="5387602"/>
            <a:ext cx="1490980" cy="735330"/>
          </a:xfrm>
          <a:custGeom>
            <a:avLst/>
            <a:gdLst/>
            <a:ahLst/>
            <a:cxnLst/>
            <a:rect l="l" t="t" r="r" b="b"/>
            <a:pathLst>
              <a:path w="1490979" h="735329">
                <a:moveTo>
                  <a:pt x="0" y="735198"/>
                </a:moveTo>
                <a:lnTo>
                  <a:pt x="1490603" y="735198"/>
                </a:lnTo>
                <a:lnTo>
                  <a:pt x="1490603" y="0"/>
                </a:lnTo>
                <a:lnTo>
                  <a:pt x="0" y="0"/>
                </a:lnTo>
                <a:lnTo>
                  <a:pt x="0" y="735198"/>
                </a:lnTo>
                <a:close/>
              </a:path>
            </a:pathLst>
          </a:custGeom>
          <a:ln w="4914">
            <a:solidFill>
              <a:srgbClr val="000000"/>
            </a:solidFill>
          </a:ln>
        </p:spPr>
        <p:txBody>
          <a:bodyPr wrap="square" lIns="0" tIns="0" rIns="0" bIns="0" rtlCol="0"/>
          <a:lstStyle/>
          <a:p>
            <a:endParaRPr/>
          </a:p>
        </p:txBody>
      </p:sp>
      <p:sp>
        <p:nvSpPr>
          <p:cNvPr id="52" name="object 52"/>
          <p:cNvSpPr/>
          <p:nvPr/>
        </p:nvSpPr>
        <p:spPr>
          <a:xfrm>
            <a:off x="8912595" y="5387590"/>
            <a:ext cx="1490980" cy="735330"/>
          </a:xfrm>
          <a:custGeom>
            <a:avLst/>
            <a:gdLst/>
            <a:ahLst/>
            <a:cxnLst/>
            <a:rect l="l" t="t" r="r" b="b"/>
            <a:pathLst>
              <a:path w="1490979" h="735329">
                <a:moveTo>
                  <a:pt x="1490624" y="735211"/>
                </a:moveTo>
                <a:lnTo>
                  <a:pt x="1490624" y="0"/>
                </a:lnTo>
                <a:lnTo>
                  <a:pt x="0" y="0"/>
                </a:lnTo>
                <a:lnTo>
                  <a:pt x="1490624" y="0"/>
                </a:lnTo>
                <a:lnTo>
                  <a:pt x="1490624" y="735211"/>
                </a:lnTo>
                <a:close/>
              </a:path>
            </a:pathLst>
          </a:custGeom>
          <a:ln w="4914">
            <a:solidFill>
              <a:srgbClr val="000000"/>
            </a:solidFill>
          </a:ln>
        </p:spPr>
        <p:txBody>
          <a:bodyPr wrap="square" lIns="0" tIns="0" rIns="0" bIns="0" rtlCol="0"/>
          <a:lstStyle/>
          <a:p>
            <a:endParaRPr/>
          </a:p>
        </p:txBody>
      </p:sp>
      <p:sp>
        <p:nvSpPr>
          <p:cNvPr id="53" name="object 53"/>
          <p:cNvSpPr txBox="1"/>
          <p:nvPr/>
        </p:nvSpPr>
        <p:spPr>
          <a:xfrm>
            <a:off x="9586729" y="5659211"/>
            <a:ext cx="140335" cy="192360"/>
          </a:xfrm>
          <a:prstGeom prst="rect">
            <a:avLst/>
          </a:prstGeom>
        </p:spPr>
        <p:txBody>
          <a:bodyPr vert="horz" wrap="square" lIns="0" tIns="0" rIns="0" bIns="0" rtlCol="0">
            <a:spAutoFit/>
          </a:bodyPr>
          <a:lstStyle/>
          <a:p>
            <a:pPr marL="12700"/>
            <a:r>
              <a:rPr sz="1250" b="1" spc="-10" dirty="0">
                <a:latin typeface="Arial"/>
                <a:cs typeface="Arial"/>
              </a:rPr>
              <a:t>B</a:t>
            </a:r>
            <a:endParaRPr sz="1250">
              <a:latin typeface="Arial"/>
              <a:cs typeface="Arial"/>
            </a:endParaRPr>
          </a:p>
        </p:txBody>
      </p:sp>
      <p:sp>
        <p:nvSpPr>
          <p:cNvPr id="54" name="object 54"/>
          <p:cNvSpPr/>
          <p:nvPr/>
        </p:nvSpPr>
        <p:spPr>
          <a:xfrm>
            <a:off x="10123688" y="5479541"/>
            <a:ext cx="186690" cy="184150"/>
          </a:xfrm>
          <a:custGeom>
            <a:avLst/>
            <a:gdLst/>
            <a:ahLst/>
            <a:cxnLst/>
            <a:rect l="l" t="t" r="r" b="b"/>
            <a:pathLst>
              <a:path w="186690" h="184150">
                <a:moveTo>
                  <a:pt x="0" y="183760"/>
                </a:moveTo>
                <a:lnTo>
                  <a:pt x="186293" y="183760"/>
                </a:lnTo>
                <a:lnTo>
                  <a:pt x="186293" y="0"/>
                </a:lnTo>
                <a:lnTo>
                  <a:pt x="0" y="0"/>
                </a:lnTo>
                <a:lnTo>
                  <a:pt x="0" y="36707"/>
                </a:lnTo>
                <a:lnTo>
                  <a:pt x="37216" y="36707"/>
                </a:lnTo>
                <a:lnTo>
                  <a:pt x="37216" y="73532"/>
                </a:lnTo>
                <a:lnTo>
                  <a:pt x="0" y="73532"/>
                </a:lnTo>
                <a:lnTo>
                  <a:pt x="0" y="110240"/>
                </a:lnTo>
                <a:lnTo>
                  <a:pt x="37216" y="110240"/>
                </a:lnTo>
                <a:lnTo>
                  <a:pt x="37216" y="147005"/>
                </a:lnTo>
                <a:lnTo>
                  <a:pt x="0" y="147005"/>
                </a:lnTo>
                <a:lnTo>
                  <a:pt x="0" y="183760"/>
                </a:lnTo>
                <a:close/>
              </a:path>
            </a:pathLst>
          </a:custGeom>
          <a:ln w="4933">
            <a:solidFill>
              <a:srgbClr val="000000"/>
            </a:solidFill>
          </a:ln>
        </p:spPr>
        <p:txBody>
          <a:bodyPr wrap="square" lIns="0" tIns="0" rIns="0" bIns="0" rtlCol="0"/>
          <a:lstStyle/>
          <a:p>
            <a:endParaRPr/>
          </a:p>
        </p:txBody>
      </p:sp>
      <p:sp>
        <p:nvSpPr>
          <p:cNvPr id="55" name="object 55"/>
          <p:cNvSpPr/>
          <p:nvPr/>
        </p:nvSpPr>
        <p:spPr>
          <a:xfrm>
            <a:off x="10086471" y="5589780"/>
            <a:ext cx="74930" cy="36830"/>
          </a:xfrm>
          <a:custGeom>
            <a:avLst/>
            <a:gdLst/>
            <a:ahLst/>
            <a:cxnLst/>
            <a:rect l="l" t="t" r="r" b="b"/>
            <a:pathLst>
              <a:path w="74929" h="36829">
                <a:moveTo>
                  <a:pt x="0" y="36766"/>
                </a:moveTo>
                <a:lnTo>
                  <a:pt x="74533" y="36766"/>
                </a:lnTo>
                <a:lnTo>
                  <a:pt x="74533" y="0"/>
                </a:lnTo>
                <a:lnTo>
                  <a:pt x="0" y="0"/>
                </a:lnTo>
                <a:lnTo>
                  <a:pt x="0" y="36766"/>
                </a:lnTo>
                <a:close/>
              </a:path>
            </a:pathLst>
          </a:custGeom>
          <a:ln w="4914">
            <a:solidFill>
              <a:srgbClr val="000000"/>
            </a:solidFill>
          </a:ln>
        </p:spPr>
        <p:txBody>
          <a:bodyPr wrap="square" lIns="0" tIns="0" rIns="0" bIns="0" rtlCol="0"/>
          <a:lstStyle/>
          <a:p>
            <a:endParaRPr/>
          </a:p>
        </p:txBody>
      </p:sp>
      <p:sp>
        <p:nvSpPr>
          <p:cNvPr id="56" name="object 56"/>
          <p:cNvSpPr/>
          <p:nvPr/>
        </p:nvSpPr>
        <p:spPr>
          <a:xfrm>
            <a:off x="10086471" y="5516320"/>
            <a:ext cx="74930" cy="36830"/>
          </a:xfrm>
          <a:custGeom>
            <a:avLst/>
            <a:gdLst/>
            <a:ahLst/>
            <a:cxnLst/>
            <a:rect l="l" t="t" r="r" b="b"/>
            <a:pathLst>
              <a:path w="74929" h="36829">
                <a:moveTo>
                  <a:pt x="0" y="36754"/>
                </a:moveTo>
                <a:lnTo>
                  <a:pt x="74533" y="36754"/>
                </a:lnTo>
                <a:lnTo>
                  <a:pt x="74533" y="0"/>
                </a:lnTo>
                <a:lnTo>
                  <a:pt x="0" y="0"/>
                </a:lnTo>
                <a:lnTo>
                  <a:pt x="0" y="36754"/>
                </a:lnTo>
                <a:close/>
              </a:path>
            </a:pathLst>
          </a:custGeom>
          <a:ln w="4914">
            <a:solidFill>
              <a:srgbClr val="000000"/>
            </a:solidFill>
          </a:ln>
        </p:spPr>
        <p:txBody>
          <a:bodyPr wrap="square" lIns="0" tIns="0" rIns="0" bIns="0" rtlCol="0"/>
          <a:lstStyle/>
          <a:p>
            <a:endParaRPr/>
          </a:p>
        </p:txBody>
      </p:sp>
      <p:sp>
        <p:nvSpPr>
          <p:cNvPr id="57" name="object 57"/>
          <p:cNvSpPr/>
          <p:nvPr/>
        </p:nvSpPr>
        <p:spPr>
          <a:xfrm>
            <a:off x="8066532" y="5755194"/>
            <a:ext cx="846455" cy="0"/>
          </a:xfrm>
          <a:custGeom>
            <a:avLst/>
            <a:gdLst/>
            <a:ahLst/>
            <a:cxnLst/>
            <a:rect l="l" t="t" r="r" b="b"/>
            <a:pathLst>
              <a:path w="846454">
                <a:moveTo>
                  <a:pt x="846063" y="0"/>
                </a:moveTo>
                <a:lnTo>
                  <a:pt x="0" y="0"/>
                </a:lnTo>
              </a:path>
            </a:pathLst>
          </a:custGeom>
          <a:ln w="4901">
            <a:solidFill>
              <a:srgbClr val="000000"/>
            </a:solidFill>
          </a:ln>
        </p:spPr>
        <p:txBody>
          <a:bodyPr wrap="square" lIns="0" tIns="0" rIns="0" bIns="0" rtlCol="0"/>
          <a:lstStyle/>
          <a:p>
            <a:endParaRPr/>
          </a:p>
        </p:txBody>
      </p:sp>
      <p:sp>
        <p:nvSpPr>
          <p:cNvPr id="58" name="object 58"/>
          <p:cNvSpPr/>
          <p:nvPr/>
        </p:nvSpPr>
        <p:spPr>
          <a:xfrm>
            <a:off x="7933578" y="5688406"/>
            <a:ext cx="135356" cy="133591"/>
          </a:xfrm>
          <a:prstGeom prst="rect">
            <a:avLst/>
          </a:prstGeom>
          <a:blipFill>
            <a:blip r:embed="rId6" cstate="print"/>
            <a:stretch>
              <a:fillRect/>
            </a:stretch>
          </a:blipFill>
        </p:spPr>
        <p:txBody>
          <a:bodyPr wrap="square" lIns="0" tIns="0" rIns="0" bIns="0" rtlCol="0"/>
          <a:lstStyle/>
          <a:p>
            <a:endParaRPr/>
          </a:p>
        </p:txBody>
      </p:sp>
      <p:sp>
        <p:nvSpPr>
          <p:cNvPr id="60" name="object 60"/>
          <p:cNvSpPr txBox="1"/>
          <p:nvPr/>
        </p:nvSpPr>
        <p:spPr>
          <a:xfrm>
            <a:off x="7843421" y="5383374"/>
            <a:ext cx="891540" cy="192360"/>
          </a:xfrm>
          <a:prstGeom prst="rect">
            <a:avLst/>
          </a:prstGeom>
        </p:spPr>
        <p:txBody>
          <a:bodyPr vert="horz" wrap="square" lIns="0" tIns="0" rIns="0" bIns="0" rtlCol="0">
            <a:spAutoFit/>
          </a:bodyPr>
          <a:lstStyle/>
          <a:p>
            <a:pPr marL="12700"/>
            <a:r>
              <a:rPr sz="1250" spc="20" dirty="0">
                <a:latin typeface="Arial"/>
                <a:cs typeface="Arial"/>
              </a:rPr>
              <a:t>ch</a:t>
            </a:r>
            <a:r>
              <a:rPr sz="1250" spc="25" dirty="0">
                <a:latin typeface="Arial"/>
                <a:cs typeface="Arial"/>
              </a:rPr>
              <a:t>r</a:t>
            </a:r>
            <a:r>
              <a:rPr sz="1250" spc="20" dirty="0">
                <a:latin typeface="Arial"/>
                <a:cs typeface="Arial"/>
              </a:rPr>
              <a:t>onous</a:t>
            </a:r>
            <a:r>
              <a:rPr sz="1250" spc="15" dirty="0">
                <a:latin typeface="Arial"/>
                <a:cs typeface="Arial"/>
              </a:rPr>
              <a:t>&gt;</a:t>
            </a:r>
            <a:r>
              <a:rPr sz="1250" spc="-10" dirty="0">
                <a:latin typeface="Arial"/>
                <a:cs typeface="Arial"/>
              </a:rPr>
              <a:t>&gt;</a:t>
            </a:r>
            <a:endParaRPr sz="1250">
              <a:latin typeface="Arial"/>
              <a:cs typeface="Arial"/>
            </a:endParaRPr>
          </a:p>
        </p:txBody>
      </p:sp>
      <p:graphicFrame>
        <p:nvGraphicFramePr>
          <p:cNvPr id="59" name="object 59"/>
          <p:cNvGraphicFramePr>
            <a:graphicFrameLocks noGrp="1"/>
          </p:cNvGraphicFramePr>
          <p:nvPr/>
        </p:nvGraphicFramePr>
        <p:xfrm>
          <a:off x="5509729" y="5385139"/>
          <a:ext cx="2375274" cy="735204"/>
        </p:xfrm>
        <a:graphic>
          <a:graphicData uri="http://schemas.openxmlformats.org/drawingml/2006/table">
            <a:tbl>
              <a:tblPr firstRow="1" bandRow="1">
                <a:tableStyleId>{2D5ABB26-0587-4C30-8999-92F81FD0307C}</a:tableStyleId>
              </a:tblPr>
              <a:tblGrid>
                <a:gridCol w="1490593">
                  <a:extLst>
                    <a:ext uri="{9D8B030D-6E8A-4147-A177-3AD203B41FA5}">
                      <a16:colId xmlns="" xmlns:a16="http://schemas.microsoft.com/office/drawing/2014/main" val="20000"/>
                    </a:ext>
                  </a:extLst>
                </a:gridCol>
                <a:gridCol w="884681">
                  <a:extLst>
                    <a:ext uri="{9D8B030D-6E8A-4147-A177-3AD203B41FA5}">
                      <a16:colId xmlns="" xmlns:a16="http://schemas.microsoft.com/office/drawing/2014/main" val="20001"/>
                    </a:ext>
                  </a:extLst>
                </a:gridCol>
              </a:tblGrid>
              <a:tr h="367597">
                <a:tc rowSpan="2">
                  <a:txBody>
                    <a:bodyPr/>
                    <a:lstStyle/>
                    <a:p>
                      <a:pPr algn="ctr">
                        <a:lnSpc>
                          <a:spcPct val="100000"/>
                        </a:lnSpc>
                      </a:pPr>
                      <a:r>
                        <a:rPr sz="1250" b="1" dirty="0">
                          <a:latin typeface="Arial"/>
                          <a:cs typeface="Arial"/>
                        </a:rPr>
                        <a:t>A</a:t>
                      </a:r>
                      <a:endParaRPr sz="1250">
                        <a:latin typeface="Arial"/>
                        <a:cs typeface="Arial"/>
                      </a:endParaRPr>
                    </a:p>
                  </a:txBody>
                  <a:tcPr marL="0" marR="0" marT="0" marB="0">
                    <a:lnL w="4914">
                      <a:solidFill>
                        <a:srgbClr val="000000"/>
                      </a:solidFill>
                      <a:prstDash val="solid"/>
                    </a:lnL>
                    <a:lnR w="4914">
                      <a:solidFill>
                        <a:srgbClr val="000000"/>
                      </a:solidFill>
                      <a:prstDash val="solid"/>
                    </a:lnR>
                    <a:lnT w="4914">
                      <a:solidFill>
                        <a:srgbClr val="000000"/>
                      </a:solidFill>
                      <a:prstDash val="solid"/>
                    </a:lnT>
                    <a:lnB w="4914">
                      <a:solidFill>
                        <a:srgbClr val="000000"/>
                      </a:solidFill>
                      <a:prstDash val="solid"/>
                    </a:lnB>
                  </a:tcPr>
                </a:tc>
                <a:tc>
                  <a:txBody>
                    <a:bodyPr/>
                    <a:lstStyle/>
                    <a:p>
                      <a:pPr marL="313055">
                        <a:lnSpc>
                          <a:spcPct val="100000"/>
                        </a:lnSpc>
                      </a:pPr>
                      <a:r>
                        <a:rPr sz="1250" spc="25" dirty="0">
                          <a:latin typeface="Arial"/>
                          <a:cs typeface="Arial"/>
                        </a:rPr>
                        <a:t>&lt;&lt;</a:t>
                      </a:r>
                      <a:r>
                        <a:rPr sz="1250" spc="20" dirty="0">
                          <a:latin typeface="Arial"/>
                          <a:cs typeface="Arial"/>
                        </a:rPr>
                        <a:t>as</a:t>
                      </a:r>
                      <a:r>
                        <a:rPr sz="1250" spc="10" dirty="0">
                          <a:latin typeface="Arial"/>
                          <a:cs typeface="Arial"/>
                        </a:rPr>
                        <a:t>y</a:t>
                      </a:r>
                      <a:r>
                        <a:rPr sz="1250" dirty="0">
                          <a:latin typeface="Arial"/>
                          <a:cs typeface="Arial"/>
                        </a:rPr>
                        <a:t>n</a:t>
                      </a:r>
                      <a:endParaRPr sz="1250">
                        <a:latin typeface="Arial"/>
                        <a:cs typeface="Arial"/>
                      </a:endParaRPr>
                    </a:p>
                  </a:txBody>
                  <a:tcPr marL="0" marR="0" marT="0" marB="0">
                    <a:lnL w="4914">
                      <a:solidFill>
                        <a:srgbClr val="000000"/>
                      </a:solidFill>
                      <a:prstDash val="solid"/>
                    </a:lnL>
                    <a:lnB w="4901">
                      <a:solidFill>
                        <a:srgbClr val="000000"/>
                      </a:solidFill>
                      <a:prstDash val="solid"/>
                    </a:lnB>
                  </a:tcPr>
                </a:tc>
                <a:extLst>
                  <a:ext uri="{0D108BD9-81ED-4DB2-BD59-A6C34878D82A}">
                    <a16:rowId xmlns="" xmlns:a16="http://schemas.microsoft.com/office/drawing/2014/main" val="10000"/>
                  </a:ext>
                </a:extLst>
              </a:tr>
              <a:tr h="367607">
                <a:tc vMerge="1">
                  <a:txBody>
                    <a:bodyPr/>
                    <a:lstStyle/>
                    <a:p>
                      <a:endParaRPr/>
                    </a:p>
                  </a:txBody>
                  <a:tcPr marL="0" marR="0" marT="0" marB="0">
                    <a:lnL w="4914">
                      <a:solidFill>
                        <a:srgbClr val="000000"/>
                      </a:solidFill>
                      <a:prstDash val="solid"/>
                    </a:lnL>
                    <a:lnR w="4914">
                      <a:solidFill>
                        <a:srgbClr val="000000"/>
                      </a:solidFill>
                      <a:prstDash val="solid"/>
                    </a:lnR>
                    <a:lnT w="4914">
                      <a:solidFill>
                        <a:srgbClr val="000000"/>
                      </a:solidFill>
                      <a:prstDash val="solid"/>
                    </a:lnT>
                    <a:lnB w="4914">
                      <a:solidFill>
                        <a:srgbClr val="000000"/>
                      </a:solidFill>
                      <a:prstDash val="solid"/>
                    </a:lnB>
                  </a:tcPr>
                </a:tc>
                <a:tc>
                  <a:txBody>
                    <a:bodyPr/>
                    <a:lstStyle/>
                    <a:p>
                      <a:endParaRPr sz="1250">
                        <a:latin typeface="Arial"/>
                        <a:cs typeface="Arial"/>
                      </a:endParaRPr>
                    </a:p>
                  </a:txBody>
                  <a:tcPr marL="0" marR="0" marT="0" marB="0">
                    <a:lnL w="4914">
                      <a:solidFill>
                        <a:srgbClr val="000000"/>
                      </a:solidFill>
                      <a:prstDash val="solid"/>
                    </a:lnL>
                    <a:lnT w="4901">
                      <a:solidFill>
                        <a:srgbClr val="000000"/>
                      </a:solidFill>
                      <a:prstDash val="solid"/>
                    </a:lnT>
                  </a:tcPr>
                </a:tc>
                <a:extLst>
                  <a:ext uri="{0D108BD9-81ED-4DB2-BD59-A6C34878D82A}">
                    <a16:rowId xmlns="" xmlns:a16="http://schemas.microsoft.com/office/drawing/2014/main" val="10001"/>
                  </a:ext>
                </a:extLst>
              </a:tr>
            </a:tbl>
          </a:graphicData>
        </a:graphic>
      </p:graphicFrame>
    </p:spTree>
    <p:extLst>
      <p:ext uri="{BB962C8B-B14F-4D97-AF65-F5344CB8AC3E}">
        <p14:creationId xmlns:p14="http://schemas.microsoft.com/office/powerpoint/2010/main" val="3914157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524000" y="0"/>
            <a:ext cx="285750" cy="533400"/>
          </a:xfrm>
          <a:prstGeom prst="rect">
            <a:avLst/>
          </a:prstGeom>
          <a:blipFill>
            <a:blip r:embed="rId3" cstate="print"/>
            <a:stretch>
              <a:fillRect/>
            </a:stretch>
          </a:blipFill>
        </p:spPr>
        <p:txBody>
          <a:bodyPr wrap="square" lIns="0" tIns="0" rIns="0" bIns="0" rtlCol="0"/>
          <a:lstStyle/>
          <a:p>
            <a:endParaRPr/>
          </a:p>
        </p:txBody>
      </p:sp>
      <p:sp>
        <p:nvSpPr>
          <p:cNvPr id="3" name="object 3"/>
          <p:cNvSpPr/>
          <p:nvPr/>
        </p:nvSpPr>
        <p:spPr>
          <a:xfrm>
            <a:off x="1936752" y="134923"/>
            <a:ext cx="8731239" cy="274637"/>
          </a:xfrm>
          <a:prstGeom prst="rect">
            <a:avLst/>
          </a:prstGeom>
          <a:blipFill>
            <a:blip r:embed="rId4" cstate="print"/>
            <a:stretch>
              <a:fillRect/>
            </a:stretch>
          </a:blipFill>
        </p:spPr>
        <p:txBody>
          <a:bodyPr wrap="square" lIns="0" tIns="0" rIns="0" bIns="0" rtlCol="0"/>
          <a:lstStyle/>
          <a:p>
            <a:endParaRPr/>
          </a:p>
        </p:txBody>
      </p:sp>
      <p:sp>
        <p:nvSpPr>
          <p:cNvPr id="4" name="object 4"/>
          <p:cNvSpPr/>
          <p:nvPr/>
        </p:nvSpPr>
        <p:spPr>
          <a:xfrm>
            <a:off x="1933575" y="134866"/>
            <a:ext cx="138430" cy="136525"/>
          </a:xfrm>
          <a:custGeom>
            <a:avLst/>
            <a:gdLst/>
            <a:ahLst/>
            <a:cxnLst/>
            <a:rect l="l" t="t" r="r" b="b"/>
            <a:pathLst>
              <a:path w="138429" h="136525">
                <a:moveTo>
                  <a:pt x="0" y="136529"/>
                </a:moveTo>
                <a:lnTo>
                  <a:pt x="138112" y="136529"/>
                </a:lnTo>
                <a:lnTo>
                  <a:pt x="138112" y="0"/>
                </a:lnTo>
                <a:lnTo>
                  <a:pt x="0" y="0"/>
                </a:lnTo>
                <a:lnTo>
                  <a:pt x="0" y="136529"/>
                </a:lnTo>
                <a:close/>
              </a:path>
            </a:pathLst>
          </a:custGeom>
          <a:solidFill>
            <a:srgbClr val="D6D6EB"/>
          </a:solidFill>
        </p:spPr>
        <p:txBody>
          <a:bodyPr wrap="square" lIns="0" tIns="0" rIns="0" bIns="0" rtlCol="0"/>
          <a:lstStyle/>
          <a:p>
            <a:endParaRPr/>
          </a:p>
        </p:txBody>
      </p:sp>
      <p:sp>
        <p:nvSpPr>
          <p:cNvPr id="5" name="object 5"/>
          <p:cNvSpPr/>
          <p:nvPr/>
        </p:nvSpPr>
        <p:spPr>
          <a:xfrm>
            <a:off x="2071689" y="1"/>
            <a:ext cx="139700" cy="135255"/>
          </a:xfrm>
          <a:custGeom>
            <a:avLst/>
            <a:gdLst/>
            <a:ahLst/>
            <a:cxnLst/>
            <a:rect l="l" t="t" r="r" b="b"/>
            <a:pathLst>
              <a:path w="139700" h="135255">
                <a:moveTo>
                  <a:pt x="0" y="134933"/>
                </a:moveTo>
                <a:lnTo>
                  <a:pt x="139695" y="134933"/>
                </a:lnTo>
                <a:lnTo>
                  <a:pt x="139695" y="59"/>
                </a:lnTo>
                <a:lnTo>
                  <a:pt x="0" y="59"/>
                </a:lnTo>
                <a:lnTo>
                  <a:pt x="0" y="134933"/>
                </a:lnTo>
              </a:path>
            </a:pathLst>
          </a:custGeom>
          <a:solidFill>
            <a:srgbClr val="D6D6EB"/>
          </a:solidFill>
        </p:spPr>
        <p:txBody>
          <a:bodyPr wrap="square" lIns="0" tIns="0" rIns="0" bIns="0" rtlCol="0"/>
          <a:lstStyle/>
          <a:p>
            <a:endParaRPr/>
          </a:p>
        </p:txBody>
      </p:sp>
      <p:sp>
        <p:nvSpPr>
          <p:cNvPr id="6" name="object 6"/>
          <p:cNvSpPr/>
          <p:nvPr/>
        </p:nvSpPr>
        <p:spPr>
          <a:xfrm>
            <a:off x="2071689" y="134919"/>
            <a:ext cx="139700" cy="141605"/>
          </a:xfrm>
          <a:custGeom>
            <a:avLst/>
            <a:gdLst/>
            <a:ahLst/>
            <a:cxnLst/>
            <a:rect l="l" t="t" r="r" b="b"/>
            <a:pathLst>
              <a:path w="139700" h="141604">
                <a:moveTo>
                  <a:pt x="0" y="141291"/>
                </a:moveTo>
                <a:lnTo>
                  <a:pt x="139695" y="141291"/>
                </a:lnTo>
                <a:lnTo>
                  <a:pt x="139695" y="0"/>
                </a:lnTo>
                <a:lnTo>
                  <a:pt x="0" y="0"/>
                </a:lnTo>
                <a:lnTo>
                  <a:pt x="0" y="141291"/>
                </a:lnTo>
                <a:close/>
              </a:path>
            </a:pathLst>
          </a:custGeom>
          <a:solidFill>
            <a:srgbClr val="A8ABD6"/>
          </a:solidFill>
        </p:spPr>
        <p:txBody>
          <a:bodyPr wrap="square" lIns="0" tIns="0" rIns="0" bIns="0" rtlCol="0"/>
          <a:lstStyle/>
          <a:p>
            <a:endParaRPr/>
          </a:p>
        </p:txBody>
      </p:sp>
      <p:sp>
        <p:nvSpPr>
          <p:cNvPr id="7" name="object 7"/>
          <p:cNvSpPr/>
          <p:nvPr/>
        </p:nvSpPr>
        <p:spPr>
          <a:xfrm>
            <a:off x="1798642" y="274627"/>
            <a:ext cx="136525" cy="135255"/>
          </a:xfrm>
          <a:custGeom>
            <a:avLst/>
            <a:gdLst/>
            <a:ahLst/>
            <a:cxnLst/>
            <a:rect l="l" t="t" r="r" b="b"/>
            <a:pathLst>
              <a:path w="136525" h="135254">
                <a:moveTo>
                  <a:pt x="0" y="134933"/>
                </a:moveTo>
                <a:lnTo>
                  <a:pt x="136517" y="134933"/>
                </a:lnTo>
                <a:lnTo>
                  <a:pt x="136517" y="0"/>
                </a:lnTo>
                <a:lnTo>
                  <a:pt x="0" y="0"/>
                </a:lnTo>
                <a:lnTo>
                  <a:pt x="0" y="134933"/>
                </a:lnTo>
                <a:close/>
              </a:path>
            </a:pathLst>
          </a:custGeom>
          <a:solidFill>
            <a:srgbClr val="D6D6EB"/>
          </a:solidFill>
        </p:spPr>
        <p:txBody>
          <a:bodyPr wrap="square" lIns="0" tIns="0" rIns="0" bIns="0" rtlCol="0"/>
          <a:lstStyle/>
          <a:p>
            <a:endParaRPr/>
          </a:p>
        </p:txBody>
      </p:sp>
      <p:sp>
        <p:nvSpPr>
          <p:cNvPr id="8" name="object 8"/>
          <p:cNvSpPr/>
          <p:nvPr/>
        </p:nvSpPr>
        <p:spPr>
          <a:xfrm>
            <a:off x="1655767" y="136451"/>
            <a:ext cx="141605" cy="138430"/>
          </a:xfrm>
          <a:custGeom>
            <a:avLst/>
            <a:gdLst/>
            <a:ahLst/>
            <a:cxnLst/>
            <a:rect l="l" t="t" r="r" b="b"/>
            <a:pathLst>
              <a:path w="141604" h="138429">
                <a:moveTo>
                  <a:pt x="0" y="138112"/>
                </a:moveTo>
                <a:lnTo>
                  <a:pt x="141279" y="138112"/>
                </a:lnTo>
                <a:lnTo>
                  <a:pt x="141279" y="0"/>
                </a:lnTo>
                <a:lnTo>
                  <a:pt x="0" y="0"/>
                </a:lnTo>
                <a:lnTo>
                  <a:pt x="0" y="138112"/>
                </a:lnTo>
                <a:close/>
              </a:path>
            </a:pathLst>
          </a:custGeom>
          <a:solidFill>
            <a:srgbClr val="00178F"/>
          </a:solidFill>
        </p:spPr>
        <p:txBody>
          <a:bodyPr wrap="square" lIns="0" tIns="0" rIns="0" bIns="0" rtlCol="0"/>
          <a:lstStyle/>
          <a:p>
            <a:endParaRPr/>
          </a:p>
        </p:txBody>
      </p:sp>
      <p:sp>
        <p:nvSpPr>
          <p:cNvPr id="9" name="object 9"/>
          <p:cNvSpPr/>
          <p:nvPr/>
        </p:nvSpPr>
        <p:spPr>
          <a:xfrm>
            <a:off x="1933575" y="271447"/>
            <a:ext cx="138430" cy="138430"/>
          </a:xfrm>
          <a:custGeom>
            <a:avLst/>
            <a:gdLst/>
            <a:ahLst/>
            <a:cxnLst/>
            <a:rect l="l" t="t" r="r" b="b"/>
            <a:pathLst>
              <a:path w="138429" h="138429">
                <a:moveTo>
                  <a:pt x="0" y="138112"/>
                </a:moveTo>
                <a:lnTo>
                  <a:pt x="138112" y="138112"/>
                </a:lnTo>
                <a:lnTo>
                  <a:pt x="138112" y="0"/>
                </a:lnTo>
                <a:lnTo>
                  <a:pt x="0" y="0"/>
                </a:lnTo>
                <a:lnTo>
                  <a:pt x="0" y="138112"/>
                </a:lnTo>
                <a:close/>
              </a:path>
            </a:pathLst>
          </a:custGeom>
          <a:solidFill>
            <a:srgbClr val="A8ABD6"/>
          </a:solidFill>
        </p:spPr>
        <p:txBody>
          <a:bodyPr wrap="square" lIns="0" tIns="0" rIns="0" bIns="0" rtlCol="0"/>
          <a:lstStyle/>
          <a:p>
            <a:endParaRPr/>
          </a:p>
        </p:txBody>
      </p:sp>
      <p:sp>
        <p:nvSpPr>
          <p:cNvPr id="10" name="object 10"/>
          <p:cNvSpPr/>
          <p:nvPr/>
        </p:nvSpPr>
        <p:spPr>
          <a:xfrm>
            <a:off x="1798642" y="409582"/>
            <a:ext cx="136525" cy="136525"/>
          </a:xfrm>
          <a:custGeom>
            <a:avLst/>
            <a:gdLst/>
            <a:ahLst/>
            <a:cxnLst/>
            <a:rect l="l" t="t" r="r" b="b"/>
            <a:pathLst>
              <a:path w="136525" h="136525">
                <a:moveTo>
                  <a:pt x="0" y="136529"/>
                </a:moveTo>
                <a:lnTo>
                  <a:pt x="136517" y="136529"/>
                </a:lnTo>
                <a:lnTo>
                  <a:pt x="136517" y="0"/>
                </a:lnTo>
                <a:lnTo>
                  <a:pt x="0" y="0"/>
                </a:lnTo>
                <a:lnTo>
                  <a:pt x="0" y="136529"/>
                </a:lnTo>
                <a:close/>
              </a:path>
            </a:pathLst>
          </a:custGeom>
          <a:solidFill>
            <a:srgbClr val="A8ABD6"/>
          </a:solidFill>
        </p:spPr>
        <p:txBody>
          <a:bodyPr wrap="square" lIns="0" tIns="0" rIns="0" bIns="0" rtlCol="0"/>
          <a:lstStyle/>
          <a:p>
            <a:endParaRPr/>
          </a:p>
        </p:txBody>
      </p:sp>
      <p:sp>
        <p:nvSpPr>
          <p:cNvPr id="11" name="object 11"/>
          <p:cNvSpPr txBox="1">
            <a:spLocks noGrp="1"/>
          </p:cNvSpPr>
          <p:nvPr>
            <p:ph type="title"/>
          </p:nvPr>
        </p:nvSpPr>
        <p:spPr>
          <a:xfrm>
            <a:off x="3082637" y="386011"/>
            <a:ext cx="10245437" cy="620363"/>
          </a:xfrm>
          <a:prstGeom prst="rect">
            <a:avLst/>
          </a:prstGeom>
        </p:spPr>
        <p:txBody>
          <a:bodyPr vert="horz" wrap="square" lIns="0" tIns="0" rIns="0" bIns="0" rtlCol="0" anchor="ctr">
            <a:spAutoFit/>
          </a:bodyPr>
          <a:lstStyle/>
          <a:p>
            <a:pPr marL="80645">
              <a:lnSpc>
                <a:spcPts val="5235"/>
              </a:lnSpc>
            </a:pPr>
            <a:r>
              <a:rPr dirty="0"/>
              <a:t>Sty</a:t>
            </a:r>
            <a:r>
              <a:rPr spc="15" dirty="0"/>
              <a:t>l</a:t>
            </a:r>
            <a:r>
              <a:rPr dirty="0"/>
              <a:t>e</a:t>
            </a:r>
            <a:r>
              <a:rPr spc="90" dirty="0">
                <a:latin typeface="Times New Roman"/>
                <a:cs typeface="Times New Roman"/>
              </a:rPr>
              <a:t> </a:t>
            </a:r>
            <a:r>
              <a:rPr spc="-5" dirty="0"/>
              <a:t>5</a:t>
            </a:r>
            <a:r>
              <a:rPr dirty="0"/>
              <a:t>:</a:t>
            </a:r>
            <a:r>
              <a:rPr spc="25" dirty="0">
                <a:latin typeface="Times New Roman"/>
                <a:cs typeface="Times New Roman"/>
              </a:rPr>
              <a:t> </a:t>
            </a:r>
            <a:r>
              <a:rPr dirty="0"/>
              <a:t>Bla</a:t>
            </a:r>
            <a:r>
              <a:rPr spc="10" dirty="0"/>
              <a:t>c</a:t>
            </a:r>
            <a:r>
              <a:rPr dirty="0"/>
              <a:t>kboard</a:t>
            </a:r>
          </a:p>
        </p:txBody>
      </p:sp>
      <p:sp>
        <p:nvSpPr>
          <p:cNvPr id="12" name="object 12"/>
          <p:cNvSpPr txBox="1">
            <a:spLocks noGrp="1"/>
          </p:cNvSpPr>
          <p:nvPr>
            <p:ph idx="1"/>
          </p:nvPr>
        </p:nvSpPr>
        <p:spPr>
          <a:prstGeom prst="rect">
            <a:avLst/>
          </a:prstGeom>
        </p:spPr>
        <p:txBody>
          <a:bodyPr vert="horz" wrap="square" lIns="0" tIns="0" rIns="0" bIns="0" rtlCol="0">
            <a:spAutoFit/>
          </a:bodyPr>
          <a:lstStyle/>
          <a:p>
            <a:pPr marL="355600" indent="-342900">
              <a:lnSpc>
                <a:spcPct val="100000"/>
              </a:lnSpc>
              <a:buClr>
                <a:srgbClr val="00007C"/>
              </a:buClr>
              <a:buSzPct val="75000"/>
              <a:buFont typeface="Wingdings"/>
              <a:buChar char=""/>
              <a:tabLst>
                <a:tab pos="355600" algn="l"/>
              </a:tabLst>
            </a:pPr>
            <a:r>
              <a:rPr spc="-10" dirty="0"/>
              <a:t>S</a:t>
            </a:r>
            <a:r>
              <a:rPr spc="-5" dirty="0"/>
              <a:t>eman</a:t>
            </a:r>
            <a:r>
              <a:rPr spc="-20" dirty="0"/>
              <a:t>t</a:t>
            </a:r>
            <a:r>
              <a:rPr spc="-5" dirty="0"/>
              <a:t>i</a:t>
            </a:r>
            <a:r>
              <a:rPr spc="-10" dirty="0"/>
              <a:t>c</a:t>
            </a:r>
            <a:r>
              <a:rPr dirty="0"/>
              <a:t>s</a:t>
            </a:r>
          </a:p>
          <a:p>
            <a:pPr marL="750570" marR="1114425" lvl="1" indent="-280670">
              <a:lnSpc>
                <a:spcPts val="2000"/>
              </a:lnSpc>
              <a:spcBef>
                <a:spcPts val="445"/>
              </a:spcBef>
              <a:buClr>
                <a:srgbClr val="9898CC"/>
              </a:buClr>
              <a:buSzPct val="80555"/>
              <a:buFont typeface="Wingdings"/>
              <a:buChar char=""/>
              <a:tabLst>
                <a:tab pos="751205" algn="l"/>
              </a:tabLst>
            </a:pPr>
            <a:r>
              <a:rPr sz="1800" spc="-5" dirty="0">
                <a:latin typeface="Arial"/>
                <a:cs typeface="Arial"/>
              </a:rPr>
              <a:t>C</a:t>
            </a:r>
            <a:r>
              <a:rPr sz="1800" spc="-10" dirty="0">
                <a:latin typeface="Arial"/>
                <a:cs typeface="Arial"/>
              </a:rPr>
              <a:t>l</a:t>
            </a:r>
            <a:r>
              <a:rPr sz="1800" spc="-5" dirty="0">
                <a:latin typeface="Arial"/>
                <a:cs typeface="Arial"/>
              </a:rPr>
              <a:t>i</a:t>
            </a:r>
            <a:r>
              <a:rPr sz="1800" spc="-10" dirty="0">
                <a:latin typeface="Arial"/>
                <a:cs typeface="Arial"/>
              </a:rPr>
              <a:t>e</a:t>
            </a:r>
            <a:r>
              <a:rPr sz="1800" spc="-15" dirty="0">
                <a:latin typeface="Arial"/>
                <a:cs typeface="Arial"/>
              </a:rPr>
              <a:t>n</a:t>
            </a:r>
            <a:r>
              <a:rPr sz="1800" spc="-5" dirty="0">
                <a:latin typeface="Arial"/>
                <a:cs typeface="Arial"/>
              </a:rPr>
              <a:t>t</a:t>
            </a:r>
            <a:r>
              <a:rPr sz="1800" spc="65" dirty="0">
                <a:latin typeface="Times New Roman"/>
                <a:cs typeface="Times New Roman"/>
              </a:rPr>
              <a:t> </a:t>
            </a:r>
            <a:r>
              <a:rPr sz="1800" dirty="0">
                <a:latin typeface="Arial"/>
                <a:cs typeface="Arial"/>
              </a:rPr>
              <a:t>com</a:t>
            </a:r>
            <a:r>
              <a:rPr sz="1800" spc="-10" dirty="0">
                <a:latin typeface="Arial"/>
                <a:cs typeface="Arial"/>
              </a:rPr>
              <a:t>p</a:t>
            </a:r>
            <a:r>
              <a:rPr sz="1800" spc="-5" dirty="0">
                <a:latin typeface="Arial"/>
                <a:cs typeface="Arial"/>
              </a:rPr>
              <a:t>o</a:t>
            </a:r>
            <a:r>
              <a:rPr sz="1800" spc="-10" dirty="0">
                <a:latin typeface="Arial"/>
                <a:cs typeface="Arial"/>
              </a:rPr>
              <a:t>n</a:t>
            </a:r>
            <a:r>
              <a:rPr sz="1800" spc="-5" dirty="0">
                <a:latin typeface="Arial"/>
                <a:cs typeface="Arial"/>
              </a:rPr>
              <a:t>e</a:t>
            </a:r>
            <a:r>
              <a:rPr sz="1800" spc="-10" dirty="0">
                <a:latin typeface="Arial"/>
                <a:cs typeface="Arial"/>
              </a:rPr>
              <a:t>nts</a:t>
            </a:r>
            <a:r>
              <a:rPr sz="1800" spc="20" dirty="0">
                <a:latin typeface="Times New Roman"/>
                <a:cs typeface="Times New Roman"/>
              </a:rPr>
              <a:t> </a:t>
            </a:r>
            <a:r>
              <a:rPr sz="1800" spc="-5" dirty="0">
                <a:latin typeface="Arial"/>
                <a:cs typeface="Arial"/>
              </a:rPr>
              <a:t>e</a:t>
            </a:r>
            <a:r>
              <a:rPr sz="1800" spc="-10" dirty="0">
                <a:latin typeface="Arial"/>
                <a:cs typeface="Arial"/>
              </a:rPr>
              <a:t>n</a:t>
            </a:r>
            <a:r>
              <a:rPr sz="1800" dirty="0">
                <a:latin typeface="Arial"/>
                <a:cs typeface="Arial"/>
              </a:rPr>
              <a:t>ca</a:t>
            </a:r>
            <a:r>
              <a:rPr sz="1800" spc="-10" dirty="0">
                <a:latin typeface="Arial"/>
                <a:cs typeface="Arial"/>
              </a:rPr>
              <a:t>p</a:t>
            </a:r>
            <a:r>
              <a:rPr sz="1800" dirty="0">
                <a:latin typeface="Arial"/>
                <a:cs typeface="Arial"/>
              </a:rPr>
              <a:t>su</a:t>
            </a:r>
            <a:r>
              <a:rPr sz="1800" spc="-10" dirty="0">
                <a:latin typeface="Arial"/>
                <a:cs typeface="Arial"/>
              </a:rPr>
              <a:t>l</a:t>
            </a:r>
            <a:r>
              <a:rPr sz="1800" spc="-5" dirty="0">
                <a:latin typeface="Arial"/>
                <a:cs typeface="Arial"/>
              </a:rPr>
              <a:t>at</a:t>
            </a:r>
            <a:r>
              <a:rPr sz="1800" dirty="0">
                <a:latin typeface="Arial"/>
                <a:cs typeface="Arial"/>
              </a:rPr>
              <a:t>e</a:t>
            </a:r>
            <a:r>
              <a:rPr sz="1800" spc="10" dirty="0">
                <a:latin typeface="Times New Roman"/>
                <a:cs typeface="Times New Roman"/>
              </a:rPr>
              <a:t> </a:t>
            </a:r>
            <a:r>
              <a:rPr sz="1800" spc="-5" dirty="0">
                <a:latin typeface="Arial"/>
                <a:cs typeface="Arial"/>
              </a:rPr>
              <a:t>i</a:t>
            </a:r>
            <a:r>
              <a:rPr sz="1800" spc="-10" dirty="0">
                <a:latin typeface="Arial"/>
                <a:cs typeface="Arial"/>
              </a:rPr>
              <a:t>n</a:t>
            </a:r>
            <a:r>
              <a:rPr sz="1800" spc="-5" dirty="0">
                <a:latin typeface="Arial"/>
                <a:cs typeface="Arial"/>
              </a:rPr>
              <a:t>d</a:t>
            </a:r>
            <a:r>
              <a:rPr sz="1800" spc="-10" dirty="0">
                <a:latin typeface="Arial"/>
                <a:cs typeface="Arial"/>
              </a:rPr>
              <a:t>i</a:t>
            </a:r>
            <a:r>
              <a:rPr sz="1800" dirty="0">
                <a:latin typeface="Arial"/>
                <a:cs typeface="Arial"/>
              </a:rPr>
              <a:t>vi</a:t>
            </a:r>
            <a:r>
              <a:rPr sz="1800" spc="-10" dirty="0">
                <a:latin typeface="Arial"/>
                <a:cs typeface="Arial"/>
              </a:rPr>
              <a:t>d</a:t>
            </a:r>
            <a:r>
              <a:rPr sz="1800" spc="-5" dirty="0">
                <a:latin typeface="Arial"/>
                <a:cs typeface="Arial"/>
              </a:rPr>
              <a:t>u</a:t>
            </a:r>
            <a:r>
              <a:rPr sz="1800" spc="-10" dirty="0">
                <a:latin typeface="Arial"/>
                <a:cs typeface="Arial"/>
              </a:rPr>
              <a:t>a</a:t>
            </a:r>
            <a:r>
              <a:rPr sz="1800" dirty="0">
                <a:latin typeface="Arial"/>
                <a:cs typeface="Arial"/>
              </a:rPr>
              <a:t>l</a:t>
            </a:r>
            <a:r>
              <a:rPr sz="1800" spc="70" dirty="0">
                <a:latin typeface="Times New Roman"/>
                <a:cs typeface="Times New Roman"/>
              </a:rPr>
              <a:t> </a:t>
            </a:r>
            <a:r>
              <a:rPr sz="1800" spc="-5" dirty="0">
                <a:latin typeface="Arial"/>
                <a:cs typeface="Arial"/>
              </a:rPr>
              <a:t>p</a:t>
            </a:r>
            <a:r>
              <a:rPr sz="1800" spc="-10" dirty="0">
                <a:latin typeface="Arial"/>
                <a:cs typeface="Arial"/>
              </a:rPr>
              <a:t>i</a:t>
            </a:r>
            <a:r>
              <a:rPr sz="1800" spc="-5" dirty="0">
                <a:latin typeface="Arial"/>
                <a:cs typeface="Arial"/>
              </a:rPr>
              <a:t>ec</a:t>
            </a:r>
            <a:r>
              <a:rPr sz="1800" spc="-10" dirty="0">
                <a:latin typeface="Arial"/>
                <a:cs typeface="Arial"/>
              </a:rPr>
              <a:t>e</a:t>
            </a:r>
            <a:r>
              <a:rPr sz="1800" dirty="0">
                <a:latin typeface="Arial"/>
                <a:cs typeface="Arial"/>
              </a:rPr>
              <a:t>s</a:t>
            </a:r>
            <a:r>
              <a:rPr sz="1800" spc="60" dirty="0">
                <a:latin typeface="Times New Roman"/>
                <a:cs typeface="Times New Roman"/>
              </a:rPr>
              <a:t> </a:t>
            </a:r>
            <a:r>
              <a:rPr sz="1800" spc="-15" dirty="0">
                <a:latin typeface="Arial"/>
                <a:cs typeface="Arial"/>
              </a:rPr>
              <a:t>o</a:t>
            </a:r>
            <a:r>
              <a:rPr sz="1800" spc="-5" dirty="0">
                <a:latin typeface="Arial"/>
                <a:cs typeface="Arial"/>
              </a:rPr>
              <a:t>f</a:t>
            </a:r>
            <a:r>
              <a:rPr sz="1800" spc="60" dirty="0">
                <a:latin typeface="Times New Roman"/>
                <a:cs typeface="Times New Roman"/>
              </a:rPr>
              <a:t> </a:t>
            </a:r>
            <a:r>
              <a:rPr sz="1800" spc="-5" dirty="0">
                <a:latin typeface="Arial"/>
                <a:cs typeface="Arial"/>
              </a:rPr>
              <a:t>a</a:t>
            </a:r>
            <a:r>
              <a:rPr sz="1800" spc="-10" dirty="0">
                <a:latin typeface="Arial"/>
                <a:cs typeface="Arial"/>
              </a:rPr>
              <a:t>p</a:t>
            </a:r>
            <a:r>
              <a:rPr sz="1800" spc="-5" dirty="0">
                <a:latin typeface="Arial"/>
                <a:cs typeface="Arial"/>
              </a:rPr>
              <a:t>p</a:t>
            </a:r>
            <a:r>
              <a:rPr sz="1800" spc="-10" dirty="0">
                <a:latin typeface="Arial"/>
                <a:cs typeface="Arial"/>
              </a:rPr>
              <a:t>l</a:t>
            </a:r>
            <a:r>
              <a:rPr sz="1800" spc="-5" dirty="0">
                <a:latin typeface="Arial"/>
                <a:cs typeface="Arial"/>
              </a:rPr>
              <a:t>ic</a:t>
            </a:r>
            <a:r>
              <a:rPr sz="1800" spc="-10" dirty="0">
                <a:latin typeface="Arial"/>
                <a:cs typeface="Arial"/>
              </a:rPr>
              <a:t>a</a:t>
            </a:r>
            <a:r>
              <a:rPr sz="1800" dirty="0">
                <a:latin typeface="Arial"/>
                <a:cs typeface="Arial"/>
              </a:rPr>
              <a:t>tion</a:t>
            </a:r>
            <a:r>
              <a:rPr sz="1800" dirty="0">
                <a:latin typeface="Times New Roman"/>
                <a:cs typeface="Times New Roman"/>
              </a:rPr>
              <a:t> </a:t>
            </a:r>
            <a:r>
              <a:rPr sz="1800" dirty="0">
                <a:latin typeface="Arial"/>
                <a:cs typeface="Arial"/>
              </a:rPr>
              <a:t>fu</a:t>
            </a:r>
            <a:r>
              <a:rPr sz="1800" spc="-10" dirty="0">
                <a:latin typeface="Arial"/>
                <a:cs typeface="Arial"/>
              </a:rPr>
              <a:t>n</a:t>
            </a:r>
            <a:r>
              <a:rPr sz="1800" dirty="0">
                <a:latin typeface="Arial"/>
                <a:cs typeface="Arial"/>
              </a:rPr>
              <a:t>ctio</a:t>
            </a:r>
            <a:r>
              <a:rPr sz="1800" spc="-10" dirty="0">
                <a:latin typeface="Arial"/>
                <a:cs typeface="Arial"/>
              </a:rPr>
              <a:t>n</a:t>
            </a:r>
            <a:r>
              <a:rPr sz="1800" spc="-5" dirty="0">
                <a:latin typeface="Arial"/>
                <a:cs typeface="Arial"/>
              </a:rPr>
              <a:t>a</a:t>
            </a:r>
            <a:r>
              <a:rPr sz="1800" spc="-10" dirty="0">
                <a:latin typeface="Arial"/>
                <a:cs typeface="Arial"/>
              </a:rPr>
              <a:t>l</a:t>
            </a:r>
            <a:r>
              <a:rPr sz="1800" spc="-5" dirty="0">
                <a:latin typeface="Arial"/>
                <a:cs typeface="Arial"/>
              </a:rPr>
              <a:t>ity</a:t>
            </a:r>
            <a:endParaRPr sz="1800">
              <a:latin typeface="Arial"/>
              <a:cs typeface="Arial"/>
            </a:endParaRPr>
          </a:p>
          <a:p>
            <a:pPr marL="750570" lvl="1" indent="-280670">
              <a:lnSpc>
                <a:spcPct val="100000"/>
              </a:lnSpc>
              <a:spcBef>
                <a:spcPts val="655"/>
              </a:spcBef>
              <a:buClr>
                <a:srgbClr val="9898CC"/>
              </a:buClr>
              <a:buSzPct val="80555"/>
              <a:buFont typeface="Wingdings"/>
              <a:buChar char=""/>
              <a:tabLst>
                <a:tab pos="751205" algn="l"/>
              </a:tabLst>
            </a:pPr>
            <a:r>
              <a:rPr sz="1800" dirty="0">
                <a:latin typeface="Arial"/>
                <a:cs typeface="Arial"/>
              </a:rPr>
              <a:t>Inter</a:t>
            </a:r>
            <a:r>
              <a:rPr sz="1800" spc="-10" dirty="0">
                <a:latin typeface="Arial"/>
                <a:cs typeface="Arial"/>
              </a:rPr>
              <a:t>a</a:t>
            </a:r>
            <a:r>
              <a:rPr sz="1800" dirty="0">
                <a:latin typeface="Arial"/>
                <a:cs typeface="Arial"/>
              </a:rPr>
              <a:t>cti</a:t>
            </a:r>
            <a:r>
              <a:rPr sz="1800" spc="-20" dirty="0">
                <a:latin typeface="Arial"/>
                <a:cs typeface="Arial"/>
              </a:rPr>
              <a:t>o</a:t>
            </a:r>
            <a:r>
              <a:rPr sz="1800" dirty="0">
                <a:latin typeface="Arial"/>
                <a:cs typeface="Arial"/>
              </a:rPr>
              <a:t>n</a:t>
            </a:r>
            <a:r>
              <a:rPr sz="1800" spc="10" dirty="0">
                <a:latin typeface="Times New Roman"/>
                <a:cs typeface="Times New Roman"/>
              </a:rPr>
              <a:t> </a:t>
            </a:r>
            <a:r>
              <a:rPr sz="1800" spc="-5" dirty="0">
                <a:latin typeface="Arial"/>
                <a:cs typeface="Arial"/>
              </a:rPr>
              <a:t>b</a:t>
            </a:r>
            <a:r>
              <a:rPr sz="1800" spc="-10" dirty="0">
                <a:latin typeface="Arial"/>
                <a:cs typeface="Arial"/>
              </a:rPr>
              <a:t>e</a:t>
            </a:r>
            <a:r>
              <a:rPr sz="1800" dirty="0">
                <a:latin typeface="Arial"/>
                <a:cs typeface="Arial"/>
              </a:rPr>
              <a:t>t</a:t>
            </a:r>
            <a:r>
              <a:rPr sz="1800" spc="-40" dirty="0">
                <a:latin typeface="Arial"/>
                <a:cs typeface="Arial"/>
              </a:rPr>
              <a:t>w</a:t>
            </a:r>
            <a:r>
              <a:rPr sz="1800" spc="-5" dirty="0">
                <a:latin typeface="Arial"/>
                <a:cs typeface="Arial"/>
              </a:rPr>
              <a:t>e</a:t>
            </a:r>
            <a:r>
              <a:rPr sz="1800" spc="-10" dirty="0">
                <a:latin typeface="Arial"/>
                <a:cs typeface="Arial"/>
              </a:rPr>
              <a:t>e</a:t>
            </a:r>
            <a:r>
              <a:rPr sz="1800" dirty="0">
                <a:latin typeface="Arial"/>
                <a:cs typeface="Arial"/>
              </a:rPr>
              <a:t>n</a:t>
            </a:r>
            <a:r>
              <a:rPr sz="1800" spc="55" dirty="0">
                <a:latin typeface="Times New Roman"/>
                <a:cs typeface="Times New Roman"/>
              </a:rPr>
              <a:t> </a:t>
            </a:r>
            <a:r>
              <a:rPr sz="1800" dirty="0">
                <a:latin typeface="Arial"/>
                <a:cs typeface="Arial"/>
              </a:rPr>
              <a:t>cl</a:t>
            </a:r>
            <a:r>
              <a:rPr sz="1800" spc="-10" dirty="0">
                <a:latin typeface="Arial"/>
                <a:cs typeface="Arial"/>
              </a:rPr>
              <a:t>i</a:t>
            </a:r>
            <a:r>
              <a:rPr sz="1800" spc="-5" dirty="0">
                <a:latin typeface="Arial"/>
                <a:cs typeface="Arial"/>
              </a:rPr>
              <a:t>e</a:t>
            </a:r>
            <a:r>
              <a:rPr sz="1800" spc="-10" dirty="0">
                <a:latin typeface="Arial"/>
                <a:cs typeface="Arial"/>
              </a:rPr>
              <a:t>nts</a:t>
            </a:r>
            <a:r>
              <a:rPr sz="1800" spc="20" dirty="0">
                <a:latin typeface="Times New Roman"/>
                <a:cs typeface="Times New Roman"/>
              </a:rPr>
              <a:t> </a:t>
            </a:r>
            <a:r>
              <a:rPr sz="1800" dirty="0">
                <a:latin typeface="Arial"/>
                <a:cs typeface="Arial"/>
              </a:rPr>
              <a:t>tak</a:t>
            </a:r>
            <a:r>
              <a:rPr sz="1800" spc="-10" dirty="0">
                <a:latin typeface="Arial"/>
                <a:cs typeface="Arial"/>
              </a:rPr>
              <a:t>e</a:t>
            </a:r>
            <a:r>
              <a:rPr sz="1800" dirty="0">
                <a:latin typeface="Arial"/>
                <a:cs typeface="Arial"/>
              </a:rPr>
              <a:t>s</a:t>
            </a:r>
            <a:r>
              <a:rPr sz="1800" spc="35" dirty="0">
                <a:latin typeface="Times New Roman"/>
                <a:cs typeface="Times New Roman"/>
              </a:rPr>
              <a:t> </a:t>
            </a:r>
            <a:r>
              <a:rPr sz="1800" spc="-5" dirty="0">
                <a:latin typeface="Arial"/>
                <a:cs typeface="Arial"/>
              </a:rPr>
              <a:t>p</a:t>
            </a:r>
            <a:r>
              <a:rPr sz="1800" spc="-10" dirty="0">
                <a:latin typeface="Arial"/>
                <a:cs typeface="Arial"/>
              </a:rPr>
              <a:t>l</a:t>
            </a:r>
            <a:r>
              <a:rPr sz="1800" spc="-5" dirty="0">
                <a:latin typeface="Arial"/>
                <a:cs typeface="Arial"/>
              </a:rPr>
              <a:t>ac</a:t>
            </a:r>
            <a:r>
              <a:rPr sz="1800" dirty="0">
                <a:latin typeface="Arial"/>
                <a:cs typeface="Arial"/>
              </a:rPr>
              <a:t>e</a:t>
            </a:r>
            <a:r>
              <a:rPr sz="1800" spc="55" dirty="0">
                <a:latin typeface="Times New Roman"/>
                <a:cs typeface="Times New Roman"/>
              </a:rPr>
              <a:t> </a:t>
            </a:r>
            <a:r>
              <a:rPr sz="1800" spc="-5" dirty="0">
                <a:latin typeface="Arial"/>
                <a:cs typeface="Arial"/>
              </a:rPr>
              <a:t>o</a:t>
            </a:r>
            <a:r>
              <a:rPr sz="1800" spc="-10" dirty="0">
                <a:latin typeface="Arial"/>
                <a:cs typeface="Arial"/>
              </a:rPr>
              <a:t>n</a:t>
            </a:r>
            <a:r>
              <a:rPr sz="1800" spc="-5" dirty="0">
                <a:latin typeface="Arial"/>
                <a:cs typeface="Arial"/>
              </a:rPr>
              <a:t>l</a:t>
            </a:r>
            <a:r>
              <a:rPr sz="1800" dirty="0">
                <a:latin typeface="Arial"/>
                <a:cs typeface="Arial"/>
              </a:rPr>
              <a:t>y</a:t>
            </a:r>
            <a:r>
              <a:rPr sz="1800" spc="50" dirty="0">
                <a:latin typeface="Times New Roman"/>
                <a:cs typeface="Times New Roman"/>
              </a:rPr>
              <a:t> </a:t>
            </a:r>
            <a:r>
              <a:rPr sz="1800" dirty="0">
                <a:latin typeface="Arial"/>
                <a:cs typeface="Arial"/>
              </a:rPr>
              <a:t>thr</a:t>
            </a:r>
            <a:r>
              <a:rPr sz="1800" spc="-10" dirty="0">
                <a:latin typeface="Arial"/>
                <a:cs typeface="Arial"/>
              </a:rPr>
              <a:t>o</a:t>
            </a:r>
            <a:r>
              <a:rPr sz="1800" spc="-5" dirty="0">
                <a:latin typeface="Arial"/>
                <a:cs typeface="Arial"/>
              </a:rPr>
              <a:t>u</a:t>
            </a:r>
            <a:r>
              <a:rPr sz="1800" spc="-10" dirty="0">
                <a:latin typeface="Arial"/>
                <a:cs typeface="Arial"/>
              </a:rPr>
              <a:t>g</a:t>
            </a:r>
            <a:r>
              <a:rPr sz="1800" dirty="0">
                <a:latin typeface="Arial"/>
                <a:cs typeface="Arial"/>
              </a:rPr>
              <a:t>h</a:t>
            </a:r>
            <a:r>
              <a:rPr sz="1800" spc="25" dirty="0">
                <a:latin typeface="Times New Roman"/>
                <a:cs typeface="Times New Roman"/>
              </a:rPr>
              <a:t> </a:t>
            </a:r>
            <a:r>
              <a:rPr sz="1800" dirty="0">
                <a:latin typeface="Arial"/>
                <a:cs typeface="Arial"/>
              </a:rPr>
              <a:t>the</a:t>
            </a:r>
            <a:r>
              <a:rPr sz="1800" spc="70" dirty="0">
                <a:latin typeface="Times New Roman"/>
                <a:cs typeface="Times New Roman"/>
              </a:rPr>
              <a:t> </a:t>
            </a:r>
            <a:r>
              <a:rPr sz="1800" spc="-5" dirty="0">
                <a:latin typeface="Arial"/>
                <a:cs typeface="Arial"/>
              </a:rPr>
              <a:t>b</a:t>
            </a:r>
            <a:r>
              <a:rPr sz="1800" spc="-10" dirty="0">
                <a:latin typeface="Arial"/>
                <a:cs typeface="Arial"/>
              </a:rPr>
              <a:t>l</a:t>
            </a:r>
            <a:r>
              <a:rPr sz="1800" spc="-5" dirty="0">
                <a:latin typeface="Arial"/>
                <a:cs typeface="Arial"/>
              </a:rPr>
              <a:t>ack</a:t>
            </a:r>
            <a:r>
              <a:rPr sz="1800" spc="-10" dirty="0">
                <a:latin typeface="Arial"/>
                <a:cs typeface="Arial"/>
              </a:rPr>
              <a:t>b</a:t>
            </a:r>
            <a:r>
              <a:rPr sz="1800" spc="-5" dirty="0">
                <a:latin typeface="Arial"/>
                <a:cs typeface="Arial"/>
              </a:rPr>
              <a:t>o</a:t>
            </a:r>
            <a:r>
              <a:rPr sz="1800" spc="-10" dirty="0">
                <a:latin typeface="Arial"/>
                <a:cs typeface="Arial"/>
              </a:rPr>
              <a:t>a</a:t>
            </a:r>
            <a:r>
              <a:rPr sz="1800" dirty="0">
                <a:latin typeface="Arial"/>
                <a:cs typeface="Arial"/>
              </a:rPr>
              <a:t>rd</a:t>
            </a:r>
            <a:endParaRPr sz="1800">
              <a:latin typeface="Arial"/>
              <a:cs typeface="Arial"/>
            </a:endParaRPr>
          </a:p>
          <a:p>
            <a:pPr marL="750570" lvl="1" indent="-280670">
              <a:lnSpc>
                <a:spcPts val="2030"/>
              </a:lnSpc>
              <a:spcBef>
                <a:spcPts val="745"/>
              </a:spcBef>
              <a:buClr>
                <a:srgbClr val="9898CC"/>
              </a:buClr>
              <a:buSzPct val="80555"/>
              <a:buFont typeface="Wingdings"/>
              <a:buChar char=""/>
              <a:tabLst>
                <a:tab pos="751205" algn="l"/>
              </a:tabLst>
            </a:pPr>
            <a:r>
              <a:rPr sz="1800" spc="-5" dirty="0">
                <a:latin typeface="Arial"/>
                <a:cs typeface="Arial"/>
              </a:rPr>
              <a:t>C</a:t>
            </a:r>
            <a:r>
              <a:rPr sz="1800" spc="-10" dirty="0">
                <a:latin typeface="Arial"/>
                <a:cs typeface="Arial"/>
              </a:rPr>
              <a:t>l</a:t>
            </a:r>
            <a:r>
              <a:rPr sz="1800" spc="-5" dirty="0">
                <a:latin typeface="Arial"/>
                <a:cs typeface="Arial"/>
              </a:rPr>
              <a:t>i</a:t>
            </a:r>
            <a:r>
              <a:rPr sz="1800" spc="-10" dirty="0">
                <a:latin typeface="Arial"/>
                <a:cs typeface="Arial"/>
              </a:rPr>
              <a:t>e</a:t>
            </a:r>
            <a:r>
              <a:rPr sz="1800" spc="-15" dirty="0">
                <a:latin typeface="Arial"/>
                <a:cs typeface="Arial"/>
              </a:rPr>
              <a:t>nt</a:t>
            </a:r>
            <a:r>
              <a:rPr sz="1800" spc="-10" dirty="0">
                <a:latin typeface="Arial"/>
                <a:cs typeface="Arial"/>
              </a:rPr>
              <a:t>s</a:t>
            </a:r>
            <a:r>
              <a:rPr sz="1800" spc="30" dirty="0">
                <a:latin typeface="Times New Roman"/>
                <a:cs typeface="Times New Roman"/>
              </a:rPr>
              <a:t> </a:t>
            </a:r>
            <a:r>
              <a:rPr sz="1800" dirty="0">
                <a:latin typeface="Arial"/>
                <a:cs typeface="Arial"/>
              </a:rPr>
              <a:t>make</a:t>
            </a:r>
            <a:r>
              <a:rPr sz="1800" spc="40" dirty="0">
                <a:latin typeface="Times New Roman"/>
                <a:cs typeface="Times New Roman"/>
              </a:rPr>
              <a:t> </a:t>
            </a:r>
            <a:r>
              <a:rPr sz="1800" dirty="0">
                <a:latin typeface="Arial"/>
                <a:cs typeface="Arial"/>
              </a:rPr>
              <a:t>ch</a:t>
            </a:r>
            <a:r>
              <a:rPr sz="1800" spc="-10" dirty="0">
                <a:latin typeface="Arial"/>
                <a:cs typeface="Arial"/>
              </a:rPr>
              <a:t>a</a:t>
            </a:r>
            <a:r>
              <a:rPr sz="1800" spc="-5" dirty="0">
                <a:latin typeface="Arial"/>
                <a:cs typeface="Arial"/>
              </a:rPr>
              <a:t>n</a:t>
            </a:r>
            <a:r>
              <a:rPr sz="1800" spc="-10" dirty="0">
                <a:latin typeface="Arial"/>
                <a:cs typeface="Arial"/>
              </a:rPr>
              <a:t>g</a:t>
            </a:r>
            <a:r>
              <a:rPr sz="1800" spc="-5" dirty="0">
                <a:latin typeface="Arial"/>
                <a:cs typeface="Arial"/>
              </a:rPr>
              <a:t>e</a:t>
            </a:r>
            <a:r>
              <a:rPr sz="1800" dirty="0">
                <a:latin typeface="Arial"/>
                <a:cs typeface="Arial"/>
              </a:rPr>
              <a:t>s</a:t>
            </a:r>
            <a:r>
              <a:rPr sz="1800" spc="60" dirty="0">
                <a:latin typeface="Times New Roman"/>
                <a:cs typeface="Times New Roman"/>
              </a:rPr>
              <a:t> </a:t>
            </a:r>
            <a:r>
              <a:rPr sz="1800" spc="-10" dirty="0">
                <a:latin typeface="Arial"/>
                <a:cs typeface="Arial"/>
              </a:rPr>
              <a:t>to</a:t>
            </a:r>
            <a:r>
              <a:rPr sz="1800" spc="40" dirty="0">
                <a:latin typeface="Times New Roman"/>
                <a:cs typeface="Times New Roman"/>
              </a:rPr>
              <a:t> </a:t>
            </a:r>
            <a:r>
              <a:rPr sz="1800" dirty="0">
                <a:latin typeface="Arial"/>
                <a:cs typeface="Arial"/>
              </a:rPr>
              <a:t>the</a:t>
            </a:r>
            <a:r>
              <a:rPr sz="1800" spc="20" dirty="0">
                <a:latin typeface="Times New Roman"/>
                <a:cs typeface="Times New Roman"/>
              </a:rPr>
              <a:t> </a:t>
            </a:r>
            <a:r>
              <a:rPr sz="1800" spc="-5" dirty="0">
                <a:latin typeface="Arial"/>
                <a:cs typeface="Arial"/>
              </a:rPr>
              <a:t>b</a:t>
            </a:r>
            <a:r>
              <a:rPr sz="1800" spc="-10" dirty="0">
                <a:latin typeface="Arial"/>
                <a:cs typeface="Arial"/>
              </a:rPr>
              <a:t>l</a:t>
            </a:r>
            <a:r>
              <a:rPr sz="1800" spc="-5" dirty="0">
                <a:latin typeface="Arial"/>
                <a:cs typeface="Arial"/>
              </a:rPr>
              <a:t>ack</a:t>
            </a:r>
            <a:r>
              <a:rPr sz="1800" spc="-10" dirty="0">
                <a:latin typeface="Arial"/>
                <a:cs typeface="Arial"/>
              </a:rPr>
              <a:t>b</a:t>
            </a:r>
            <a:r>
              <a:rPr sz="1800" spc="-5" dirty="0">
                <a:latin typeface="Arial"/>
                <a:cs typeface="Arial"/>
              </a:rPr>
              <a:t>o</a:t>
            </a:r>
            <a:r>
              <a:rPr sz="1800" spc="-10" dirty="0">
                <a:latin typeface="Arial"/>
                <a:cs typeface="Arial"/>
              </a:rPr>
              <a:t>a</a:t>
            </a:r>
            <a:r>
              <a:rPr sz="1800" dirty="0">
                <a:latin typeface="Arial"/>
                <a:cs typeface="Arial"/>
              </a:rPr>
              <a:t>rd</a:t>
            </a:r>
            <a:r>
              <a:rPr sz="1800" spc="75" dirty="0">
                <a:latin typeface="Times New Roman"/>
                <a:cs typeface="Times New Roman"/>
              </a:rPr>
              <a:t> </a:t>
            </a:r>
            <a:r>
              <a:rPr sz="1800" dirty="0">
                <a:latin typeface="Arial"/>
                <a:cs typeface="Arial"/>
              </a:rPr>
              <a:t>th</a:t>
            </a:r>
            <a:r>
              <a:rPr sz="1800" spc="-10" dirty="0">
                <a:latin typeface="Arial"/>
                <a:cs typeface="Arial"/>
              </a:rPr>
              <a:t>a</a:t>
            </a:r>
            <a:r>
              <a:rPr sz="1800" spc="-5" dirty="0">
                <a:latin typeface="Arial"/>
                <a:cs typeface="Arial"/>
              </a:rPr>
              <a:t>t</a:t>
            </a:r>
            <a:r>
              <a:rPr sz="1800" spc="30" dirty="0">
                <a:latin typeface="Times New Roman"/>
                <a:cs typeface="Times New Roman"/>
              </a:rPr>
              <a:t> </a:t>
            </a:r>
            <a:r>
              <a:rPr sz="1800" spc="-5" dirty="0">
                <a:latin typeface="Arial"/>
                <a:cs typeface="Arial"/>
              </a:rPr>
              <a:t>l</a:t>
            </a:r>
            <a:r>
              <a:rPr sz="1800" spc="-10" dirty="0">
                <a:latin typeface="Arial"/>
                <a:cs typeface="Arial"/>
              </a:rPr>
              <a:t>e</a:t>
            </a:r>
            <a:r>
              <a:rPr sz="1800" spc="-5" dirty="0">
                <a:latin typeface="Arial"/>
                <a:cs typeface="Arial"/>
              </a:rPr>
              <a:t>a</a:t>
            </a:r>
            <a:r>
              <a:rPr sz="1800" dirty="0">
                <a:latin typeface="Arial"/>
                <a:cs typeface="Arial"/>
              </a:rPr>
              <a:t>d</a:t>
            </a:r>
            <a:r>
              <a:rPr sz="1800" spc="55" dirty="0">
                <a:latin typeface="Times New Roman"/>
                <a:cs typeface="Times New Roman"/>
              </a:rPr>
              <a:t> </a:t>
            </a:r>
            <a:r>
              <a:rPr sz="1800" spc="-5" dirty="0">
                <a:latin typeface="Arial"/>
                <a:cs typeface="Arial"/>
              </a:rPr>
              <a:t>i</a:t>
            </a:r>
            <a:r>
              <a:rPr sz="1800" spc="-10" dirty="0">
                <a:latin typeface="Arial"/>
                <a:cs typeface="Arial"/>
              </a:rPr>
              <a:t>n</a:t>
            </a:r>
            <a:r>
              <a:rPr sz="1800" dirty="0">
                <a:latin typeface="Arial"/>
                <a:cs typeface="Arial"/>
              </a:rPr>
              <a:t>crem</a:t>
            </a:r>
            <a:r>
              <a:rPr sz="1800" spc="-10" dirty="0">
                <a:latin typeface="Arial"/>
                <a:cs typeface="Arial"/>
              </a:rPr>
              <a:t>e</a:t>
            </a:r>
            <a:r>
              <a:rPr sz="1800" spc="-5" dirty="0">
                <a:latin typeface="Arial"/>
                <a:cs typeface="Arial"/>
              </a:rPr>
              <a:t>nt</a:t>
            </a:r>
            <a:r>
              <a:rPr sz="1800" spc="-10" dirty="0">
                <a:latin typeface="Arial"/>
                <a:cs typeface="Arial"/>
              </a:rPr>
              <a:t>a</a:t>
            </a:r>
            <a:r>
              <a:rPr sz="1800" spc="-5" dirty="0">
                <a:latin typeface="Arial"/>
                <a:cs typeface="Arial"/>
              </a:rPr>
              <a:t>l</a:t>
            </a:r>
            <a:r>
              <a:rPr sz="1800" spc="-10" dirty="0">
                <a:latin typeface="Arial"/>
                <a:cs typeface="Arial"/>
              </a:rPr>
              <a:t>l</a:t>
            </a:r>
            <a:r>
              <a:rPr sz="1800" dirty="0">
                <a:latin typeface="Arial"/>
                <a:cs typeface="Arial"/>
              </a:rPr>
              <a:t>y</a:t>
            </a:r>
            <a:r>
              <a:rPr sz="1800" spc="5" dirty="0">
                <a:latin typeface="Times New Roman"/>
                <a:cs typeface="Times New Roman"/>
              </a:rPr>
              <a:t> </a:t>
            </a:r>
            <a:r>
              <a:rPr sz="1800" spc="-10" dirty="0">
                <a:latin typeface="Arial"/>
                <a:cs typeface="Arial"/>
              </a:rPr>
              <a:t>to</a:t>
            </a:r>
            <a:r>
              <a:rPr sz="1800" spc="25" dirty="0">
                <a:latin typeface="Times New Roman"/>
                <a:cs typeface="Times New Roman"/>
              </a:rPr>
              <a:t> </a:t>
            </a:r>
            <a:r>
              <a:rPr sz="1800" dirty="0">
                <a:latin typeface="Arial"/>
                <a:cs typeface="Arial"/>
              </a:rPr>
              <a:t>a</a:t>
            </a:r>
            <a:endParaRPr sz="1800">
              <a:latin typeface="Arial"/>
              <a:cs typeface="Arial"/>
            </a:endParaRPr>
          </a:p>
          <a:p>
            <a:pPr marL="750570">
              <a:lnSpc>
                <a:spcPts val="2030"/>
              </a:lnSpc>
            </a:pPr>
            <a:r>
              <a:rPr sz="1800" spc="-10" dirty="0">
                <a:solidFill>
                  <a:srgbClr val="000000"/>
                </a:solidFill>
              </a:rPr>
              <a:t>de</a:t>
            </a:r>
            <a:r>
              <a:rPr sz="1800" dirty="0">
                <a:solidFill>
                  <a:srgbClr val="000000"/>
                </a:solidFill>
              </a:rPr>
              <a:t>si</a:t>
            </a:r>
            <a:r>
              <a:rPr sz="1800" spc="-10" dirty="0">
                <a:solidFill>
                  <a:srgbClr val="000000"/>
                </a:solidFill>
              </a:rPr>
              <a:t>re</a:t>
            </a:r>
            <a:r>
              <a:rPr sz="1800" dirty="0">
                <a:solidFill>
                  <a:srgbClr val="000000"/>
                </a:solidFill>
              </a:rPr>
              <a:t>d</a:t>
            </a:r>
            <a:r>
              <a:rPr sz="1800" spc="55" dirty="0">
                <a:solidFill>
                  <a:srgbClr val="000000"/>
                </a:solidFill>
                <a:latin typeface="Times New Roman"/>
                <a:cs typeface="Times New Roman"/>
              </a:rPr>
              <a:t> </a:t>
            </a:r>
            <a:r>
              <a:rPr sz="1800" spc="-10" dirty="0">
                <a:solidFill>
                  <a:srgbClr val="000000"/>
                </a:solidFill>
              </a:rPr>
              <a:t>ou</a:t>
            </a:r>
            <a:r>
              <a:rPr sz="1800" dirty="0">
                <a:solidFill>
                  <a:srgbClr val="000000"/>
                </a:solidFill>
              </a:rPr>
              <a:t>tco</a:t>
            </a:r>
            <a:r>
              <a:rPr sz="1800" spc="-10" dirty="0">
                <a:solidFill>
                  <a:srgbClr val="000000"/>
                </a:solidFill>
              </a:rPr>
              <a:t>m</a:t>
            </a:r>
            <a:r>
              <a:rPr sz="1800" dirty="0">
                <a:solidFill>
                  <a:srgbClr val="000000"/>
                </a:solidFill>
              </a:rPr>
              <a:t>e</a:t>
            </a:r>
            <a:r>
              <a:rPr sz="1800" spc="20" dirty="0">
                <a:solidFill>
                  <a:srgbClr val="000000"/>
                </a:solidFill>
                <a:latin typeface="Times New Roman"/>
                <a:cs typeface="Times New Roman"/>
              </a:rPr>
              <a:t> </a:t>
            </a:r>
            <a:r>
              <a:rPr sz="1800" dirty="0">
                <a:solidFill>
                  <a:srgbClr val="000000"/>
                </a:solidFill>
              </a:rPr>
              <a:t>(</a:t>
            </a:r>
            <a:r>
              <a:rPr sz="1800" spc="-10" dirty="0">
                <a:solidFill>
                  <a:srgbClr val="000000"/>
                </a:solidFill>
              </a:rPr>
              <a:t>e</a:t>
            </a:r>
            <a:r>
              <a:rPr sz="1800" dirty="0">
                <a:solidFill>
                  <a:srgbClr val="000000"/>
                </a:solidFill>
              </a:rPr>
              <a:t>.g.,</a:t>
            </a:r>
            <a:r>
              <a:rPr sz="1800" spc="5" dirty="0">
                <a:solidFill>
                  <a:srgbClr val="000000"/>
                </a:solidFill>
                <a:latin typeface="Times New Roman"/>
                <a:cs typeface="Times New Roman"/>
              </a:rPr>
              <a:t> </a:t>
            </a:r>
            <a:r>
              <a:rPr sz="1800" dirty="0">
                <a:solidFill>
                  <a:srgbClr val="000000"/>
                </a:solidFill>
              </a:rPr>
              <a:t>s</a:t>
            </a:r>
            <a:r>
              <a:rPr sz="1800" spc="-10" dirty="0">
                <a:solidFill>
                  <a:srgbClr val="000000"/>
                </a:solidFill>
              </a:rPr>
              <a:t>o</a:t>
            </a:r>
            <a:r>
              <a:rPr sz="1800" spc="-5" dirty="0">
                <a:solidFill>
                  <a:srgbClr val="000000"/>
                </a:solidFill>
              </a:rPr>
              <a:t>l</a:t>
            </a:r>
            <a:r>
              <a:rPr sz="1800" spc="-15" dirty="0">
                <a:solidFill>
                  <a:srgbClr val="000000"/>
                </a:solidFill>
              </a:rPr>
              <a:t>u</a:t>
            </a:r>
            <a:r>
              <a:rPr sz="1800" dirty="0">
                <a:solidFill>
                  <a:srgbClr val="000000"/>
                </a:solidFill>
              </a:rPr>
              <a:t>ti</a:t>
            </a:r>
            <a:r>
              <a:rPr sz="1800" spc="-10" dirty="0">
                <a:solidFill>
                  <a:srgbClr val="000000"/>
                </a:solidFill>
              </a:rPr>
              <a:t>o</a:t>
            </a:r>
            <a:r>
              <a:rPr sz="1800" dirty="0">
                <a:solidFill>
                  <a:srgbClr val="000000"/>
                </a:solidFill>
              </a:rPr>
              <a:t>n</a:t>
            </a:r>
            <a:r>
              <a:rPr sz="1800" spc="20" dirty="0">
                <a:solidFill>
                  <a:srgbClr val="000000"/>
                </a:solidFill>
                <a:latin typeface="Times New Roman"/>
                <a:cs typeface="Times New Roman"/>
              </a:rPr>
              <a:t> </a:t>
            </a:r>
            <a:r>
              <a:rPr sz="1800" dirty="0">
                <a:solidFill>
                  <a:srgbClr val="000000"/>
                </a:solidFill>
              </a:rPr>
              <a:t>to</a:t>
            </a:r>
            <a:r>
              <a:rPr sz="1800" spc="25" dirty="0">
                <a:solidFill>
                  <a:srgbClr val="000000"/>
                </a:solidFill>
                <a:latin typeface="Times New Roman"/>
                <a:cs typeface="Times New Roman"/>
              </a:rPr>
              <a:t> </a:t>
            </a:r>
            <a:r>
              <a:rPr sz="1800" dirty="0">
                <a:solidFill>
                  <a:srgbClr val="000000"/>
                </a:solidFill>
              </a:rPr>
              <a:t>the</a:t>
            </a:r>
            <a:r>
              <a:rPr sz="1800" spc="15" dirty="0">
                <a:solidFill>
                  <a:srgbClr val="000000"/>
                </a:solidFill>
                <a:latin typeface="Times New Roman"/>
                <a:cs typeface="Times New Roman"/>
              </a:rPr>
              <a:t> </a:t>
            </a:r>
            <a:r>
              <a:rPr sz="1800" spc="-10" dirty="0">
                <a:solidFill>
                  <a:srgbClr val="000000"/>
                </a:solidFill>
              </a:rPr>
              <a:t>app</a:t>
            </a:r>
            <a:r>
              <a:rPr sz="1800" spc="-5" dirty="0">
                <a:solidFill>
                  <a:srgbClr val="000000"/>
                </a:solidFill>
              </a:rPr>
              <a:t>l</a:t>
            </a:r>
            <a:r>
              <a:rPr sz="1800" spc="-10" dirty="0">
                <a:solidFill>
                  <a:srgbClr val="000000"/>
                </a:solidFill>
              </a:rPr>
              <a:t>i</a:t>
            </a:r>
            <a:r>
              <a:rPr sz="1800" dirty="0">
                <a:solidFill>
                  <a:srgbClr val="000000"/>
                </a:solidFill>
              </a:rPr>
              <a:t>c</a:t>
            </a:r>
            <a:r>
              <a:rPr sz="1800" spc="-10" dirty="0">
                <a:solidFill>
                  <a:srgbClr val="000000"/>
                </a:solidFill>
              </a:rPr>
              <a:t>a</a:t>
            </a:r>
            <a:r>
              <a:rPr sz="1800" dirty="0">
                <a:solidFill>
                  <a:srgbClr val="000000"/>
                </a:solidFill>
              </a:rPr>
              <a:t>ti</a:t>
            </a:r>
            <a:r>
              <a:rPr sz="1800" spc="-10" dirty="0">
                <a:solidFill>
                  <a:srgbClr val="000000"/>
                </a:solidFill>
              </a:rPr>
              <a:t>o</a:t>
            </a:r>
            <a:r>
              <a:rPr sz="1800" dirty="0">
                <a:solidFill>
                  <a:srgbClr val="000000"/>
                </a:solidFill>
              </a:rPr>
              <a:t>n</a:t>
            </a:r>
            <a:r>
              <a:rPr sz="1800" spc="60" dirty="0">
                <a:solidFill>
                  <a:srgbClr val="000000"/>
                </a:solidFill>
                <a:latin typeface="Times New Roman"/>
                <a:cs typeface="Times New Roman"/>
              </a:rPr>
              <a:t> </a:t>
            </a:r>
            <a:r>
              <a:rPr sz="1800" spc="-10" dirty="0">
                <a:solidFill>
                  <a:srgbClr val="000000"/>
                </a:solidFill>
              </a:rPr>
              <a:t>p</a:t>
            </a:r>
            <a:r>
              <a:rPr sz="1800" dirty="0">
                <a:solidFill>
                  <a:srgbClr val="000000"/>
                </a:solidFill>
              </a:rPr>
              <a:t>r</a:t>
            </a:r>
            <a:r>
              <a:rPr sz="1800" spc="-10" dirty="0">
                <a:solidFill>
                  <a:srgbClr val="000000"/>
                </a:solidFill>
              </a:rPr>
              <a:t>ob</a:t>
            </a:r>
            <a:r>
              <a:rPr sz="1800" spc="-5" dirty="0">
                <a:solidFill>
                  <a:srgbClr val="000000"/>
                </a:solidFill>
              </a:rPr>
              <a:t>l</a:t>
            </a:r>
            <a:r>
              <a:rPr sz="1800" spc="-15" dirty="0">
                <a:solidFill>
                  <a:srgbClr val="000000"/>
                </a:solidFill>
              </a:rPr>
              <a:t>e</a:t>
            </a:r>
            <a:r>
              <a:rPr sz="1800" dirty="0">
                <a:solidFill>
                  <a:srgbClr val="000000"/>
                </a:solidFill>
              </a:rPr>
              <a:t>m)</a:t>
            </a:r>
            <a:endParaRPr sz="1800">
              <a:latin typeface="Times New Roman"/>
              <a:cs typeface="Times New Roman"/>
            </a:endParaRPr>
          </a:p>
          <a:p>
            <a:pPr marL="750570" marR="5080" lvl="1" indent="-280670">
              <a:lnSpc>
                <a:spcPts val="2000"/>
              </a:lnSpc>
              <a:spcBef>
                <a:spcPts val="1040"/>
              </a:spcBef>
              <a:buClr>
                <a:srgbClr val="9898CC"/>
              </a:buClr>
              <a:buSzPct val="80555"/>
              <a:buFont typeface="Wingdings"/>
              <a:buChar char=""/>
              <a:tabLst>
                <a:tab pos="751205" algn="l"/>
              </a:tabLst>
            </a:pPr>
            <a:r>
              <a:rPr sz="1800" spc="-10" dirty="0">
                <a:latin typeface="Arial"/>
                <a:cs typeface="Arial"/>
              </a:rPr>
              <a:t>In</a:t>
            </a:r>
            <a:r>
              <a:rPr sz="1800" spc="25" dirty="0">
                <a:latin typeface="Times New Roman"/>
                <a:cs typeface="Times New Roman"/>
              </a:rPr>
              <a:t> </a:t>
            </a:r>
            <a:r>
              <a:rPr sz="1800" spc="-10" dirty="0">
                <a:latin typeface="Arial"/>
                <a:cs typeface="Arial"/>
              </a:rPr>
              <a:t>a</a:t>
            </a:r>
            <a:r>
              <a:rPr sz="1800" dirty="0">
                <a:latin typeface="Arial"/>
                <a:cs typeface="Arial"/>
              </a:rPr>
              <a:t>n</a:t>
            </a:r>
            <a:r>
              <a:rPr sz="1800" spc="60" dirty="0">
                <a:latin typeface="Times New Roman"/>
                <a:cs typeface="Times New Roman"/>
              </a:rPr>
              <a:t> </a:t>
            </a:r>
            <a:r>
              <a:rPr sz="1800" spc="-5" dirty="0">
                <a:latin typeface="Arial"/>
                <a:cs typeface="Arial"/>
              </a:rPr>
              <a:t>im</a:t>
            </a:r>
            <a:r>
              <a:rPr sz="1800" spc="-10" dirty="0">
                <a:latin typeface="Arial"/>
                <a:cs typeface="Arial"/>
              </a:rPr>
              <a:t>p</a:t>
            </a:r>
            <a:r>
              <a:rPr sz="1800" spc="-5" dirty="0">
                <a:latin typeface="Arial"/>
                <a:cs typeface="Arial"/>
              </a:rPr>
              <a:t>l</a:t>
            </a:r>
            <a:r>
              <a:rPr sz="1800" spc="-10" dirty="0">
                <a:latin typeface="Arial"/>
                <a:cs typeface="Arial"/>
              </a:rPr>
              <a:t>e</a:t>
            </a:r>
            <a:r>
              <a:rPr sz="1800" dirty="0">
                <a:latin typeface="Arial"/>
                <a:cs typeface="Arial"/>
              </a:rPr>
              <a:t>me</a:t>
            </a:r>
            <a:r>
              <a:rPr sz="1800" spc="-10" dirty="0">
                <a:latin typeface="Arial"/>
                <a:cs typeface="Arial"/>
              </a:rPr>
              <a:t>n</a:t>
            </a:r>
            <a:r>
              <a:rPr sz="1800" dirty="0">
                <a:latin typeface="Arial"/>
                <a:cs typeface="Arial"/>
              </a:rPr>
              <a:t>tati</a:t>
            </a:r>
            <a:r>
              <a:rPr sz="1800" spc="-10" dirty="0">
                <a:latin typeface="Arial"/>
                <a:cs typeface="Arial"/>
              </a:rPr>
              <a:t>o</a:t>
            </a:r>
            <a:r>
              <a:rPr sz="1800" spc="-15" dirty="0">
                <a:latin typeface="Arial"/>
                <a:cs typeface="Arial"/>
              </a:rPr>
              <a:t>n</a:t>
            </a:r>
            <a:r>
              <a:rPr sz="1800" spc="-5" dirty="0">
                <a:latin typeface="Arial"/>
                <a:cs typeface="Arial"/>
              </a:rPr>
              <a:t>,</a:t>
            </a:r>
            <a:r>
              <a:rPr sz="1800" spc="-10" dirty="0">
                <a:latin typeface="Times New Roman"/>
                <a:cs typeface="Times New Roman"/>
              </a:rPr>
              <a:t> </a:t>
            </a:r>
            <a:r>
              <a:rPr sz="1800" dirty="0">
                <a:latin typeface="Arial"/>
                <a:cs typeface="Arial"/>
              </a:rPr>
              <a:t>the</a:t>
            </a:r>
            <a:r>
              <a:rPr sz="1800" spc="20" dirty="0">
                <a:latin typeface="Times New Roman"/>
                <a:cs typeface="Times New Roman"/>
              </a:rPr>
              <a:t> </a:t>
            </a:r>
            <a:r>
              <a:rPr sz="1800" spc="-5" dirty="0">
                <a:latin typeface="Arial"/>
                <a:cs typeface="Arial"/>
              </a:rPr>
              <a:t>b</a:t>
            </a:r>
            <a:r>
              <a:rPr sz="1800" spc="-10" dirty="0">
                <a:latin typeface="Arial"/>
                <a:cs typeface="Arial"/>
              </a:rPr>
              <a:t>l</a:t>
            </a:r>
            <a:r>
              <a:rPr sz="1800" spc="-5" dirty="0">
                <a:latin typeface="Arial"/>
                <a:cs typeface="Arial"/>
              </a:rPr>
              <a:t>ack</a:t>
            </a:r>
            <a:r>
              <a:rPr sz="1800" spc="-10" dirty="0">
                <a:latin typeface="Arial"/>
                <a:cs typeface="Arial"/>
              </a:rPr>
              <a:t>b</a:t>
            </a:r>
            <a:r>
              <a:rPr sz="1800" spc="-5" dirty="0">
                <a:latin typeface="Arial"/>
                <a:cs typeface="Arial"/>
              </a:rPr>
              <a:t>o</a:t>
            </a:r>
            <a:r>
              <a:rPr sz="1800" spc="-10" dirty="0">
                <a:latin typeface="Arial"/>
                <a:cs typeface="Arial"/>
              </a:rPr>
              <a:t>a</a:t>
            </a:r>
            <a:r>
              <a:rPr sz="1800" dirty="0">
                <a:latin typeface="Arial"/>
                <a:cs typeface="Arial"/>
              </a:rPr>
              <a:t>rd</a:t>
            </a:r>
            <a:r>
              <a:rPr sz="1800" spc="70" dirty="0">
                <a:latin typeface="Times New Roman"/>
                <a:cs typeface="Times New Roman"/>
              </a:rPr>
              <a:t> </a:t>
            </a:r>
            <a:r>
              <a:rPr sz="1800" spc="-5" dirty="0">
                <a:latin typeface="Arial"/>
                <a:cs typeface="Arial"/>
              </a:rPr>
              <a:t>i</a:t>
            </a:r>
            <a:r>
              <a:rPr sz="1800" dirty="0">
                <a:latin typeface="Arial"/>
                <a:cs typeface="Arial"/>
              </a:rPr>
              <a:t>s</a:t>
            </a:r>
            <a:r>
              <a:rPr sz="1800" spc="50" dirty="0">
                <a:latin typeface="Times New Roman"/>
                <a:cs typeface="Times New Roman"/>
              </a:rPr>
              <a:t> </a:t>
            </a:r>
            <a:r>
              <a:rPr sz="1800" i="1" spc="-5" dirty="0">
                <a:solidFill>
                  <a:srgbClr val="000098"/>
                </a:solidFill>
                <a:latin typeface="Arial"/>
                <a:cs typeface="Arial"/>
              </a:rPr>
              <a:t>activ</a:t>
            </a:r>
            <a:r>
              <a:rPr sz="1800" i="1" dirty="0">
                <a:solidFill>
                  <a:srgbClr val="000098"/>
                </a:solidFill>
                <a:latin typeface="Arial"/>
                <a:cs typeface="Arial"/>
              </a:rPr>
              <a:t>e</a:t>
            </a:r>
            <a:r>
              <a:rPr sz="1800" i="1" spc="20" dirty="0">
                <a:solidFill>
                  <a:srgbClr val="000098"/>
                </a:solidFill>
                <a:latin typeface="Times New Roman"/>
                <a:cs typeface="Times New Roman"/>
              </a:rPr>
              <a:t> </a:t>
            </a:r>
            <a:r>
              <a:rPr sz="1800" dirty="0">
                <a:latin typeface="Arial"/>
                <a:cs typeface="Arial"/>
              </a:rPr>
              <a:t>--</a:t>
            </a:r>
            <a:r>
              <a:rPr sz="1800" spc="50" dirty="0">
                <a:latin typeface="Times New Roman"/>
                <a:cs typeface="Times New Roman"/>
              </a:rPr>
              <a:t> </a:t>
            </a:r>
            <a:r>
              <a:rPr sz="1800" spc="-10" dirty="0">
                <a:latin typeface="Arial"/>
                <a:cs typeface="Arial"/>
              </a:rPr>
              <a:t>state</a:t>
            </a:r>
            <a:r>
              <a:rPr sz="1800" spc="15" dirty="0">
                <a:latin typeface="Times New Roman"/>
                <a:cs typeface="Times New Roman"/>
              </a:rPr>
              <a:t> </a:t>
            </a:r>
            <a:r>
              <a:rPr sz="1800" spc="-15" dirty="0">
                <a:latin typeface="Arial"/>
                <a:cs typeface="Arial"/>
              </a:rPr>
              <a:t>o</a:t>
            </a:r>
            <a:r>
              <a:rPr sz="1800" spc="-5" dirty="0">
                <a:latin typeface="Arial"/>
                <a:cs typeface="Arial"/>
              </a:rPr>
              <a:t>f</a:t>
            </a:r>
            <a:r>
              <a:rPr sz="1800" spc="40" dirty="0">
                <a:latin typeface="Times New Roman"/>
                <a:cs typeface="Times New Roman"/>
              </a:rPr>
              <a:t> </a:t>
            </a:r>
            <a:r>
              <a:rPr sz="1800" dirty="0">
                <a:latin typeface="Arial"/>
                <a:cs typeface="Arial"/>
              </a:rPr>
              <a:t>the</a:t>
            </a:r>
            <a:r>
              <a:rPr sz="1800" spc="35" dirty="0">
                <a:latin typeface="Times New Roman"/>
                <a:cs typeface="Times New Roman"/>
              </a:rPr>
              <a:t> </a:t>
            </a:r>
            <a:r>
              <a:rPr sz="1800" spc="-5" dirty="0">
                <a:latin typeface="Arial"/>
                <a:cs typeface="Arial"/>
              </a:rPr>
              <a:t>b</a:t>
            </a:r>
            <a:r>
              <a:rPr sz="1800" spc="-10" dirty="0">
                <a:latin typeface="Arial"/>
                <a:cs typeface="Arial"/>
              </a:rPr>
              <a:t>l</a:t>
            </a:r>
            <a:r>
              <a:rPr sz="1800" spc="-5" dirty="0">
                <a:latin typeface="Arial"/>
                <a:cs typeface="Arial"/>
              </a:rPr>
              <a:t>ack</a:t>
            </a:r>
            <a:r>
              <a:rPr sz="1800" spc="-10" dirty="0">
                <a:latin typeface="Arial"/>
                <a:cs typeface="Arial"/>
              </a:rPr>
              <a:t>b</a:t>
            </a:r>
            <a:r>
              <a:rPr sz="1800" spc="-5" dirty="0">
                <a:latin typeface="Arial"/>
                <a:cs typeface="Arial"/>
              </a:rPr>
              <a:t>o</a:t>
            </a:r>
            <a:r>
              <a:rPr sz="1800" spc="-10" dirty="0">
                <a:latin typeface="Arial"/>
                <a:cs typeface="Arial"/>
              </a:rPr>
              <a:t>a</a:t>
            </a:r>
            <a:r>
              <a:rPr sz="1800" dirty="0">
                <a:latin typeface="Arial"/>
                <a:cs typeface="Arial"/>
              </a:rPr>
              <a:t>rd</a:t>
            </a:r>
            <a:r>
              <a:rPr sz="1800" spc="70" dirty="0">
                <a:latin typeface="Times New Roman"/>
                <a:cs typeface="Times New Roman"/>
              </a:rPr>
              <a:t> </a:t>
            </a:r>
            <a:r>
              <a:rPr sz="1800" spc="-5" dirty="0">
                <a:latin typeface="Arial"/>
                <a:cs typeface="Arial"/>
              </a:rPr>
              <a:t>is</a:t>
            </a:r>
            <a:r>
              <a:rPr sz="1800" spc="-5" dirty="0">
                <a:latin typeface="Times New Roman"/>
                <a:cs typeface="Times New Roman"/>
              </a:rPr>
              <a:t> </a:t>
            </a:r>
            <a:r>
              <a:rPr sz="1800" dirty="0">
                <a:latin typeface="Arial"/>
                <a:cs typeface="Arial"/>
              </a:rPr>
              <a:t>a</a:t>
            </a:r>
            <a:r>
              <a:rPr sz="1800" spc="45" dirty="0">
                <a:latin typeface="Times New Roman"/>
                <a:cs typeface="Times New Roman"/>
              </a:rPr>
              <a:t> </a:t>
            </a:r>
            <a:r>
              <a:rPr sz="1800" dirty="0">
                <a:latin typeface="Arial"/>
                <a:cs typeface="Arial"/>
              </a:rPr>
              <a:t>trig</a:t>
            </a:r>
            <a:r>
              <a:rPr sz="1800" spc="-15" dirty="0">
                <a:latin typeface="Arial"/>
                <a:cs typeface="Arial"/>
              </a:rPr>
              <a:t>g</a:t>
            </a:r>
            <a:r>
              <a:rPr sz="1800" spc="-5" dirty="0">
                <a:latin typeface="Arial"/>
                <a:cs typeface="Arial"/>
              </a:rPr>
              <a:t>e</a:t>
            </a:r>
            <a:r>
              <a:rPr sz="1800" dirty="0">
                <a:latin typeface="Arial"/>
                <a:cs typeface="Arial"/>
              </a:rPr>
              <a:t>r</a:t>
            </a:r>
            <a:r>
              <a:rPr sz="1800" spc="10" dirty="0">
                <a:latin typeface="Times New Roman"/>
                <a:cs typeface="Times New Roman"/>
              </a:rPr>
              <a:t> </a:t>
            </a:r>
            <a:r>
              <a:rPr sz="1800" spc="-10" dirty="0">
                <a:latin typeface="Arial"/>
                <a:cs typeface="Arial"/>
              </a:rPr>
              <a:t>for</a:t>
            </a:r>
            <a:r>
              <a:rPr sz="1800" spc="25" dirty="0">
                <a:latin typeface="Times New Roman"/>
                <a:cs typeface="Times New Roman"/>
              </a:rPr>
              <a:t> </a:t>
            </a:r>
            <a:r>
              <a:rPr sz="1800" dirty="0">
                <a:latin typeface="Arial"/>
                <a:cs typeface="Arial"/>
              </a:rPr>
              <a:t>se</a:t>
            </a:r>
            <a:r>
              <a:rPr sz="1800" spc="-10" dirty="0">
                <a:latin typeface="Arial"/>
                <a:cs typeface="Arial"/>
              </a:rPr>
              <a:t>l</a:t>
            </a:r>
            <a:r>
              <a:rPr sz="1800" spc="-5" dirty="0">
                <a:latin typeface="Arial"/>
                <a:cs typeface="Arial"/>
              </a:rPr>
              <a:t>ecti</a:t>
            </a:r>
            <a:r>
              <a:rPr sz="1800" spc="-10" dirty="0">
                <a:latin typeface="Arial"/>
                <a:cs typeface="Arial"/>
              </a:rPr>
              <a:t>n</a:t>
            </a:r>
            <a:r>
              <a:rPr sz="1800" dirty="0">
                <a:latin typeface="Arial"/>
                <a:cs typeface="Arial"/>
              </a:rPr>
              <a:t>g</a:t>
            </a:r>
            <a:r>
              <a:rPr sz="1800" spc="25" dirty="0">
                <a:latin typeface="Times New Roman"/>
                <a:cs typeface="Times New Roman"/>
              </a:rPr>
              <a:t> </a:t>
            </a:r>
            <a:r>
              <a:rPr sz="1800" spc="-5" dirty="0">
                <a:latin typeface="Arial"/>
                <a:cs typeface="Arial"/>
              </a:rPr>
              <a:t>pr</a:t>
            </a:r>
            <a:r>
              <a:rPr sz="1800" spc="-10" dirty="0">
                <a:latin typeface="Arial"/>
                <a:cs typeface="Arial"/>
              </a:rPr>
              <a:t>o</a:t>
            </a:r>
            <a:r>
              <a:rPr sz="1800" dirty="0">
                <a:latin typeface="Arial"/>
                <a:cs typeface="Arial"/>
              </a:rPr>
              <a:t>cess</a:t>
            </a:r>
            <a:r>
              <a:rPr sz="1800" spc="-10" dirty="0">
                <a:latin typeface="Arial"/>
                <a:cs typeface="Arial"/>
              </a:rPr>
              <a:t>e</a:t>
            </a:r>
            <a:r>
              <a:rPr sz="1800" dirty="0">
                <a:latin typeface="Arial"/>
                <a:cs typeface="Arial"/>
              </a:rPr>
              <a:t>s</a:t>
            </a:r>
            <a:r>
              <a:rPr sz="1800" spc="65" dirty="0">
                <a:latin typeface="Times New Roman"/>
                <a:cs typeface="Times New Roman"/>
              </a:rPr>
              <a:t> </a:t>
            </a:r>
            <a:r>
              <a:rPr sz="1800" spc="-10" dirty="0">
                <a:latin typeface="Arial"/>
                <a:cs typeface="Arial"/>
              </a:rPr>
              <a:t>to</a:t>
            </a:r>
            <a:r>
              <a:rPr sz="1800" spc="25" dirty="0">
                <a:latin typeface="Times New Roman"/>
                <a:cs typeface="Times New Roman"/>
              </a:rPr>
              <a:t> </a:t>
            </a:r>
            <a:r>
              <a:rPr sz="1800" spc="-5" dirty="0">
                <a:latin typeface="Arial"/>
                <a:cs typeface="Arial"/>
              </a:rPr>
              <a:t>e</a:t>
            </a:r>
            <a:r>
              <a:rPr sz="1800" spc="-20" dirty="0">
                <a:latin typeface="Arial"/>
                <a:cs typeface="Arial"/>
              </a:rPr>
              <a:t>x</a:t>
            </a:r>
            <a:r>
              <a:rPr sz="1800" spc="-5" dirty="0">
                <a:latin typeface="Arial"/>
                <a:cs typeface="Arial"/>
              </a:rPr>
              <a:t>ec</a:t>
            </a:r>
            <a:r>
              <a:rPr sz="1800" spc="-10" dirty="0">
                <a:latin typeface="Arial"/>
                <a:cs typeface="Arial"/>
              </a:rPr>
              <a:t>ute</a:t>
            </a:r>
            <a:endParaRPr sz="1800">
              <a:latin typeface="Arial"/>
              <a:cs typeface="Arial"/>
            </a:endParaRPr>
          </a:p>
          <a:p>
            <a:pPr marL="750570" marR="224790" lvl="1" indent="-280670">
              <a:lnSpc>
                <a:spcPts val="1910"/>
              </a:lnSpc>
              <a:spcBef>
                <a:spcPts val="965"/>
              </a:spcBef>
              <a:buClr>
                <a:srgbClr val="9898CC"/>
              </a:buClr>
              <a:buSzPct val="80555"/>
              <a:buFont typeface="Wingdings"/>
              <a:buChar char=""/>
              <a:tabLst>
                <a:tab pos="751205" algn="l"/>
              </a:tabLst>
            </a:pPr>
            <a:r>
              <a:rPr sz="1800" spc="-5" dirty="0">
                <a:latin typeface="Arial"/>
                <a:cs typeface="Arial"/>
              </a:rPr>
              <a:t>C</a:t>
            </a:r>
            <a:r>
              <a:rPr sz="1800" spc="-10" dirty="0">
                <a:latin typeface="Arial"/>
                <a:cs typeface="Arial"/>
              </a:rPr>
              <a:t>o</a:t>
            </a:r>
            <a:r>
              <a:rPr sz="1800" spc="-5" dirty="0">
                <a:latin typeface="Arial"/>
                <a:cs typeface="Arial"/>
              </a:rPr>
              <a:t>n</a:t>
            </a:r>
            <a:r>
              <a:rPr sz="1800" spc="-10" dirty="0">
                <a:latin typeface="Arial"/>
                <a:cs typeface="Arial"/>
              </a:rPr>
              <a:t>n</a:t>
            </a:r>
            <a:r>
              <a:rPr sz="1800" spc="-5" dirty="0">
                <a:latin typeface="Arial"/>
                <a:cs typeface="Arial"/>
              </a:rPr>
              <a:t>ecti</a:t>
            </a:r>
            <a:r>
              <a:rPr sz="1800" spc="-10" dirty="0">
                <a:latin typeface="Arial"/>
                <a:cs typeface="Arial"/>
              </a:rPr>
              <a:t>o</a:t>
            </a:r>
            <a:r>
              <a:rPr sz="1800" spc="-5" dirty="0">
                <a:latin typeface="Arial"/>
                <a:cs typeface="Arial"/>
              </a:rPr>
              <a:t>n</a:t>
            </a:r>
            <a:r>
              <a:rPr sz="1800" dirty="0">
                <a:latin typeface="Arial"/>
                <a:cs typeface="Arial"/>
              </a:rPr>
              <a:t>s</a:t>
            </a:r>
            <a:r>
              <a:rPr sz="1800" spc="10" dirty="0">
                <a:latin typeface="Times New Roman"/>
                <a:cs typeface="Times New Roman"/>
              </a:rPr>
              <a:t> </a:t>
            </a:r>
            <a:r>
              <a:rPr sz="1800" spc="-5" dirty="0">
                <a:latin typeface="Arial"/>
                <a:cs typeface="Arial"/>
              </a:rPr>
              <a:t>b</a:t>
            </a:r>
            <a:r>
              <a:rPr sz="1800" spc="-10" dirty="0">
                <a:latin typeface="Arial"/>
                <a:cs typeface="Arial"/>
              </a:rPr>
              <a:t>e</a:t>
            </a:r>
            <a:r>
              <a:rPr sz="1800" dirty="0">
                <a:latin typeface="Arial"/>
                <a:cs typeface="Arial"/>
              </a:rPr>
              <a:t>t</a:t>
            </a:r>
            <a:r>
              <a:rPr sz="1800" spc="-40" dirty="0">
                <a:latin typeface="Arial"/>
                <a:cs typeface="Arial"/>
              </a:rPr>
              <a:t>w</a:t>
            </a:r>
            <a:r>
              <a:rPr sz="1800" spc="-5" dirty="0">
                <a:latin typeface="Arial"/>
                <a:cs typeface="Arial"/>
              </a:rPr>
              <a:t>e</a:t>
            </a:r>
            <a:r>
              <a:rPr sz="1800" spc="-10" dirty="0">
                <a:latin typeface="Arial"/>
                <a:cs typeface="Arial"/>
              </a:rPr>
              <a:t>e</a:t>
            </a:r>
            <a:r>
              <a:rPr sz="1800" dirty="0">
                <a:latin typeface="Arial"/>
                <a:cs typeface="Arial"/>
              </a:rPr>
              <a:t>n</a:t>
            </a:r>
            <a:r>
              <a:rPr sz="1800" spc="55" dirty="0">
                <a:latin typeface="Times New Roman"/>
                <a:cs typeface="Times New Roman"/>
              </a:rPr>
              <a:t> </a:t>
            </a:r>
            <a:r>
              <a:rPr sz="1800" dirty="0">
                <a:latin typeface="Arial"/>
                <a:cs typeface="Arial"/>
              </a:rPr>
              <a:t>com</a:t>
            </a:r>
            <a:r>
              <a:rPr sz="1800" spc="-10" dirty="0">
                <a:latin typeface="Arial"/>
                <a:cs typeface="Arial"/>
              </a:rPr>
              <a:t>p</a:t>
            </a:r>
            <a:r>
              <a:rPr sz="1800" spc="-5" dirty="0">
                <a:latin typeface="Arial"/>
                <a:cs typeface="Arial"/>
              </a:rPr>
              <a:t>o</a:t>
            </a:r>
            <a:r>
              <a:rPr sz="1800" spc="-10" dirty="0">
                <a:latin typeface="Arial"/>
                <a:cs typeface="Arial"/>
              </a:rPr>
              <a:t>n</a:t>
            </a:r>
            <a:r>
              <a:rPr sz="1800" spc="-5" dirty="0">
                <a:latin typeface="Arial"/>
                <a:cs typeface="Arial"/>
              </a:rPr>
              <a:t>e</a:t>
            </a:r>
            <a:r>
              <a:rPr sz="1800" spc="-10" dirty="0">
                <a:latin typeface="Arial"/>
                <a:cs typeface="Arial"/>
              </a:rPr>
              <a:t>nts</a:t>
            </a:r>
            <a:r>
              <a:rPr sz="1800" spc="25" dirty="0">
                <a:latin typeface="Times New Roman"/>
                <a:cs typeface="Times New Roman"/>
              </a:rPr>
              <a:t> </a:t>
            </a:r>
            <a:r>
              <a:rPr sz="1800" spc="-5" dirty="0">
                <a:latin typeface="Arial"/>
                <a:cs typeface="Arial"/>
              </a:rPr>
              <a:t>h</a:t>
            </a:r>
            <a:r>
              <a:rPr sz="1800" spc="-10" dirty="0">
                <a:latin typeface="Arial"/>
                <a:cs typeface="Arial"/>
              </a:rPr>
              <a:t>a</a:t>
            </a:r>
            <a:r>
              <a:rPr sz="1800" dirty="0">
                <a:latin typeface="Arial"/>
                <a:cs typeface="Arial"/>
              </a:rPr>
              <a:t>ve</a:t>
            </a:r>
            <a:r>
              <a:rPr sz="1800" spc="50" dirty="0">
                <a:latin typeface="Times New Roman"/>
                <a:cs typeface="Times New Roman"/>
              </a:rPr>
              <a:t> </a:t>
            </a:r>
            <a:r>
              <a:rPr sz="1800" dirty="0">
                <a:latin typeface="Arial"/>
                <a:cs typeface="Arial"/>
              </a:rPr>
              <a:t>a</a:t>
            </a:r>
            <a:r>
              <a:rPr sz="1800" spc="40" dirty="0">
                <a:latin typeface="Times New Roman"/>
                <a:cs typeface="Times New Roman"/>
              </a:rPr>
              <a:t> </a:t>
            </a:r>
            <a:r>
              <a:rPr sz="1800" dirty="0">
                <a:latin typeface="Arial"/>
                <a:cs typeface="Arial"/>
              </a:rPr>
              <a:t>sp</a:t>
            </a:r>
            <a:r>
              <a:rPr sz="1800" spc="-10" dirty="0">
                <a:latin typeface="Arial"/>
                <a:cs typeface="Arial"/>
              </a:rPr>
              <a:t>e</a:t>
            </a:r>
            <a:r>
              <a:rPr sz="1800" dirty="0">
                <a:latin typeface="Arial"/>
                <a:cs typeface="Arial"/>
              </a:rPr>
              <a:t>ci</a:t>
            </a:r>
            <a:r>
              <a:rPr sz="1800" spc="-10" dirty="0">
                <a:latin typeface="Arial"/>
                <a:cs typeface="Arial"/>
              </a:rPr>
              <a:t>a</a:t>
            </a:r>
            <a:r>
              <a:rPr sz="1800" dirty="0">
                <a:latin typeface="Arial"/>
                <a:cs typeface="Arial"/>
              </a:rPr>
              <a:t>l</a:t>
            </a:r>
            <a:r>
              <a:rPr sz="1800" spc="70" dirty="0">
                <a:latin typeface="Times New Roman"/>
                <a:cs typeface="Times New Roman"/>
              </a:rPr>
              <a:t> </a:t>
            </a:r>
            <a:r>
              <a:rPr sz="1800" dirty="0">
                <a:latin typeface="Arial"/>
                <a:cs typeface="Arial"/>
              </a:rPr>
              <a:t>sem</a:t>
            </a:r>
            <a:r>
              <a:rPr sz="1800" spc="-10" dirty="0">
                <a:latin typeface="Arial"/>
                <a:cs typeface="Arial"/>
              </a:rPr>
              <a:t>a</a:t>
            </a:r>
            <a:r>
              <a:rPr sz="1800" spc="-5" dirty="0">
                <a:latin typeface="Arial"/>
                <a:cs typeface="Arial"/>
              </a:rPr>
              <a:t>ntic</a:t>
            </a:r>
            <a:r>
              <a:rPr sz="1800" dirty="0">
                <a:latin typeface="Arial"/>
                <a:cs typeface="Arial"/>
              </a:rPr>
              <a:t>s</a:t>
            </a:r>
            <a:r>
              <a:rPr sz="1800" spc="5" dirty="0">
                <a:latin typeface="Times New Roman"/>
                <a:cs typeface="Times New Roman"/>
              </a:rPr>
              <a:t> </a:t>
            </a:r>
            <a:r>
              <a:rPr sz="1800" dirty="0">
                <a:latin typeface="Arial"/>
                <a:cs typeface="Arial"/>
              </a:rPr>
              <a:t>–</a:t>
            </a:r>
            <a:r>
              <a:rPr sz="1800" spc="-5" dirty="0">
                <a:latin typeface="Arial"/>
                <a:cs typeface="Arial"/>
              </a:rPr>
              <a:t> </a:t>
            </a:r>
            <a:r>
              <a:rPr sz="1800" i="1" dirty="0">
                <a:solidFill>
                  <a:srgbClr val="000098"/>
                </a:solidFill>
                <a:latin typeface="Arial"/>
                <a:cs typeface="Arial"/>
              </a:rPr>
              <a:t>“p</a:t>
            </a:r>
            <a:r>
              <a:rPr sz="1800" i="1" spc="-10" dirty="0">
                <a:solidFill>
                  <a:srgbClr val="000098"/>
                </a:solidFill>
                <a:latin typeface="Arial"/>
                <a:cs typeface="Arial"/>
              </a:rPr>
              <a:t>u</a:t>
            </a:r>
            <a:r>
              <a:rPr sz="1800" i="1" dirty="0">
                <a:solidFill>
                  <a:srgbClr val="000098"/>
                </a:solidFill>
                <a:latin typeface="Arial"/>
                <a:cs typeface="Arial"/>
              </a:rPr>
              <a:t>b</a:t>
            </a:r>
            <a:r>
              <a:rPr sz="1800" i="1" spc="-10" dirty="0">
                <a:solidFill>
                  <a:srgbClr val="000098"/>
                </a:solidFill>
                <a:latin typeface="Arial"/>
                <a:cs typeface="Arial"/>
              </a:rPr>
              <a:t>l</a:t>
            </a:r>
            <a:r>
              <a:rPr sz="1800" i="1" dirty="0">
                <a:solidFill>
                  <a:srgbClr val="000098"/>
                </a:solidFill>
                <a:latin typeface="Arial"/>
                <a:cs typeface="Arial"/>
              </a:rPr>
              <a:t>is</a:t>
            </a:r>
            <a:r>
              <a:rPr sz="1800" i="1" spc="-10" dirty="0">
                <a:solidFill>
                  <a:srgbClr val="000098"/>
                </a:solidFill>
                <a:latin typeface="Arial"/>
                <a:cs typeface="Arial"/>
              </a:rPr>
              <a:t>h</a:t>
            </a:r>
            <a:r>
              <a:rPr sz="1800" i="1" dirty="0">
                <a:solidFill>
                  <a:srgbClr val="000098"/>
                </a:solidFill>
                <a:latin typeface="Arial"/>
                <a:cs typeface="Arial"/>
              </a:rPr>
              <a:t>/ su</a:t>
            </a:r>
            <a:r>
              <a:rPr sz="1800" i="1" spc="-10" dirty="0">
                <a:solidFill>
                  <a:srgbClr val="000098"/>
                </a:solidFill>
                <a:latin typeface="Arial"/>
                <a:cs typeface="Arial"/>
              </a:rPr>
              <a:t>b</a:t>
            </a:r>
            <a:r>
              <a:rPr sz="1800" i="1" dirty="0">
                <a:solidFill>
                  <a:srgbClr val="000098"/>
                </a:solidFill>
                <a:latin typeface="Arial"/>
                <a:cs typeface="Arial"/>
              </a:rPr>
              <a:t>scri</a:t>
            </a:r>
            <a:r>
              <a:rPr sz="1800" i="1" spc="-10" dirty="0">
                <a:solidFill>
                  <a:srgbClr val="000098"/>
                </a:solidFill>
                <a:latin typeface="Arial"/>
                <a:cs typeface="Arial"/>
              </a:rPr>
              <a:t>b</a:t>
            </a:r>
            <a:r>
              <a:rPr sz="1800" i="1" dirty="0">
                <a:solidFill>
                  <a:srgbClr val="000098"/>
                </a:solidFill>
                <a:latin typeface="Arial"/>
                <a:cs typeface="Arial"/>
              </a:rPr>
              <a:t>e”</a:t>
            </a:r>
            <a:endParaRPr sz="1800">
              <a:latin typeface="Arial"/>
              <a:cs typeface="Arial"/>
            </a:endParaRPr>
          </a:p>
          <a:p>
            <a:pPr marL="1155700" lvl="2">
              <a:lnSpc>
                <a:spcPts val="2075"/>
              </a:lnSpc>
              <a:spcBef>
                <a:spcPts val="819"/>
              </a:spcBef>
              <a:buClr>
                <a:srgbClr val="00007C"/>
              </a:buClr>
              <a:buSzPct val="63888"/>
              <a:buFont typeface="Wingdings"/>
              <a:buChar char=""/>
              <a:tabLst>
                <a:tab pos="1156335" algn="l"/>
              </a:tabLst>
            </a:pPr>
            <a:r>
              <a:rPr sz="1800" i="1" spc="-5" dirty="0">
                <a:solidFill>
                  <a:srgbClr val="FF0000"/>
                </a:solidFill>
                <a:latin typeface="Arial"/>
                <a:cs typeface="Arial"/>
              </a:rPr>
              <a:t>C</a:t>
            </a:r>
            <a:r>
              <a:rPr sz="1800" i="1" spc="-10" dirty="0">
                <a:solidFill>
                  <a:srgbClr val="FF0000"/>
                </a:solidFill>
                <a:latin typeface="Arial"/>
                <a:cs typeface="Arial"/>
              </a:rPr>
              <a:t>l</a:t>
            </a:r>
            <a:r>
              <a:rPr sz="1800" i="1" spc="-5" dirty="0">
                <a:solidFill>
                  <a:srgbClr val="FF0000"/>
                </a:solidFill>
                <a:latin typeface="Arial"/>
                <a:cs typeface="Arial"/>
              </a:rPr>
              <a:t>i</a:t>
            </a:r>
            <a:r>
              <a:rPr sz="1800" i="1" spc="-15" dirty="0">
                <a:solidFill>
                  <a:srgbClr val="FF0000"/>
                </a:solidFill>
                <a:latin typeface="Arial"/>
                <a:cs typeface="Arial"/>
              </a:rPr>
              <a:t>e</a:t>
            </a:r>
            <a:r>
              <a:rPr sz="1800" i="1" spc="-10" dirty="0">
                <a:solidFill>
                  <a:srgbClr val="FF0000"/>
                </a:solidFill>
                <a:latin typeface="Arial"/>
                <a:cs typeface="Arial"/>
              </a:rPr>
              <a:t>n</a:t>
            </a:r>
            <a:r>
              <a:rPr sz="1800" i="1" dirty="0">
                <a:solidFill>
                  <a:srgbClr val="FF0000"/>
                </a:solidFill>
                <a:latin typeface="Arial"/>
                <a:cs typeface="Arial"/>
              </a:rPr>
              <a:t>ts</a:t>
            </a:r>
            <a:r>
              <a:rPr sz="1800" i="1" spc="30" dirty="0">
                <a:solidFill>
                  <a:srgbClr val="FF0000"/>
                </a:solidFill>
                <a:latin typeface="Times New Roman"/>
                <a:cs typeface="Times New Roman"/>
              </a:rPr>
              <a:t> </a:t>
            </a:r>
            <a:r>
              <a:rPr sz="1800" i="1" dirty="0">
                <a:solidFill>
                  <a:srgbClr val="FF0000"/>
                </a:solidFill>
                <a:latin typeface="Arial"/>
                <a:cs typeface="Arial"/>
              </a:rPr>
              <a:t>s</a:t>
            </a:r>
            <a:r>
              <a:rPr sz="1800" i="1" spc="-10" dirty="0">
                <a:solidFill>
                  <a:srgbClr val="FF0000"/>
                </a:solidFill>
                <a:latin typeface="Arial"/>
                <a:cs typeface="Arial"/>
              </a:rPr>
              <a:t>ub</a:t>
            </a:r>
            <a:r>
              <a:rPr sz="1800" i="1" dirty="0">
                <a:solidFill>
                  <a:srgbClr val="FF0000"/>
                </a:solidFill>
                <a:latin typeface="Arial"/>
                <a:cs typeface="Arial"/>
              </a:rPr>
              <a:t>scr</a:t>
            </a:r>
            <a:r>
              <a:rPr sz="1800" i="1" spc="-10" dirty="0">
                <a:solidFill>
                  <a:srgbClr val="FF0000"/>
                </a:solidFill>
                <a:latin typeface="Arial"/>
                <a:cs typeface="Arial"/>
              </a:rPr>
              <a:t>ib</a:t>
            </a:r>
            <a:r>
              <a:rPr sz="1800" i="1" dirty="0">
                <a:solidFill>
                  <a:srgbClr val="FF0000"/>
                </a:solidFill>
                <a:latin typeface="Arial"/>
                <a:cs typeface="Arial"/>
              </a:rPr>
              <a:t>e</a:t>
            </a:r>
            <a:r>
              <a:rPr sz="1800" i="1" spc="60" dirty="0">
                <a:solidFill>
                  <a:srgbClr val="FF0000"/>
                </a:solidFill>
                <a:latin typeface="Times New Roman"/>
                <a:cs typeface="Times New Roman"/>
              </a:rPr>
              <a:t> </a:t>
            </a:r>
            <a:r>
              <a:rPr sz="1800" i="1" dirty="0">
                <a:solidFill>
                  <a:srgbClr val="FF0000"/>
                </a:solidFill>
                <a:latin typeface="Arial"/>
                <a:cs typeface="Arial"/>
              </a:rPr>
              <a:t>to</a:t>
            </a:r>
            <a:r>
              <a:rPr sz="1800" i="1" spc="25" dirty="0">
                <a:solidFill>
                  <a:srgbClr val="FF0000"/>
                </a:solidFill>
                <a:latin typeface="Times New Roman"/>
                <a:cs typeface="Times New Roman"/>
              </a:rPr>
              <a:t> </a:t>
            </a:r>
            <a:r>
              <a:rPr sz="1800" i="1" spc="-5" dirty="0">
                <a:solidFill>
                  <a:srgbClr val="FF0000"/>
                </a:solidFill>
                <a:latin typeface="Arial"/>
                <a:cs typeface="Arial"/>
              </a:rPr>
              <a:t>i</a:t>
            </a:r>
            <a:r>
              <a:rPr sz="1800" i="1" spc="-15" dirty="0">
                <a:solidFill>
                  <a:srgbClr val="FF0000"/>
                </a:solidFill>
                <a:latin typeface="Arial"/>
                <a:cs typeface="Arial"/>
              </a:rPr>
              <a:t>n</a:t>
            </a:r>
            <a:r>
              <a:rPr sz="1800" i="1" dirty="0">
                <a:solidFill>
                  <a:srgbClr val="FF0000"/>
                </a:solidFill>
                <a:latin typeface="Arial"/>
                <a:cs typeface="Arial"/>
              </a:rPr>
              <a:t>for</a:t>
            </a:r>
            <a:r>
              <a:rPr sz="1800" i="1" spc="-20" dirty="0">
                <a:solidFill>
                  <a:srgbClr val="FF0000"/>
                </a:solidFill>
                <a:latin typeface="Arial"/>
                <a:cs typeface="Arial"/>
              </a:rPr>
              <a:t>m</a:t>
            </a:r>
            <a:r>
              <a:rPr sz="1800" i="1" spc="-10" dirty="0">
                <a:solidFill>
                  <a:srgbClr val="FF0000"/>
                </a:solidFill>
                <a:latin typeface="Arial"/>
                <a:cs typeface="Arial"/>
              </a:rPr>
              <a:t>a</a:t>
            </a:r>
            <a:r>
              <a:rPr sz="1800" i="1" dirty="0">
                <a:solidFill>
                  <a:srgbClr val="FF0000"/>
                </a:solidFill>
                <a:latin typeface="Arial"/>
                <a:cs typeface="Arial"/>
              </a:rPr>
              <a:t>ti</a:t>
            </a:r>
            <a:r>
              <a:rPr sz="1800" i="1" spc="-10" dirty="0">
                <a:solidFill>
                  <a:srgbClr val="FF0000"/>
                </a:solidFill>
                <a:latin typeface="Arial"/>
                <a:cs typeface="Arial"/>
              </a:rPr>
              <a:t>o</a:t>
            </a:r>
            <a:r>
              <a:rPr sz="1800" i="1" dirty="0">
                <a:solidFill>
                  <a:srgbClr val="FF0000"/>
                </a:solidFill>
                <a:latin typeface="Arial"/>
                <a:cs typeface="Arial"/>
              </a:rPr>
              <a:t>n</a:t>
            </a:r>
            <a:r>
              <a:rPr sz="1800" i="1" spc="25" dirty="0">
                <a:solidFill>
                  <a:srgbClr val="FF0000"/>
                </a:solidFill>
                <a:latin typeface="Times New Roman"/>
                <a:cs typeface="Times New Roman"/>
              </a:rPr>
              <a:t> </a:t>
            </a:r>
            <a:r>
              <a:rPr sz="1800" i="1" spc="-10" dirty="0">
                <a:solidFill>
                  <a:srgbClr val="FF0000"/>
                </a:solidFill>
                <a:latin typeface="Arial"/>
                <a:cs typeface="Arial"/>
              </a:rPr>
              <a:t>p</a:t>
            </a:r>
            <a:r>
              <a:rPr sz="1800" i="1" dirty="0">
                <a:solidFill>
                  <a:srgbClr val="FF0000"/>
                </a:solidFill>
                <a:latin typeface="Arial"/>
                <a:cs typeface="Arial"/>
              </a:rPr>
              <a:t>r</a:t>
            </a:r>
            <a:r>
              <a:rPr sz="1800" i="1" spc="-10" dirty="0">
                <a:solidFill>
                  <a:srgbClr val="FF0000"/>
                </a:solidFill>
                <a:latin typeface="Arial"/>
                <a:cs typeface="Arial"/>
              </a:rPr>
              <a:t>o</a:t>
            </a:r>
            <a:r>
              <a:rPr sz="1800" i="1" dirty="0">
                <a:solidFill>
                  <a:srgbClr val="FF0000"/>
                </a:solidFill>
                <a:latin typeface="Arial"/>
                <a:cs typeface="Arial"/>
              </a:rPr>
              <a:t>vi</a:t>
            </a:r>
            <a:r>
              <a:rPr sz="1800" i="1" spc="-15" dirty="0">
                <a:solidFill>
                  <a:srgbClr val="FF0000"/>
                </a:solidFill>
                <a:latin typeface="Arial"/>
                <a:cs typeface="Arial"/>
              </a:rPr>
              <a:t>d</a:t>
            </a:r>
            <a:r>
              <a:rPr sz="1800" i="1" spc="-10" dirty="0">
                <a:solidFill>
                  <a:srgbClr val="FF0000"/>
                </a:solidFill>
                <a:latin typeface="Arial"/>
                <a:cs typeface="Arial"/>
              </a:rPr>
              <a:t>e</a:t>
            </a:r>
            <a:r>
              <a:rPr sz="1800" i="1" dirty="0">
                <a:solidFill>
                  <a:srgbClr val="FF0000"/>
                </a:solidFill>
                <a:latin typeface="Arial"/>
                <a:cs typeface="Arial"/>
              </a:rPr>
              <a:t>d</a:t>
            </a:r>
            <a:r>
              <a:rPr sz="1800" i="1" spc="55" dirty="0">
                <a:solidFill>
                  <a:srgbClr val="FF0000"/>
                </a:solidFill>
                <a:latin typeface="Times New Roman"/>
                <a:cs typeface="Times New Roman"/>
              </a:rPr>
              <a:t> </a:t>
            </a:r>
            <a:r>
              <a:rPr sz="1800" i="1" spc="-10" dirty="0">
                <a:solidFill>
                  <a:srgbClr val="FF0000"/>
                </a:solidFill>
                <a:latin typeface="Arial"/>
                <a:cs typeface="Arial"/>
              </a:rPr>
              <a:t>b</a:t>
            </a:r>
            <a:r>
              <a:rPr sz="1800" i="1" dirty="0">
                <a:solidFill>
                  <a:srgbClr val="FF0000"/>
                </a:solidFill>
                <a:latin typeface="Arial"/>
                <a:cs typeface="Arial"/>
              </a:rPr>
              <a:t>y</a:t>
            </a:r>
            <a:r>
              <a:rPr sz="1800" i="1" spc="50" dirty="0">
                <a:solidFill>
                  <a:srgbClr val="FF0000"/>
                </a:solidFill>
                <a:latin typeface="Times New Roman"/>
                <a:cs typeface="Times New Roman"/>
              </a:rPr>
              <a:t> </a:t>
            </a:r>
            <a:r>
              <a:rPr sz="1800" i="1" dirty="0">
                <a:solidFill>
                  <a:srgbClr val="FF0000"/>
                </a:solidFill>
                <a:latin typeface="Arial"/>
                <a:cs typeface="Arial"/>
              </a:rPr>
              <a:t>the</a:t>
            </a:r>
            <a:r>
              <a:rPr sz="1800" i="1" spc="30" dirty="0">
                <a:solidFill>
                  <a:srgbClr val="FF0000"/>
                </a:solidFill>
                <a:latin typeface="Times New Roman"/>
                <a:cs typeface="Times New Roman"/>
              </a:rPr>
              <a:t> </a:t>
            </a:r>
            <a:r>
              <a:rPr sz="1800" i="1" spc="-10" dirty="0">
                <a:solidFill>
                  <a:srgbClr val="FF0000"/>
                </a:solidFill>
                <a:latin typeface="Arial"/>
                <a:cs typeface="Arial"/>
              </a:rPr>
              <a:t>b</a:t>
            </a:r>
            <a:r>
              <a:rPr sz="1800" i="1" spc="-5" dirty="0">
                <a:solidFill>
                  <a:srgbClr val="FF0000"/>
                </a:solidFill>
                <a:latin typeface="Arial"/>
                <a:cs typeface="Arial"/>
              </a:rPr>
              <a:t>l</a:t>
            </a:r>
            <a:r>
              <a:rPr sz="1800" i="1" spc="-15" dirty="0">
                <a:solidFill>
                  <a:srgbClr val="FF0000"/>
                </a:solidFill>
                <a:latin typeface="Arial"/>
                <a:cs typeface="Arial"/>
              </a:rPr>
              <a:t>a</a:t>
            </a:r>
            <a:r>
              <a:rPr sz="1800" i="1" dirty="0">
                <a:solidFill>
                  <a:srgbClr val="FF0000"/>
                </a:solidFill>
                <a:latin typeface="Arial"/>
                <a:cs typeface="Arial"/>
              </a:rPr>
              <a:t>ck</a:t>
            </a:r>
            <a:r>
              <a:rPr sz="1800" i="1" spc="-10" dirty="0">
                <a:solidFill>
                  <a:srgbClr val="FF0000"/>
                </a:solidFill>
                <a:latin typeface="Arial"/>
                <a:cs typeface="Arial"/>
              </a:rPr>
              <a:t>boa</a:t>
            </a:r>
            <a:r>
              <a:rPr sz="1800" i="1" dirty="0">
                <a:solidFill>
                  <a:srgbClr val="FF0000"/>
                </a:solidFill>
                <a:latin typeface="Arial"/>
                <a:cs typeface="Arial"/>
              </a:rPr>
              <a:t>r</a:t>
            </a:r>
            <a:r>
              <a:rPr sz="1800" i="1" spc="-10" dirty="0">
                <a:solidFill>
                  <a:srgbClr val="FF0000"/>
                </a:solidFill>
                <a:latin typeface="Arial"/>
                <a:cs typeface="Arial"/>
              </a:rPr>
              <a:t>d</a:t>
            </a:r>
            <a:r>
              <a:rPr sz="1800" dirty="0">
                <a:latin typeface="Arial"/>
                <a:cs typeface="Arial"/>
              </a:rPr>
              <a:t>,</a:t>
            </a:r>
            <a:endParaRPr sz="1800">
              <a:latin typeface="Arial"/>
              <a:cs typeface="Arial"/>
            </a:endParaRPr>
          </a:p>
          <a:p>
            <a:pPr marL="1155700">
              <a:lnSpc>
                <a:spcPts val="2075"/>
              </a:lnSpc>
            </a:pPr>
            <a:r>
              <a:rPr sz="1800" dirty="0">
                <a:solidFill>
                  <a:srgbClr val="000000"/>
                </a:solidFill>
              </a:rPr>
              <a:t>re</a:t>
            </a:r>
            <a:r>
              <a:rPr sz="1800" spc="-10" dirty="0">
                <a:solidFill>
                  <a:srgbClr val="000000"/>
                </a:solidFill>
              </a:rPr>
              <a:t>g</a:t>
            </a:r>
            <a:r>
              <a:rPr sz="1800" spc="-5" dirty="0">
                <a:solidFill>
                  <a:srgbClr val="000000"/>
                </a:solidFill>
              </a:rPr>
              <a:t>ister</a:t>
            </a:r>
            <a:r>
              <a:rPr sz="1800" spc="-10" dirty="0">
                <a:solidFill>
                  <a:srgbClr val="000000"/>
                </a:solidFill>
              </a:rPr>
              <a:t>i</a:t>
            </a:r>
            <a:r>
              <a:rPr sz="1800" spc="-5" dirty="0">
                <a:solidFill>
                  <a:srgbClr val="000000"/>
                </a:solidFill>
              </a:rPr>
              <a:t>n</a:t>
            </a:r>
            <a:r>
              <a:rPr sz="1800" dirty="0">
                <a:solidFill>
                  <a:srgbClr val="000000"/>
                </a:solidFill>
              </a:rPr>
              <a:t>g</a:t>
            </a:r>
            <a:r>
              <a:rPr sz="1800" spc="5" dirty="0">
                <a:solidFill>
                  <a:srgbClr val="000000"/>
                </a:solidFill>
                <a:latin typeface="Times New Roman"/>
                <a:cs typeface="Times New Roman"/>
              </a:rPr>
              <a:t> </a:t>
            </a:r>
            <a:r>
              <a:rPr sz="1800" dirty="0">
                <a:solidFill>
                  <a:srgbClr val="000000"/>
                </a:solidFill>
              </a:rPr>
              <a:t>the</a:t>
            </a:r>
            <a:r>
              <a:rPr sz="1800" spc="20" dirty="0">
                <a:solidFill>
                  <a:srgbClr val="000000"/>
                </a:solidFill>
                <a:latin typeface="Times New Roman"/>
                <a:cs typeface="Times New Roman"/>
              </a:rPr>
              <a:t> </a:t>
            </a:r>
            <a:r>
              <a:rPr sz="1800" spc="-5" dirty="0">
                <a:solidFill>
                  <a:srgbClr val="000000"/>
                </a:solidFill>
              </a:rPr>
              <a:t>d</a:t>
            </a:r>
            <a:r>
              <a:rPr sz="1800" spc="-10" dirty="0">
                <a:solidFill>
                  <a:srgbClr val="000000"/>
                </a:solidFill>
              </a:rPr>
              <a:t>ata</a:t>
            </a:r>
            <a:r>
              <a:rPr sz="1800" spc="25" dirty="0">
                <a:solidFill>
                  <a:srgbClr val="000000"/>
                </a:solidFill>
                <a:latin typeface="Times New Roman"/>
                <a:cs typeface="Times New Roman"/>
              </a:rPr>
              <a:t> </a:t>
            </a:r>
            <a:r>
              <a:rPr sz="1800" dirty="0">
                <a:solidFill>
                  <a:srgbClr val="000000"/>
                </a:solidFill>
              </a:rPr>
              <a:t>th</a:t>
            </a:r>
            <a:r>
              <a:rPr sz="1800" spc="-10" dirty="0">
                <a:solidFill>
                  <a:srgbClr val="000000"/>
                </a:solidFill>
              </a:rPr>
              <a:t>e</a:t>
            </a:r>
            <a:r>
              <a:rPr sz="1800" dirty="0">
                <a:solidFill>
                  <a:srgbClr val="000000"/>
                </a:solidFill>
              </a:rPr>
              <a:t>y</a:t>
            </a:r>
            <a:r>
              <a:rPr sz="1800" spc="25" dirty="0">
                <a:solidFill>
                  <a:srgbClr val="000000"/>
                </a:solidFill>
                <a:latin typeface="Times New Roman"/>
                <a:cs typeface="Times New Roman"/>
              </a:rPr>
              <a:t> </a:t>
            </a:r>
            <a:r>
              <a:rPr sz="1800" spc="-5" dirty="0">
                <a:solidFill>
                  <a:srgbClr val="000000"/>
                </a:solidFill>
              </a:rPr>
              <a:t>ar</a:t>
            </a:r>
            <a:r>
              <a:rPr sz="1800" dirty="0">
                <a:solidFill>
                  <a:srgbClr val="000000"/>
                </a:solidFill>
              </a:rPr>
              <a:t>e</a:t>
            </a:r>
            <a:r>
              <a:rPr sz="1800" spc="55" dirty="0">
                <a:solidFill>
                  <a:srgbClr val="000000"/>
                </a:solidFill>
                <a:latin typeface="Times New Roman"/>
                <a:cs typeface="Times New Roman"/>
              </a:rPr>
              <a:t> </a:t>
            </a:r>
            <a:r>
              <a:rPr sz="1800" spc="-5" dirty="0">
                <a:solidFill>
                  <a:srgbClr val="000000"/>
                </a:solidFill>
              </a:rPr>
              <a:t>i</a:t>
            </a:r>
            <a:r>
              <a:rPr sz="1800" spc="-10" dirty="0">
                <a:solidFill>
                  <a:srgbClr val="000000"/>
                </a:solidFill>
              </a:rPr>
              <a:t>n</a:t>
            </a:r>
            <a:r>
              <a:rPr sz="1800" dirty="0">
                <a:solidFill>
                  <a:srgbClr val="000000"/>
                </a:solidFill>
              </a:rPr>
              <a:t>ter</a:t>
            </a:r>
            <a:r>
              <a:rPr sz="1800" spc="-10" dirty="0">
                <a:solidFill>
                  <a:srgbClr val="000000"/>
                </a:solidFill>
              </a:rPr>
              <a:t>e</a:t>
            </a:r>
            <a:r>
              <a:rPr sz="1800" dirty="0">
                <a:solidFill>
                  <a:srgbClr val="000000"/>
                </a:solidFill>
              </a:rPr>
              <a:t>sted</a:t>
            </a:r>
            <a:r>
              <a:rPr sz="1800" dirty="0">
                <a:solidFill>
                  <a:srgbClr val="000000"/>
                </a:solidFill>
                <a:latin typeface="Times New Roman"/>
                <a:cs typeface="Times New Roman"/>
              </a:rPr>
              <a:t> </a:t>
            </a:r>
            <a:r>
              <a:rPr sz="1800" spc="-5" dirty="0">
                <a:solidFill>
                  <a:srgbClr val="000000"/>
                </a:solidFill>
              </a:rPr>
              <a:t>i</a:t>
            </a:r>
            <a:r>
              <a:rPr sz="1800" dirty="0">
                <a:solidFill>
                  <a:srgbClr val="000000"/>
                </a:solidFill>
              </a:rPr>
              <a:t>n</a:t>
            </a:r>
            <a:r>
              <a:rPr sz="1800" spc="40" dirty="0">
                <a:solidFill>
                  <a:srgbClr val="000000"/>
                </a:solidFill>
                <a:latin typeface="Times New Roman"/>
                <a:cs typeface="Times New Roman"/>
              </a:rPr>
              <a:t> </a:t>
            </a:r>
            <a:r>
              <a:rPr sz="1800" dirty="0">
                <a:solidFill>
                  <a:srgbClr val="000000"/>
                </a:solidFill>
              </a:rPr>
              <a:t>via</a:t>
            </a:r>
            <a:r>
              <a:rPr sz="1800" spc="55" dirty="0">
                <a:solidFill>
                  <a:srgbClr val="000000"/>
                </a:solidFill>
                <a:latin typeface="Times New Roman"/>
                <a:cs typeface="Times New Roman"/>
              </a:rPr>
              <a:t> </a:t>
            </a:r>
            <a:r>
              <a:rPr sz="1800" dirty="0">
                <a:solidFill>
                  <a:srgbClr val="000000"/>
                </a:solidFill>
              </a:rPr>
              <a:t>re</a:t>
            </a:r>
            <a:r>
              <a:rPr sz="1800" spc="-10" dirty="0">
                <a:solidFill>
                  <a:srgbClr val="000000"/>
                </a:solidFill>
              </a:rPr>
              <a:t>q</a:t>
            </a:r>
            <a:r>
              <a:rPr sz="1800" spc="-5" dirty="0">
                <a:solidFill>
                  <a:srgbClr val="000000"/>
                </a:solidFill>
              </a:rPr>
              <a:t>u</a:t>
            </a:r>
            <a:r>
              <a:rPr sz="1800" spc="-10" dirty="0">
                <a:solidFill>
                  <a:srgbClr val="000000"/>
                </a:solidFill>
              </a:rPr>
              <a:t>i</a:t>
            </a:r>
            <a:r>
              <a:rPr sz="1800" dirty="0">
                <a:solidFill>
                  <a:srgbClr val="000000"/>
                </a:solidFill>
              </a:rPr>
              <a:t>red</a:t>
            </a:r>
            <a:r>
              <a:rPr sz="1800" spc="145" dirty="0">
                <a:solidFill>
                  <a:srgbClr val="000000"/>
                </a:solidFill>
                <a:latin typeface="Times New Roman"/>
                <a:cs typeface="Times New Roman"/>
              </a:rPr>
              <a:t> </a:t>
            </a:r>
            <a:r>
              <a:rPr sz="1800" spc="-5" dirty="0">
                <a:solidFill>
                  <a:srgbClr val="000000"/>
                </a:solidFill>
              </a:rPr>
              <a:t>i</a:t>
            </a:r>
            <a:r>
              <a:rPr sz="1800" spc="-10" dirty="0">
                <a:solidFill>
                  <a:srgbClr val="000000"/>
                </a:solidFill>
              </a:rPr>
              <a:t>n</a:t>
            </a:r>
            <a:r>
              <a:rPr sz="1800" dirty="0">
                <a:solidFill>
                  <a:srgbClr val="000000"/>
                </a:solidFill>
              </a:rPr>
              <a:t>terfac</a:t>
            </a:r>
            <a:r>
              <a:rPr sz="1800" spc="-10" dirty="0">
                <a:solidFill>
                  <a:srgbClr val="000000"/>
                </a:solidFill>
              </a:rPr>
              <a:t>e</a:t>
            </a:r>
            <a:r>
              <a:rPr sz="1800" dirty="0">
                <a:solidFill>
                  <a:srgbClr val="000000"/>
                </a:solidFill>
              </a:rPr>
              <a:t>s</a:t>
            </a:r>
            <a:endParaRPr sz="1800">
              <a:latin typeface="Times New Roman"/>
              <a:cs typeface="Times New Roman"/>
            </a:endParaRPr>
          </a:p>
          <a:p>
            <a:pPr marL="1155700" marR="512445" lvl="2">
              <a:lnSpc>
                <a:spcPts val="1989"/>
              </a:lnSpc>
              <a:spcBef>
                <a:spcPts val="1155"/>
              </a:spcBef>
              <a:buClr>
                <a:srgbClr val="00007C"/>
              </a:buClr>
              <a:buSzPct val="63888"/>
              <a:buFont typeface="Wingdings"/>
              <a:buChar char=""/>
              <a:tabLst>
                <a:tab pos="1156335" algn="l"/>
              </a:tabLst>
            </a:pPr>
            <a:r>
              <a:rPr sz="1800" i="1" dirty="0">
                <a:solidFill>
                  <a:srgbClr val="FF0000"/>
                </a:solidFill>
                <a:latin typeface="Arial"/>
                <a:cs typeface="Arial"/>
              </a:rPr>
              <a:t>The</a:t>
            </a:r>
            <a:r>
              <a:rPr sz="1800" i="1" spc="20" dirty="0">
                <a:solidFill>
                  <a:srgbClr val="FF0000"/>
                </a:solidFill>
                <a:latin typeface="Times New Roman"/>
                <a:cs typeface="Times New Roman"/>
              </a:rPr>
              <a:t> </a:t>
            </a:r>
            <a:r>
              <a:rPr sz="1800" i="1" spc="-5" dirty="0">
                <a:solidFill>
                  <a:srgbClr val="FF0000"/>
                </a:solidFill>
                <a:latin typeface="Arial"/>
                <a:cs typeface="Arial"/>
              </a:rPr>
              <a:t>b</a:t>
            </a:r>
            <a:r>
              <a:rPr sz="1800" i="1" spc="-10" dirty="0">
                <a:solidFill>
                  <a:srgbClr val="FF0000"/>
                </a:solidFill>
                <a:latin typeface="Arial"/>
                <a:cs typeface="Arial"/>
              </a:rPr>
              <a:t>l</a:t>
            </a:r>
            <a:r>
              <a:rPr sz="1800" i="1" spc="-5" dirty="0">
                <a:solidFill>
                  <a:srgbClr val="FF0000"/>
                </a:solidFill>
                <a:latin typeface="Arial"/>
                <a:cs typeface="Arial"/>
              </a:rPr>
              <a:t>ack</a:t>
            </a:r>
            <a:r>
              <a:rPr sz="1800" i="1" spc="-10" dirty="0">
                <a:solidFill>
                  <a:srgbClr val="FF0000"/>
                </a:solidFill>
                <a:latin typeface="Arial"/>
                <a:cs typeface="Arial"/>
              </a:rPr>
              <a:t>b</a:t>
            </a:r>
            <a:r>
              <a:rPr sz="1800" i="1" spc="-5" dirty="0">
                <a:solidFill>
                  <a:srgbClr val="FF0000"/>
                </a:solidFill>
                <a:latin typeface="Arial"/>
                <a:cs typeface="Arial"/>
              </a:rPr>
              <a:t>o</a:t>
            </a:r>
            <a:r>
              <a:rPr sz="1800" i="1" spc="-10" dirty="0">
                <a:solidFill>
                  <a:srgbClr val="FF0000"/>
                </a:solidFill>
                <a:latin typeface="Arial"/>
                <a:cs typeface="Arial"/>
              </a:rPr>
              <a:t>a</a:t>
            </a:r>
            <a:r>
              <a:rPr sz="1800" i="1" dirty="0">
                <a:solidFill>
                  <a:srgbClr val="FF0000"/>
                </a:solidFill>
                <a:latin typeface="Arial"/>
                <a:cs typeface="Arial"/>
              </a:rPr>
              <a:t>rd</a:t>
            </a:r>
            <a:r>
              <a:rPr sz="1800" i="1" spc="70" dirty="0">
                <a:solidFill>
                  <a:srgbClr val="FF0000"/>
                </a:solidFill>
                <a:latin typeface="Times New Roman"/>
                <a:cs typeface="Times New Roman"/>
              </a:rPr>
              <a:t> </a:t>
            </a:r>
            <a:r>
              <a:rPr sz="1800" i="1" spc="-15" dirty="0">
                <a:solidFill>
                  <a:srgbClr val="FF0000"/>
                </a:solidFill>
                <a:latin typeface="Arial"/>
                <a:cs typeface="Arial"/>
              </a:rPr>
              <a:t>m</a:t>
            </a:r>
            <a:r>
              <a:rPr sz="1800" i="1" spc="-5" dirty="0">
                <a:solidFill>
                  <a:srgbClr val="FF0000"/>
                </a:solidFill>
                <a:latin typeface="Arial"/>
                <a:cs typeface="Arial"/>
              </a:rPr>
              <a:t>a</a:t>
            </a:r>
            <a:r>
              <a:rPr sz="1800" i="1" dirty="0">
                <a:solidFill>
                  <a:srgbClr val="FF0000"/>
                </a:solidFill>
                <a:latin typeface="Arial"/>
                <a:cs typeface="Arial"/>
              </a:rPr>
              <a:t>y</a:t>
            </a:r>
            <a:r>
              <a:rPr sz="1800" i="1" spc="55" dirty="0">
                <a:solidFill>
                  <a:srgbClr val="FF0000"/>
                </a:solidFill>
                <a:latin typeface="Times New Roman"/>
                <a:cs typeface="Times New Roman"/>
              </a:rPr>
              <a:t> </a:t>
            </a:r>
            <a:r>
              <a:rPr sz="1800" i="1" spc="-5" dirty="0">
                <a:solidFill>
                  <a:srgbClr val="FF0000"/>
                </a:solidFill>
                <a:latin typeface="Arial"/>
                <a:cs typeface="Arial"/>
              </a:rPr>
              <a:t>p</a:t>
            </a:r>
            <a:r>
              <a:rPr sz="1800" i="1" spc="-10" dirty="0">
                <a:solidFill>
                  <a:srgbClr val="FF0000"/>
                </a:solidFill>
                <a:latin typeface="Arial"/>
                <a:cs typeface="Arial"/>
              </a:rPr>
              <a:t>u</a:t>
            </a:r>
            <a:r>
              <a:rPr sz="1800" i="1" spc="-5" dirty="0">
                <a:solidFill>
                  <a:srgbClr val="FF0000"/>
                </a:solidFill>
                <a:latin typeface="Arial"/>
                <a:cs typeface="Arial"/>
              </a:rPr>
              <a:t>b</a:t>
            </a:r>
            <a:r>
              <a:rPr sz="1800" i="1" spc="-10" dirty="0">
                <a:solidFill>
                  <a:srgbClr val="FF0000"/>
                </a:solidFill>
                <a:latin typeface="Arial"/>
                <a:cs typeface="Arial"/>
              </a:rPr>
              <a:t>l</a:t>
            </a:r>
            <a:r>
              <a:rPr sz="1800" i="1" spc="-5" dirty="0">
                <a:solidFill>
                  <a:srgbClr val="FF0000"/>
                </a:solidFill>
                <a:latin typeface="Arial"/>
                <a:cs typeface="Arial"/>
              </a:rPr>
              <a:t>is</a:t>
            </a:r>
            <a:r>
              <a:rPr sz="1800" i="1" dirty="0">
                <a:solidFill>
                  <a:srgbClr val="FF0000"/>
                </a:solidFill>
                <a:latin typeface="Arial"/>
                <a:cs typeface="Arial"/>
              </a:rPr>
              <a:t>h</a:t>
            </a:r>
            <a:r>
              <a:rPr sz="1800" i="1" spc="65" dirty="0">
                <a:solidFill>
                  <a:srgbClr val="FF0000"/>
                </a:solidFill>
                <a:latin typeface="Times New Roman"/>
                <a:cs typeface="Times New Roman"/>
              </a:rPr>
              <a:t> </a:t>
            </a:r>
            <a:r>
              <a:rPr sz="1800" i="1" dirty="0">
                <a:solidFill>
                  <a:srgbClr val="FF0000"/>
                </a:solidFill>
                <a:latin typeface="Arial"/>
                <a:cs typeface="Arial"/>
              </a:rPr>
              <a:t>a</a:t>
            </a:r>
            <a:r>
              <a:rPr sz="1800" i="1" spc="55" dirty="0">
                <a:solidFill>
                  <a:srgbClr val="FF0000"/>
                </a:solidFill>
                <a:latin typeface="Times New Roman"/>
                <a:cs typeface="Times New Roman"/>
              </a:rPr>
              <a:t> </a:t>
            </a:r>
            <a:r>
              <a:rPr sz="1800" i="1" spc="-5" dirty="0">
                <a:solidFill>
                  <a:srgbClr val="FF0000"/>
                </a:solidFill>
                <a:latin typeface="Arial"/>
                <a:cs typeface="Arial"/>
              </a:rPr>
              <a:t>n</a:t>
            </a:r>
            <a:r>
              <a:rPr sz="1800" i="1" spc="-10" dirty="0">
                <a:solidFill>
                  <a:srgbClr val="FF0000"/>
                </a:solidFill>
                <a:latin typeface="Arial"/>
                <a:cs typeface="Arial"/>
              </a:rPr>
              <a:t>o</a:t>
            </a:r>
            <a:r>
              <a:rPr sz="1800" i="1" dirty="0">
                <a:solidFill>
                  <a:srgbClr val="FF0000"/>
                </a:solidFill>
                <a:latin typeface="Arial"/>
                <a:cs typeface="Arial"/>
              </a:rPr>
              <a:t>tificati</a:t>
            </a:r>
            <a:r>
              <a:rPr sz="1800" i="1" spc="-15" dirty="0">
                <a:solidFill>
                  <a:srgbClr val="FF0000"/>
                </a:solidFill>
                <a:latin typeface="Arial"/>
                <a:cs typeface="Arial"/>
              </a:rPr>
              <a:t>o</a:t>
            </a:r>
            <a:r>
              <a:rPr sz="1800" i="1" dirty="0">
                <a:solidFill>
                  <a:srgbClr val="FF0000"/>
                </a:solidFill>
                <a:latin typeface="Arial"/>
                <a:cs typeface="Arial"/>
              </a:rPr>
              <a:t>n</a:t>
            </a:r>
            <a:r>
              <a:rPr sz="1800" i="1" dirty="0">
                <a:solidFill>
                  <a:srgbClr val="FF0000"/>
                </a:solidFill>
                <a:latin typeface="Times New Roman"/>
                <a:cs typeface="Times New Roman"/>
              </a:rPr>
              <a:t> </a:t>
            </a:r>
            <a:r>
              <a:rPr sz="1800" i="1" spc="-10" dirty="0">
                <a:solidFill>
                  <a:srgbClr val="FF0000"/>
                </a:solidFill>
                <a:latin typeface="Arial"/>
                <a:cs typeface="Arial"/>
              </a:rPr>
              <a:t>to</a:t>
            </a:r>
            <a:r>
              <a:rPr sz="1800" i="1" spc="25" dirty="0">
                <a:solidFill>
                  <a:srgbClr val="FF0000"/>
                </a:solidFill>
                <a:latin typeface="Times New Roman"/>
                <a:cs typeface="Times New Roman"/>
              </a:rPr>
              <a:t> </a:t>
            </a:r>
            <a:r>
              <a:rPr sz="1800" i="1" dirty="0">
                <a:solidFill>
                  <a:srgbClr val="FF0000"/>
                </a:solidFill>
                <a:latin typeface="Arial"/>
                <a:cs typeface="Arial"/>
              </a:rPr>
              <a:t>cl</a:t>
            </a:r>
            <a:r>
              <a:rPr sz="1800" i="1" spc="-10" dirty="0">
                <a:solidFill>
                  <a:srgbClr val="FF0000"/>
                </a:solidFill>
                <a:latin typeface="Arial"/>
                <a:cs typeface="Arial"/>
              </a:rPr>
              <a:t>i</a:t>
            </a:r>
            <a:r>
              <a:rPr sz="1800" i="1" spc="-5" dirty="0">
                <a:solidFill>
                  <a:srgbClr val="FF0000"/>
                </a:solidFill>
                <a:latin typeface="Arial"/>
                <a:cs typeface="Arial"/>
              </a:rPr>
              <a:t>e</a:t>
            </a:r>
            <a:r>
              <a:rPr sz="1800" i="1" spc="-10" dirty="0">
                <a:solidFill>
                  <a:srgbClr val="FF0000"/>
                </a:solidFill>
                <a:latin typeface="Arial"/>
                <a:cs typeface="Arial"/>
              </a:rPr>
              <a:t>nts</a:t>
            </a:r>
            <a:r>
              <a:rPr sz="1800" i="1" spc="30" dirty="0">
                <a:solidFill>
                  <a:srgbClr val="FF0000"/>
                </a:solidFill>
                <a:latin typeface="Times New Roman"/>
                <a:cs typeface="Times New Roman"/>
              </a:rPr>
              <a:t> </a:t>
            </a:r>
            <a:r>
              <a:rPr sz="1800" spc="-40" dirty="0">
                <a:latin typeface="Arial"/>
                <a:cs typeface="Arial"/>
              </a:rPr>
              <a:t>w</a:t>
            </a:r>
            <a:r>
              <a:rPr sz="1800" spc="-5" dirty="0">
                <a:latin typeface="Arial"/>
                <a:cs typeface="Arial"/>
              </a:rPr>
              <a:t>h</a:t>
            </a:r>
            <a:r>
              <a:rPr sz="1800" spc="-10" dirty="0">
                <a:latin typeface="Arial"/>
                <a:cs typeface="Arial"/>
              </a:rPr>
              <a:t>e</a:t>
            </a:r>
            <a:r>
              <a:rPr sz="1800" dirty="0">
                <a:latin typeface="Arial"/>
                <a:cs typeface="Arial"/>
              </a:rPr>
              <a:t>n</a:t>
            </a:r>
            <a:r>
              <a:rPr sz="1800" spc="70" dirty="0">
                <a:latin typeface="Times New Roman"/>
                <a:cs typeface="Times New Roman"/>
              </a:rPr>
              <a:t> </a:t>
            </a:r>
            <a:r>
              <a:rPr sz="1800" spc="-5" dirty="0">
                <a:latin typeface="Arial"/>
                <a:cs typeface="Arial"/>
              </a:rPr>
              <a:t>d</a:t>
            </a:r>
            <a:r>
              <a:rPr sz="1800" spc="-10" dirty="0">
                <a:latin typeface="Arial"/>
                <a:cs typeface="Arial"/>
              </a:rPr>
              <a:t>ata</a:t>
            </a:r>
            <a:r>
              <a:rPr sz="1800" spc="25" dirty="0">
                <a:latin typeface="Times New Roman"/>
                <a:cs typeface="Times New Roman"/>
              </a:rPr>
              <a:t> </a:t>
            </a:r>
            <a:r>
              <a:rPr sz="1800" spc="-15" dirty="0">
                <a:latin typeface="Arial"/>
                <a:cs typeface="Arial"/>
              </a:rPr>
              <a:t>of</a:t>
            </a:r>
            <a:r>
              <a:rPr sz="1800" spc="-10" dirty="0">
                <a:latin typeface="Times New Roman"/>
                <a:cs typeface="Times New Roman"/>
              </a:rPr>
              <a:t> </a:t>
            </a:r>
            <a:r>
              <a:rPr sz="1800" spc="-5" dirty="0">
                <a:latin typeface="Arial"/>
                <a:cs typeface="Arial"/>
              </a:rPr>
              <a:t>i</a:t>
            </a:r>
            <a:r>
              <a:rPr sz="1800" spc="-10" dirty="0">
                <a:latin typeface="Arial"/>
                <a:cs typeface="Arial"/>
              </a:rPr>
              <a:t>n</a:t>
            </a:r>
            <a:r>
              <a:rPr sz="1800" dirty="0">
                <a:latin typeface="Arial"/>
                <a:cs typeface="Arial"/>
              </a:rPr>
              <a:t>ter</a:t>
            </a:r>
            <a:r>
              <a:rPr sz="1800" spc="-10" dirty="0">
                <a:latin typeface="Arial"/>
                <a:cs typeface="Arial"/>
              </a:rPr>
              <a:t>est</a:t>
            </a:r>
            <a:r>
              <a:rPr sz="1800" spc="20" dirty="0">
                <a:latin typeface="Times New Roman"/>
                <a:cs typeface="Times New Roman"/>
              </a:rPr>
              <a:t> </a:t>
            </a:r>
            <a:r>
              <a:rPr sz="1800" dirty="0">
                <a:latin typeface="Arial"/>
                <a:cs typeface="Arial"/>
              </a:rPr>
              <a:t>ch</a:t>
            </a:r>
            <a:r>
              <a:rPr sz="1800" spc="-10" dirty="0">
                <a:latin typeface="Arial"/>
                <a:cs typeface="Arial"/>
              </a:rPr>
              <a:t>a</a:t>
            </a:r>
            <a:r>
              <a:rPr sz="1800" spc="-5" dirty="0">
                <a:latin typeface="Arial"/>
                <a:cs typeface="Arial"/>
              </a:rPr>
              <a:t>n</a:t>
            </a:r>
            <a:r>
              <a:rPr sz="1800" spc="-10" dirty="0">
                <a:latin typeface="Arial"/>
                <a:cs typeface="Arial"/>
              </a:rPr>
              <a:t>g</a:t>
            </a:r>
            <a:r>
              <a:rPr sz="1800" spc="-5" dirty="0">
                <a:latin typeface="Arial"/>
                <a:cs typeface="Arial"/>
              </a:rPr>
              <a:t>e</a:t>
            </a:r>
            <a:r>
              <a:rPr sz="1800" dirty="0">
                <a:latin typeface="Arial"/>
                <a:cs typeface="Arial"/>
              </a:rPr>
              <a:t>s</a:t>
            </a:r>
            <a:r>
              <a:rPr sz="1800" spc="60" dirty="0">
                <a:latin typeface="Times New Roman"/>
                <a:cs typeface="Times New Roman"/>
              </a:rPr>
              <a:t> </a:t>
            </a:r>
            <a:r>
              <a:rPr sz="1800" dirty="0">
                <a:latin typeface="Arial"/>
                <a:cs typeface="Arial"/>
              </a:rPr>
              <a:t>thr</a:t>
            </a:r>
            <a:r>
              <a:rPr sz="1800" spc="-10" dirty="0">
                <a:latin typeface="Arial"/>
                <a:cs typeface="Arial"/>
              </a:rPr>
              <a:t>o</a:t>
            </a:r>
            <a:r>
              <a:rPr sz="1800" spc="-5" dirty="0">
                <a:latin typeface="Arial"/>
                <a:cs typeface="Arial"/>
              </a:rPr>
              <a:t>u</a:t>
            </a:r>
            <a:r>
              <a:rPr sz="1800" spc="-10" dirty="0">
                <a:latin typeface="Arial"/>
                <a:cs typeface="Arial"/>
              </a:rPr>
              <a:t>g</a:t>
            </a:r>
            <a:r>
              <a:rPr sz="1800" dirty="0">
                <a:latin typeface="Arial"/>
                <a:cs typeface="Arial"/>
              </a:rPr>
              <a:t>h</a:t>
            </a:r>
            <a:r>
              <a:rPr sz="1800" spc="20" dirty="0">
                <a:latin typeface="Times New Roman"/>
                <a:cs typeface="Times New Roman"/>
              </a:rPr>
              <a:t> </a:t>
            </a:r>
            <a:r>
              <a:rPr sz="1800" spc="-5" dirty="0">
                <a:latin typeface="Arial"/>
                <a:cs typeface="Arial"/>
              </a:rPr>
              <a:t>pr</a:t>
            </a:r>
            <a:r>
              <a:rPr sz="1800" spc="-10" dirty="0">
                <a:latin typeface="Arial"/>
                <a:cs typeface="Arial"/>
              </a:rPr>
              <a:t>o</a:t>
            </a:r>
            <a:r>
              <a:rPr sz="1800" dirty="0">
                <a:latin typeface="Arial"/>
                <a:cs typeface="Arial"/>
              </a:rPr>
              <a:t>vi</a:t>
            </a:r>
            <a:r>
              <a:rPr sz="1800" spc="-10" dirty="0">
                <a:latin typeface="Arial"/>
                <a:cs typeface="Arial"/>
              </a:rPr>
              <a:t>d</a:t>
            </a:r>
            <a:r>
              <a:rPr sz="1800" spc="-5" dirty="0">
                <a:latin typeface="Arial"/>
                <a:cs typeface="Arial"/>
              </a:rPr>
              <a:t>e</a:t>
            </a:r>
            <a:r>
              <a:rPr sz="1800" dirty="0">
                <a:latin typeface="Arial"/>
                <a:cs typeface="Arial"/>
              </a:rPr>
              <a:t>d</a:t>
            </a:r>
            <a:r>
              <a:rPr sz="1800" spc="55" dirty="0">
                <a:latin typeface="Times New Roman"/>
                <a:cs typeface="Times New Roman"/>
              </a:rPr>
              <a:t> </a:t>
            </a:r>
            <a:r>
              <a:rPr sz="1800" spc="-5" dirty="0">
                <a:latin typeface="Arial"/>
                <a:cs typeface="Arial"/>
              </a:rPr>
              <a:t>i</a:t>
            </a:r>
            <a:r>
              <a:rPr sz="1800" spc="-10" dirty="0">
                <a:latin typeface="Arial"/>
                <a:cs typeface="Arial"/>
              </a:rPr>
              <a:t>n</a:t>
            </a:r>
            <a:r>
              <a:rPr sz="1800" dirty="0">
                <a:latin typeface="Arial"/>
                <a:cs typeface="Arial"/>
              </a:rPr>
              <a:t>terfac</a:t>
            </a:r>
            <a:r>
              <a:rPr sz="1800" spc="-10" dirty="0">
                <a:latin typeface="Arial"/>
                <a:cs typeface="Arial"/>
              </a:rPr>
              <a:t>e</a:t>
            </a:r>
            <a:r>
              <a:rPr sz="1800" dirty="0">
                <a:latin typeface="Arial"/>
                <a:cs typeface="Arial"/>
              </a:rPr>
              <a:t>s</a:t>
            </a:r>
            <a:endParaRPr sz="1800">
              <a:latin typeface="Arial"/>
              <a:cs typeface="Arial"/>
            </a:endParaRPr>
          </a:p>
        </p:txBody>
      </p:sp>
      <p:sp>
        <p:nvSpPr>
          <p:cNvPr id="13" name="object 13"/>
          <p:cNvSpPr txBox="1"/>
          <p:nvPr/>
        </p:nvSpPr>
        <p:spPr>
          <a:xfrm>
            <a:off x="9944235" y="6487111"/>
            <a:ext cx="196215" cy="184666"/>
          </a:xfrm>
          <a:prstGeom prst="rect">
            <a:avLst/>
          </a:prstGeom>
        </p:spPr>
        <p:txBody>
          <a:bodyPr vert="horz" wrap="square" lIns="0" tIns="0" rIns="0" bIns="0" rtlCol="0">
            <a:spAutoFit/>
          </a:bodyPr>
          <a:lstStyle/>
          <a:p>
            <a:pPr marL="12700"/>
            <a:r>
              <a:rPr sz="1200" i="1" dirty="0">
                <a:latin typeface="Arial"/>
                <a:cs typeface="Arial"/>
              </a:rPr>
              <a:t>40</a:t>
            </a:r>
            <a:endParaRPr sz="1200">
              <a:latin typeface="Arial"/>
              <a:cs typeface="Arial"/>
            </a:endParaRPr>
          </a:p>
        </p:txBody>
      </p:sp>
    </p:spTree>
    <p:extLst>
      <p:ext uri="{BB962C8B-B14F-4D97-AF65-F5344CB8AC3E}">
        <p14:creationId xmlns:p14="http://schemas.microsoft.com/office/powerpoint/2010/main" val="211430785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252025" y="1541023"/>
            <a:ext cx="9299382" cy="1159292"/>
          </a:xfrm>
          <a:prstGeom prst="rect">
            <a:avLst/>
          </a:prstGeom>
        </p:spPr>
        <p:txBody>
          <a:bodyPr vert="horz" wrap="square" lIns="0" tIns="0" rIns="0" bIns="0" rtlCol="0">
            <a:spAutoFit/>
          </a:bodyPr>
          <a:lstStyle/>
          <a:p>
            <a:pPr marL="299085" marR="5080" indent="-286385">
              <a:buFont typeface="MS Gothic"/>
              <a:buChar char="➢"/>
              <a:tabLst>
                <a:tab pos="299720" algn="l"/>
              </a:tabLst>
            </a:pPr>
            <a:r>
              <a:rPr spc="-5" dirty="0">
                <a:latin typeface="Arial"/>
                <a:cs typeface="Arial"/>
              </a:rPr>
              <a:t>Th</a:t>
            </a:r>
            <a:r>
              <a:rPr dirty="0">
                <a:latin typeface="Arial"/>
                <a:cs typeface="Arial"/>
              </a:rPr>
              <a:t>e</a:t>
            </a:r>
            <a:r>
              <a:rPr spc="5" dirty="0">
                <a:latin typeface="Times New Roman"/>
                <a:cs typeface="Times New Roman"/>
              </a:rPr>
              <a:t> </a:t>
            </a:r>
            <a:r>
              <a:rPr dirty="0">
                <a:latin typeface="Arial"/>
                <a:cs typeface="Arial"/>
              </a:rPr>
              <a:t>com</a:t>
            </a:r>
            <a:r>
              <a:rPr spc="-10" dirty="0">
                <a:latin typeface="Arial"/>
                <a:cs typeface="Arial"/>
              </a:rPr>
              <a:t>p</a:t>
            </a:r>
            <a:r>
              <a:rPr spc="-5" dirty="0">
                <a:latin typeface="Arial"/>
                <a:cs typeface="Arial"/>
              </a:rPr>
              <a:t>o</a:t>
            </a:r>
            <a:r>
              <a:rPr spc="-10" dirty="0">
                <a:latin typeface="Arial"/>
                <a:cs typeface="Arial"/>
              </a:rPr>
              <a:t>n</a:t>
            </a:r>
            <a:r>
              <a:rPr spc="-5" dirty="0">
                <a:latin typeface="Arial"/>
                <a:cs typeface="Arial"/>
              </a:rPr>
              <a:t>e</a:t>
            </a:r>
            <a:r>
              <a:rPr spc="-10" dirty="0">
                <a:latin typeface="Arial"/>
                <a:cs typeface="Arial"/>
              </a:rPr>
              <a:t>n</a:t>
            </a:r>
            <a:r>
              <a:rPr spc="-5" dirty="0">
                <a:latin typeface="Arial"/>
                <a:cs typeface="Arial"/>
              </a:rPr>
              <a:t>t</a:t>
            </a:r>
            <a:r>
              <a:rPr spc="30" dirty="0">
                <a:latin typeface="Times New Roman"/>
                <a:cs typeface="Times New Roman"/>
              </a:rPr>
              <a:t> </a:t>
            </a:r>
            <a:r>
              <a:rPr spc="-5" dirty="0">
                <a:latin typeface="Arial"/>
                <a:cs typeface="Arial"/>
              </a:rPr>
              <a:t>t</a:t>
            </a:r>
            <a:r>
              <a:rPr spc="-30" dirty="0">
                <a:latin typeface="Arial"/>
                <a:cs typeface="Arial"/>
              </a:rPr>
              <a:t>y</a:t>
            </a:r>
            <a:r>
              <a:rPr spc="-5" dirty="0">
                <a:latin typeface="Arial"/>
                <a:cs typeface="Arial"/>
              </a:rPr>
              <a:t>p</a:t>
            </a:r>
            <a:r>
              <a:rPr spc="-10" dirty="0">
                <a:latin typeface="Arial"/>
                <a:cs typeface="Arial"/>
              </a:rPr>
              <a:t>e</a:t>
            </a:r>
            <a:r>
              <a:rPr dirty="0">
                <a:latin typeface="Arial"/>
                <a:cs typeface="Arial"/>
              </a:rPr>
              <a:t>s</a:t>
            </a:r>
            <a:r>
              <a:rPr spc="40" dirty="0">
                <a:latin typeface="Times New Roman"/>
                <a:cs typeface="Times New Roman"/>
              </a:rPr>
              <a:t> </a:t>
            </a:r>
            <a:r>
              <a:rPr spc="-15" dirty="0">
                <a:latin typeface="Arial"/>
                <a:cs typeface="Arial"/>
              </a:rPr>
              <a:t>o</a:t>
            </a:r>
            <a:r>
              <a:rPr spc="-5" dirty="0">
                <a:latin typeface="Arial"/>
                <a:cs typeface="Arial"/>
              </a:rPr>
              <a:t>f</a:t>
            </a:r>
            <a:r>
              <a:rPr spc="25" dirty="0">
                <a:latin typeface="Times New Roman"/>
                <a:cs typeface="Times New Roman"/>
              </a:rPr>
              <a:t> </a:t>
            </a:r>
            <a:r>
              <a:rPr dirty="0">
                <a:latin typeface="Arial"/>
                <a:cs typeface="Arial"/>
              </a:rPr>
              <a:t>the</a:t>
            </a:r>
            <a:r>
              <a:rPr spc="35" dirty="0">
                <a:latin typeface="Times New Roman"/>
                <a:cs typeface="Times New Roman"/>
              </a:rPr>
              <a:t> </a:t>
            </a:r>
            <a:r>
              <a:rPr spc="-5" dirty="0">
                <a:latin typeface="Arial"/>
                <a:cs typeface="Arial"/>
              </a:rPr>
              <a:t>b</a:t>
            </a:r>
            <a:r>
              <a:rPr spc="-10" dirty="0">
                <a:latin typeface="Arial"/>
                <a:cs typeface="Arial"/>
              </a:rPr>
              <a:t>l</a:t>
            </a:r>
            <a:r>
              <a:rPr spc="-5" dirty="0">
                <a:latin typeface="Arial"/>
                <a:cs typeface="Arial"/>
              </a:rPr>
              <a:t>ack</a:t>
            </a:r>
            <a:r>
              <a:rPr spc="-10" dirty="0">
                <a:latin typeface="Arial"/>
                <a:cs typeface="Arial"/>
              </a:rPr>
              <a:t>b</a:t>
            </a:r>
            <a:r>
              <a:rPr spc="-5" dirty="0">
                <a:latin typeface="Arial"/>
                <a:cs typeface="Arial"/>
              </a:rPr>
              <a:t>o</a:t>
            </a:r>
            <a:r>
              <a:rPr spc="-10" dirty="0">
                <a:latin typeface="Arial"/>
                <a:cs typeface="Arial"/>
              </a:rPr>
              <a:t>a</a:t>
            </a:r>
            <a:r>
              <a:rPr dirty="0">
                <a:latin typeface="Arial"/>
                <a:cs typeface="Arial"/>
              </a:rPr>
              <a:t>rd</a:t>
            </a:r>
            <a:r>
              <a:rPr spc="10" dirty="0">
                <a:latin typeface="Times New Roman"/>
                <a:cs typeface="Times New Roman"/>
              </a:rPr>
              <a:t> </a:t>
            </a:r>
            <a:r>
              <a:rPr spc="-10" dirty="0">
                <a:latin typeface="Arial"/>
                <a:cs typeface="Arial"/>
              </a:rPr>
              <a:t>st</a:t>
            </a:r>
            <a:r>
              <a:rPr spc="-30" dirty="0">
                <a:latin typeface="Arial"/>
                <a:cs typeface="Arial"/>
              </a:rPr>
              <a:t>y</a:t>
            </a:r>
            <a:r>
              <a:rPr spc="-5" dirty="0">
                <a:latin typeface="Arial"/>
                <a:cs typeface="Arial"/>
              </a:rPr>
              <a:t>l</a:t>
            </a:r>
            <a:r>
              <a:rPr dirty="0">
                <a:latin typeface="Arial"/>
                <a:cs typeface="Arial"/>
              </a:rPr>
              <a:t>e</a:t>
            </a:r>
            <a:r>
              <a:rPr spc="40" dirty="0">
                <a:latin typeface="Times New Roman"/>
                <a:cs typeface="Times New Roman"/>
              </a:rPr>
              <a:t> </a:t>
            </a:r>
            <a:r>
              <a:rPr spc="-5" dirty="0">
                <a:latin typeface="Arial"/>
                <a:cs typeface="Arial"/>
              </a:rPr>
              <a:t>are</a:t>
            </a:r>
            <a:r>
              <a:rPr spc="-5" dirty="0">
                <a:latin typeface="Times New Roman"/>
                <a:cs typeface="Times New Roman"/>
              </a:rPr>
              <a:t> </a:t>
            </a:r>
            <a:r>
              <a:rPr dirty="0">
                <a:latin typeface="Arial"/>
                <a:cs typeface="Arial"/>
              </a:rPr>
              <a:t>r</a:t>
            </a:r>
            <a:r>
              <a:rPr spc="-10" dirty="0">
                <a:latin typeface="Arial"/>
                <a:cs typeface="Arial"/>
              </a:rPr>
              <a:t>epo</a:t>
            </a:r>
            <a:r>
              <a:rPr dirty="0">
                <a:latin typeface="Arial"/>
                <a:cs typeface="Arial"/>
              </a:rPr>
              <a:t>sit</a:t>
            </a:r>
            <a:r>
              <a:rPr spc="-10" dirty="0">
                <a:latin typeface="Arial"/>
                <a:cs typeface="Arial"/>
              </a:rPr>
              <a:t>o</a:t>
            </a:r>
            <a:r>
              <a:rPr dirty="0">
                <a:latin typeface="Arial"/>
                <a:cs typeface="Arial"/>
              </a:rPr>
              <a:t>ri</a:t>
            </a:r>
            <a:r>
              <a:rPr spc="-15" dirty="0">
                <a:latin typeface="Arial"/>
                <a:cs typeface="Arial"/>
              </a:rPr>
              <a:t>e</a:t>
            </a:r>
            <a:r>
              <a:rPr dirty="0">
                <a:latin typeface="Arial"/>
                <a:cs typeface="Arial"/>
              </a:rPr>
              <a:t>s</a:t>
            </a:r>
            <a:r>
              <a:rPr dirty="0">
                <a:latin typeface="Times New Roman"/>
                <a:cs typeface="Times New Roman"/>
              </a:rPr>
              <a:t> </a:t>
            </a:r>
            <a:r>
              <a:rPr spc="-10" dirty="0">
                <a:latin typeface="Arial"/>
                <a:cs typeface="Arial"/>
              </a:rPr>
              <a:t>an</a:t>
            </a:r>
            <a:r>
              <a:rPr dirty="0">
                <a:latin typeface="Arial"/>
                <a:cs typeface="Arial"/>
              </a:rPr>
              <a:t>d</a:t>
            </a:r>
            <a:r>
              <a:rPr spc="35" dirty="0">
                <a:latin typeface="Times New Roman"/>
                <a:cs typeface="Times New Roman"/>
              </a:rPr>
              <a:t> </a:t>
            </a:r>
            <a:r>
              <a:rPr spc="-10" dirty="0">
                <a:latin typeface="Arial"/>
                <a:cs typeface="Arial"/>
              </a:rPr>
              <a:t>da</a:t>
            </a:r>
            <a:r>
              <a:rPr dirty="0">
                <a:latin typeface="Arial"/>
                <a:cs typeface="Arial"/>
              </a:rPr>
              <a:t>ta</a:t>
            </a:r>
            <a:r>
              <a:rPr spc="35" dirty="0">
                <a:latin typeface="Times New Roman"/>
                <a:cs typeface="Times New Roman"/>
              </a:rPr>
              <a:t> </a:t>
            </a:r>
            <a:r>
              <a:rPr spc="-10" dirty="0">
                <a:latin typeface="Arial"/>
                <a:cs typeface="Arial"/>
              </a:rPr>
              <a:t>p</a:t>
            </a:r>
            <a:r>
              <a:rPr dirty="0">
                <a:latin typeface="Arial"/>
                <a:cs typeface="Arial"/>
              </a:rPr>
              <a:t>r</a:t>
            </a:r>
            <a:r>
              <a:rPr spc="-10" dirty="0">
                <a:latin typeface="Arial"/>
                <a:cs typeface="Arial"/>
              </a:rPr>
              <a:t>o</a:t>
            </a:r>
            <a:r>
              <a:rPr dirty="0">
                <a:latin typeface="Arial"/>
                <a:cs typeface="Arial"/>
              </a:rPr>
              <a:t>c</a:t>
            </a:r>
            <a:r>
              <a:rPr spc="-10" dirty="0">
                <a:latin typeface="Arial"/>
                <a:cs typeface="Arial"/>
              </a:rPr>
              <a:t>e</a:t>
            </a:r>
            <a:r>
              <a:rPr dirty="0">
                <a:latin typeface="Arial"/>
                <a:cs typeface="Arial"/>
              </a:rPr>
              <a:t>ss</a:t>
            </a:r>
            <a:r>
              <a:rPr spc="-10" dirty="0">
                <a:latin typeface="Arial"/>
                <a:cs typeface="Arial"/>
              </a:rPr>
              <a:t>in</a:t>
            </a:r>
            <a:r>
              <a:rPr dirty="0">
                <a:latin typeface="Arial"/>
                <a:cs typeface="Arial"/>
              </a:rPr>
              <a:t>g</a:t>
            </a:r>
            <a:r>
              <a:rPr spc="10" dirty="0">
                <a:latin typeface="Times New Roman"/>
                <a:cs typeface="Times New Roman"/>
              </a:rPr>
              <a:t> </a:t>
            </a:r>
            <a:r>
              <a:rPr dirty="0">
                <a:latin typeface="Arial"/>
                <a:cs typeface="Arial"/>
              </a:rPr>
              <a:t>c</a:t>
            </a:r>
            <a:r>
              <a:rPr spc="-10" dirty="0">
                <a:latin typeface="Arial"/>
                <a:cs typeface="Arial"/>
              </a:rPr>
              <a:t>o</a:t>
            </a:r>
            <a:r>
              <a:rPr dirty="0">
                <a:latin typeface="Arial"/>
                <a:cs typeface="Arial"/>
              </a:rPr>
              <a:t>m</a:t>
            </a:r>
            <a:r>
              <a:rPr spc="-10" dirty="0">
                <a:latin typeface="Arial"/>
                <a:cs typeface="Arial"/>
              </a:rPr>
              <a:t>ponen</a:t>
            </a:r>
            <a:r>
              <a:rPr dirty="0">
                <a:latin typeface="Arial"/>
                <a:cs typeface="Arial"/>
              </a:rPr>
              <a:t>ts</a:t>
            </a:r>
            <a:r>
              <a:rPr spc="5" dirty="0">
                <a:latin typeface="Times New Roman"/>
                <a:cs typeface="Times New Roman"/>
              </a:rPr>
              <a:t> </a:t>
            </a:r>
            <a:r>
              <a:rPr dirty="0">
                <a:latin typeface="Arial"/>
                <a:cs typeface="Arial"/>
              </a:rPr>
              <a:t>th</a:t>
            </a:r>
            <a:r>
              <a:rPr spc="-10" dirty="0">
                <a:latin typeface="Arial"/>
                <a:cs typeface="Arial"/>
              </a:rPr>
              <a:t>a</a:t>
            </a:r>
            <a:r>
              <a:rPr dirty="0">
                <a:latin typeface="Arial"/>
                <a:cs typeface="Arial"/>
              </a:rPr>
              <a:t>t</a:t>
            </a:r>
            <a:r>
              <a:rPr spc="30" dirty="0">
                <a:latin typeface="Times New Roman"/>
                <a:cs typeface="Times New Roman"/>
              </a:rPr>
              <a:t> </a:t>
            </a:r>
            <a:r>
              <a:rPr spc="-10" dirty="0">
                <a:latin typeface="Arial"/>
                <a:cs typeface="Arial"/>
              </a:rPr>
              <a:t>u</a:t>
            </a:r>
            <a:r>
              <a:rPr dirty="0">
                <a:latin typeface="Arial"/>
                <a:cs typeface="Arial"/>
              </a:rPr>
              <a:t>se</a:t>
            </a:r>
            <a:r>
              <a:rPr spc="30" dirty="0">
                <a:latin typeface="Times New Roman"/>
                <a:cs typeface="Times New Roman"/>
              </a:rPr>
              <a:t> </a:t>
            </a:r>
            <a:r>
              <a:rPr dirty="0">
                <a:latin typeface="Arial"/>
                <a:cs typeface="Arial"/>
              </a:rPr>
              <a:t>the</a:t>
            </a:r>
            <a:r>
              <a:rPr dirty="0">
                <a:latin typeface="Times New Roman"/>
                <a:cs typeface="Times New Roman"/>
              </a:rPr>
              <a:t> </a:t>
            </a:r>
            <a:r>
              <a:rPr dirty="0">
                <a:latin typeface="Arial"/>
                <a:cs typeface="Arial"/>
              </a:rPr>
              <a:t>re</a:t>
            </a:r>
            <a:r>
              <a:rPr spc="-10" dirty="0">
                <a:latin typeface="Arial"/>
                <a:cs typeface="Arial"/>
              </a:rPr>
              <a:t>p</a:t>
            </a:r>
            <a:r>
              <a:rPr spc="-5" dirty="0">
                <a:latin typeface="Arial"/>
                <a:cs typeface="Arial"/>
              </a:rPr>
              <a:t>os</a:t>
            </a:r>
            <a:r>
              <a:rPr spc="-10" dirty="0">
                <a:latin typeface="Arial"/>
                <a:cs typeface="Arial"/>
              </a:rPr>
              <a:t>itor</a:t>
            </a:r>
            <a:r>
              <a:rPr spc="-160" dirty="0">
                <a:latin typeface="Arial"/>
                <a:cs typeface="Arial"/>
              </a:rPr>
              <a:t>y</a:t>
            </a:r>
            <a:r>
              <a:rPr spc="-5" dirty="0">
                <a:latin typeface="Arial"/>
                <a:cs typeface="Arial"/>
              </a:rPr>
              <a:t>.</a:t>
            </a:r>
            <a:endParaRPr dirty="0">
              <a:latin typeface="Arial"/>
              <a:cs typeface="Arial"/>
            </a:endParaRPr>
          </a:p>
          <a:p>
            <a:pPr marL="299085" marR="81915" indent="-286385">
              <a:spcBef>
                <a:spcPts val="405"/>
              </a:spcBef>
              <a:buFont typeface="MS Gothic"/>
              <a:buChar char="➢"/>
              <a:tabLst>
                <a:tab pos="299720" algn="l"/>
              </a:tabLst>
            </a:pPr>
            <a:r>
              <a:rPr spc="-5" dirty="0">
                <a:latin typeface="Arial"/>
                <a:cs typeface="Arial"/>
              </a:rPr>
              <a:t>Th</a:t>
            </a:r>
            <a:r>
              <a:rPr dirty="0">
                <a:latin typeface="Arial"/>
                <a:cs typeface="Arial"/>
              </a:rPr>
              <a:t>e</a:t>
            </a:r>
            <a:r>
              <a:rPr spc="5" dirty="0">
                <a:latin typeface="Times New Roman"/>
                <a:cs typeface="Times New Roman"/>
              </a:rPr>
              <a:t> </a:t>
            </a:r>
            <a:r>
              <a:rPr spc="-5" dirty="0">
                <a:latin typeface="Arial"/>
                <a:cs typeface="Arial"/>
              </a:rPr>
              <a:t>d</a:t>
            </a:r>
            <a:r>
              <a:rPr spc="-10" dirty="0">
                <a:latin typeface="Arial"/>
                <a:cs typeface="Arial"/>
              </a:rPr>
              <a:t>ata</a:t>
            </a:r>
            <a:r>
              <a:rPr spc="40" dirty="0">
                <a:latin typeface="Times New Roman"/>
                <a:cs typeface="Times New Roman"/>
              </a:rPr>
              <a:t> </a:t>
            </a:r>
            <a:r>
              <a:rPr spc="-5" dirty="0">
                <a:latin typeface="Arial"/>
                <a:cs typeface="Arial"/>
              </a:rPr>
              <a:t>pr</a:t>
            </a:r>
            <a:r>
              <a:rPr spc="-10" dirty="0">
                <a:latin typeface="Arial"/>
                <a:cs typeface="Arial"/>
              </a:rPr>
              <a:t>o</a:t>
            </a:r>
            <a:r>
              <a:rPr dirty="0">
                <a:latin typeface="Arial"/>
                <a:cs typeface="Arial"/>
              </a:rPr>
              <a:t>cess</a:t>
            </a:r>
            <a:r>
              <a:rPr spc="-10" dirty="0">
                <a:latin typeface="Arial"/>
                <a:cs typeface="Arial"/>
              </a:rPr>
              <a:t>i</a:t>
            </a:r>
            <a:r>
              <a:rPr spc="-5" dirty="0">
                <a:latin typeface="Arial"/>
                <a:cs typeface="Arial"/>
              </a:rPr>
              <a:t>n</a:t>
            </a:r>
            <a:r>
              <a:rPr dirty="0">
                <a:latin typeface="Arial"/>
                <a:cs typeface="Arial"/>
              </a:rPr>
              <a:t>g</a:t>
            </a:r>
            <a:r>
              <a:rPr spc="5" dirty="0">
                <a:latin typeface="Times New Roman"/>
                <a:cs typeface="Times New Roman"/>
              </a:rPr>
              <a:t> </a:t>
            </a:r>
            <a:r>
              <a:rPr spc="-5" dirty="0">
                <a:latin typeface="Arial"/>
                <a:cs typeface="Arial"/>
              </a:rPr>
              <a:t>e</a:t>
            </a:r>
            <a:r>
              <a:rPr spc="-10" dirty="0">
                <a:latin typeface="Arial"/>
                <a:cs typeface="Arial"/>
              </a:rPr>
              <a:t>l</a:t>
            </a:r>
            <a:r>
              <a:rPr spc="-5" dirty="0">
                <a:latin typeface="Arial"/>
                <a:cs typeface="Arial"/>
              </a:rPr>
              <a:t>em</a:t>
            </a:r>
            <a:r>
              <a:rPr spc="-10" dirty="0">
                <a:latin typeface="Arial"/>
                <a:cs typeface="Arial"/>
              </a:rPr>
              <a:t>e</a:t>
            </a:r>
            <a:r>
              <a:rPr spc="-15" dirty="0">
                <a:latin typeface="Arial"/>
                <a:cs typeface="Arial"/>
              </a:rPr>
              <a:t>nt</a:t>
            </a:r>
            <a:r>
              <a:rPr spc="-10" dirty="0">
                <a:latin typeface="Arial"/>
                <a:cs typeface="Arial"/>
              </a:rPr>
              <a:t>s</a:t>
            </a:r>
            <a:r>
              <a:rPr spc="15" dirty="0">
                <a:latin typeface="Times New Roman"/>
                <a:cs typeface="Times New Roman"/>
              </a:rPr>
              <a:t> </a:t>
            </a:r>
            <a:r>
              <a:rPr spc="-5" dirty="0">
                <a:latin typeface="Arial"/>
                <a:cs typeface="Arial"/>
              </a:rPr>
              <a:t>i</a:t>
            </a:r>
            <a:r>
              <a:rPr spc="-10" dirty="0">
                <a:latin typeface="Arial"/>
                <a:cs typeface="Arial"/>
              </a:rPr>
              <a:t>n</a:t>
            </a:r>
            <a:r>
              <a:rPr dirty="0">
                <a:latin typeface="Arial"/>
                <a:cs typeface="Arial"/>
              </a:rPr>
              <a:t>ter</a:t>
            </a:r>
            <a:r>
              <a:rPr spc="-10" dirty="0">
                <a:latin typeface="Arial"/>
                <a:cs typeface="Arial"/>
              </a:rPr>
              <a:t>act</a:t>
            </a:r>
            <a:r>
              <a:rPr spc="20" dirty="0">
                <a:latin typeface="Times New Roman"/>
                <a:cs typeface="Times New Roman"/>
              </a:rPr>
              <a:t> </a:t>
            </a:r>
            <a:r>
              <a:rPr spc="-40" dirty="0">
                <a:latin typeface="Arial"/>
                <a:cs typeface="Arial"/>
              </a:rPr>
              <a:t>w</a:t>
            </a:r>
            <a:r>
              <a:rPr spc="-5" dirty="0">
                <a:latin typeface="Arial"/>
                <a:cs typeface="Arial"/>
              </a:rPr>
              <a:t>it</a:t>
            </a:r>
            <a:r>
              <a:rPr dirty="0">
                <a:latin typeface="Arial"/>
                <a:cs typeface="Arial"/>
              </a:rPr>
              <a:t>h</a:t>
            </a:r>
            <a:r>
              <a:rPr spc="60" dirty="0">
                <a:latin typeface="Times New Roman"/>
                <a:cs typeface="Times New Roman"/>
              </a:rPr>
              <a:t> </a:t>
            </a:r>
            <a:r>
              <a:rPr dirty="0">
                <a:latin typeface="Arial"/>
                <a:cs typeface="Arial"/>
              </a:rPr>
              <a:t>the</a:t>
            </a:r>
            <a:r>
              <a:rPr spc="20" dirty="0">
                <a:latin typeface="Times New Roman"/>
                <a:cs typeface="Times New Roman"/>
              </a:rPr>
              <a:t> </a:t>
            </a:r>
            <a:r>
              <a:rPr dirty="0">
                <a:latin typeface="Arial"/>
                <a:cs typeface="Arial"/>
              </a:rPr>
              <a:t>re</a:t>
            </a:r>
            <a:r>
              <a:rPr spc="-10" dirty="0">
                <a:latin typeface="Arial"/>
                <a:cs typeface="Arial"/>
              </a:rPr>
              <a:t>p</a:t>
            </a:r>
            <a:r>
              <a:rPr spc="-5" dirty="0">
                <a:latin typeface="Arial"/>
                <a:cs typeface="Arial"/>
              </a:rPr>
              <a:t>os</a:t>
            </a:r>
            <a:r>
              <a:rPr spc="-10" dirty="0">
                <a:latin typeface="Arial"/>
                <a:cs typeface="Arial"/>
              </a:rPr>
              <a:t>itory</a:t>
            </a:r>
            <a:r>
              <a:rPr spc="-5" dirty="0">
                <a:latin typeface="Times New Roman"/>
                <a:cs typeface="Times New Roman"/>
              </a:rPr>
              <a:t> </a:t>
            </a:r>
            <a:r>
              <a:rPr spc="-5" dirty="0">
                <a:latin typeface="Arial"/>
                <a:cs typeface="Arial"/>
              </a:rPr>
              <a:t>b</a:t>
            </a:r>
            <a:r>
              <a:rPr dirty="0">
                <a:latin typeface="Arial"/>
                <a:cs typeface="Arial"/>
              </a:rPr>
              <a:t>y</a:t>
            </a:r>
            <a:r>
              <a:rPr spc="35" dirty="0">
                <a:latin typeface="Times New Roman"/>
                <a:cs typeface="Times New Roman"/>
              </a:rPr>
              <a:t> </a:t>
            </a:r>
            <a:r>
              <a:rPr dirty="0">
                <a:latin typeface="Arial"/>
                <a:cs typeface="Arial"/>
              </a:rPr>
              <a:t>sca</a:t>
            </a:r>
            <a:r>
              <a:rPr spc="-10" dirty="0">
                <a:latin typeface="Arial"/>
                <a:cs typeface="Arial"/>
              </a:rPr>
              <a:t>n</a:t>
            </a:r>
            <a:r>
              <a:rPr spc="-5" dirty="0">
                <a:latin typeface="Arial"/>
                <a:cs typeface="Arial"/>
              </a:rPr>
              <a:t>n</a:t>
            </a:r>
            <a:r>
              <a:rPr spc="-10" dirty="0">
                <a:latin typeface="Arial"/>
                <a:cs typeface="Arial"/>
              </a:rPr>
              <a:t>i</a:t>
            </a:r>
            <a:r>
              <a:rPr spc="-5" dirty="0">
                <a:latin typeface="Arial"/>
                <a:cs typeface="Arial"/>
              </a:rPr>
              <a:t>n</a:t>
            </a:r>
            <a:r>
              <a:rPr dirty="0">
                <a:latin typeface="Arial"/>
                <a:cs typeface="Arial"/>
              </a:rPr>
              <a:t>g</a:t>
            </a:r>
            <a:r>
              <a:rPr spc="20" dirty="0">
                <a:latin typeface="Times New Roman"/>
                <a:cs typeface="Times New Roman"/>
              </a:rPr>
              <a:t> </a:t>
            </a:r>
            <a:r>
              <a:rPr dirty="0">
                <a:latin typeface="Arial"/>
                <a:cs typeface="Arial"/>
              </a:rPr>
              <a:t>the</a:t>
            </a:r>
            <a:r>
              <a:rPr spc="20" dirty="0">
                <a:latin typeface="Times New Roman"/>
                <a:cs typeface="Times New Roman"/>
              </a:rPr>
              <a:t> </a:t>
            </a:r>
            <a:r>
              <a:rPr dirty="0">
                <a:latin typeface="Arial"/>
                <a:cs typeface="Arial"/>
              </a:rPr>
              <a:t>re</a:t>
            </a:r>
            <a:r>
              <a:rPr spc="-10" dirty="0">
                <a:latin typeface="Arial"/>
                <a:cs typeface="Arial"/>
              </a:rPr>
              <a:t>p</a:t>
            </a:r>
            <a:r>
              <a:rPr spc="-5" dirty="0">
                <a:latin typeface="Arial"/>
                <a:cs typeface="Arial"/>
              </a:rPr>
              <a:t>os</a:t>
            </a:r>
            <a:r>
              <a:rPr spc="-10" dirty="0">
                <a:latin typeface="Arial"/>
                <a:cs typeface="Arial"/>
              </a:rPr>
              <a:t>itory</a:t>
            </a:r>
            <a:r>
              <a:rPr dirty="0">
                <a:latin typeface="Times New Roman"/>
                <a:cs typeface="Times New Roman"/>
              </a:rPr>
              <a:t> </a:t>
            </a:r>
            <a:r>
              <a:rPr spc="-10" dirty="0">
                <a:latin typeface="Arial"/>
                <a:cs typeface="Arial"/>
              </a:rPr>
              <a:t>for</a:t>
            </a:r>
            <a:r>
              <a:rPr spc="25" dirty="0">
                <a:latin typeface="Times New Roman"/>
                <a:cs typeface="Times New Roman"/>
              </a:rPr>
              <a:t> </a:t>
            </a:r>
            <a:r>
              <a:rPr dirty="0">
                <a:latin typeface="Arial"/>
                <a:cs typeface="Arial"/>
              </a:rPr>
              <a:t>re</a:t>
            </a:r>
            <a:r>
              <a:rPr spc="-10" dirty="0">
                <a:latin typeface="Arial"/>
                <a:cs typeface="Arial"/>
              </a:rPr>
              <a:t>q</a:t>
            </a:r>
            <a:r>
              <a:rPr spc="-5" dirty="0">
                <a:latin typeface="Arial"/>
                <a:cs typeface="Arial"/>
              </a:rPr>
              <a:t>u</a:t>
            </a:r>
            <a:r>
              <a:rPr spc="-10" dirty="0">
                <a:latin typeface="Arial"/>
                <a:cs typeface="Arial"/>
              </a:rPr>
              <a:t>i</a:t>
            </a:r>
            <a:r>
              <a:rPr dirty="0">
                <a:latin typeface="Arial"/>
                <a:cs typeface="Arial"/>
              </a:rPr>
              <a:t>red</a:t>
            </a:r>
            <a:r>
              <a:rPr spc="20" dirty="0">
                <a:latin typeface="Times New Roman"/>
                <a:cs typeface="Times New Roman"/>
              </a:rPr>
              <a:t> </a:t>
            </a:r>
            <a:r>
              <a:rPr spc="-5" dirty="0">
                <a:latin typeface="Arial"/>
                <a:cs typeface="Arial"/>
              </a:rPr>
              <a:t>i</a:t>
            </a:r>
            <a:r>
              <a:rPr spc="-10" dirty="0">
                <a:latin typeface="Arial"/>
                <a:cs typeface="Arial"/>
              </a:rPr>
              <a:t>n</a:t>
            </a:r>
            <a:r>
              <a:rPr spc="-5" dirty="0">
                <a:latin typeface="Arial"/>
                <a:cs typeface="Arial"/>
              </a:rPr>
              <a:t>p</a:t>
            </a:r>
            <a:r>
              <a:rPr spc="-10" dirty="0">
                <a:latin typeface="Arial"/>
                <a:cs typeface="Arial"/>
              </a:rPr>
              <a:t>uts,</a:t>
            </a:r>
            <a:r>
              <a:rPr spc="20" dirty="0">
                <a:latin typeface="Times New Roman"/>
                <a:cs typeface="Times New Roman"/>
              </a:rPr>
              <a:t> </a:t>
            </a:r>
            <a:r>
              <a:rPr spc="-5" dirty="0">
                <a:latin typeface="Arial"/>
                <a:cs typeface="Arial"/>
              </a:rPr>
              <a:t>a</a:t>
            </a:r>
            <a:r>
              <a:rPr spc="-10" dirty="0">
                <a:latin typeface="Arial"/>
                <a:cs typeface="Arial"/>
              </a:rPr>
              <a:t>n</a:t>
            </a:r>
            <a:r>
              <a:rPr dirty="0">
                <a:latin typeface="Arial"/>
                <a:cs typeface="Arial"/>
              </a:rPr>
              <a:t>d</a:t>
            </a:r>
            <a:r>
              <a:rPr spc="35" dirty="0">
                <a:latin typeface="Times New Roman"/>
                <a:cs typeface="Times New Roman"/>
              </a:rPr>
              <a:t> </a:t>
            </a:r>
            <a:r>
              <a:rPr spc="-5" dirty="0">
                <a:latin typeface="Arial"/>
                <a:cs typeface="Arial"/>
              </a:rPr>
              <a:t>by</a:t>
            </a:r>
            <a:r>
              <a:rPr spc="-5" dirty="0">
                <a:latin typeface="Times New Roman"/>
                <a:cs typeface="Times New Roman"/>
              </a:rPr>
              <a:t> </a:t>
            </a:r>
            <a:r>
              <a:rPr spc="-40" dirty="0">
                <a:latin typeface="Arial"/>
                <a:cs typeface="Arial"/>
              </a:rPr>
              <a:t>w</a:t>
            </a:r>
            <a:r>
              <a:rPr dirty="0">
                <a:latin typeface="Arial"/>
                <a:cs typeface="Arial"/>
              </a:rPr>
              <a:t>riti</a:t>
            </a:r>
            <a:r>
              <a:rPr spc="-10" dirty="0">
                <a:latin typeface="Arial"/>
                <a:cs typeface="Arial"/>
              </a:rPr>
              <a:t>n</a:t>
            </a:r>
            <a:r>
              <a:rPr dirty="0">
                <a:latin typeface="Arial"/>
                <a:cs typeface="Arial"/>
              </a:rPr>
              <a:t>g</a:t>
            </a:r>
            <a:r>
              <a:rPr spc="55" dirty="0">
                <a:latin typeface="Times New Roman"/>
                <a:cs typeface="Times New Roman"/>
              </a:rPr>
              <a:t> </a:t>
            </a:r>
            <a:r>
              <a:rPr spc="-10" dirty="0">
                <a:latin typeface="Arial"/>
                <a:cs typeface="Arial"/>
              </a:rPr>
              <a:t>to</a:t>
            </a:r>
            <a:r>
              <a:rPr spc="25" dirty="0">
                <a:latin typeface="Times New Roman"/>
                <a:cs typeface="Times New Roman"/>
              </a:rPr>
              <a:t> </a:t>
            </a:r>
            <a:r>
              <a:rPr dirty="0">
                <a:latin typeface="Arial"/>
                <a:cs typeface="Arial"/>
              </a:rPr>
              <a:t>the</a:t>
            </a:r>
            <a:r>
              <a:rPr spc="20" dirty="0">
                <a:latin typeface="Times New Roman"/>
                <a:cs typeface="Times New Roman"/>
              </a:rPr>
              <a:t> </a:t>
            </a:r>
            <a:r>
              <a:rPr dirty="0">
                <a:latin typeface="Arial"/>
                <a:cs typeface="Arial"/>
              </a:rPr>
              <a:t>re</a:t>
            </a:r>
            <a:r>
              <a:rPr spc="-10" dirty="0">
                <a:latin typeface="Arial"/>
                <a:cs typeface="Arial"/>
              </a:rPr>
              <a:t>p</a:t>
            </a:r>
            <a:r>
              <a:rPr spc="-5" dirty="0">
                <a:latin typeface="Arial"/>
                <a:cs typeface="Arial"/>
              </a:rPr>
              <a:t>os</a:t>
            </a:r>
            <a:r>
              <a:rPr spc="-10" dirty="0">
                <a:latin typeface="Arial"/>
                <a:cs typeface="Arial"/>
              </a:rPr>
              <a:t>itory</a:t>
            </a:r>
            <a:r>
              <a:rPr spc="15" dirty="0">
                <a:latin typeface="Times New Roman"/>
                <a:cs typeface="Times New Roman"/>
              </a:rPr>
              <a:t> </a:t>
            </a:r>
            <a:r>
              <a:rPr spc="-40" dirty="0">
                <a:latin typeface="Arial"/>
                <a:cs typeface="Arial"/>
              </a:rPr>
              <a:t>w</a:t>
            </a:r>
            <a:r>
              <a:rPr spc="-5" dirty="0">
                <a:latin typeface="Arial"/>
                <a:cs typeface="Arial"/>
              </a:rPr>
              <a:t>h</a:t>
            </a:r>
            <a:r>
              <a:rPr spc="-10" dirty="0">
                <a:latin typeface="Arial"/>
                <a:cs typeface="Arial"/>
              </a:rPr>
              <a:t>e</a:t>
            </a:r>
            <a:r>
              <a:rPr dirty="0">
                <a:latin typeface="Arial"/>
                <a:cs typeface="Arial"/>
              </a:rPr>
              <a:t>n</a:t>
            </a:r>
            <a:r>
              <a:rPr spc="70" dirty="0">
                <a:latin typeface="Times New Roman"/>
                <a:cs typeface="Times New Roman"/>
              </a:rPr>
              <a:t> </a:t>
            </a:r>
            <a:r>
              <a:rPr spc="-5" dirty="0">
                <a:latin typeface="Arial"/>
                <a:cs typeface="Arial"/>
              </a:rPr>
              <a:t>a</a:t>
            </a:r>
            <a:r>
              <a:rPr spc="-10" dirty="0">
                <a:latin typeface="Arial"/>
                <a:cs typeface="Arial"/>
              </a:rPr>
              <a:t>p</a:t>
            </a:r>
            <a:r>
              <a:rPr spc="-5" dirty="0">
                <a:latin typeface="Arial"/>
                <a:cs typeface="Arial"/>
              </a:rPr>
              <a:t>pr</a:t>
            </a:r>
            <a:r>
              <a:rPr spc="-10" dirty="0">
                <a:latin typeface="Arial"/>
                <a:cs typeface="Arial"/>
              </a:rPr>
              <a:t>o</a:t>
            </a:r>
            <a:r>
              <a:rPr spc="-5" dirty="0">
                <a:latin typeface="Arial"/>
                <a:cs typeface="Arial"/>
              </a:rPr>
              <a:t>pr</a:t>
            </a:r>
            <a:r>
              <a:rPr spc="-10" dirty="0">
                <a:latin typeface="Arial"/>
                <a:cs typeface="Arial"/>
              </a:rPr>
              <a:t>i</a:t>
            </a:r>
            <a:r>
              <a:rPr spc="-5" dirty="0">
                <a:latin typeface="Arial"/>
                <a:cs typeface="Arial"/>
              </a:rPr>
              <a:t>at</a:t>
            </a:r>
            <a:r>
              <a:rPr spc="-10" dirty="0">
                <a:latin typeface="Arial"/>
                <a:cs typeface="Arial"/>
              </a:rPr>
              <a:t>e</a:t>
            </a:r>
            <a:r>
              <a:rPr spc="-5" dirty="0">
                <a:latin typeface="Arial"/>
                <a:cs typeface="Arial"/>
              </a:rPr>
              <a:t>.</a:t>
            </a:r>
            <a:endParaRPr dirty="0">
              <a:latin typeface="Arial"/>
              <a:cs typeface="Arial"/>
            </a:endParaRPr>
          </a:p>
        </p:txBody>
      </p:sp>
      <p:sp>
        <p:nvSpPr>
          <p:cNvPr id="3" name="object 3"/>
          <p:cNvSpPr/>
          <p:nvPr/>
        </p:nvSpPr>
        <p:spPr>
          <a:xfrm>
            <a:off x="3839487" y="2668905"/>
            <a:ext cx="5367924" cy="3836494"/>
          </a:xfrm>
          <a:prstGeom prst="rect">
            <a:avLst/>
          </a:prstGeom>
          <a:blipFill>
            <a:blip r:embed="rId3" cstate="print"/>
            <a:stretch>
              <a:fillRect/>
            </a:stretch>
          </a:blipFill>
        </p:spPr>
        <p:txBody>
          <a:bodyPr wrap="square" lIns="0" tIns="0" rIns="0" bIns="0" rtlCol="0"/>
          <a:lstStyle/>
          <a:p>
            <a:endParaRPr/>
          </a:p>
        </p:txBody>
      </p:sp>
      <p:sp>
        <p:nvSpPr>
          <p:cNvPr id="4" name="object 4"/>
          <p:cNvSpPr txBox="1"/>
          <p:nvPr/>
        </p:nvSpPr>
        <p:spPr>
          <a:xfrm>
            <a:off x="3686303" y="103675"/>
            <a:ext cx="4832350" cy="666849"/>
          </a:xfrm>
          <a:prstGeom prst="rect">
            <a:avLst/>
          </a:prstGeom>
        </p:spPr>
        <p:txBody>
          <a:bodyPr vert="horz" wrap="square" lIns="0" tIns="0" rIns="0" bIns="0" rtlCol="0">
            <a:spAutoFit/>
          </a:bodyPr>
          <a:lstStyle/>
          <a:p>
            <a:pPr marL="12700">
              <a:lnSpc>
                <a:spcPts val="5235"/>
              </a:lnSpc>
            </a:pPr>
            <a:r>
              <a:rPr sz="4400" dirty="0">
                <a:latin typeface="Arial"/>
                <a:cs typeface="Arial"/>
              </a:rPr>
              <a:t>Sty</a:t>
            </a:r>
            <a:r>
              <a:rPr sz="4400" spc="5" dirty="0">
                <a:latin typeface="Arial"/>
                <a:cs typeface="Arial"/>
              </a:rPr>
              <a:t>l</a:t>
            </a:r>
            <a:r>
              <a:rPr sz="4400" dirty="0">
                <a:latin typeface="Arial"/>
                <a:cs typeface="Arial"/>
              </a:rPr>
              <a:t>e</a:t>
            </a:r>
            <a:r>
              <a:rPr sz="4400" spc="105" dirty="0">
                <a:latin typeface="Times New Roman"/>
                <a:cs typeface="Times New Roman"/>
              </a:rPr>
              <a:t> </a:t>
            </a:r>
            <a:r>
              <a:rPr sz="4400" spc="-5" dirty="0">
                <a:latin typeface="Arial"/>
                <a:cs typeface="Arial"/>
              </a:rPr>
              <a:t>5</a:t>
            </a:r>
            <a:r>
              <a:rPr sz="4400" dirty="0">
                <a:latin typeface="Arial"/>
                <a:cs typeface="Arial"/>
              </a:rPr>
              <a:t>:</a:t>
            </a:r>
            <a:r>
              <a:rPr sz="4400" spc="25" dirty="0">
                <a:latin typeface="Times New Roman"/>
                <a:cs typeface="Times New Roman"/>
              </a:rPr>
              <a:t> </a:t>
            </a:r>
            <a:r>
              <a:rPr sz="4400" dirty="0">
                <a:latin typeface="Arial"/>
                <a:cs typeface="Arial"/>
              </a:rPr>
              <a:t>Bla</a:t>
            </a:r>
            <a:r>
              <a:rPr sz="4400" spc="5" dirty="0">
                <a:latin typeface="Arial"/>
                <a:cs typeface="Arial"/>
              </a:rPr>
              <a:t>c</a:t>
            </a:r>
            <a:r>
              <a:rPr sz="4400" dirty="0">
                <a:latin typeface="Arial"/>
                <a:cs typeface="Arial"/>
              </a:rPr>
              <a:t>kboard</a:t>
            </a:r>
            <a:endParaRPr sz="4400">
              <a:latin typeface="Arial"/>
              <a:cs typeface="Arial"/>
            </a:endParaRPr>
          </a:p>
        </p:txBody>
      </p:sp>
      <p:sp>
        <p:nvSpPr>
          <p:cNvPr id="5" name="object 5"/>
          <p:cNvSpPr txBox="1"/>
          <p:nvPr/>
        </p:nvSpPr>
        <p:spPr>
          <a:xfrm>
            <a:off x="9944235" y="6505399"/>
            <a:ext cx="196215" cy="184666"/>
          </a:xfrm>
          <a:prstGeom prst="rect">
            <a:avLst/>
          </a:prstGeom>
        </p:spPr>
        <p:txBody>
          <a:bodyPr vert="horz" wrap="square" lIns="0" tIns="0" rIns="0" bIns="0" rtlCol="0">
            <a:spAutoFit/>
          </a:bodyPr>
          <a:lstStyle/>
          <a:p>
            <a:pPr marL="12700"/>
            <a:r>
              <a:rPr sz="1200" i="1" dirty="0">
                <a:latin typeface="Arial"/>
                <a:cs typeface="Arial"/>
              </a:rPr>
              <a:t>41</a:t>
            </a:r>
            <a:endParaRPr sz="1200">
              <a:latin typeface="Arial"/>
              <a:cs typeface="Arial"/>
            </a:endParaRPr>
          </a:p>
        </p:txBody>
      </p:sp>
    </p:spTree>
    <p:extLst>
      <p:ext uri="{BB962C8B-B14F-4D97-AF65-F5344CB8AC3E}">
        <p14:creationId xmlns:p14="http://schemas.microsoft.com/office/powerpoint/2010/main" val="202578775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524000" y="0"/>
            <a:ext cx="285750" cy="533400"/>
          </a:xfrm>
          <a:prstGeom prst="rect">
            <a:avLst/>
          </a:prstGeom>
          <a:blipFill>
            <a:blip r:embed="rId3" cstate="print"/>
            <a:stretch>
              <a:fillRect/>
            </a:stretch>
          </a:blipFill>
        </p:spPr>
        <p:txBody>
          <a:bodyPr wrap="square" lIns="0" tIns="0" rIns="0" bIns="0" rtlCol="0"/>
          <a:lstStyle/>
          <a:p>
            <a:endParaRPr/>
          </a:p>
        </p:txBody>
      </p:sp>
      <p:sp>
        <p:nvSpPr>
          <p:cNvPr id="3" name="object 3"/>
          <p:cNvSpPr/>
          <p:nvPr/>
        </p:nvSpPr>
        <p:spPr>
          <a:xfrm>
            <a:off x="1936752" y="134923"/>
            <a:ext cx="8731239" cy="274637"/>
          </a:xfrm>
          <a:prstGeom prst="rect">
            <a:avLst/>
          </a:prstGeom>
          <a:blipFill>
            <a:blip r:embed="rId4" cstate="print"/>
            <a:stretch>
              <a:fillRect/>
            </a:stretch>
          </a:blipFill>
        </p:spPr>
        <p:txBody>
          <a:bodyPr wrap="square" lIns="0" tIns="0" rIns="0" bIns="0" rtlCol="0"/>
          <a:lstStyle/>
          <a:p>
            <a:endParaRPr/>
          </a:p>
        </p:txBody>
      </p:sp>
      <p:sp>
        <p:nvSpPr>
          <p:cNvPr id="4" name="object 4"/>
          <p:cNvSpPr/>
          <p:nvPr/>
        </p:nvSpPr>
        <p:spPr>
          <a:xfrm>
            <a:off x="1933575" y="134866"/>
            <a:ext cx="138430" cy="136525"/>
          </a:xfrm>
          <a:custGeom>
            <a:avLst/>
            <a:gdLst/>
            <a:ahLst/>
            <a:cxnLst/>
            <a:rect l="l" t="t" r="r" b="b"/>
            <a:pathLst>
              <a:path w="138429" h="136525">
                <a:moveTo>
                  <a:pt x="0" y="136529"/>
                </a:moveTo>
                <a:lnTo>
                  <a:pt x="138112" y="136529"/>
                </a:lnTo>
                <a:lnTo>
                  <a:pt x="138112" y="0"/>
                </a:lnTo>
                <a:lnTo>
                  <a:pt x="0" y="0"/>
                </a:lnTo>
                <a:lnTo>
                  <a:pt x="0" y="136529"/>
                </a:lnTo>
                <a:close/>
              </a:path>
            </a:pathLst>
          </a:custGeom>
          <a:solidFill>
            <a:srgbClr val="D6D6EB"/>
          </a:solidFill>
        </p:spPr>
        <p:txBody>
          <a:bodyPr wrap="square" lIns="0" tIns="0" rIns="0" bIns="0" rtlCol="0"/>
          <a:lstStyle/>
          <a:p>
            <a:endParaRPr/>
          </a:p>
        </p:txBody>
      </p:sp>
      <p:sp>
        <p:nvSpPr>
          <p:cNvPr id="5" name="object 5"/>
          <p:cNvSpPr/>
          <p:nvPr/>
        </p:nvSpPr>
        <p:spPr>
          <a:xfrm>
            <a:off x="2071689" y="1"/>
            <a:ext cx="139700" cy="135255"/>
          </a:xfrm>
          <a:custGeom>
            <a:avLst/>
            <a:gdLst/>
            <a:ahLst/>
            <a:cxnLst/>
            <a:rect l="l" t="t" r="r" b="b"/>
            <a:pathLst>
              <a:path w="139700" h="135255">
                <a:moveTo>
                  <a:pt x="0" y="134933"/>
                </a:moveTo>
                <a:lnTo>
                  <a:pt x="139695" y="134933"/>
                </a:lnTo>
                <a:lnTo>
                  <a:pt x="139695" y="59"/>
                </a:lnTo>
                <a:lnTo>
                  <a:pt x="0" y="59"/>
                </a:lnTo>
                <a:lnTo>
                  <a:pt x="0" y="134933"/>
                </a:lnTo>
              </a:path>
            </a:pathLst>
          </a:custGeom>
          <a:solidFill>
            <a:srgbClr val="D6D6EB"/>
          </a:solidFill>
        </p:spPr>
        <p:txBody>
          <a:bodyPr wrap="square" lIns="0" tIns="0" rIns="0" bIns="0" rtlCol="0"/>
          <a:lstStyle/>
          <a:p>
            <a:endParaRPr/>
          </a:p>
        </p:txBody>
      </p:sp>
      <p:sp>
        <p:nvSpPr>
          <p:cNvPr id="6" name="object 6"/>
          <p:cNvSpPr/>
          <p:nvPr/>
        </p:nvSpPr>
        <p:spPr>
          <a:xfrm>
            <a:off x="2071689" y="134919"/>
            <a:ext cx="139700" cy="141605"/>
          </a:xfrm>
          <a:custGeom>
            <a:avLst/>
            <a:gdLst/>
            <a:ahLst/>
            <a:cxnLst/>
            <a:rect l="l" t="t" r="r" b="b"/>
            <a:pathLst>
              <a:path w="139700" h="141604">
                <a:moveTo>
                  <a:pt x="0" y="141291"/>
                </a:moveTo>
                <a:lnTo>
                  <a:pt x="139695" y="141291"/>
                </a:lnTo>
                <a:lnTo>
                  <a:pt x="139695" y="0"/>
                </a:lnTo>
                <a:lnTo>
                  <a:pt x="0" y="0"/>
                </a:lnTo>
                <a:lnTo>
                  <a:pt x="0" y="141291"/>
                </a:lnTo>
                <a:close/>
              </a:path>
            </a:pathLst>
          </a:custGeom>
          <a:solidFill>
            <a:srgbClr val="A8ABD6"/>
          </a:solidFill>
        </p:spPr>
        <p:txBody>
          <a:bodyPr wrap="square" lIns="0" tIns="0" rIns="0" bIns="0" rtlCol="0"/>
          <a:lstStyle/>
          <a:p>
            <a:endParaRPr/>
          </a:p>
        </p:txBody>
      </p:sp>
      <p:sp>
        <p:nvSpPr>
          <p:cNvPr id="7" name="object 7"/>
          <p:cNvSpPr/>
          <p:nvPr/>
        </p:nvSpPr>
        <p:spPr>
          <a:xfrm>
            <a:off x="1798642" y="274627"/>
            <a:ext cx="136525" cy="135255"/>
          </a:xfrm>
          <a:custGeom>
            <a:avLst/>
            <a:gdLst/>
            <a:ahLst/>
            <a:cxnLst/>
            <a:rect l="l" t="t" r="r" b="b"/>
            <a:pathLst>
              <a:path w="136525" h="135254">
                <a:moveTo>
                  <a:pt x="0" y="134933"/>
                </a:moveTo>
                <a:lnTo>
                  <a:pt x="136517" y="134933"/>
                </a:lnTo>
                <a:lnTo>
                  <a:pt x="136517" y="0"/>
                </a:lnTo>
                <a:lnTo>
                  <a:pt x="0" y="0"/>
                </a:lnTo>
                <a:lnTo>
                  <a:pt x="0" y="134933"/>
                </a:lnTo>
                <a:close/>
              </a:path>
            </a:pathLst>
          </a:custGeom>
          <a:solidFill>
            <a:srgbClr val="D6D6EB"/>
          </a:solidFill>
        </p:spPr>
        <p:txBody>
          <a:bodyPr wrap="square" lIns="0" tIns="0" rIns="0" bIns="0" rtlCol="0"/>
          <a:lstStyle/>
          <a:p>
            <a:endParaRPr/>
          </a:p>
        </p:txBody>
      </p:sp>
      <p:sp>
        <p:nvSpPr>
          <p:cNvPr id="8" name="object 8"/>
          <p:cNvSpPr/>
          <p:nvPr/>
        </p:nvSpPr>
        <p:spPr>
          <a:xfrm>
            <a:off x="1655767" y="136451"/>
            <a:ext cx="141605" cy="138430"/>
          </a:xfrm>
          <a:custGeom>
            <a:avLst/>
            <a:gdLst/>
            <a:ahLst/>
            <a:cxnLst/>
            <a:rect l="l" t="t" r="r" b="b"/>
            <a:pathLst>
              <a:path w="141604" h="138429">
                <a:moveTo>
                  <a:pt x="0" y="138112"/>
                </a:moveTo>
                <a:lnTo>
                  <a:pt x="141279" y="138112"/>
                </a:lnTo>
                <a:lnTo>
                  <a:pt x="141279" y="0"/>
                </a:lnTo>
                <a:lnTo>
                  <a:pt x="0" y="0"/>
                </a:lnTo>
                <a:lnTo>
                  <a:pt x="0" y="138112"/>
                </a:lnTo>
                <a:close/>
              </a:path>
            </a:pathLst>
          </a:custGeom>
          <a:solidFill>
            <a:srgbClr val="00178F"/>
          </a:solidFill>
        </p:spPr>
        <p:txBody>
          <a:bodyPr wrap="square" lIns="0" tIns="0" rIns="0" bIns="0" rtlCol="0"/>
          <a:lstStyle/>
          <a:p>
            <a:endParaRPr/>
          </a:p>
        </p:txBody>
      </p:sp>
      <p:sp>
        <p:nvSpPr>
          <p:cNvPr id="9" name="object 9"/>
          <p:cNvSpPr/>
          <p:nvPr/>
        </p:nvSpPr>
        <p:spPr>
          <a:xfrm>
            <a:off x="1933575" y="271447"/>
            <a:ext cx="138430" cy="138430"/>
          </a:xfrm>
          <a:custGeom>
            <a:avLst/>
            <a:gdLst/>
            <a:ahLst/>
            <a:cxnLst/>
            <a:rect l="l" t="t" r="r" b="b"/>
            <a:pathLst>
              <a:path w="138429" h="138429">
                <a:moveTo>
                  <a:pt x="0" y="138112"/>
                </a:moveTo>
                <a:lnTo>
                  <a:pt x="138112" y="138112"/>
                </a:lnTo>
                <a:lnTo>
                  <a:pt x="138112" y="0"/>
                </a:lnTo>
                <a:lnTo>
                  <a:pt x="0" y="0"/>
                </a:lnTo>
                <a:lnTo>
                  <a:pt x="0" y="138112"/>
                </a:lnTo>
                <a:close/>
              </a:path>
            </a:pathLst>
          </a:custGeom>
          <a:solidFill>
            <a:srgbClr val="A8ABD6"/>
          </a:solidFill>
        </p:spPr>
        <p:txBody>
          <a:bodyPr wrap="square" lIns="0" tIns="0" rIns="0" bIns="0" rtlCol="0"/>
          <a:lstStyle/>
          <a:p>
            <a:endParaRPr/>
          </a:p>
        </p:txBody>
      </p:sp>
      <p:sp>
        <p:nvSpPr>
          <p:cNvPr id="10" name="object 10"/>
          <p:cNvSpPr/>
          <p:nvPr/>
        </p:nvSpPr>
        <p:spPr>
          <a:xfrm>
            <a:off x="1798642" y="409582"/>
            <a:ext cx="136525" cy="136525"/>
          </a:xfrm>
          <a:custGeom>
            <a:avLst/>
            <a:gdLst/>
            <a:ahLst/>
            <a:cxnLst/>
            <a:rect l="l" t="t" r="r" b="b"/>
            <a:pathLst>
              <a:path w="136525" h="136525">
                <a:moveTo>
                  <a:pt x="0" y="136529"/>
                </a:moveTo>
                <a:lnTo>
                  <a:pt x="136517" y="136529"/>
                </a:lnTo>
                <a:lnTo>
                  <a:pt x="136517" y="0"/>
                </a:lnTo>
                <a:lnTo>
                  <a:pt x="0" y="0"/>
                </a:lnTo>
                <a:lnTo>
                  <a:pt x="0" y="136529"/>
                </a:lnTo>
                <a:close/>
              </a:path>
            </a:pathLst>
          </a:custGeom>
          <a:solidFill>
            <a:srgbClr val="A8ABD6"/>
          </a:solidFill>
        </p:spPr>
        <p:txBody>
          <a:bodyPr wrap="square" lIns="0" tIns="0" rIns="0" bIns="0" rtlCol="0"/>
          <a:lstStyle/>
          <a:p>
            <a:endParaRPr/>
          </a:p>
        </p:txBody>
      </p:sp>
      <p:sp>
        <p:nvSpPr>
          <p:cNvPr id="11" name="object 11"/>
          <p:cNvSpPr txBox="1">
            <a:spLocks noGrp="1"/>
          </p:cNvSpPr>
          <p:nvPr>
            <p:ph type="title"/>
          </p:nvPr>
        </p:nvSpPr>
        <p:spPr>
          <a:xfrm>
            <a:off x="3082637" y="386011"/>
            <a:ext cx="10245437" cy="620363"/>
          </a:xfrm>
          <a:prstGeom prst="rect">
            <a:avLst/>
          </a:prstGeom>
        </p:spPr>
        <p:txBody>
          <a:bodyPr vert="horz" wrap="square" lIns="0" tIns="0" rIns="0" bIns="0" rtlCol="0" anchor="ctr">
            <a:spAutoFit/>
          </a:bodyPr>
          <a:lstStyle/>
          <a:p>
            <a:pPr marL="80645">
              <a:lnSpc>
                <a:spcPts val="5235"/>
              </a:lnSpc>
            </a:pPr>
            <a:r>
              <a:rPr dirty="0"/>
              <a:t>S</a:t>
            </a:r>
            <a:r>
              <a:rPr spc="-5" dirty="0"/>
              <a:t>t</a:t>
            </a:r>
            <a:r>
              <a:rPr spc="5" dirty="0"/>
              <a:t>yl</a:t>
            </a:r>
            <a:r>
              <a:rPr dirty="0"/>
              <a:t>e</a:t>
            </a:r>
            <a:r>
              <a:rPr spc="90" dirty="0">
                <a:latin typeface="Times New Roman"/>
                <a:cs typeface="Times New Roman"/>
              </a:rPr>
              <a:t> </a:t>
            </a:r>
            <a:r>
              <a:rPr spc="-5" dirty="0"/>
              <a:t>5</a:t>
            </a:r>
            <a:r>
              <a:rPr dirty="0"/>
              <a:t>:</a:t>
            </a:r>
            <a:r>
              <a:rPr spc="120" dirty="0">
                <a:latin typeface="Times New Roman"/>
                <a:cs typeface="Times New Roman"/>
              </a:rPr>
              <a:t> </a:t>
            </a:r>
            <a:r>
              <a:rPr dirty="0"/>
              <a:t>Bla</a:t>
            </a:r>
            <a:r>
              <a:rPr spc="10" dirty="0"/>
              <a:t>c</a:t>
            </a:r>
            <a:r>
              <a:rPr dirty="0"/>
              <a:t>kboard</a:t>
            </a:r>
            <a:r>
              <a:rPr spc="105" dirty="0">
                <a:latin typeface="Times New Roman"/>
                <a:cs typeface="Times New Roman"/>
              </a:rPr>
              <a:t> </a:t>
            </a:r>
            <a:r>
              <a:rPr dirty="0"/>
              <a:t>Exa</a:t>
            </a:r>
            <a:r>
              <a:rPr spc="5" dirty="0"/>
              <a:t>m</a:t>
            </a:r>
            <a:r>
              <a:rPr spc="-5" dirty="0"/>
              <a:t>pl</a:t>
            </a:r>
            <a:r>
              <a:rPr dirty="0"/>
              <a:t>e</a:t>
            </a:r>
            <a:r>
              <a:rPr spc="65" dirty="0">
                <a:latin typeface="Times New Roman"/>
                <a:cs typeface="Times New Roman"/>
              </a:rPr>
              <a:t> </a:t>
            </a:r>
            <a:r>
              <a:rPr dirty="0"/>
              <a:t>1</a:t>
            </a:r>
          </a:p>
        </p:txBody>
      </p:sp>
      <p:sp>
        <p:nvSpPr>
          <p:cNvPr id="12" name="object 12"/>
          <p:cNvSpPr txBox="1"/>
          <p:nvPr/>
        </p:nvSpPr>
        <p:spPr>
          <a:xfrm>
            <a:off x="1374354" y="1473397"/>
            <a:ext cx="10456446" cy="2181366"/>
          </a:xfrm>
          <a:prstGeom prst="rect">
            <a:avLst/>
          </a:prstGeom>
        </p:spPr>
        <p:txBody>
          <a:bodyPr vert="horz" wrap="square" lIns="0" tIns="0" rIns="0" bIns="0" rtlCol="0">
            <a:spAutoFit/>
          </a:bodyPr>
          <a:lstStyle/>
          <a:p>
            <a:pPr marL="355600" indent="-342900">
              <a:lnSpc>
                <a:spcPts val="1910"/>
              </a:lnSpc>
              <a:buClr>
                <a:srgbClr val="00007C"/>
              </a:buClr>
              <a:buSzPct val="75000"/>
              <a:buFont typeface="Wingdings"/>
              <a:buChar char=""/>
              <a:tabLst>
                <a:tab pos="355600" algn="l"/>
              </a:tabLst>
            </a:pPr>
            <a:r>
              <a:rPr sz="1600" b="1" spc="-10" dirty="0">
                <a:latin typeface="Arial"/>
                <a:cs typeface="Arial"/>
              </a:rPr>
              <a:t>Exampl</a:t>
            </a:r>
            <a:r>
              <a:rPr sz="1600" b="1" spc="-15" dirty="0">
                <a:latin typeface="Arial"/>
                <a:cs typeface="Arial"/>
              </a:rPr>
              <a:t>es</a:t>
            </a:r>
            <a:endParaRPr sz="1600" b="1" dirty="0">
              <a:latin typeface="Arial"/>
              <a:cs typeface="Arial"/>
            </a:endParaRPr>
          </a:p>
          <a:p>
            <a:pPr marL="749935" lvl="1" indent="-280035">
              <a:lnSpc>
                <a:spcPts val="1910"/>
              </a:lnSpc>
              <a:buClr>
                <a:srgbClr val="9898CC"/>
              </a:buClr>
              <a:buSzPct val="78125"/>
              <a:buFont typeface="Wingdings"/>
              <a:buChar char=""/>
              <a:tabLst>
                <a:tab pos="750570" algn="l"/>
              </a:tabLst>
            </a:pPr>
            <a:r>
              <a:rPr sz="1600" spc="-25" dirty="0">
                <a:latin typeface="Arial"/>
                <a:cs typeface="Arial"/>
              </a:rPr>
              <a:t>O</a:t>
            </a:r>
            <a:r>
              <a:rPr sz="1600" spc="-10" dirty="0">
                <a:latin typeface="Arial"/>
                <a:cs typeface="Arial"/>
              </a:rPr>
              <a:t>ften</a:t>
            </a:r>
            <a:r>
              <a:rPr sz="1600" spc="45" dirty="0">
                <a:latin typeface="Times New Roman"/>
                <a:cs typeface="Times New Roman"/>
              </a:rPr>
              <a:t> </a:t>
            </a:r>
            <a:r>
              <a:rPr sz="1600" spc="-15" dirty="0">
                <a:latin typeface="Arial"/>
                <a:cs typeface="Arial"/>
              </a:rPr>
              <a:t>u</a:t>
            </a:r>
            <a:r>
              <a:rPr sz="1600" spc="-10" dirty="0">
                <a:latin typeface="Arial"/>
                <a:cs typeface="Arial"/>
              </a:rPr>
              <a:t>s</a:t>
            </a:r>
            <a:r>
              <a:rPr sz="1600" spc="-15" dirty="0">
                <a:latin typeface="Arial"/>
                <a:cs typeface="Arial"/>
              </a:rPr>
              <a:t>e</a:t>
            </a:r>
            <a:r>
              <a:rPr sz="1600" spc="-10" dirty="0">
                <a:latin typeface="Arial"/>
                <a:cs typeface="Arial"/>
              </a:rPr>
              <a:t>d</a:t>
            </a:r>
            <a:r>
              <a:rPr sz="1600" spc="45" dirty="0">
                <a:latin typeface="Times New Roman"/>
                <a:cs typeface="Times New Roman"/>
              </a:rPr>
              <a:t> </a:t>
            </a:r>
            <a:r>
              <a:rPr sz="1600" spc="-10" dirty="0">
                <a:latin typeface="Arial"/>
                <a:cs typeface="Arial"/>
              </a:rPr>
              <a:t>for</a:t>
            </a:r>
            <a:r>
              <a:rPr sz="1600" spc="-45" dirty="0">
                <a:latin typeface="Times New Roman"/>
                <a:cs typeface="Times New Roman"/>
              </a:rPr>
              <a:t> </a:t>
            </a:r>
            <a:r>
              <a:rPr sz="1600" spc="-10" dirty="0">
                <a:latin typeface="Arial"/>
                <a:cs typeface="Arial"/>
              </a:rPr>
              <a:t>AI</a:t>
            </a:r>
            <a:r>
              <a:rPr sz="1600" spc="40" dirty="0">
                <a:latin typeface="Times New Roman"/>
                <a:cs typeface="Times New Roman"/>
              </a:rPr>
              <a:t> </a:t>
            </a:r>
            <a:r>
              <a:rPr sz="1600" spc="-10" dirty="0">
                <a:latin typeface="Arial"/>
                <a:cs typeface="Arial"/>
              </a:rPr>
              <a:t>s</a:t>
            </a:r>
            <a:r>
              <a:rPr sz="1600" spc="-30" dirty="0">
                <a:latin typeface="Arial"/>
                <a:cs typeface="Arial"/>
              </a:rPr>
              <a:t>y</a:t>
            </a:r>
            <a:r>
              <a:rPr sz="1600" spc="-10" dirty="0">
                <a:latin typeface="Arial"/>
                <a:cs typeface="Arial"/>
              </a:rPr>
              <a:t>stems</a:t>
            </a:r>
            <a:endParaRPr sz="1600" dirty="0">
              <a:latin typeface="Arial"/>
              <a:cs typeface="Arial"/>
            </a:endParaRPr>
          </a:p>
          <a:p>
            <a:pPr marL="749935" lvl="1" indent="-280035">
              <a:lnSpc>
                <a:spcPts val="1725"/>
              </a:lnSpc>
              <a:buClr>
                <a:srgbClr val="9898CC"/>
              </a:buClr>
              <a:buSzPct val="78125"/>
              <a:buFont typeface="Wingdings"/>
              <a:buChar char=""/>
              <a:tabLst>
                <a:tab pos="750570" algn="l"/>
              </a:tabLst>
            </a:pPr>
            <a:r>
              <a:rPr sz="1600" spc="-10" dirty="0">
                <a:latin typeface="Arial"/>
                <a:cs typeface="Arial"/>
              </a:rPr>
              <a:t>Integrated</a:t>
            </a:r>
            <a:r>
              <a:rPr sz="1600" spc="15" dirty="0">
                <a:latin typeface="Times New Roman"/>
                <a:cs typeface="Times New Roman"/>
              </a:rPr>
              <a:t> </a:t>
            </a:r>
            <a:r>
              <a:rPr sz="1600" spc="-10" dirty="0">
                <a:latin typeface="Arial"/>
                <a:cs typeface="Arial"/>
              </a:rPr>
              <a:t>s</a:t>
            </a:r>
            <a:r>
              <a:rPr sz="1600" spc="-15" dirty="0">
                <a:latin typeface="Arial"/>
                <a:cs typeface="Arial"/>
              </a:rPr>
              <a:t>oft</a:t>
            </a:r>
            <a:r>
              <a:rPr sz="1600" spc="-30" dirty="0">
                <a:latin typeface="Arial"/>
                <a:cs typeface="Arial"/>
              </a:rPr>
              <a:t>w</a:t>
            </a:r>
            <a:r>
              <a:rPr sz="1600" spc="-15" dirty="0">
                <a:latin typeface="Arial"/>
                <a:cs typeface="Arial"/>
              </a:rPr>
              <a:t>ar</a:t>
            </a:r>
            <a:r>
              <a:rPr sz="1600" spc="-10" dirty="0">
                <a:latin typeface="Arial"/>
                <a:cs typeface="Arial"/>
              </a:rPr>
              <a:t>e</a:t>
            </a:r>
            <a:r>
              <a:rPr sz="1600" spc="25" dirty="0">
                <a:latin typeface="Times New Roman"/>
                <a:cs typeface="Times New Roman"/>
              </a:rPr>
              <a:t> </a:t>
            </a:r>
            <a:r>
              <a:rPr sz="1600" spc="-15" dirty="0">
                <a:latin typeface="Arial"/>
                <a:cs typeface="Arial"/>
              </a:rPr>
              <a:t>de</a:t>
            </a:r>
            <a:r>
              <a:rPr sz="1600" spc="-5" dirty="0">
                <a:latin typeface="Arial"/>
                <a:cs typeface="Arial"/>
              </a:rPr>
              <a:t>v</a:t>
            </a:r>
            <a:r>
              <a:rPr sz="1600" spc="-15" dirty="0">
                <a:latin typeface="Arial"/>
                <a:cs typeface="Arial"/>
              </a:rPr>
              <a:t>e</a:t>
            </a:r>
            <a:r>
              <a:rPr sz="1600" spc="-5" dirty="0">
                <a:latin typeface="Arial"/>
                <a:cs typeface="Arial"/>
              </a:rPr>
              <a:t>l</a:t>
            </a:r>
            <a:r>
              <a:rPr sz="1600" spc="-25" dirty="0">
                <a:latin typeface="Arial"/>
                <a:cs typeface="Arial"/>
              </a:rPr>
              <a:t>o</a:t>
            </a:r>
            <a:r>
              <a:rPr sz="1600" spc="-20" dirty="0">
                <a:latin typeface="Arial"/>
                <a:cs typeface="Arial"/>
              </a:rPr>
              <a:t>pme</a:t>
            </a:r>
            <a:r>
              <a:rPr sz="1600" spc="-15" dirty="0">
                <a:latin typeface="Arial"/>
                <a:cs typeface="Arial"/>
              </a:rPr>
              <a:t>nt</a:t>
            </a:r>
            <a:r>
              <a:rPr sz="1600" spc="-10" dirty="0">
                <a:latin typeface="Arial"/>
                <a:cs typeface="Arial"/>
              </a:rPr>
              <a:t>s</a:t>
            </a:r>
            <a:r>
              <a:rPr sz="1600" dirty="0">
                <a:latin typeface="Times New Roman"/>
                <a:cs typeface="Times New Roman"/>
              </a:rPr>
              <a:t> </a:t>
            </a:r>
            <a:r>
              <a:rPr sz="1600" spc="-15" dirty="0">
                <a:latin typeface="Arial"/>
                <a:cs typeface="Arial"/>
              </a:rPr>
              <a:t>en</a:t>
            </a:r>
            <a:r>
              <a:rPr sz="1600" spc="-5" dirty="0">
                <a:latin typeface="Arial"/>
                <a:cs typeface="Arial"/>
              </a:rPr>
              <a:t>v</a:t>
            </a:r>
            <a:r>
              <a:rPr sz="1600" spc="-10" dirty="0">
                <a:latin typeface="Arial"/>
                <a:cs typeface="Arial"/>
              </a:rPr>
              <a:t>ironm</a:t>
            </a:r>
            <a:r>
              <a:rPr sz="1600" spc="-25" dirty="0">
                <a:latin typeface="Arial"/>
                <a:cs typeface="Arial"/>
              </a:rPr>
              <a:t>e</a:t>
            </a:r>
            <a:r>
              <a:rPr sz="1600" spc="-15" dirty="0">
                <a:latin typeface="Arial"/>
                <a:cs typeface="Arial"/>
              </a:rPr>
              <a:t>nt</a:t>
            </a:r>
            <a:r>
              <a:rPr sz="1600" spc="-10" dirty="0">
                <a:latin typeface="Arial"/>
                <a:cs typeface="Arial"/>
              </a:rPr>
              <a:t>s</a:t>
            </a:r>
            <a:r>
              <a:rPr sz="1600" dirty="0">
                <a:latin typeface="Times New Roman"/>
                <a:cs typeface="Times New Roman"/>
              </a:rPr>
              <a:t> </a:t>
            </a:r>
            <a:r>
              <a:rPr sz="1600" spc="-10" dirty="0">
                <a:latin typeface="Arial"/>
                <a:cs typeface="Arial"/>
              </a:rPr>
              <a:t>(e.g.,</a:t>
            </a:r>
            <a:r>
              <a:rPr sz="1600" spc="50" dirty="0">
                <a:latin typeface="Times New Roman"/>
                <a:cs typeface="Times New Roman"/>
              </a:rPr>
              <a:t> </a:t>
            </a:r>
            <a:r>
              <a:rPr sz="1600" spc="-40" dirty="0">
                <a:latin typeface="Arial"/>
                <a:cs typeface="Arial"/>
              </a:rPr>
              <a:t>V</a:t>
            </a:r>
            <a:r>
              <a:rPr sz="1600" spc="-10" dirty="0">
                <a:latin typeface="Arial"/>
                <a:cs typeface="Arial"/>
              </a:rPr>
              <a:t>is</a:t>
            </a:r>
            <a:r>
              <a:rPr sz="1600" spc="-15" dirty="0">
                <a:latin typeface="Arial"/>
                <a:cs typeface="Arial"/>
              </a:rPr>
              <a:t>ua</a:t>
            </a:r>
            <a:r>
              <a:rPr sz="1600" spc="-5" dirty="0">
                <a:latin typeface="Arial"/>
                <a:cs typeface="Arial"/>
              </a:rPr>
              <a:t>l</a:t>
            </a:r>
            <a:r>
              <a:rPr sz="1600" spc="25" dirty="0">
                <a:latin typeface="Times New Roman"/>
                <a:cs typeface="Times New Roman"/>
              </a:rPr>
              <a:t> </a:t>
            </a:r>
            <a:r>
              <a:rPr sz="1600" spc="-10" dirty="0">
                <a:latin typeface="Arial"/>
                <a:cs typeface="Arial"/>
              </a:rPr>
              <a:t>Studi</a:t>
            </a:r>
            <a:r>
              <a:rPr sz="1600" spc="-25" dirty="0">
                <a:latin typeface="Arial"/>
                <a:cs typeface="Arial"/>
              </a:rPr>
              <a:t>o</a:t>
            </a:r>
            <a:r>
              <a:rPr sz="1600" spc="-5" dirty="0">
                <a:latin typeface="Arial"/>
                <a:cs typeface="Arial"/>
              </a:rPr>
              <a:t>,</a:t>
            </a:r>
            <a:endParaRPr sz="1600" dirty="0">
              <a:latin typeface="Arial"/>
              <a:cs typeface="Arial"/>
            </a:endParaRPr>
          </a:p>
          <a:p>
            <a:pPr marL="749935">
              <a:lnSpc>
                <a:spcPts val="1725"/>
              </a:lnSpc>
            </a:pPr>
            <a:r>
              <a:rPr sz="1600" spc="-10" dirty="0">
                <a:latin typeface="Arial"/>
                <a:cs typeface="Arial"/>
              </a:rPr>
              <a:t>Borland</a:t>
            </a:r>
            <a:r>
              <a:rPr sz="1600" spc="40" dirty="0">
                <a:latin typeface="Times New Roman"/>
                <a:cs typeface="Times New Roman"/>
              </a:rPr>
              <a:t> </a:t>
            </a:r>
            <a:r>
              <a:rPr sz="1600" spc="-15" dirty="0">
                <a:latin typeface="Arial"/>
                <a:cs typeface="Arial"/>
              </a:rPr>
              <a:t>Deve</a:t>
            </a:r>
            <a:r>
              <a:rPr sz="1600" spc="-5" dirty="0">
                <a:latin typeface="Arial"/>
                <a:cs typeface="Arial"/>
              </a:rPr>
              <a:t>l</a:t>
            </a:r>
            <a:r>
              <a:rPr sz="1600" spc="-15" dirty="0">
                <a:latin typeface="Arial"/>
                <a:cs typeface="Arial"/>
              </a:rPr>
              <a:t>opmen</a:t>
            </a:r>
            <a:r>
              <a:rPr sz="1600" spc="-5" dirty="0">
                <a:latin typeface="Arial"/>
                <a:cs typeface="Arial"/>
              </a:rPr>
              <a:t>t</a:t>
            </a:r>
            <a:r>
              <a:rPr sz="1600" spc="45" dirty="0">
                <a:latin typeface="Times New Roman"/>
                <a:cs typeface="Times New Roman"/>
              </a:rPr>
              <a:t> </a:t>
            </a:r>
            <a:r>
              <a:rPr sz="1600" spc="-10" dirty="0">
                <a:latin typeface="Arial"/>
                <a:cs typeface="Arial"/>
              </a:rPr>
              <a:t>Env</a:t>
            </a:r>
            <a:r>
              <a:rPr sz="1600" spc="-15" dirty="0">
                <a:latin typeface="Arial"/>
                <a:cs typeface="Arial"/>
              </a:rPr>
              <a:t>i</a:t>
            </a:r>
            <a:r>
              <a:rPr sz="1600" spc="-10" dirty="0">
                <a:latin typeface="Arial"/>
                <a:cs typeface="Arial"/>
              </a:rPr>
              <a:t>r</a:t>
            </a:r>
            <a:r>
              <a:rPr sz="1600" spc="-20" dirty="0">
                <a:latin typeface="Arial"/>
                <a:cs typeface="Arial"/>
              </a:rPr>
              <a:t>onm</a:t>
            </a:r>
            <a:r>
              <a:rPr sz="1600" spc="-25" dirty="0">
                <a:latin typeface="Arial"/>
                <a:cs typeface="Arial"/>
              </a:rPr>
              <a:t>e</a:t>
            </a:r>
            <a:r>
              <a:rPr sz="1600" spc="-15" dirty="0">
                <a:latin typeface="Arial"/>
                <a:cs typeface="Arial"/>
              </a:rPr>
              <a:t>nt</a:t>
            </a:r>
            <a:r>
              <a:rPr sz="1600" spc="-5" dirty="0">
                <a:latin typeface="Arial"/>
                <a:cs typeface="Arial"/>
              </a:rPr>
              <a:t>,</a:t>
            </a:r>
            <a:r>
              <a:rPr sz="1600" spc="-5" dirty="0">
                <a:latin typeface="Times New Roman"/>
                <a:cs typeface="Times New Roman"/>
              </a:rPr>
              <a:t> </a:t>
            </a:r>
            <a:r>
              <a:rPr sz="1600" spc="-10" dirty="0">
                <a:latin typeface="Arial"/>
                <a:cs typeface="Arial"/>
              </a:rPr>
              <a:t>Ecli</a:t>
            </a:r>
            <a:r>
              <a:rPr sz="1600" spc="-15" dirty="0">
                <a:latin typeface="Arial"/>
                <a:cs typeface="Arial"/>
              </a:rPr>
              <a:t>pse)</a:t>
            </a:r>
            <a:endParaRPr sz="1600" dirty="0">
              <a:latin typeface="Arial"/>
              <a:cs typeface="Arial"/>
            </a:endParaRPr>
          </a:p>
          <a:p>
            <a:pPr marL="355600" indent="-342900">
              <a:lnSpc>
                <a:spcPts val="1914"/>
              </a:lnSpc>
              <a:spcBef>
                <a:spcPts val="969"/>
              </a:spcBef>
              <a:buClr>
                <a:srgbClr val="00007C"/>
              </a:buClr>
              <a:buSzPct val="75000"/>
              <a:buFont typeface="Wingdings"/>
              <a:buChar char=""/>
              <a:tabLst>
                <a:tab pos="355600" algn="l"/>
              </a:tabLst>
            </a:pPr>
            <a:r>
              <a:rPr sz="1600" b="1" spc="-10" dirty="0">
                <a:latin typeface="Arial"/>
                <a:cs typeface="Arial"/>
              </a:rPr>
              <a:t>Soft</a:t>
            </a:r>
            <a:r>
              <a:rPr sz="1600" b="1" spc="-25" dirty="0">
                <a:latin typeface="Arial"/>
                <a:cs typeface="Arial"/>
              </a:rPr>
              <a:t>w</a:t>
            </a:r>
            <a:r>
              <a:rPr sz="1600" b="1" spc="-15" dirty="0">
                <a:latin typeface="Arial"/>
                <a:cs typeface="Arial"/>
              </a:rPr>
              <a:t>ar</a:t>
            </a:r>
            <a:r>
              <a:rPr sz="1600" b="1" spc="-10" dirty="0">
                <a:latin typeface="Arial"/>
                <a:cs typeface="Arial"/>
              </a:rPr>
              <a:t>e</a:t>
            </a:r>
            <a:r>
              <a:rPr sz="1600" b="1" spc="30" dirty="0">
                <a:latin typeface="Times New Roman"/>
                <a:cs typeface="Times New Roman"/>
              </a:rPr>
              <a:t> </a:t>
            </a:r>
            <a:r>
              <a:rPr sz="1600" b="1" spc="-15" dirty="0">
                <a:latin typeface="Arial"/>
                <a:cs typeface="Arial"/>
              </a:rPr>
              <a:t>de</a:t>
            </a:r>
            <a:r>
              <a:rPr sz="1600" b="1" spc="-5" dirty="0">
                <a:latin typeface="Arial"/>
                <a:cs typeface="Arial"/>
              </a:rPr>
              <a:t>v</a:t>
            </a:r>
            <a:r>
              <a:rPr sz="1600" b="1" spc="-15" dirty="0">
                <a:latin typeface="Arial"/>
                <a:cs typeface="Arial"/>
              </a:rPr>
              <a:t>e</a:t>
            </a:r>
            <a:r>
              <a:rPr sz="1600" b="1" spc="-5" dirty="0">
                <a:latin typeface="Arial"/>
                <a:cs typeface="Arial"/>
              </a:rPr>
              <a:t>l</a:t>
            </a:r>
            <a:r>
              <a:rPr sz="1600" b="1" spc="-15" dirty="0">
                <a:latin typeface="Arial"/>
                <a:cs typeface="Arial"/>
              </a:rPr>
              <a:t>opme</a:t>
            </a:r>
            <a:r>
              <a:rPr sz="1600" b="1" spc="-10" dirty="0">
                <a:latin typeface="Arial"/>
                <a:cs typeface="Arial"/>
              </a:rPr>
              <a:t>nt</a:t>
            </a:r>
            <a:r>
              <a:rPr sz="1600" b="1" spc="35" dirty="0">
                <a:latin typeface="Times New Roman"/>
                <a:cs typeface="Times New Roman"/>
              </a:rPr>
              <a:t> </a:t>
            </a:r>
            <a:r>
              <a:rPr sz="1600" b="1" spc="-15" dirty="0">
                <a:latin typeface="Arial"/>
                <a:cs typeface="Arial"/>
              </a:rPr>
              <a:t>en</a:t>
            </a:r>
            <a:r>
              <a:rPr sz="1600" b="1" spc="-5" dirty="0">
                <a:latin typeface="Arial"/>
                <a:cs typeface="Arial"/>
              </a:rPr>
              <a:t>v</a:t>
            </a:r>
            <a:r>
              <a:rPr sz="1600" b="1" spc="-10" dirty="0">
                <a:latin typeface="Arial"/>
                <a:cs typeface="Arial"/>
              </a:rPr>
              <a:t>ironment</a:t>
            </a:r>
            <a:endParaRPr sz="1600" b="1" dirty="0">
              <a:latin typeface="Arial"/>
              <a:cs typeface="Arial"/>
            </a:endParaRPr>
          </a:p>
          <a:p>
            <a:pPr marL="749935" lvl="1" indent="-280035">
              <a:lnSpc>
                <a:spcPts val="1750"/>
              </a:lnSpc>
              <a:buClr>
                <a:srgbClr val="9898CC"/>
              </a:buClr>
              <a:buSzPct val="78125"/>
              <a:buFont typeface="Wingdings"/>
              <a:buChar char=""/>
              <a:tabLst>
                <a:tab pos="750570" algn="l"/>
              </a:tabLst>
            </a:pPr>
            <a:r>
              <a:rPr sz="1600" spc="-25" dirty="0">
                <a:latin typeface="Arial"/>
                <a:cs typeface="Arial"/>
              </a:rPr>
              <a:t>O</a:t>
            </a:r>
            <a:r>
              <a:rPr sz="1600" spc="-15" dirty="0">
                <a:latin typeface="Arial"/>
                <a:cs typeface="Arial"/>
              </a:rPr>
              <a:t>n</a:t>
            </a:r>
            <a:r>
              <a:rPr sz="1600" spc="-10" dirty="0">
                <a:latin typeface="Arial"/>
                <a:cs typeface="Arial"/>
              </a:rPr>
              <a:t>e</a:t>
            </a:r>
            <a:r>
              <a:rPr sz="1600" spc="40" dirty="0">
                <a:latin typeface="Times New Roman"/>
                <a:cs typeface="Times New Roman"/>
              </a:rPr>
              <a:t> </a:t>
            </a:r>
            <a:r>
              <a:rPr sz="1600" spc="-5" dirty="0">
                <a:latin typeface="Arial"/>
                <a:cs typeface="Arial"/>
              </a:rPr>
              <a:t>s</a:t>
            </a:r>
            <a:r>
              <a:rPr sz="1600" spc="-10" dirty="0">
                <a:latin typeface="Arial"/>
                <a:cs typeface="Arial"/>
              </a:rPr>
              <a:t>tateful</a:t>
            </a:r>
            <a:r>
              <a:rPr sz="1600" spc="10" dirty="0">
                <a:latin typeface="Times New Roman"/>
                <a:cs typeface="Times New Roman"/>
              </a:rPr>
              <a:t> </a:t>
            </a:r>
            <a:r>
              <a:rPr sz="1600" spc="-10" dirty="0">
                <a:latin typeface="Arial"/>
                <a:cs typeface="Arial"/>
              </a:rPr>
              <a:t>repos</a:t>
            </a:r>
            <a:r>
              <a:rPr sz="1600" dirty="0">
                <a:latin typeface="Arial"/>
                <a:cs typeface="Arial"/>
              </a:rPr>
              <a:t>i</a:t>
            </a:r>
            <a:r>
              <a:rPr sz="1600" spc="-10" dirty="0">
                <a:latin typeface="Arial"/>
                <a:cs typeface="Arial"/>
              </a:rPr>
              <a:t>tory</a:t>
            </a:r>
            <a:r>
              <a:rPr sz="1600" spc="5" dirty="0">
                <a:latin typeface="Times New Roman"/>
                <a:cs typeface="Times New Roman"/>
              </a:rPr>
              <a:t> </a:t>
            </a:r>
            <a:r>
              <a:rPr sz="1600" spc="-10" dirty="0">
                <a:latin typeface="Arial"/>
                <a:cs typeface="Arial"/>
              </a:rPr>
              <a:t>c</a:t>
            </a:r>
            <a:r>
              <a:rPr sz="1600" spc="-15" dirty="0">
                <a:latin typeface="Arial"/>
                <a:cs typeface="Arial"/>
              </a:rPr>
              <a:t>ompo</a:t>
            </a:r>
            <a:r>
              <a:rPr sz="1600" spc="-10" dirty="0">
                <a:latin typeface="Arial"/>
                <a:cs typeface="Arial"/>
              </a:rPr>
              <a:t>n</a:t>
            </a:r>
            <a:r>
              <a:rPr sz="1600" spc="-15" dirty="0">
                <a:latin typeface="Arial"/>
                <a:cs typeface="Arial"/>
              </a:rPr>
              <a:t>en</a:t>
            </a:r>
            <a:r>
              <a:rPr sz="1600" spc="-5" dirty="0">
                <a:latin typeface="Arial"/>
                <a:cs typeface="Arial"/>
              </a:rPr>
              <a:t>t</a:t>
            </a:r>
            <a:r>
              <a:rPr sz="1600" spc="55" dirty="0">
                <a:latin typeface="Times New Roman"/>
                <a:cs typeface="Times New Roman"/>
              </a:rPr>
              <a:t> </a:t>
            </a:r>
            <a:r>
              <a:rPr sz="1600" spc="-15" dirty="0">
                <a:latin typeface="Arial"/>
                <a:cs typeface="Arial"/>
              </a:rPr>
              <a:t>dea</a:t>
            </a:r>
            <a:r>
              <a:rPr sz="1600" dirty="0">
                <a:latin typeface="Arial"/>
                <a:cs typeface="Arial"/>
              </a:rPr>
              <a:t>l</a:t>
            </a:r>
            <a:r>
              <a:rPr sz="1600" spc="-10" dirty="0">
                <a:latin typeface="Arial"/>
                <a:cs typeface="Arial"/>
              </a:rPr>
              <a:t>s</a:t>
            </a:r>
            <a:r>
              <a:rPr sz="1600" spc="45" dirty="0">
                <a:latin typeface="Times New Roman"/>
                <a:cs typeface="Times New Roman"/>
              </a:rPr>
              <a:t> </a:t>
            </a:r>
            <a:r>
              <a:rPr sz="1600" spc="-30" dirty="0">
                <a:latin typeface="Arial"/>
                <a:cs typeface="Arial"/>
              </a:rPr>
              <a:t>w</a:t>
            </a:r>
            <a:r>
              <a:rPr sz="1600" spc="-10" dirty="0">
                <a:latin typeface="Arial"/>
                <a:cs typeface="Arial"/>
              </a:rPr>
              <a:t>ith</a:t>
            </a:r>
            <a:r>
              <a:rPr sz="1600" spc="30" dirty="0">
                <a:latin typeface="Times New Roman"/>
                <a:cs typeface="Times New Roman"/>
              </a:rPr>
              <a:t> </a:t>
            </a:r>
            <a:r>
              <a:rPr sz="1600" spc="-10" dirty="0">
                <a:latin typeface="Arial"/>
                <a:cs typeface="Arial"/>
              </a:rPr>
              <a:t>the</a:t>
            </a:r>
            <a:r>
              <a:rPr sz="1600" spc="30" dirty="0">
                <a:latin typeface="Times New Roman"/>
                <a:cs typeface="Times New Roman"/>
              </a:rPr>
              <a:t> </a:t>
            </a:r>
            <a:r>
              <a:rPr sz="1600" spc="-15" dirty="0">
                <a:latin typeface="Arial"/>
                <a:cs typeface="Arial"/>
              </a:rPr>
              <a:t>ma</a:t>
            </a:r>
            <a:r>
              <a:rPr sz="1600" dirty="0">
                <a:latin typeface="Arial"/>
                <a:cs typeface="Arial"/>
              </a:rPr>
              <a:t>i</a:t>
            </a:r>
            <a:r>
              <a:rPr sz="1600" spc="-15" dirty="0">
                <a:latin typeface="Arial"/>
                <a:cs typeface="Arial"/>
              </a:rPr>
              <a:t>ntenanc</a:t>
            </a:r>
            <a:r>
              <a:rPr sz="1600" spc="-10" dirty="0">
                <a:latin typeface="Arial"/>
                <a:cs typeface="Arial"/>
              </a:rPr>
              <a:t>e</a:t>
            </a:r>
            <a:r>
              <a:rPr sz="1600" spc="-5" dirty="0">
                <a:latin typeface="Times New Roman"/>
                <a:cs typeface="Times New Roman"/>
              </a:rPr>
              <a:t> </a:t>
            </a:r>
            <a:r>
              <a:rPr sz="1600" spc="-15" dirty="0">
                <a:latin typeface="Arial"/>
                <a:cs typeface="Arial"/>
              </a:rPr>
              <a:t>o</a:t>
            </a:r>
            <a:r>
              <a:rPr sz="1600" spc="-5" dirty="0">
                <a:latin typeface="Arial"/>
                <a:cs typeface="Arial"/>
              </a:rPr>
              <a:t>f</a:t>
            </a:r>
            <a:r>
              <a:rPr sz="1600" spc="55" dirty="0">
                <a:latin typeface="Times New Roman"/>
                <a:cs typeface="Times New Roman"/>
              </a:rPr>
              <a:t> </a:t>
            </a:r>
            <a:r>
              <a:rPr sz="1600" spc="-10" dirty="0">
                <a:latin typeface="Arial"/>
                <a:cs typeface="Arial"/>
              </a:rPr>
              <a:t>a</a:t>
            </a:r>
            <a:r>
              <a:rPr sz="1600" spc="55" dirty="0">
                <a:latin typeface="Times New Roman"/>
                <a:cs typeface="Times New Roman"/>
              </a:rPr>
              <a:t> </a:t>
            </a:r>
            <a:r>
              <a:rPr sz="1600" spc="-10" dirty="0">
                <a:latin typeface="Arial"/>
                <a:cs typeface="Arial"/>
              </a:rPr>
              <a:t>s</a:t>
            </a:r>
            <a:r>
              <a:rPr sz="1600" spc="-15" dirty="0">
                <a:latin typeface="Arial"/>
                <a:cs typeface="Arial"/>
              </a:rPr>
              <a:t>oft</a:t>
            </a:r>
            <a:r>
              <a:rPr sz="1600" spc="-30" dirty="0">
                <a:latin typeface="Arial"/>
                <a:cs typeface="Arial"/>
              </a:rPr>
              <a:t>w</a:t>
            </a:r>
            <a:r>
              <a:rPr sz="1600" spc="-15" dirty="0">
                <a:latin typeface="Arial"/>
                <a:cs typeface="Arial"/>
              </a:rPr>
              <a:t>are</a:t>
            </a:r>
            <a:endParaRPr sz="1600" dirty="0">
              <a:latin typeface="Arial"/>
              <a:cs typeface="Arial"/>
            </a:endParaRPr>
          </a:p>
          <a:p>
            <a:pPr marL="749935">
              <a:lnSpc>
                <a:spcPts val="1720"/>
              </a:lnSpc>
            </a:pPr>
            <a:r>
              <a:rPr sz="1600" spc="-10" dirty="0">
                <a:latin typeface="Arial"/>
                <a:cs typeface="Arial"/>
              </a:rPr>
              <a:t>proje</a:t>
            </a:r>
            <a:r>
              <a:rPr sz="1600" spc="-5" dirty="0">
                <a:latin typeface="Arial"/>
                <a:cs typeface="Arial"/>
              </a:rPr>
              <a:t>c</a:t>
            </a:r>
            <a:r>
              <a:rPr sz="1600" spc="-20" dirty="0">
                <a:latin typeface="Arial"/>
                <a:cs typeface="Arial"/>
              </a:rPr>
              <a:t>t</a:t>
            </a:r>
            <a:r>
              <a:rPr sz="1600" spc="-40" dirty="0">
                <a:latin typeface="Arial"/>
                <a:cs typeface="Arial"/>
              </a:rPr>
              <a:t>’</a:t>
            </a:r>
            <a:r>
              <a:rPr sz="1600" spc="-10" dirty="0">
                <a:latin typeface="Arial"/>
                <a:cs typeface="Arial"/>
              </a:rPr>
              <a:t>s</a:t>
            </a:r>
            <a:r>
              <a:rPr sz="1600" spc="-40" dirty="0">
                <a:latin typeface="Arial"/>
                <a:cs typeface="Arial"/>
              </a:rPr>
              <a:t> </a:t>
            </a:r>
            <a:r>
              <a:rPr sz="1600" spc="-10" dirty="0">
                <a:latin typeface="Arial"/>
                <a:cs typeface="Arial"/>
              </a:rPr>
              <a:t>c</a:t>
            </a:r>
            <a:r>
              <a:rPr sz="1600" spc="-15" dirty="0">
                <a:latin typeface="Arial"/>
                <a:cs typeface="Arial"/>
              </a:rPr>
              <a:t>ode</a:t>
            </a:r>
            <a:endParaRPr sz="1600" dirty="0">
              <a:latin typeface="Arial"/>
              <a:cs typeface="Arial"/>
            </a:endParaRPr>
          </a:p>
          <a:p>
            <a:pPr marL="749935" marR="199390" lvl="1" indent="-280035">
              <a:lnSpc>
                <a:spcPct val="81300"/>
              </a:lnSpc>
              <a:spcBef>
                <a:spcPts val="320"/>
              </a:spcBef>
              <a:buClr>
                <a:srgbClr val="9898CC"/>
              </a:buClr>
              <a:buSzPct val="78125"/>
              <a:buFont typeface="Wingdings"/>
              <a:buChar char=""/>
              <a:tabLst>
                <a:tab pos="750570" algn="l"/>
              </a:tabLst>
            </a:pPr>
            <a:r>
              <a:rPr sz="1600" spc="-10" dirty="0">
                <a:latin typeface="Arial"/>
                <a:cs typeface="Arial"/>
              </a:rPr>
              <a:t>Th</a:t>
            </a:r>
            <a:r>
              <a:rPr sz="1600" spc="-20" dirty="0">
                <a:latin typeface="Arial"/>
                <a:cs typeface="Arial"/>
              </a:rPr>
              <a:t>r</a:t>
            </a:r>
            <a:r>
              <a:rPr sz="1600" spc="-15" dirty="0">
                <a:latin typeface="Arial"/>
                <a:cs typeface="Arial"/>
              </a:rPr>
              <a:t>e</a:t>
            </a:r>
            <a:r>
              <a:rPr sz="1600" spc="-10" dirty="0">
                <a:latin typeface="Arial"/>
                <a:cs typeface="Arial"/>
              </a:rPr>
              <a:t>e</a:t>
            </a:r>
            <a:r>
              <a:rPr sz="1600" spc="30" dirty="0">
                <a:latin typeface="Times New Roman"/>
                <a:cs typeface="Times New Roman"/>
              </a:rPr>
              <a:t> </a:t>
            </a:r>
            <a:r>
              <a:rPr sz="1600" spc="-10" dirty="0">
                <a:latin typeface="Arial"/>
                <a:cs typeface="Arial"/>
              </a:rPr>
              <a:t>state</a:t>
            </a:r>
            <a:r>
              <a:rPr sz="1600" dirty="0">
                <a:latin typeface="Arial"/>
                <a:cs typeface="Arial"/>
              </a:rPr>
              <a:t>l</a:t>
            </a:r>
            <a:r>
              <a:rPr sz="1600" spc="-15" dirty="0">
                <a:latin typeface="Arial"/>
                <a:cs typeface="Arial"/>
              </a:rPr>
              <a:t>es</a:t>
            </a:r>
            <a:r>
              <a:rPr sz="1600" spc="-10" dirty="0">
                <a:latin typeface="Arial"/>
                <a:cs typeface="Arial"/>
              </a:rPr>
              <a:t>s</a:t>
            </a:r>
            <a:r>
              <a:rPr sz="1600" dirty="0">
                <a:latin typeface="Times New Roman"/>
                <a:cs typeface="Times New Roman"/>
              </a:rPr>
              <a:t> </a:t>
            </a:r>
            <a:r>
              <a:rPr sz="1600" spc="-10" dirty="0">
                <a:latin typeface="Arial"/>
                <a:cs typeface="Arial"/>
              </a:rPr>
              <a:t>c</a:t>
            </a:r>
            <a:r>
              <a:rPr sz="1600" spc="-15" dirty="0">
                <a:latin typeface="Arial"/>
                <a:cs typeface="Arial"/>
              </a:rPr>
              <a:t>ompo</a:t>
            </a:r>
            <a:r>
              <a:rPr sz="1600" spc="-10" dirty="0">
                <a:latin typeface="Arial"/>
                <a:cs typeface="Arial"/>
              </a:rPr>
              <a:t>n</a:t>
            </a:r>
            <a:r>
              <a:rPr sz="1600" spc="-15" dirty="0">
                <a:latin typeface="Arial"/>
                <a:cs typeface="Arial"/>
              </a:rPr>
              <a:t>ent</a:t>
            </a:r>
            <a:r>
              <a:rPr sz="1600" spc="-10" dirty="0">
                <a:latin typeface="Arial"/>
                <a:cs typeface="Arial"/>
              </a:rPr>
              <a:t>s</a:t>
            </a:r>
            <a:r>
              <a:rPr sz="1600" spc="10" dirty="0">
                <a:latin typeface="Times New Roman"/>
                <a:cs typeface="Times New Roman"/>
              </a:rPr>
              <a:t> </a:t>
            </a:r>
            <a:r>
              <a:rPr sz="1600" spc="-15" dirty="0">
                <a:latin typeface="Arial"/>
                <a:cs typeface="Arial"/>
              </a:rPr>
              <a:t>prese</a:t>
            </a:r>
            <a:r>
              <a:rPr sz="1600" spc="-10" dirty="0">
                <a:latin typeface="Arial"/>
                <a:cs typeface="Arial"/>
              </a:rPr>
              <a:t>nt</a:t>
            </a:r>
            <a:r>
              <a:rPr sz="1600" spc="65" dirty="0">
                <a:latin typeface="Times New Roman"/>
                <a:cs typeface="Times New Roman"/>
              </a:rPr>
              <a:t> </a:t>
            </a:r>
            <a:r>
              <a:rPr sz="1600" spc="-10" dirty="0">
                <a:latin typeface="Arial"/>
                <a:cs typeface="Arial"/>
              </a:rPr>
              <a:t>vi</a:t>
            </a:r>
            <a:r>
              <a:rPr sz="1600" spc="-15" dirty="0">
                <a:latin typeface="Arial"/>
                <a:cs typeface="Arial"/>
              </a:rPr>
              <a:t>e</a:t>
            </a:r>
            <a:r>
              <a:rPr sz="1600" spc="-30" dirty="0">
                <a:latin typeface="Arial"/>
                <a:cs typeface="Arial"/>
              </a:rPr>
              <a:t>w</a:t>
            </a:r>
            <a:r>
              <a:rPr sz="1600" spc="-10" dirty="0">
                <a:latin typeface="Arial"/>
                <a:cs typeface="Arial"/>
              </a:rPr>
              <a:t>s</a:t>
            </a:r>
            <a:r>
              <a:rPr sz="1600" spc="35" dirty="0">
                <a:latin typeface="Times New Roman"/>
                <a:cs typeface="Times New Roman"/>
              </a:rPr>
              <a:t> </a:t>
            </a:r>
            <a:r>
              <a:rPr sz="1600" spc="-15" dirty="0">
                <a:latin typeface="Arial"/>
                <a:cs typeface="Arial"/>
              </a:rPr>
              <a:t>o</a:t>
            </a:r>
            <a:r>
              <a:rPr sz="1600" spc="-10" dirty="0">
                <a:latin typeface="Arial"/>
                <a:cs typeface="Arial"/>
              </a:rPr>
              <a:t>n</a:t>
            </a:r>
            <a:r>
              <a:rPr sz="1600" spc="60" dirty="0">
                <a:latin typeface="Times New Roman"/>
                <a:cs typeface="Times New Roman"/>
              </a:rPr>
              <a:t> </a:t>
            </a:r>
            <a:r>
              <a:rPr sz="1600" spc="-10" dirty="0">
                <a:latin typeface="Arial"/>
                <a:cs typeface="Arial"/>
              </a:rPr>
              <a:t>the</a:t>
            </a:r>
            <a:r>
              <a:rPr sz="1600" spc="30" dirty="0">
                <a:latin typeface="Times New Roman"/>
                <a:cs typeface="Times New Roman"/>
              </a:rPr>
              <a:t> </a:t>
            </a:r>
            <a:r>
              <a:rPr sz="1600" spc="-10" dirty="0">
                <a:latin typeface="Arial"/>
                <a:cs typeface="Arial"/>
              </a:rPr>
              <a:t>c</a:t>
            </a:r>
            <a:r>
              <a:rPr sz="1600" spc="-15" dirty="0">
                <a:latin typeface="Arial"/>
                <a:cs typeface="Arial"/>
              </a:rPr>
              <a:t>od</a:t>
            </a:r>
            <a:r>
              <a:rPr sz="1600" spc="-10" dirty="0">
                <a:latin typeface="Arial"/>
                <a:cs typeface="Arial"/>
              </a:rPr>
              <a:t>e</a:t>
            </a:r>
            <a:r>
              <a:rPr sz="1600" spc="45" dirty="0">
                <a:latin typeface="Times New Roman"/>
                <a:cs typeface="Times New Roman"/>
              </a:rPr>
              <a:t> </a:t>
            </a:r>
            <a:r>
              <a:rPr sz="1600" spc="-10" dirty="0">
                <a:latin typeface="Arial"/>
                <a:cs typeface="Arial"/>
              </a:rPr>
              <a:t>–</a:t>
            </a:r>
            <a:r>
              <a:rPr sz="1600" spc="10" dirty="0">
                <a:latin typeface="Arial"/>
                <a:cs typeface="Arial"/>
              </a:rPr>
              <a:t> </a:t>
            </a:r>
            <a:r>
              <a:rPr sz="1600" spc="-10" dirty="0">
                <a:latin typeface="Arial"/>
                <a:cs typeface="Arial"/>
              </a:rPr>
              <a:t>a</a:t>
            </a:r>
            <a:r>
              <a:rPr sz="1600" spc="40" dirty="0">
                <a:latin typeface="Times New Roman"/>
                <a:cs typeface="Times New Roman"/>
              </a:rPr>
              <a:t> </a:t>
            </a:r>
            <a:r>
              <a:rPr sz="1600" spc="-10" dirty="0">
                <a:latin typeface="Arial"/>
                <a:cs typeface="Arial"/>
              </a:rPr>
              <a:t>c</a:t>
            </a:r>
            <a:r>
              <a:rPr sz="1600" spc="-15" dirty="0">
                <a:latin typeface="Arial"/>
                <a:cs typeface="Arial"/>
              </a:rPr>
              <a:t>hang</a:t>
            </a:r>
            <a:r>
              <a:rPr sz="1600" spc="-10" dirty="0">
                <a:latin typeface="Arial"/>
                <a:cs typeface="Arial"/>
              </a:rPr>
              <a:t>e</a:t>
            </a:r>
            <a:r>
              <a:rPr sz="1600" spc="40" dirty="0">
                <a:latin typeface="Times New Roman"/>
                <a:cs typeface="Times New Roman"/>
              </a:rPr>
              <a:t> </a:t>
            </a:r>
            <a:r>
              <a:rPr sz="1600" dirty="0">
                <a:latin typeface="Arial"/>
                <a:cs typeface="Arial"/>
              </a:rPr>
              <a:t>i</a:t>
            </a:r>
            <a:r>
              <a:rPr sz="1600" spc="-10" dirty="0">
                <a:latin typeface="Arial"/>
                <a:cs typeface="Arial"/>
              </a:rPr>
              <a:t>n</a:t>
            </a:r>
            <a:r>
              <a:rPr sz="1600" spc="40" dirty="0">
                <a:latin typeface="Times New Roman"/>
                <a:cs typeface="Times New Roman"/>
              </a:rPr>
              <a:t> </a:t>
            </a:r>
            <a:r>
              <a:rPr sz="1600" spc="-15" dirty="0">
                <a:latin typeface="Arial"/>
                <a:cs typeface="Arial"/>
              </a:rPr>
              <a:t>one</a:t>
            </a:r>
            <a:r>
              <a:rPr sz="1600" spc="-10" dirty="0">
                <a:latin typeface="Times New Roman"/>
                <a:cs typeface="Times New Roman"/>
              </a:rPr>
              <a:t> </a:t>
            </a:r>
            <a:r>
              <a:rPr sz="1600" spc="-30" dirty="0">
                <a:latin typeface="Arial"/>
                <a:cs typeface="Arial"/>
              </a:rPr>
              <a:t>w</a:t>
            </a:r>
            <a:r>
              <a:rPr sz="1600" spc="-5" dirty="0">
                <a:latin typeface="Arial"/>
                <a:cs typeface="Arial"/>
              </a:rPr>
              <a:t>ill</a:t>
            </a:r>
            <a:r>
              <a:rPr sz="1600" spc="35" dirty="0">
                <a:latin typeface="Times New Roman"/>
                <a:cs typeface="Times New Roman"/>
              </a:rPr>
              <a:t> </a:t>
            </a:r>
            <a:r>
              <a:rPr sz="1600" spc="-10" dirty="0">
                <a:latin typeface="Arial"/>
                <a:cs typeface="Arial"/>
              </a:rPr>
              <a:t>c</a:t>
            </a:r>
            <a:r>
              <a:rPr sz="1600" spc="-15" dirty="0">
                <a:latin typeface="Arial"/>
                <a:cs typeface="Arial"/>
              </a:rPr>
              <a:t>hang</a:t>
            </a:r>
            <a:r>
              <a:rPr sz="1600" spc="-10" dirty="0">
                <a:latin typeface="Arial"/>
                <a:cs typeface="Arial"/>
              </a:rPr>
              <a:t>e</a:t>
            </a:r>
            <a:r>
              <a:rPr sz="1600" spc="50" dirty="0">
                <a:latin typeface="Times New Roman"/>
                <a:cs typeface="Times New Roman"/>
              </a:rPr>
              <a:t> </a:t>
            </a:r>
            <a:r>
              <a:rPr sz="1600" spc="-10" dirty="0">
                <a:latin typeface="Arial"/>
                <a:cs typeface="Arial"/>
              </a:rPr>
              <a:t>the</a:t>
            </a:r>
            <a:r>
              <a:rPr sz="1600" spc="30" dirty="0">
                <a:latin typeface="Times New Roman"/>
                <a:cs typeface="Times New Roman"/>
              </a:rPr>
              <a:t> </a:t>
            </a:r>
            <a:r>
              <a:rPr sz="1600" spc="-10" dirty="0">
                <a:latin typeface="Arial"/>
                <a:cs typeface="Arial"/>
              </a:rPr>
              <a:t>c</a:t>
            </a:r>
            <a:r>
              <a:rPr sz="1600" spc="-15" dirty="0">
                <a:latin typeface="Arial"/>
                <a:cs typeface="Arial"/>
              </a:rPr>
              <a:t>od</a:t>
            </a:r>
            <a:r>
              <a:rPr sz="1600" spc="-10" dirty="0">
                <a:latin typeface="Arial"/>
                <a:cs typeface="Arial"/>
              </a:rPr>
              <a:t>e</a:t>
            </a:r>
            <a:r>
              <a:rPr sz="1600" spc="40" dirty="0">
                <a:latin typeface="Times New Roman"/>
                <a:cs typeface="Times New Roman"/>
              </a:rPr>
              <a:t> </a:t>
            </a:r>
            <a:r>
              <a:rPr sz="1600" dirty="0">
                <a:latin typeface="Arial"/>
                <a:cs typeface="Arial"/>
              </a:rPr>
              <a:t>i</a:t>
            </a:r>
            <a:r>
              <a:rPr sz="1600" spc="-10" dirty="0">
                <a:latin typeface="Arial"/>
                <a:cs typeface="Arial"/>
              </a:rPr>
              <a:t>n</a:t>
            </a:r>
            <a:r>
              <a:rPr sz="1600" spc="45" dirty="0">
                <a:latin typeface="Times New Roman"/>
                <a:cs typeface="Times New Roman"/>
              </a:rPr>
              <a:t> </a:t>
            </a:r>
            <a:r>
              <a:rPr sz="1600" spc="-10" dirty="0">
                <a:latin typeface="Arial"/>
                <a:cs typeface="Arial"/>
              </a:rPr>
              <a:t>the</a:t>
            </a:r>
            <a:r>
              <a:rPr sz="1600" spc="30" dirty="0">
                <a:latin typeface="Times New Roman"/>
                <a:cs typeface="Times New Roman"/>
              </a:rPr>
              <a:t> </a:t>
            </a:r>
            <a:r>
              <a:rPr sz="1600" spc="-10" dirty="0">
                <a:latin typeface="Arial"/>
                <a:cs typeface="Arial"/>
              </a:rPr>
              <a:t>repos</a:t>
            </a:r>
            <a:r>
              <a:rPr sz="1600" dirty="0">
                <a:latin typeface="Arial"/>
                <a:cs typeface="Arial"/>
              </a:rPr>
              <a:t>i</a:t>
            </a:r>
            <a:r>
              <a:rPr sz="1600" spc="-10" dirty="0">
                <a:latin typeface="Arial"/>
                <a:cs typeface="Arial"/>
              </a:rPr>
              <a:t>tory</a:t>
            </a:r>
            <a:r>
              <a:rPr sz="1600" dirty="0">
                <a:latin typeface="Times New Roman"/>
                <a:cs typeface="Times New Roman"/>
              </a:rPr>
              <a:t> </a:t>
            </a:r>
            <a:r>
              <a:rPr sz="1600" spc="-10" dirty="0">
                <a:latin typeface="Arial"/>
                <a:cs typeface="Arial"/>
              </a:rPr>
              <a:t>–</a:t>
            </a:r>
            <a:r>
              <a:rPr sz="1600" spc="10" dirty="0">
                <a:latin typeface="Arial"/>
                <a:cs typeface="Arial"/>
              </a:rPr>
              <a:t> </a:t>
            </a:r>
            <a:r>
              <a:rPr sz="1600" spc="-30" dirty="0">
                <a:latin typeface="Arial"/>
                <a:cs typeface="Arial"/>
              </a:rPr>
              <a:t>w</a:t>
            </a:r>
            <a:r>
              <a:rPr sz="1600" spc="-15" dirty="0">
                <a:latin typeface="Arial"/>
                <a:cs typeface="Arial"/>
              </a:rPr>
              <a:t>h</a:t>
            </a:r>
            <a:r>
              <a:rPr sz="1600" spc="-10" dirty="0">
                <a:latin typeface="Arial"/>
                <a:cs typeface="Arial"/>
              </a:rPr>
              <a:t>ich</a:t>
            </a:r>
            <a:r>
              <a:rPr sz="1600" spc="40" dirty="0">
                <a:latin typeface="Times New Roman"/>
                <a:cs typeface="Times New Roman"/>
              </a:rPr>
              <a:t> </a:t>
            </a:r>
            <a:r>
              <a:rPr sz="1600" spc="-30" dirty="0">
                <a:latin typeface="Arial"/>
                <a:cs typeface="Arial"/>
              </a:rPr>
              <a:t>w</a:t>
            </a:r>
            <a:r>
              <a:rPr sz="1600" spc="-5" dirty="0">
                <a:latin typeface="Arial"/>
                <a:cs typeface="Arial"/>
              </a:rPr>
              <a:t>ill</a:t>
            </a:r>
            <a:r>
              <a:rPr sz="1600" spc="45" dirty="0">
                <a:latin typeface="Times New Roman"/>
                <a:cs typeface="Times New Roman"/>
              </a:rPr>
              <a:t> </a:t>
            </a:r>
            <a:r>
              <a:rPr sz="1600" spc="-10" dirty="0">
                <a:latin typeface="Arial"/>
                <a:cs typeface="Arial"/>
              </a:rPr>
              <a:t>then</a:t>
            </a:r>
            <a:r>
              <a:rPr sz="1600" spc="15" dirty="0">
                <a:latin typeface="Times New Roman"/>
                <a:cs typeface="Times New Roman"/>
              </a:rPr>
              <a:t> </a:t>
            </a:r>
            <a:r>
              <a:rPr sz="1600" spc="-10" dirty="0">
                <a:latin typeface="Arial"/>
                <a:cs typeface="Arial"/>
              </a:rPr>
              <a:t>resu</a:t>
            </a:r>
            <a:r>
              <a:rPr sz="1600" dirty="0">
                <a:latin typeface="Arial"/>
                <a:cs typeface="Arial"/>
              </a:rPr>
              <a:t>l</a:t>
            </a:r>
            <a:r>
              <a:rPr sz="1600" spc="-5" dirty="0">
                <a:latin typeface="Arial"/>
                <a:cs typeface="Arial"/>
              </a:rPr>
              <a:t>t</a:t>
            </a:r>
            <a:r>
              <a:rPr sz="1600" spc="55" dirty="0">
                <a:latin typeface="Times New Roman"/>
                <a:cs typeface="Times New Roman"/>
              </a:rPr>
              <a:t> </a:t>
            </a:r>
            <a:r>
              <a:rPr sz="1600" spc="-10" dirty="0">
                <a:latin typeface="Arial"/>
                <a:cs typeface="Arial"/>
              </a:rPr>
              <a:t>in</a:t>
            </a:r>
            <a:r>
              <a:rPr sz="1600" spc="40" dirty="0">
                <a:latin typeface="Times New Roman"/>
                <a:cs typeface="Times New Roman"/>
              </a:rPr>
              <a:t> </a:t>
            </a:r>
            <a:r>
              <a:rPr sz="1600" spc="-15" dirty="0">
                <a:latin typeface="Arial"/>
                <a:cs typeface="Arial"/>
              </a:rPr>
              <a:t>para</a:t>
            </a:r>
            <a:r>
              <a:rPr sz="1600" spc="-5" dirty="0">
                <a:latin typeface="Arial"/>
                <a:cs typeface="Arial"/>
              </a:rPr>
              <a:t>ll</a:t>
            </a:r>
            <a:r>
              <a:rPr sz="1600" spc="-15" dirty="0">
                <a:latin typeface="Arial"/>
                <a:cs typeface="Arial"/>
              </a:rPr>
              <a:t>el</a:t>
            </a:r>
            <a:r>
              <a:rPr sz="1600" spc="-10" dirty="0">
                <a:latin typeface="Times New Roman"/>
                <a:cs typeface="Times New Roman"/>
              </a:rPr>
              <a:t> </a:t>
            </a:r>
            <a:r>
              <a:rPr sz="1600" spc="-10" dirty="0">
                <a:latin typeface="Arial"/>
                <a:cs typeface="Arial"/>
              </a:rPr>
              <a:t>c</a:t>
            </a:r>
            <a:r>
              <a:rPr sz="1600" spc="-15" dirty="0">
                <a:latin typeface="Arial"/>
                <a:cs typeface="Arial"/>
              </a:rPr>
              <a:t>hange</a:t>
            </a:r>
            <a:r>
              <a:rPr sz="1600" spc="-10" dirty="0">
                <a:latin typeface="Arial"/>
                <a:cs typeface="Arial"/>
              </a:rPr>
              <a:t>s</a:t>
            </a:r>
            <a:r>
              <a:rPr sz="1600" spc="50" dirty="0">
                <a:latin typeface="Times New Roman"/>
                <a:cs typeface="Times New Roman"/>
              </a:rPr>
              <a:t> </a:t>
            </a:r>
            <a:r>
              <a:rPr sz="1600" spc="-10" dirty="0">
                <a:latin typeface="Arial"/>
                <a:cs typeface="Arial"/>
              </a:rPr>
              <a:t>to</a:t>
            </a:r>
            <a:r>
              <a:rPr sz="1600" spc="30" dirty="0">
                <a:latin typeface="Times New Roman"/>
                <a:cs typeface="Times New Roman"/>
              </a:rPr>
              <a:t> </a:t>
            </a:r>
            <a:r>
              <a:rPr sz="1600" spc="-10" dirty="0">
                <a:latin typeface="Arial"/>
                <a:cs typeface="Arial"/>
              </a:rPr>
              <a:t>the</a:t>
            </a:r>
            <a:r>
              <a:rPr sz="1600" spc="40" dirty="0">
                <a:latin typeface="Times New Roman"/>
                <a:cs typeface="Times New Roman"/>
              </a:rPr>
              <a:t> </a:t>
            </a:r>
            <a:r>
              <a:rPr sz="1600" spc="-15" dirty="0">
                <a:latin typeface="Arial"/>
                <a:cs typeface="Arial"/>
              </a:rPr>
              <a:t>othe</a:t>
            </a:r>
            <a:r>
              <a:rPr sz="1600" spc="-10" dirty="0">
                <a:latin typeface="Arial"/>
                <a:cs typeface="Arial"/>
              </a:rPr>
              <a:t>r</a:t>
            </a:r>
            <a:r>
              <a:rPr sz="1600" spc="20" dirty="0">
                <a:latin typeface="Times New Roman"/>
                <a:cs typeface="Times New Roman"/>
              </a:rPr>
              <a:t> </a:t>
            </a:r>
            <a:r>
              <a:rPr sz="1600" spc="-10" dirty="0">
                <a:latin typeface="Arial"/>
                <a:cs typeface="Arial"/>
              </a:rPr>
              <a:t>vi</a:t>
            </a:r>
            <a:r>
              <a:rPr sz="1600" spc="-15" dirty="0">
                <a:latin typeface="Arial"/>
                <a:cs typeface="Arial"/>
              </a:rPr>
              <a:t>e</a:t>
            </a:r>
            <a:r>
              <a:rPr sz="1600" spc="-30" dirty="0">
                <a:latin typeface="Arial"/>
                <a:cs typeface="Arial"/>
              </a:rPr>
              <a:t>w</a:t>
            </a:r>
            <a:r>
              <a:rPr sz="1600" spc="-10" dirty="0">
                <a:latin typeface="Arial"/>
                <a:cs typeface="Arial"/>
              </a:rPr>
              <a:t>s</a:t>
            </a:r>
            <a:endParaRPr sz="1600" dirty="0">
              <a:latin typeface="Arial"/>
              <a:cs typeface="Arial"/>
            </a:endParaRPr>
          </a:p>
        </p:txBody>
      </p:sp>
      <p:sp>
        <p:nvSpPr>
          <p:cNvPr id="13" name="object 13"/>
          <p:cNvSpPr txBox="1"/>
          <p:nvPr/>
        </p:nvSpPr>
        <p:spPr>
          <a:xfrm>
            <a:off x="1360706" y="4125096"/>
            <a:ext cx="3221721" cy="1723549"/>
          </a:xfrm>
          <a:prstGeom prst="rect">
            <a:avLst/>
          </a:prstGeom>
        </p:spPr>
        <p:txBody>
          <a:bodyPr vert="horz" wrap="square" lIns="0" tIns="0" rIns="0" bIns="0" rtlCol="0">
            <a:spAutoFit/>
          </a:bodyPr>
          <a:lstStyle/>
          <a:p>
            <a:pPr marL="12700" marR="5080"/>
            <a:r>
              <a:rPr sz="1600" i="1" spc="-20" dirty="0">
                <a:latin typeface="Verdana"/>
                <a:cs typeface="Verdana"/>
              </a:rPr>
              <a:t>Chang</a:t>
            </a:r>
            <a:r>
              <a:rPr sz="1600" i="1" dirty="0">
                <a:latin typeface="Verdana"/>
                <a:cs typeface="Verdana"/>
              </a:rPr>
              <a:t>i</a:t>
            </a:r>
            <a:r>
              <a:rPr sz="1600" i="1" spc="-10" dirty="0">
                <a:latin typeface="Verdana"/>
                <a:cs typeface="Verdana"/>
              </a:rPr>
              <a:t>ng</a:t>
            </a:r>
            <a:r>
              <a:rPr sz="1600" i="1" spc="125" dirty="0">
                <a:latin typeface="Times New Roman"/>
                <a:cs typeface="Times New Roman"/>
              </a:rPr>
              <a:t> </a:t>
            </a:r>
            <a:r>
              <a:rPr sz="1600" i="1" spc="-15" dirty="0">
                <a:latin typeface="Verdana"/>
                <a:cs typeface="Verdana"/>
              </a:rPr>
              <a:t>t</a:t>
            </a:r>
            <a:r>
              <a:rPr sz="1600" i="1" spc="-10" dirty="0">
                <a:latin typeface="Verdana"/>
                <a:cs typeface="Verdana"/>
              </a:rPr>
              <a:t>he</a:t>
            </a:r>
            <a:r>
              <a:rPr sz="1600" i="1" spc="150" dirty="0">
                <a:latin typeface="Times New Roman"/>
                <a:cs typeface="Times New Roman"/>
              </a:rPr>
              <a:t> </a:t>
            </a:r>
            <a:r>
              <a:rPr sz="1600" i="1" spc="-10" dirty="0">
                <a:latin typeface="Verdana"/>
                <a:cs typeface="Verdana"/>
              </a:rPr>
              <a:t>class</a:t>
            </a:r>
            <a:r>
              <a:rPr sz="1600" i="1" spc="-5" dirty="0">
                <a:latin typeface="Times New Roman"/>
                <a:cs typeface="Times New Roman"/>
              </a:rPr>
              <a:t> </a:t>
            </a:r>
            <a:r>
              <a:rPr sz="1600" i="1" spc="-10" dirty="0">
                <a:latin typeface="Verdana"/>
                <a:cs typeface="Verdana"/>
              </a:rPr>
              <a:t>hierarc</a:t>
            </a:r>
            <a:r>
              <a:rPr sz="1600" i="1" spc="-25" dirty="0">
                <a:latin typeface="Verdana"/>
                <a:cs typeface="Verdana"/>
              </a:rPr>
              <a:t>h</a:t>
            </a:r>
            <a:r>
              <a:rPr sz="1600" i="1" spc="-10" dirty="0">
                <a:latin typeface="Verdana"/>
                <a:cs typeface="Verdana"/>
              </a:rPr>
              <a:t>y</a:t>
            </a:r>
            <a:r>
              <a:rPr sz="1600" i="1" spc="150" dirty="0">
                <a:latin typeface="Times New Roman"/>
                <a:cs typeface="Times New Roman"/>
              </a:rPr>
              <a:t> </a:t>
            </a:r>
            <a:r>
              <a:rPr sz="1600" i="1" spc="-15" dirty="0">
                <a:latin typeface="Verdana"/>
                <a:cs typeface="Verdana"/>
              </a:rPr>
              <a:t>(</a:t>
            </a:r>
            <a:r>
              <a:rPr sz="1600" i="1" spc="-20" dirty="0">
                <a:latin typeface="Verdana"/>
                <a:cs typeface="Verdana"/>
              </a:rPr>
              <a:t>e</a:t>
            </a:r>
            <a:r>
              <a:rPr sz="1600" i="1" spc="-15" dirty="0">
                <a:latin typeface="Verdana"/>
                <a:cs typeface="Verdana"/>
              </a:rPr>
              <a:t>.</a:t>
            </a:r>
            <a:r>
              <a:rPr sz="1600" i="1" spc="-10" dirty="0">
                <a:latin typeface="Verdana"/>
                <a:cs typeface="Verdana"/>
              </a:rPr>
              <a:t>g.,</a:t>
            </a:r>
            <a:r>
              <a:rPr sz="1600" i="1" dirty="0">
                <a:latin typeface="Times New Roman"/>
                <a:cs typeface="Times New Roman"/>
              </a:rPr>
              <a:t> </a:t>
            </a:r>
            <a:r>
              <a:rPr sz="1600" i="1" spc="-195" dirty="0">
                <a:latin typeface="Times New Roman"/>
                <a:cs typeface="Times New Roman"/>
              </a:rPr>
              <a:t> </a:t>
            </a:r>
            <a:r>
              <a:rPr sz="1600" i="1" spc="-25" dirty="0">
                <a:latin typeface="Verdana"/>
                <a:cs typeface="Verdana"/>
              </a:rPr>
              <a:t>m</a:t>
            </a:r>
            <a:r>
              <a:rPr sz="1600" i="1" spc="-10" dirty="0">
                <a:latin typeface="Verdana"/>
                <a:cs typeface="Verdana"/>
              </a:rPr>
              <a:t>aking</a:t>
            </a:r>
            <a:r>
              <a:rPr sz="1600" i="1" spc="-5" dirty="0">
                <a:latin typeface="Times New Roman"/>
                <a:cs typeface="Times New Roman"/>
              </a:rPr>
              <a:t> </a:t>
            </a:r>
            <a:r>
              <a:rPr sz="1600" i="1" spc="-10" dirty="0">
                <a:latin typeface="Verdana"/>
                <a:cs typeface="Verdana"/>
              </a:rPr>
              <a:t>one</a:t>
            </a:r>
            <a:r>
              <a:rPr sz="1600" i="1" spc="150" dirty="0">
                <a:latin typeface="Times New Roman"/>
                <a:cs typeface="Times New Roman"/>
              </a:rPr>
              <a:t> </a:t>
            </a:r>
            <a:r>
              <a:rPr sz="1600" i="1" spc="-10" dirty="0">
                <a:latin typeface="Verdana"/>
                <a:cs typeface="Verdana"/>
              </a:rPr>
              <a:t>class</a:t>
            </a:r>
            <a:r>
              <a:rPr sz="1600" i="1" spc="185" dirty="0">
                <a:latin typeface="Times New Roman"/>
                <a:cs typeface="Times New Roman"/>
              </a:rPr>
              <a:t> </a:t>
            </a:r>
            <a:r>
              <a:rPr sz="1600" i="1" spc="-15" dirty="0">
                <a:latin typeface="Verdana"/>
                <a:cs typeface="Verdana"/>
              </a:rPr>
              <a:t>now</a:t>
            </a:r>
            <a:r>
              <a:rPr sz="1600" i="1" spc="150" dirty="0">
                <a:latin typeface="Times New Roman"/>
                <a:cs typeface="Times New Roman"/>
              </a:rPr>
              <a:t> </a:t>
            </a:r>
            <a:r>
              <a:rPr sz="1600" i="1" spc="-10" dirty="0">
                <a:latin typeface="Verdana"/>
                <a:cs typeface="Verdana"/>
              </a:rPr>
              <a:t>inh</a:t>
            </a:r>
            <a:r>
              <a:rPr sz="1600" i="1" spc="-20" dirty="0">
                <a:latin typeface="Verdana"/>
                <a:cs typeface="Verdana"/>
              </a:rPr>
              <a:t>e</a:t>
            </a:r>
            <a:r>
              <a:rPr sz="1600" i="1" spc="-10" dirty="0">
                <a:latin typeface="Verdana"/>
                <a:cs typeface="Verdana"/>
              </a:rPr>
              <a:t>r</a:t>
            </a:r>
            <a:r>
              <a:rPr sz="1600" i="1" dirty="0">
                <a:latin typeface="Verdana"/>
                <a:cs typeface="Verdana"/>
              </a:rPr>
              <a:t>i</a:t>
            </a:r>
            <a:r>
              <a:rPr sz="1600" i="1" spc="-10" dirty="0">
                <a:latin typeface="Verdana"/>
                <a:cs typeface="Verdana"/>
              </a:rPr>
              <a:t>t</a:t>
            </a:r>
            <a:r>
              <a:rPr sz="1600" i="1" spc="-5" dirty="0">
                <a:latin typeface="Times New Roman"/>
                <a:cs typeface="Times New Roman"/>
              </a:rPr>
              <a:t> </a:t>
            </a:r>
            <a:r>
              <a:rPr sz="1600" i="1" spc="-10" dirty="0">
                <a:latin typeface="Verdana"/>
                <a:cs typeface="Verdana"/>
              </a:rPr>
              <a:t>fr</a:t>
            </a:r>
            <a:r>
              <a:rPr sz="1600" i="1" spc="-5" dirty="0">
                <a:latin typeface="Verdana"/>
                <a:cs typeface="Verdana"/>
              </a:rPr>
              <a:t>o</a:t>
            </a:r>
            <a:r>
              <a:rPr sz="1600" i="1" spc="-20" dirty="0">
                <a:latin typeface="Verdana"/>
                <a:cs typeface="Verdana"/>
              </a:rPr>
              <a:t>m</a:t>
            </a:r>
            <a:r>
              <a:rPr sz="1600" i="1" spc="145" dirty="0">
                <a:latin typeface="Times New Roman"/>
                <a:cs typeface="Times New Roman"/>
              </a:rPr>
              <a:t> </a:t>
            </a:r>
            <a:r>
              <a:rPr sz="1600" i="1" spc="-10" dirty="0">
                <a:latin typeface="Verdana"/>
                <a:cs typeface="Verdana"/>
              </a:rPr>
              <a:t>anot</a:t>
            </a:r>
            <a:r>
              <a:rPr sz="1600" i="1" spc="-25" dirty="0">
                <a:latin typeface="Verdana"/>
                <a:cs typeface="Verdana"/>
              </a:rPr>
              <a:t>h</a:t>
            </a:r>
            <a:r>
              <a:rPr sz="1600" i="1" spc="-10" dirty="0">
                <a:latin typeface="Verdana"/>
                <a:cs typeface="Verdana"/>
              </a:rPr>
              <a:t>er)</a:t>
            </a:r>
            <a:r>
              <a:rPr sz="1600" i="1" spc="145" dirty="0">
                <a:latin typeface="Times New Roman"/>
                <a:cs typeface="Times New Roman"/>
              </a:rPr>
              <a:t> </a:t>
            </a:r>
            <a:r>
              <a:rPr sz="1600" i="1" spc="-10" dirty="0">
                <a:latin typeface="Verdana"/>
                <a:cs typeface="Verdana"/>
              </a:rPr>
              <a:t>res</a:t>
            </a:r>
            <a:r>
              <a:rPr sz="1600" i="1" spc="-25" dirty="0">
                <a:latin typeface="Verdana"/>
                <a:cs typeface="Verdana"/>
              </a:rPr>
              <a:t>u</a:t>
            </a:r>
            <a:r>
              <a:rPr sz="1600" i="1" spc="-5" dirty="0">
                <a:latin typeface="Verdana"/>
                <a:cs typeface="Verdana"/>
              </a:rPr>
              <a:t>l</a:t>
            </a:r>
            <a:r>
              <a:rPr sz="1600" i="1" spc="-15" dirty="0">
                <a:latin typeface="Verdana"/>
                <a:cs typeface="Verdana"/>
              </a:rPr>
              <a:t>t</a:t>
            </a:r>
            <a:r>
              <a:rPr sz="1600" i="1" spc="-10" dirty="0">
                <a:latin typeface="Verdana"/>
                <a:cs typeface="Verdana"/>
              </a:rPr>
              <a:t>s</a:t>
            </a:r>
            <a:r>
              <a:rPr sz="1600" i="1" spc="140" dirty="0">
                <a:latin typeface="Times New Roman"/>
                <a:cs typeface="Times New Roman"/>
              </a:rPr>
              <a:t> </a:t>
            </a:r>
            <a:r>
              <a:rPr sz="1600" i="1" spc="-10" dirty="0">
                <a:latin typeface="Verdana"/>
                <a:cs typeface="Verdana"/>
              </a:rPr>
              <a:t>in</a:t>
            </a:r>
            <a:r>
              <a:rPr sz="1600" i="1" spc="-5" dirty="0">
                <a:latin typeface="Times New Roman"/>
                <a:cs typeface="Times New Roman"/>
              </a:rPr>
              <a:t> </a:t>
            </a:r>
            <a:r>
              <a:rPr sz="1600" i="1" spc="-10" dirty="0">
                <a:latin typeface="Verdana"/>
                <a:cs typeface="Verdana"/>
              </a:rPr>
              <a:t>a</a:t>
            </a:r>
            <a:r>
              <a:rPr sz="1600" i="1" spc="160" dirty="0">
                <a:latin typeface="Times New Roman"/>
                <a:cs typeface="Times New Roman"/>
              </a:rPr>
              <a:t> </a:t>
            </a:r>
            <a:r>
              <a:rPr sz="1600" i="1" spc="-10" dirty="0">
                <a:latin typeface="Verdana"/>
                <a:cs typeface="Verdana"/>
              </a:rPr>
              <a:t>c</a:t>
            </a:r>
            <a:r>
              <a:rPr sz="1600" i="1" spc="-25" dirty="0">
                <a:latin typeface="Verdana"/>
                <a:cs typeface="Verdana"/>
              </a:rPr>
              <a:t>h</a:t>
            </a:r>
            <a:r>
              <a:rPr sz="1600" i="1" spc="-10" dirty="0">
                <a:latin typeface="Verdana"/>
                <a:cs typeface="Verdana"/>
              </a:rPr>
              <a:t>ange</a:t>
            </a:r>
            <a:r>
              <a:rPr sz="1600" i="1" spc="140" dirty="0">
                <a:latin typeface="Times New Roman"/>
                <a:cs typeface="Times New Roman"/>
              </a:rPr>
              <a:t> </a:t>
            </a:r>
            <a:r>
              <a:rPr sz="1600" i="1" spc="-20" dirty="0">
                <a:latin typeface="Verdana"/>
                <a:cs typeface="Verdana"/>
              </a:rPr>
              <a:t>t</a:t>
            </a:r>
            <a:r>
              <a:rPr sz="1600" i="1" spc="-10" dirty="0">
                <a:latin typeface="Verdana"/>
                <a:cs typeface="Verdana"/>
              </a:rPr>
              <a:t>o</a:t>
            </a:r>
            <a:r>
              <a:rPr sz="1600" i="1" spc="150" dirty="0">
                <a:latin typeface="Times New Roman"/>
                <a:cs typeface="Times New Roman"/>
              </a:rPr>
              <a:t> </a:t>
            </a:r>
            <a:r>
              <a:rPr sz="1600" i="1" spc="-10" dirty="0">
                <a:latin typeface="Verdana"/>
                <a:cs typeface="Verdana"/>
              </a:rPr>
              <a:t>code</a:t>
            </a:r>
            <a:r>
              <a:rPr sz="1600" i="1" spc="160" dirty="0">
                <a:latin typeface="Times New Roman"/>
                <a:cs typeface="Times New Roman"/>
              </a:rPr>
              <a:t> </a:t>
            </a:r>
            <a:r>
              <a:rPr sz="1600" i="1" dirty="0">
                <a:latin typeface="Verdana"/>
                <a:cs typeface="Verdana"/>
              </a:rPr>
              <a:t>i</a:t>
            </a:r>
            <a:r>
              <a:rPr sz="1600" i="1" spc="-15" dirty="0">
                <a:latin typeface="Verdana"/>
                <a:cs typeface="Verdana"/>
              </a:rPr>
              <a:t>n</a:t>
            </a:r>
            <a:r>
              <a:rPr sz="1600" i="1" spc="145" dirty="0">
                <a:latin typeface="Times New Roman"/>
                <a:cs typeface="Times New Roman"/>
              </a:rPr>
              <a:t> </a:t>
            </a:r>
            <a:r>
              <a:rPr sz="1600" i="1" spc="-20" dirty="0">
                <a:latin typeface="Verdana"/>
                <a:cs typeface="Verdana"/>
              </a:rPr>
              <a:t>t</a:t>
            </a:r>
            <a:r>
              <a:rPr sz="1600" i="1" spc="-10" dirty="0">
                <a:latin typeface="Verdana"/>
                <a:cs typeface="Verdana"/>
              </a:rPr>
              <a:t>he</a:t>
            </a:r>
            <a:r>
              <a:rPr sz="1600" i="1" spc="-5" dirty="0">
                <a:latin typeface="Times New Roman"/>
                <a:cs typeface="Times New Roman"/>
              </a:rPr>
              <a:t> </a:t>
            </a:r>
            <a:r>
              <a:rPr sz="1600" i="1" spc="-10" dirty="0">
                <a:latin typeface="Verdana"/>
                <a:cs typeface="Verdana"/>
              </a:rPr>
              <a:t>reposi</a:t>
            </a:r>
            <a:r>
              <a:rPr sz="1600" i="1" spc="-15" dirty="0">
                <a:latin typeface="Verdana"/>
                <a:cs typeface="Verdana"/>
              </a:rPr>
              <a:t>t</a:t>
            </a:r>
            <a:r>
              <a:rPr sz="1600" i="1" spc="-10" dirty="0">
                <a:latin typeface="Verdana"/>
                <a:cs typeface="Verdana"/>
              </a:rPr>
              <a:t>o</a:t>
            </a:r>
            <a:r>
              <a:rPr sz="1600" i="1" spc="-5" dirty="0">
                <a:latin typeface="Verdana"/>
                <a:cs typeface="Verdana"/>
              </a:rPr>
              <a:t>r</a:t>
            </a:r>
            <a:r>
              <a:rPr sz="1600" i="1" spc="-10" dirty="0">
                <a:latin typeface="Verdana"/>
                <a:cs typeface="Verdana"/>
              </a:rPr>
              <a:t>y</a:t>
            </a:r>
            <a:r>
              <a:rPr sz="1600" i="1" spc="135" dirty="0">
                <a:latin typeface="Times New Roman"/>
                <a:cs typeface="Times New Roman"/>
              </a:rPr>
              <a:t> </a:t>
            </a:r>
            <a:r>
              <a:rPr sz="1600" i="1" spc="-10" dirty="0">
                <a:latin typeface="Verdana"/>
                <a:cs typeface="Verdana"/>
              </a:rPr>
              <a:t>and</a:t>
            </a:r>
            <a:r>
              <a:rPr sz="1600" i="1" spc="-5" dirty="0">
                <a:latin typeface="Times New Roman"/>
                <a:cs typeface="Times New Roman"/>
              </a:rPr>
              <a:t> </a:t>
            </a:r>
            <a:r>
              <a:rPr sz="1600" i="1" spc="-10" dirty="0">
                <a:latin typeface="Verdana"/>
                <a:cs typeface="Verdana"/>
              </a:rPr>
              <a:t>con</a:t>
            </a:r>
            <a:r>
              <a:rPr sz="1600" i="1" spc="-20" dirty="0">
                <a:latin typeface="Verdana"/>
                <a:cs typeface="Verdana"/>
              </a:rPr>
              <a:t>s</a:t>
            </a:r>
            <a:r>
              <a:rPr sz="1600" i="1" spc="-10" dirty="0">
                <a:latin typeface="Verdana"/>
                <a:cs typeface="Verdana"/>
              </a:rPr>
              <a:t>equ</a:t>
            </a:r>
            <a:r>
              <a:rPr sz="1600" i="1" spc="-20" dirty="0">
                <a:latin typeface="Verdana"/>
                <a:cs typeface="Verdana"/>
              </a:rPr>
              <a:t>e</a:t>
            </a:r>
            <a:r>
              <a:rPr sz="1600" i="1" spc="-10" dirty="0">
                <a:latin typeface="Verdana"/>
                <a:cs typeface="Verdana"/>
              </a:rPr>
              <a:t>nt</a:t>
            </a:r>
            <a:r>
              <a:rPr sz="1600" i="1" spc="145" dirty="0">
                <a:latin typeface="Times New Roman"/>
                <a:cs typeface="Times New Roman"/>
              </a:rPr>
              <a:t> </a:t>
            </a:r>
            <a:r>
              <a:rPr sz="1600" i="1" spc="-10" dirty="0">
                <a:latin typeface="Verdana"/>
                <a:cs typeface="Verdana"/>
              </a:rPr>
              <a:t>updat</a:t>
            </a:r>
            <a:r>
              <a:rPr sz="1600" i="1" spc="-20" dirty="0">
                <a:latin typeface="Verdana"/>
                <a:cs typeface="Verdana"/>
              </a:rPr>
              <a:t>e</a:t>
            </a:r>
            <a:r>
              <a:rPr sz="1600" i="1" spc="-10" dirty="0">
                <a:latin typeface="Verdana"/>
                <a:cs typeface="Verdana"/>
              </a:rPr>
              <a:t>s</a:t>
            </a:r>
            <a:r>
              <a:rPr sz="1600" i="1" spc="145" dirty="0">
                <a:latin typeface="Times New Roman"/>
                <a:cs typeface="Times New Roman"/>
              </a:rPr>
              <a:t> </a:t>
            </a:r>
            <a:r>
              <a:rPr sz="1600" i="1" spc="-15" dirty="0">
                <a:latin typeface="Verdana"/>
                <a:cs typeface="Verdana"/>
              </a:rPr>
              <a:t>t</a:t>
            </a:r>
            <a:r>
              <a:rPr sz="1600" i="1" spc="-10" dirty="0">
                <a:latin typeface="Verdana"/>
                <a:cs typeface="Verdana"/>
              </a:rPr>
              <a:t>o</a:t>
            </a:r>
            <a:r>
              <a:rPr sz="1600" i="1" spc="-5" dirty="0">
                <a:latin typeface="Times New Roman"/>
                <a:cs typeface="Times New Roman"/>
              </a:rPr>
              <a:t> </a:t>
            </a:r>
            <a:r>
              <a:rPr sz="1600" i="1" spc="-15" dirty="0">
                <a:latin typeface="Verdana"/>
                <a:cs typeface="Verdana"/>
              </a:rPr>
              <a:t>t</a:t>
            </a:r>
            <a:r>
              <a:rPr sz="1600" i="1" spc="-10" dirty="0">
                <a:latin typeface="Verdana"/>
                <a:cs typeface="Verdana"/>
              </a:rPr>
              <a:t>he</a:t>
            </a:r>
            <a:r>
              <a:rPr sz="1600" i="1" spc="145" dirty="0">
                <a:latin typeface="Times New Roman"/>
                <a:cs typeface="Times New Roman"/>
              </a:rPr>
              <a:t> </a:t>
            </a:r>
            <a:r>
              <a:rPr sz="1600" i="1" spc="-15" dirty="0">
                <a:latin typeface="Verdana"/>
                <a:cs typeface="Verdana"/>
              </a:rPr>
              <a:t>U</a:t>
            </a:r>
            <a:r>
              <a:rPr sz="1600" i="1" spc="-25" dirty="0">
                <a:latin typeface="Verdana"/>
                <a:cs typeface="Verdana"/>
              </a:rPr>
              <a:t>M</a:t>
            </a:r>
            <a:r>
              <a:rPr sz="1600" i="1" spc="-10" dirty="0">
                <a:latin typeface="Verdana"/>
                <a:cs typeface="Verdana"/>
              </a:rPr>
              <a:t>L</a:t>
            </a:r>
            <a:r>
              <a:rPr sz="1600" i="1" spc="150" dirty="0">
                <a:latin typeface="Times New Roman"/>
                <a:cs typeface="Times New Roman"/>
              </a:rPr>
              <a:t> </a:t>
            </a:r>
            <a:r>
              <a:rPr sz="1600" i="1" spc="-10" dirty="0">
                <a:latin typeface="Verdana"/>
                <a:cs typeface="Verdana"/>
              </a:rPr>
              <a:t>v</a:t>
            </a:r>
            <a:r>
              <a:rPr sz="1600" i="1" dirty="0">
                <a:latin typeface="Verdana"/>
                <a:cs typeface="Verdana"/>
              </a:rPr>
              <a:t>i</a:t>
            </a:r>
            <a:r>
              <a:rPr sz="1600" i="1" spc="-10" dirty="0">
                <a:latin typeface="Verdana"/>
                <a:cs typeface="Verdana"/>
              </a:rPr>
              <a:t>s</a:t>
            </a:r>
            <a:r>
              <a:rPr sz="1600" i="1" spc="-25" dirty="0">
                <a:latin typeface="Verdana"/>
                <a:cs typeface="Verdana"/>
              </a:rPr>
              <a:t>u</a:t>
            </a:r>
            <a:r>
              <a:rPr sz="1600" i="1" spc="-10" dirty="0">
                <a:latin typeface="Verdana"/>
                <a:cs typeface="Verdana"/>
              </a:rPr>
              <a:t>al</a:t>
            </a:r>
            <a:r>
              <a:rPr sz="1600" i="1" spc="150" dirty="0">
                <a:latin typeface="Times New Roman"/>
                <a:cs typeface="Times New Roman"/>
              </a:rPr>
              <a:t> </a:t>
            </a:r>
            <a:r>
              <a:rPr sz="1600" i="1" spc="-10" dirty="0">
                <a:latin typeface="Verdana"/>
                <a:cs typeface="Verdana"/>
              </a:rPr>
              <a:t>class</a:t>
            </a:r>
            <a:r>
              <a:rPr sz="1600" i="1" spc="-5" dirty="0">
                <a:latin typeface="Times New Roman"/>
                <a:cs typeface="Times New Roman"/>
              </a:rPr>
              <a:t> </a:t>
            </a:r>
            <a:r>
              <a:rPr sz="1600" i="1" spc="-10" dirty="0">
                <a:latin typeface="Verdana"/>
                <a:cs typeface="Verdana"/>
              </a:rPr>
              <a:t>s</a:t>
            </a:r>
            <a:r>
              <a:rPr sz="1600" i="1" spc="-20" dirty="0">
                <a:latin typeface="Verdana"/>
                <a:cs typeface="Verdana"/>
              </a:rPr>
              <a:t>t</a:t>
            </a:r>
            <a:r>
              <a:rPr sz="1600" i="1" spc="-10" dirty="0">
                <a:latin typeface="Verdana"/>
                <a:cs typeface="Verdana"/>
              </a:rPr>
              <a:t>ruc</a:t>
            </a:r>
            <a:r>
              <a:rPr sz="1600" i="1" spc="-20" dirty="0">
                <a:latin typeface="Verdana"/>
                <a:cs typeface="Verdana"/>
              </a:rPr>
              <a:t>t</a:t>
            </a:r>
            <a:r>
              <a:rPr sz="1600" i="1" spc="-10" dirty="0">
                <a:latin typeface="Verdana"/>
                <a:cs typeface="Verdana"/>
              </a:rPr>
              <a:t>ure</a:t>
            </a:r>
            <a:r>
              <a:rPr sz="1600" i="1" spc="150" dirty="0">
                <a:latin typeface="Times New Roman"/>
                <a:cs typeface="Times New Roman"/>
              </a:rPr>
              <a:t> </a:t>
            </a:r>
            <a:r>
              <a:rPr sz="1600" i="1" spc="-10" dirty="0">
                <a:latin typeface="Verdana"/>
                <a:cs typeface="Verdana"/>
              </a:rPr>
              <a:t>and</a:t>
            </a:r>
            <a:r>
              <a:rPr sz="1600" i="1" spc="170" dirty="0">
                <a:latin typeface="Times New Roman"/>
                <a:cs typeface="Times New Roman"/>
              </a:rPr>
              <a:t> </a:t>
            </a:r>
            <a:r>
              <a:rPr sz="1600" i="1" spc="-15" dirty="0">
                <a:latin typeface="Verdana"/>
                <a:cs typeface="Verdana"/>
              </a:rPr>
              <a:t>t</a:t>
            </a:r>
            <a:r>
              <a:rPr sz="1600" i="1" spc="-10" dirty="0">
                <a:latin typeface="Verdana"/>
                <a:cs typeface="Verdana"/>
              </a:rPr>
              <a:t>he</a:t>
            </a:r>
            <a:r>
              <a:rPr sz="1600" i="1" spc="145" dirty="0">
                <a:latin typeface="Times New Roman"/>
                <a:cs typeface="Times New Roman"/>
              </a:rPr>
              <a:t> </a:t>
            </a:r>
            <a:r>
              <a:rPr sz="1600" i="1" spc="-10" dirty="0">
                <a:latin typeface="Verdana"/>
                <a:cs typeface="Verdana"/>
              </a:rPr>
              <a:t>code</a:t>
            </a:r>
            <a:r>
              <a:rPr sz="1600" i="1" spc="-5" dirty="0">
                <a:latin typeface="Times New Roman"/>
                <a:cs typeface="Times New Roman"/>
              </a:rPr>
              <a:t> </a:t>
            </a:r>
            <a:r>
              <a:rPr sz="1600" i="1" spc="-10" dirty="0">
                <a:latin typeface="Verdana"/>
                <a:cs typeface="Verdana"/>
              </a:rPr>
              <a:t>v</a:t>
            </a:r>
            <a:r>
              <a:rPr sz="1600" i="1" dirty="0">
                <a:latin typeface="Verdana"/>
                <a:cs typeface="Verdana"/>
              </a:rPr>
              <a:t>i</a:t>
            </a:r>
            <a:r>
              <a:rPr sz="1600" i="1" spc="-15" dirty="0">
                <a:latin typeface="Verdana"/>
                <a:cs typeface="Verdana"/>
              </a:rPr>
              <a:t>ew</a:t>
            </a:r>
            <a:endParaRPr sz="1600" dirty="0">
              <a:latin typeface="Verdana"/>
              <a:cs typeface="Verdana"/>
            </a:endParaRPr>
          </a:p>
        </p:txBody>
      </p:sp>
      <p:sp>
        <p:nvSpPr>
          <p:cNvPr id="14" name="object 14"/>
          <p:cNvSpPr/>
          <p:nvPr/>
        </p:nvSpPr>
        <p:spPr>
          <a:xfrm>
            <a:off x="8463655" y="5512559"/>
            <a:ext cx="0" cy="644525"/>
          </a:xfrm>
          <a:custGeom>
            <a:avLst/>
            <a:gdLst/>
            <a:ahLst/>
            <a:cxnLst/>
            <a:rect l="l" t="t" r="r" b="b"/>
            <a:pathLst>
              <a:path h="644525">
                <a:moveTo>
                  <a:pt x="0" y="644463"/>
                </a:moveTo>
                <a:lnTo>
                  <a:pt x="0" y="0"/>
                </a:lnTo>
                <a:lnTo>
                  <a:pt x="0" y="644463"/>
                </a:lnTo>
                <a:close/>
              </a:path>
            </a:pathLst>
          </a:custGeom>
          <a:ln w="4320">
            <a:solidFill>
              <a:srgbClr val="000000"/>
            </a:solidFill>
          </a:ln>
        </p:spPr>
        <p:txBody>
          <a:bodyPr wrap="square" lIns="0" tIns="0" rIns="0" bIns="0" rtlCol="0"/>
          <a:lstStyle/>
          <a:p>
            <a:endParaRPr/>
          </a:p>
        </p:txBody>
      </p:sp>
      <p:sp>
        <p:nvSpPr>
          <p:cNvPr id="15" name="object 15"/>
          <p:cNvSpPr/>
          <p:nvPr/>
        </p:nvSpPr>
        <p:spPr>
          <a:xfrm>
            <a:off x="7167493" y="6157021"/>
            <a:ext cx="1296670" cy="0"/>
          </a:xfrm>
          <a:custGeom>
            <a:avLst/>
            <a:gdLst/>
            <a:ahLst/>
            <a:cxnLst/>
            <a:rect l="l" t="t" r="r" b="b"/>
            <a:pathLst>
              <a:path w="1296670">
                <a:moveTo>
                  <a:pt x="1296161" y="0"/>
                </a:moveTo>
                <a:lnTo>
                  <a:pt x="0" y="0"/>
                </a:lnTo>
                <a:lnTo>
                  <a:pt x="1296161" y="0"/>
                </a:lnTo>
                <a:close/>
              </a:path>
            </a:pathLst>
          </a:custGeom>
          <a:ln w="4296">
            <a:solidFill>
              <a:srgbClr val="000000"/>
            </a:solidFill>
          </a:ln>
        </p:spPr>
        <p:txBody>
          <a:bodyPr wrap="square" lIns="0" tIns="0" rIns="0" bIns="0" rtlCol="0"/>
          <a:lstStyle/>
          <a:p>
            <a:endParaRPr/>
          </a:p>
        </p:txBody>
      </p:sp>
      <p:sp>
        <p:nvSpPr>
          <p:cNvPr id="16" name="object 16"/>
          <p:cNvSpPr/>
          <p:nvPr/>
        </p:nvSpPr>
        <p:spPr>
          <a:xfrm>
            <a:off x="7167493" y="5512549"/>
            <a:ext cx="1296670" cy="644525"/>
          </a:xfrm>
          <a:custGeom>
            <a:avLst/>
            <a:gdLst/>
            <a:ahLst/>
            <a:cxnLst/>
            <a:rect l="l" t="t" r="r" b="b"/>
            <a:pathLst>
              <a:path w="1296670" h="644525">
                <a:moveTo>
                  <a:pt x="0" y="644472"/>
                </a:moveTo>
                <a:lnTo>
                  <a:pt x="1296161" y="644472"/>
                </a:lnTo>
                <a:lnTo>
                  <a:pt x="1296161" y="0"/>
                </a:lnTo>
                <a:lnTo>
                  <a:pt x="0" y="0"/>
                </a:lnTo>
                <a:lnTo>
                  <a:pt x="0" y="644472"/>
                </a:lnTo>
                <a:close/>
              </a:path>
            </a:pathLst>
          </a:custGeom>
          <a:ln w="4300">
            <a:solidFill>
              <a:srgbClr val="000000"/>
            </a:solidFill>
          </a:ln>
        </p:spPr>
        <p:txBody>
          <a:bodyPr wrap="square" lIns="0" tIns="0" rIns="0" bIns="0" rtlCol="0"/>
          <a:lstStyle/>
          <a:p>
            <a:endParaRPr/>
          </a:p>
        </p:txBody>
      </p:sp>
      <p:sp>
        <p:nvSpPr>
          <p:cNvPr id="17" name="object 17"/>
          <p:cNvSpPr/>
          <p:nvPr/>
        </p:nvSpPr>
        <p:spPr>
          <a:xfrm>
            <a:off x="7167493" y="5512559"/>
            <a:ext cx="1296670" cy="644525"/>
          </a:xfrm>
          <a:custGeom>
            <a:avLst/>
            <a:gdLst/>
            <a:ahLst/>
            <a:cxnLst/>
            <a:rect l="l" t="t" r="r" b="b"/>
            <a:pathLst>
              <a:path w="1296670" h="644525">
                <a:moveTo>
                  <a:pt x="1296161" y="644463"/>
                </a:moveTo>
                <a:lnTo>
                  <a:pt x="1296161" y="0"/>
                </a:lnTo>
                <a:lnTo>
                  <a:pt x="0" y="0"/>
                </a:lnTo>
                <a:lnTo>
                  <a:pt x="1296161" y="0"/>
                </a:lnTo>
                <a:lnTo>
                  <a:pt x="1296161" y="644463"/>
                </a:lnTo>
                <a:close/>
              </a:path>
            </a:pathLst>
          </a:custGeom>
          <a:ln w="4300">
            <a:solidFill>
              <a:srgbClr val="000000"/>
            </a:solidFill>
          </a:ln>
        </p:spPr>
        <p:txBody>
          <a:bodyPr wrap="square" lIns="0" tIns="0" rIns="0" bIns="0" rtlCol="0"/>
          <a:lstStyle/>
          <a:p>
            <a:endParaRPr/>
          </a:p>
        </p:txBody>
      </p:sp>
      <p:sp>
        <p:nvSpPr>
          <p:cNvPr id="18" name="object 18"/>
          <p:cNvSpPr txBox="1"/>
          <p:nvPr/>
        </p:nvSpPr>
        <p:spPr>
          <a:xfrm>
            <a:off x="7247006" y="5747853"/>
            <a:ext cx="1125855" cy="169277"/>
          </a:xfrm>
          <a:prstGeom prst="rect">
            <a:avLst/>
          </a:prstGeom>
        </p:spPr>
        <p:txBody>
          <a:bodyPr vert="horz" wrap="square" lIns="0" tIns="0" rIns="0" bIns="0" rtlCol="0">
            <a:spAutoFit/>
          </a:bodyPr>
          <a:lstStyle/>
          <a:p>
            <a:pPr marL="12700"/>
            <a:r>
              <a:rPr sz="1100" b="1" dirty="0">
                <a:latin typeface="Arial"/>
                <a:cs typeface="Arial"/>
              </a:rPr>
              <a:t>C</a:t>
            </a:r>
            <a:r>
              <a:rPr sz="1100" b="1" spc="5" dirty="0">
                <a:latin typeface="Arial"/>
                <a:cs typeface="Arial"/>
              </a:rPr>
              <a:t>ode</a:t>
            </a:r>
            <a:r>
              <a:rPr sz="1100" b="1" dirty="0">
                <a:latin typeface="Arial"/>
                <a:cs typeface="Arial"/>
              </a:rPr>
              <a:t>R</a:t>
            </a:r>
            <a:r>
              <a:rPr sz="1100" b="1" spc="5" dirty="0">
                <a:latin typeface="Arial"/>
                <a:cs typeface="Arial"/>
              </a:rPr>
              <a:t>epos</a:t>
            </a:r>
            <a:r>
              <a:rPr sz="1100" b="1" spc="15" dirty="0">
                <a:latin typeface="Arial"/>
                <a:cs typeface="Arial"/>
              </a:rPr>
              <a:t>i</a:t>
            </a:r>
            <a:r>
              <a:rPr sz="1100" b="1" spc="10" dirty="0">
                <a:latin typeface="Arial"/>
                <a:cs typeface="Arial"/>
              </a:rPr>
              <a:t>t</a:t>
            </a:r>
            <a:r>
              <a:rPr sz="1100" b="1" spc="5" dirty="0">
                <a:latin typeface="Arial"/>
                <a:cs typeface="Arial"/>
              </a:rPr>
              <a:t>o</a:t>
            </a:r>
            <a:r>
              <a:rPr sz="1100" b="1" spc="20" dirty="0">
                <a:latin typeface="Arial"/>
                <a:cs typeface="Arial"/>
              </a:rPr>
              <a:t>r</a:t>
            </a:r>
            <a:r>
              <a:rPr sz="1100" b="1" dirty="0">
                <a:latin typeface="Arial"/>
                <a:cs typeface="Arial"/>
              </a:rPr>
              <a:t>y</a:t>
            </a:r>
            <a:endParaRPr sz="1100">
              <a:latin typeface="Arial"/>
              <a:cs typeface="Arial"/>
            </a:endParaRPr>
          </a:p>
        </p:txBody>
      </p:sp>
      <p:sp>
        <p:nvSpPr>
          <p:cNvPr id="19" name="object 19"/>
          <p:cNvSpPr/>
          <p:nvPr/>
        </p:nvSpPr>
        <p:spPr>
          <a:xfrm>
            <a:off x="8185923" y="5590946"/>
            <a:ext cx="198907" cy="165430"/>
          </a:xfrm>
          <a:prstGeom prst="rect">
            <a:avLst/>
          </a:prstGeom>
          <a:blipFill>
            <a:blip r:embed="rId5" cstate="print"/>
            <a:stretch>
              <a:fillRect/>
            </a:stretch>
          </a:blipFill>
        </p:spPr>
        <p:txBody>
          <a:bodyPr wrap="square" lIns="0" tIns="0" rIns="0" bIns="0" rtlCol="0"/>
          <a:lstStyle/>
          <a:p>
            <a:endParaRPr/>
          </a:p>
        </p:txBody>
      </p:sp>
      <p:sp>
        <p:nvSpPr>
          <p:cNvPr id="20" name="object 20"/>
          <p:cNvSpPr/>
          <p:nvPr/>
        </p:nvSpPr>
        <p:spPr>
          <a:xfrm>
            <a:off x="6681459" y="3901310"/>
            <a:ext cx="0" cy="644525"/>
          </a:xfrm>
          <a:custGeom>
            <a:avLst/>
            <a:gdLst/>
            <a:ahLst/>
            <a:cxnLst/>
            <a:rect l="l" t="t" r="r" b="b"/>
            <a:pathLst>
              <a:path h="644525">
                <a:moveTo>
                  <a:pt x="0" y="644533"/>
                </a:moveTo>
                <a:lnTo>
                  <a:pt x="0" y="0"/>
                </a:lnTo>
                <a:lnTo>
                  <a:pt x="0" y="644533"/>
                </a:lnTo>
                <a:close/>
              </a:path>
            </a:pathLst>
          </a:custGeom>
          <a:ln w="4320">
            <a:solidFill>
              <a:srgbClr val="000000"/>
            </a:solidFill>
          </a:ln>
        </p:spPr>
        <p:txBody>
          <a:bodyPr wrap="square" lIns="0" tIns="0" rIns="0" bIns="0" rtlCol="0"/>
          <a:lstStyle/>
          <a:p>
            <a:endParaRPr/>
          </a:p>
        </p:txBody>
      </p:sp>
      <p:sp>
        <p:nvSpPr>
          <p:cNvPr id="21" name="object 21"/>
          <p:cNvSpPr/>
          <p:nvPr/>
        </p:nvSpPr>
        <p:spPr>
          <a:xfrm>
            <a:off x="4899142" y="4545842"/>
            <a:ext cx="1782445" cy="0"/>
          </a:xfrm>
          <a:custGeom>
            <a:avLst/>
            <a:gdLst/>
            <a:ahLst/>
            <a:cxnLst/>
            <a:rect l="l" t="t" r="r" b="b"/>
            <a:pathLst>
              <a:path w="1782445">
                <a:moveTo>
                  <a:pt x="1782317" y="0"/>
                </a:moveTo>
                <a:lnTo>
                  <a:pt x="0" y="0"/>
                </a:lnTo>
                <a:lnTo>
                  <a:pt x="1782317" y="0"/>
                </a:lnTo>
                <a:close/>
              </a:path>
            </a:pathLst>
          </a:custGeom>
          <a:ln w="4296">
            <a:solidFill>
              <a:srgbClr val="000000"/>
            </a:solidFill>
          </a:ln>
        </p:spPr>
        <p:txBody>
          <a:bodyPr wrap="square" lIns="0" tIns="0" rIns="0" bIns="0" rtlCol="0"/>
          <a:lstStyle/>
          <a:p>
            <a:endParaRPr/>
          </a:p>
        </p:txBody>
      </p:sp>
      <p:sp>
        <p:nvSpPr>
          <p:cNvPr id="22" name="object 22"/>
          <p:cNvSpPr/>
          <p:nvPr/>
        </p:nvSpPr>
        <p:spPr>
          <a:xfrm>
            <a:off x="4899142" y="3901272"/>
            <a:ext cx="1782445" cy="645160"/>
          </a:xfrm>
          <a:custGeom>
            <a:avLst/>
            <a:gdLst/>
            <a:ahLst/>
            <a:cxnLst/>
            <a:rect l="l" t="t" r="r" b="b"/>
            <a:pathLst>
              <a:path w="1782445" h="645160">
                <a:moveTo>
                  <a:pt x="0" y="644569"/>
                </a:moveTo>
                <a:lnTo>
                  <a:pt x="1782317" y="644569"/>
                </a:lnTo>
                <a:lnTo>
                  <a:pt x="1782317" y="0"/>
                </a:lnTo>
                <a:lnTo>
                  <a:pt x="0" y="0"/>
                </a:lnTo>
                <a:lnTo>
                  <a:pt x="0" y="644569"/>
                </a:lnTo>
                <a:close/>
              </a:path>
            </a:pathLst>
          </a:custGeom>
          <a:ln w="4298">
            <a:solidFill>
              <a:srgbClr val="000000"/>
            </a:solidFill>
          </a:ln>
        </p:spPr>
        <p:txBody>
          <a:bodyPr wrap="square" lIns="0" tIns="0" rIns="0" bIns="0" rtlCol="0"/>
          <a:lstStyle/>
          <a:p>
            <a:endParaRPr/>
          </a:p>
        </p:txBody>
      </p:sp>
      <p:sp>
        <p:nvSpPr>
          <p:cNvPr id="23" name="object 23"/>
          <p:cNvSpPr/>
          <p:nvPr/>
        </p:nvSpPr>
        <p:spPr>
          <a:xfrm>
            <a:off x="4899142" y="3901310"/>
            <a:ext cx="1782445" cy="644525"/>
          </a:xfrm>
          <a:custGeom>
            <a:avLst/>
            <a:gdLst/>
            <a:ahLst/>
            <a:cxnLst/>
            <a:rect l="l" t="t" r="r" b="b"/>
            <a:pathLst>
              <a:path w="1782445" h="644525">
                <a:moveTo>
                  <a:pt x="1782317" y="644533"/>
                </a:moveTo>
                <a:lnTo>
                  <a:pt x="1782317" y="0"/>
                </a:lnTo>
                <a:lnTo>
                  <a:pt x="0" y="0"/>
                </a:lnTo>
                <a:lnTo>
                  <a:pt x="1782317" y="0"/>
                </a:lnTo>
                <a:lnTo>
                  <a:pt x="1782317" y="644533"/>
                </a:lnTo>
                <a:close/>
              </a:path>
            </a:pathLst>
          </a:custGeom>
          <a:ln w="4298">
            <a:solidFill>
              <a:srgbClr val="000000"/>
            </a:solidFill>
          </a:ln>
        </p:spPr>
        <p:txBody>
          <a:bodyPr wrap="square" lIns="0" tIns="0" rIns="0" bIns="0" rtlCol="0"/>
          <a:lstStyle/>
          <a:p>
            <a:endParaRPr/>
          </a:p>
        </p:txBody>
      </p:sp>
      <p:sp>
        <p:nvSpPr>
          <p:cNvPr id="24" name="object 24"/>
          <p:cNvSpPr txBox="1"/>
          <p:nvPr/>
        </p:nvSpPr>
        <p:spPr>
          <a:xfrm>
            <a:off x="5089401" y="4136568"/>
            <a:ext cx="1384935" cy="169277"/>
          </a:xfrm>
          <a:prstGeom prst="rect">
            <a:avLst/>
          </a:prstGeom>
        </p:spPr>
        <p:txBody>
          <a:bodyPr vert="horz" wrap="square" lIns="0" tIns="0" rIns="0" bIns="0" rtlCol="0">
            <a:spAutoFit/>
          </a:bodyPr>
          <a:lstStyle/>
          <a:p>
            <a:pPr marL="12700"/>
            <a:r>
              <a:rPr sz="1100" b="1" spc="5" dirty="0">
                <a:latin typeface="Arial"/>
                <a:cs typeface="Arial"/>
              </a:rPr>
              <a:t>C</a:t>
            </a:r>
            <a:r>
              <a:rPr sz="1100" b="1" spc="15" dirty="0">
                <a:latin typeface="Arial"/>
                <a:cs typeface="Arial"/>
              </a:rPr>
              <a:t>l</a:t>
            </a:r>
            <a:r>
              <a:rPr sz="1100" b="1" spc="5" dirty="0">
                <a:latin typeface="Arial"/>
                <a:cs typeface="Arial"/>
              </a:rPr>
              <a:t>assH</a:t>
            </a:r>
            <a:r>
              <a:rPr sz="1100" b="1" spc="15" dirty="0">
                <a:latin typeface="Arial"/>
                <a:cs typeface="Arial"/>
              </a:rPr>
              <a:t>i</a:t>
            </a:r>
            <a:r>
              <a:rPr sz="1100" b="1" spc="5" dirty="0">
                <a:latin typeface="Arial"/>
                <a:cs typeface="Arial"/>
              </a:rPr>
              <a:t>e</a:t>
            </a:r>
            <a:r>
              <a:rPr sz="1100" b="1" spc="10" dirty="0">
                <a:latin typeface="Arial"/>
                <a:cs typeface="Arial"/>
              </a:rPr>
              <a:t>r</a:t>
            </a:r>
            <a:r>
              <a:rPr sz="1100" b="1" spc="5" dirty="0">
                <a:latin typeface="Arial"/>
                <a:cs typeface="Arial"/>
              </a:rPr>
              <a:t>a</a:t>
            </a:r>
            <a:r>
              <a:rPr sz="1100" b="1" spc="10" dirty="0">
                <a:latin typeface="Arial"/>
                <a:cs typeface="Arial"/>
              </a:rPr>
              <a:t>r</a:t>
            </a:r>
            <a:r>
              <a:rPr sz="1100" b="1" spc="5" dirty="0">
                <a:latin typeface="Arial"/>
                <a:cs typeface="Arial"/>
              </a:rPr>
              <a:t>ch</a:t>
            </a:r>
            <a:r>
              <a:rPr sz="1100" b="1" spc="-15" dirty="0">
                <a:latin typeface="Arial"/>
                <a:cs typeface="Arial"/>
              </a:rPr>
              <a:t>y</a:t>
            </a:r>
            <a:r>
              <a:rPr sz="1100" b="1" spc="5" dirty="0">
                <a:latin typeface="Arial"/>
                <a:cs typeface="Arial"/>
              </a:rPr>
              <a:t>V</a:t>
            </a:r>
            <a:r>
              <a:rPr sz="1100" b="1" spc="15" dirty="0">
                <a:latin typeface="Arial"/>
                <a:cs typeface="Arial"/>
              </a:rPr>
              <a:t>i</a:t>
            </a:r>
            <a:r>
              <a:rPr sz="1100" b="1" spc="5" dirty="0">
                <a:latin typeface="Arial"/>
                <a:cs typeface="Arial"/>
              </a:rPr>
              <a:t>e</a:t>
            </a:r>
            <a:r>
              <a:rPr sz="1100" b="1" dirty="0">
                <a:latin typeface="Arial"/>
                <a:cs typeface="Arial"/>
              </a:rPr>
              <a:t>w</a:t>
            </a:r>
            <a:endParaRPr sz="1100">
              <a:latin typeface="Arial"/>
              <a:cs typeface="Arial"/>
            </a:endParaRPr>
          </a:p>
        </p:txBody>
      </p:sp>
      <p:sp>
        <p:nvSpPr>
          <p:cNvPr id="25" name="object 25"/>
          <p:cNvSpPr/>
          <p:nvPr/>
        </p:nvSpPr>
        <p:spPr>
          <a:xfrm>
            <a:off x="6403848" y="3979849"/>
            <a:ext cx="198729" cy="165430"/>
          </a:xfrm>
          <a:prstGeom prst="rect">
            <a:avLst/>
          </a:prstGeom>
          <a:blipFill>
            <a:blip r:embed="rId6" cstate="print"/>
            <a:stretch>
              <a:fillRect/>
            </a:stretch>
          </a:blipFill>
        </p:spPr>
        <p:txBody>
          <a:bodyPr wrap="square" lIns="0" tIns="0" rIns="0" bIns="0" rtlCol="0"/>
          <a:lstStyle/>
          <a:p>
            <a:endParaRPr/>
          </a:p>
        </p:txBody>
      </p:sp>
      <p:sp>
        <p:nvSpPr>
          <p:cNvPr id="26" name="object 26"/>
          <p:cNvSpPr/>
          <p:nvPr/>
        </p:nvSpPr>
        <p:spPr>
          <a:xfrm>
            <a:off x="8463655" y="3901310"/>
            <a:ext cx="0" cy="644525"/>
          </a:xfrm>
          <a:custGeom>
            <a:avLst/>
            <a:gdLst/>
            <a:ahLst/>
            <a:cxnLst/>
            <a:rect l="l" t="t" r="r" b="b"/>
            <a:pathLst>
              <a:path h="644525">
                <a:moveTo>
                  <a:pt x="0" y="644533"/>
                </a:moveTo>
                <a:lnTo>
                  <a:pt x="0" y="0"/>
                </a:lnTo>
                <a:lnTo>
                  <a:pt x="0" y="644533"/>
                </a:lnTo>
                <a:close/>
              </a:path>
            </a:pathLst>
          </a:custGeom>
          <a:ln w="4320">
            <a:solidFill>
              <a:srgbClr val="000000"/>
            </a:solidFill>
          </a:ln>
        </p:spPr>
        <p:txBody>
          <a:bodyPr wrap="square" lIns="0" tIns="0" rIns="0" bIns="0" rtlCol="0"/>
          <a:lstStyle/>
          <a:p>
            <a:endParaRPr/>
          </a:p>
        </p:txBody>
      </p:sp>
      <p:sp>
        <p:nvSpPr>
          <p:cNvPr id="27" name="object 27"/>
          <p:cNvSpPr/>
          <p:nvPr/>
        </p:nvSpPr>
        <p:spPr>
          <a:xfrm>
            <a:off x="7167493" y="4545842"/>
            <a:ext cx="1296670" cy="0"/>
          </a:xfrm>
          <a:custGeom>
            <a:avLst/>
            <a:gdLst/>
            <a:ahLst/>
            <a:cxnLst/>
            <a:rect l="l" t="t" r="r" b="b"/>
            <a:pathLst>
              <a:path w="1296670">
                <a:moveTo>
                  <a:pt x="1296161" y="0"/>
                </a:moveTo>
                <a:lnTo>
                  <a:pt x="0" y="0"/>
                </a:lnTo>
                <a:lnTo>
                  <a:pt x="1296161" y="0"/>
                </a:lnTo>
                <a:close/>
              </a:path>
            </a:pathLst>
          </a:custGeom>
          <a:ln w="4296">
            <a:solidFill>
              <a:srgbClr val="000000"/>
            </a:solidFill>
          </a:ln>
        </p:spPr>
        <p:txBody>
          <a:bodyPr wrap="square" lIns="0" tIns="0" rIns="0" bIns="0" rtlCol="0"/>
          <a:lstStyle/>
          <a:p>
            <a:endParaRPr/>
          </a:p>
        </p:txBody>
      </p:sp>
      <p:sp>
        <p:nvSpPr>
          <p:cNvPr id="28" name="object 28"/>
          <p:cNvSpPr/>
          <p:nvPr/>
        </p:nvSpPr>
        <p:spPr>
          <a:xfrm>
            <a:off x="7167493" y="3901272"/>
            <a:ext cx="1296670" cy="645160"/>
          </a:xfrm>
          <a:custGeom>
            <a:avLst/>
            <a:gdLst/>
            <a:ahLst/>
            <a:cxnLst/>
            <a:rect l="l" t="t" r="r" b="b"/>
            <a:pathLst>
              <a:path w="1296670" h="645160">
                <a:moveTo>
                  <a:pt x="0" y="644569"/>
                </a:moveTo>
                <a:lnTo>
                  <a:pt x="1296161" y="644569"/>
                </a:lnTo>
                <a:lnTo>
                  <a:pt x="1296161" y="0"/>
                </a:lnTo>
                <a:lnTo>
                  <a:pt x="0" y="0"/>
                </a:lnTo>
                <a:lnTo>
                  <a:pt x="0" y="644569"/>
                </a:lnTo>
                <a:close/>
              </a:path>
            </a:pathLst>
          </a:custGeom>
          <a:ln w="4300">
            <a:solidFill>
              <a:srgbClr val="000000"/>
            </a:solidFill>
          </a:ln>
        </p:spPr>
        <p:txBody>
          <a:bodyPr wrap="square" lIns="0" tIns="0" rIns="0" bIns="0" rtlCol="0"/>
          <a:lstStyle/>
          <a:p>
            <a:endParaRPr/>
          </a:p>
        </p:txBody>
      </p:sp>
      <p:sp>
        <p:nvSpPr>
          <p:cNvPr id="29" name="object 29"/>
          <p:cNvSpPr/>
          <p:nvPr/>
        </p:nvSpPr>
        <p:spPr>
          <a:xfrm>
            <a:off x="7167493" y="3901310"/>
            <a:ext cx="1296670" cy="644525"/>
          </a:xfrm>
          <a:custGeom>
            <a:avLst/>
            <a:gdLst/>
            <a:ahLst/>
            <a:cxnLst/>
            <a:rect l="l" t="t" r="r" b="b"/>
            <a:pathLst>
              <a:path w="1296670" h="644525">
                <a:moveTo>
                  <a:pt x="1296161" y="644533"/>
                </a:moveTo>
                <a:lnTo>
                  <a:pt x="1296161" y="0"/>
                </a:lnTo>
                <a:lnTo>
                  <a:pt x="0" y="0"/>
                </a:lnTo>
                <a:lnTo>
                  <a:pt x="1296161" y="0"/>
                </a:lnTo>
                <a:lnTo>
                  <a:pt x="1296161" y="644533"/>
                </a:lnTo>
                <a:close/>
              </a:path>
            </a:pathLst>
          </a:custGeom>
          <a:ln w="4300">
            <a:solidFill>
              <a:srgbClr val="000000"/>
            </a:solidFill>
          </a:ln>
        </p:spPr>
        <p:txBody>
          <a:bodyPr wrap="square" lIns="0" tIns="0" rIns="0" bIns="0" rtlCol="0"/>
          <a:lstStyle/>
          <a:p>
            <a:endParaRPr/>
          </a:p>
        </p:txBody>
      </p:sp>
      <p:sp>
        <p:nvSpPr>
          <p:cNvPr id="30" name="object 30"/>
          <p:cNvSpPr txBox="1"/>
          <p:nvPr/>
        </p:nvSpPr>
        <p:spPr>
          <a:xfrm>
            <a:off x="7483225" y="4136568"/>
            <a:ext cx="664210" cy="169277"/>
          </a:xfrm>
          <a:prstGeom prst="rect">
            <a:avLst/>
          </a:prstGeom>
        </p:spPr>
        <p:txBody>
          <a:bodyPr vert="horz" wrap="square" lIns="0" tIns="0" rIns="0" bIns="0" rtlCol="0">
            <a:spAutoFit/>
          </a:bodyPr>
          <a:lstStyle/>
          <a:p>
            <a:pPr marL="12700"/>
            <a:r>
              <a:rPr sz="1100" b="1" spc="15" dirty="0">
                <a:latin typeface="Arial"/>
                <a:cs typeface="Arial"/>
              </a:rPr>
              <a:t>U</a:t>
            </a:r>
            <a:r>
              <a:rPr sz="1100" b="1" spc="25" dirty="0">
                <a:latin typeface="Arial"/>
                <a:cs typeface="Arial"/>
              </a:rPr>
              <a:t>M</a:t>
            </a:r>
            <a:r>
              <a:rPr sz="1100" b="1" spc="20" dirty="0">
                <a:latin typeface="Arial"/>
                <a:cs typeface="Arial"/>
              </a:rPr>
              <a:t>L</a:t>
            </a:r>
            <a:r>
              <a:rPr sz="1100" b="1" spc="15" dirty="0">
                <a:latin typeface="Arial"/>
                <a:cs typeface="Arial"/>
              </a:rPr>
              <a:t>V</a:t>
            </a:r>
            <a:r>
              <a:rPr sz="1100" b="1" spc="25" dirty="0">
                <a:latin typeface="Arial"/>
                <a:cs typeface="Arial"/>
              </a:rPr>
              <a:t>i</a:t>
            </a:r>
            <a:r>
              <a:rPr sz="1100" b="1" spc="5" dirty="0">
                <a:latin typeface="Arial"/>
                <a:cs typeface="Arial"/>
              </a:rPr>
              <a:t>e</a:t>
            </a:r>
            <a:r>
              <a:rPr sz="1100" b="1" dirty="0">
                <a:latin typeface="Arial"/>
                <a:cs typeface="Arial"/>
              </a:rPr>
              <a:t>w</a:t>
            </a:r>
            <a:endParaRPr sz="1100">
              <a:latin typeface="Arial"/>
              <a:cs typeface="Arial"/>
            </a:endParaRPr>
          </a:p>
        </p:txBody>
      </p:sp>
      <p:sp>
        <p:nvSpPr>
          <p:cNvPr id="31" name="object 31"/>
          <p:cNvSpPr/>
          <p:nvPr/>
        </p:nvSpPr>
        <p:spPr>
          <a:xfrm>
            <a:off x="8220699" y="3981961"/>
            <a:ext cx="162560" cy="161290"/>
          </a:xfrm>
          <a:custGeom>
            <a:avLst/>
            <a:gdLst/>
            <a:ahLst/>
            <a:cxnLst/>
            <a:rect l="l" t="t" r="r" b="b"/>
            <a:pathLst>
              <a:path w="162559" h="161289">
                <a:moveTo>
                  <a:pt x="0" y="161162"/>
                </a:moveTo>
                <a:lnTo>
                  <a:pt x="161940" y="161162"/>
                </a:lnTo>
                <a:lnTo>
                  <a:pt x="161940" y="0"/>
                </a:lnTo>
                <a:lnTo>
                  <a:pt x="0" y="0"/>
                </a:lnTo>
                <a:lnTo>
                  <a:pt x="0" y="32253"/>
                </a:lnTo>
                <a:lnTo>
                  <a:pt x="32400" y="32253"/>
                </a:lnTo>
                <a:lnTo>
                  <a:pt x="32400" y="64257"/>
                </a:lnTo>
                <a:lnTo>
                  <a:pt x="0" y="64257"/>
                </a:lnTo>
                <a:lnTo>
                  <a:pt x="0" y="96773"/>
                </a:lnTo>
                <a:lnTo>
                  <a:pt x="32400" y="96773"/>
                </a:lnTo>
                <a:lnTo>
                  <a:pt x="32400" y="128896"/>
                </a:lnTo>
                <a:lnTo>
                  <a:pt x="0" y="128896"/>
                </a:lnTo>
                <a:lnTo>
                  <a:pt x="0" y="161162"/>
                </a:lnTo>
                <a:close/>
              </a:path>
            </a:pathLst>
          </a:custGeom>
          <a:ln w="4307">
            <a:solidFill>
              <a:srgbClr val="000000"/>
            </a:solidFill>
          </a:ln>
        </p:spPr>
        <p:txBody>
          <a:bodyPr wrap="square" lIns="0" tIns="0" rIns="0" bIns="0" rtlCol="0"/>
          <a:lstStyle/>
          <a:p>
            <a:endParaRPr/>
          </a:p>
        </p:txBody>
      </p:sp>
      <p:sp>
        <p:nvSpPr>
          <p:cNvPr id="32" name="object 32"/>
          <p:cNvSpPr/>
          <p:nvPr/>
        </p:nvSpPr>
        <p:spPr>
          <a:xfrm>
            <a:off x="8188087" y="4078640"/>
            <a:ext cx="65405" cy="32384"/>
          </a:xfrm>
          <a:custGeom>
            <a:avLst/>
            <a:gdLst/>
            <a:ahLst/>
            <a:cxnLst/>
            <a:rect l="l" t="t" r="r" b="b"/>
            <a:pathLst>
              <a:path w="65404" h="32385">
                <a:moveTo>
                  <a:pt x="0" y="32218"/>
                </a:moveTo>
                <a:lnTo>
                  <a:pt x="64984" y="32218"/>
                </a:lnTo>
                <a:lnTo>
                  <a:pt x="64984" y="0"/>
                </a:lnTo>
                <a:lnTo>
                  <a:pt x="0" y="0"/>
                </a:lnTo>
                <a:lnTo>
                  <a:pt x="0" y="32218"/>
                </a:lnTo>
                <a:close/>
              </a:path>
            </a:pathLst>
          </a:custGeom>
          <a:ln w="4300">
            <a:solidFill>
              <a:srgbClr val="000000"/>
            </a:solidFill>
          </a:ln>
        </p:spPr>
        <p:txBody>
          <a:bodyPr wrap="square" lIns="0" tIns="0" rIns="0" bIns="0" rtlCol="0"/>
          <a:lstStyle/>
          <a:p>
            <a:endParaRPr/>
          </a:p>
        </p:txBody>
      </p:sp>
      <p:sp>
        <p:nvSpPr>
          <p:cNvPr id="33" name="object 33"/>
          <p:cNvSpPr/>
          <p:nvPr/>
        </p:nvSpPr>
        <p:spPr>
          <a:xfrm>
            <a:off x="8188087" y="4014180"/>
            <a:ext cx="65405" cy="32384"/>
          </a:xfrm>
          <a:custGeom>
            <a:avLst/>
            <a:gdLst/>
            <a:ahLst/>
            <a:cxnLst/>
            <a:rect l="l" t="t" r="r" b="b"/>
            <a:pathLst>
              <a:path w="65404" h="32385">
                <a:moveTo>
                  <a:pt x="0" y="32039"/>
                </a:moveTo>
                <a:lnTo>
                  <a:pt x="64984" y="32039"/>
                </a:lnTo>
                <a:lnTo>
                  <a:pt x="64984" y="0"/>
                </a:lnTo>
                <a:lnTo>
                  <a:pt x="0" y="0"/>
                </a:lnTo>
                <a:lnTo>
                  <a:pt x="0" y="32039"/>
                </a:lnTo>
                <a:close/>
              </a:path>
            </a:pathLst>
          </a:custGeom>
          <a:ln w="4300">
            <a:solidFill>
              <a:srgbClr val="000000"/>
            </a:solidFill>
          </a:ln>
        </p:spPr>
        <p:txBody>
          <a:bodyPr wrap="square" lIns="0" tIns="0" rIns="0" bIns="0" rtlCol="0"/>
          <a:lstStyle/>
          <a:p>
            <a:endParaRPr/>
          </a:p>
        </p:txBody>
      </p:sp>
      <p:sp>
        <p:nvSpPr>
          <p:cNvPr id="34" name="object 34"/>
          <p:cNvSpPr/>
          <p:nvPr/>
        </p:nvSpPr>
        <p:spPr>
          <a:xfrm>
            <a:off x="10407914" y="3901310"/>
            <a:ext cx="0" cy="644525"/>
          </a:xfrm>
          <a:custGeom>
            <a:avLst/>
            <a:gdLst/>
            <a:ahLst/>
            <a:cxnLst/>
            <a:rect l="l" t="t" r="r" b="b"/>
            <a:pathLst>
              <a:path h="644525">
                <a:moveTo>
                  <a:pt x="0" y="644533"/>
                </a:moveTo>
                <a:lnTo>
                  <a:pt x="0" y="0"/>
                </a:lnTo>
                <a:lnTo>
                  <a:pt x="0" y="644533"/>
                </a:lnTo>
                <a:close/>
              </a:path>
            </a:pathLst>
          </a:custGeom>
          <a:ln w="4320">
            <a:solidFill>
              <a:srgbClr val="000000"/>
            </a:solidFill>
          </a:ln>
        </p:spPr>
        <p:txBody>
          <a:bodyPr wrap="square" lIns="0" tIns="0" rIns="0" bIns="0" rtlCol="0"/>
          <a:lstStyle/>
          <a:p>
            <a:endParaRPr/>
          </a:p>
        </p:txBody>
      </p:sp>
      <p:sp>
        <p:nvSpPr>
          <p:cNvPr id="35" name="object 35"/>
          <p:cNvSpPr/>
          <p:nvPr/>
        </p:nvSpPr>
        <p:spPr>
          <a:xfrm>
            <a:off x="9111752" y="4545842"/>
            <a:ext cx="1296670" cy="0"/>
          </a:xfrm>
          <a:custGeom>
            <a:avLst/>
            <a:gdLst/>
            <a:ahLst/>
            <a:cxnLst/>
            <a:rect l="l" t="t" r="r" b="b"/>
            <a:pathLst>
              <a:path w="1296670">
                <a:moveTo>
                  <a:pt x="1296161" y="0"/>
                </a:moveTo>
                <a:lnTo>
                  <a:pt x="0" y="0"/>
                </a:lnTo>
                <a:lnTo>
                  <a:pt x="1296161" y="0"/>
                </a:lnTo>
                <a:close/>
              </a:path>
            </a:pathLst>
          </a:custGeom>
          <a:ln w="4296">
            <a:solidFill>
              <a:srgbClr val="000000"/>
            </a:solidFill>
          </a:ln>
        </p:spPr>
        <p:txBody>
          <a:bodyPr wrap="square" lIns="0" tIns="0" rIns="0" bIns="0" rtlCol="0"/>
          <a:lstStyle/>
          <a:p>
            <a:endParaRPr/>
          </a:p>
        </p:txBody>
      </p:sp>
      <p:sp>
        <p:nvSpPr>
          <p:cNvPr id="36" name="object 36"/>
          <p:cNvSpPr/>
          <p:nvPr/>
        </p:nvSpPr>
        <p:spPr>
          <a:xfrm>
            <a:off x="9111752" y="3901272"/>
            <a:ext cx="1296670" cy="645160"/>
          </a:xfrm>
          <a:custGeom>
            <a:avLst/>
            <a:gdLst/>
            <a:ahLst/>
            <a:cxnLst/>
            <a:rect l="l" t="t" r="r" b="b"/>
            <a:pathLst>
              <a:path w="1296670" h="645160">
                <a:moveTo>
                  <a:pt x="0" y="644569"/>
                </a:moveTo>
                <a:lnTo>
                  <a:pt x="1296161" y="644569"/>
                </a:lnTo>
                <a:lnTo>
                  <a:pt x="1296161" y="0"/>
                </a:lnTo>
                <a:lnTo>
                  <a:pt x="0" y="0"/>
                </a:lnTo>
                <a:lnTo>
                  <a:pt x="0" y="644569"/>
                </a:lnTo>
                <a:close/>
              </a:path>
            </a:pathLst>
          </a:custGeom>
          <a:ln w="4300">
            <a:solidFill>
              <a:srgbClr val="000000"/>
            </a:solidFill>
          </a:ln>
        </p:spPr>
        <p:txBody>
          <a:bodyPr wrap="square" lIns="0" tIns="0" rIns="0" bIns="0" rtlCol="0"/>
          <a:lstStyle/>
          <a:p>
            <a:endParaRPr/>
          </a:p>
        </p:txBody>
      </p:sp>
      <p:sp>
        <p:nvSpPr>
          <p:cNvPr id="37" name="object 37"/>
          <p:cNvSpPr/>
          <p:nvPr/>
        </p:nvSpPr>
        <p:spPr>
          <a:xfrm>
            <a:off x="9111752" y="3901310"/>
            <a:ext cx="1296670" cy="644525"/>
          </a:xfrm>
          <a:custGeom>
            <a:avLst/>
            <a:gdLst/>
            <a:ahLst/>
            <a:cxnLst/>
            <a:rect l="l" t="t" r="r" b="b"/>
            <a:pathLst>
              <a:path w="1296670" h="644525">
                <a:moveTo>
                  <a:pt x="1296161" y="644533"/>
                </a:moveTo>
                <a:lnTo>
                  <a:pt x="1296161" y="0"/>
                </a:lnTo>
                <a:lnTo>
                  <a:pt x="0" y="0"/>
                </a:lnTo>
                <a:lnTo>
                  <a:pt x="1296161" y="0"/>
                </a:lnTo>
                <a:lnTo>
                  <a:pt x="1296161" y="644533"/>
                </a:lnTo>
                <a:close/>
              </a:path>
            </a:pathLst>
          </a:custGeom>
          <a:ln w="4300">
            <a:solidFill>
              <a:srgbClr val="000000"/>
            </a:solidFill>
          </a:ln>
        </p:spPr>
        <p:txBody>
          <a:bodyPr wrap="square" lIns="0" tIns="0" rIns="0" bIns="0" rtlCol="0"/>
          <a:lstStyle/>
          <a:p>
            <a:endParaRPr/>
          </a:p>
        </p:txBody>
      </p:sp>
      <p:sp>
        <p:nvSpPr>
          <p:cNvPr id="38" name="object 38"/>
          <p:cNvSpPr txBox="1"/>
          <p:nvPr/>
        </p:nvSpPr>
        <p:spPr>
          <a:xfrm>
            <a:off x="9255639" y="4136568"/>
            <a:ext cx="1005205" cy="169277"/>
          </a:xfrm>
          <a:prstGeom prst="rect">
            <a:avLst/>
          </a:prstGeom>
        </p:spPr>
        <p:txBody>
          <a:bodyPr vert="horz" wrap="square" lIns="0" tIns="0" rIns="0" bIns="0" rtlCol="0">
            <a:spAutoFit/>
          </a:bodyPr>
          <a:lstStyle/>
          <a:p>
            <a:pPr marL="12700"/>
            <a:r>
              <a:rPr sz="1100" b="1" spc="15" dirty="0">
                <a:latin typeface="Arial"/>
                <a:cs typeface="Arial"/>
              </a:rPr>
              <a:t>R</a:t>
            </a:r>
            <a:r>
              <a:rPr sz="1100" b="1" spc="20" dirty="0">
                <a:latin typeface="Arial"/>
                <a:cs typeface="Arial"/>
              </a:rPr>
              <a:t>a</a:t>
            </a:r>
            <a:r>
              <a:rPr sz="1100" b="1" spc="50" dirty="0">
                <a:latin typeface="Arial"/>
                <a:cs typeface="Arial"/>
              </a:rPr>
              <a:t>w</a:t>
            </a:r>
            <a:r>
              <a:rPr sz="1100" b="1" spc="25" dirty="0">
                <a:latin typeface="Arial"/>
                <a:cs typeface="Arial"/>
              </a:rPr>
              <a:t>C</a:t>
            </a:r>
            <a:r>
              <a:rPr sz="1100" b="1" spc="5" dirty="0">
                <a:latin typeface="Arial"/>
                <a:cs typeface="Arial"/>
              </a:rPr>
              <a:t>odeV</a:t>
            </a:r>
            <a:r>
              <a:rPr sz="1100" b="1" spc="15" dirty="0">
                <a:latin typeface="Arial"/>
                <a:cs typeface="Arial"/>
              </a:rPr>
              <a:t>i</a:t>
            </a:r>
            <a:r>
              <a:rPr sz="1100" b="1" spc="-5" dirty="0">
                <a:latin typeface="Arial"/>
                <a:cs typeface="Arial"/>
              </a:rPr>
              <a:t>ew</a:t>
            </a:r>
            <a:endParaRPr sz="1100">
              <a:latin typeface="Arial"/>
              <a:cs typeface="Arial"/>
            </a:endParaRPr>
          </a:p>
        </p:txBody>
      </p:sp>
      <p:sp>
        <p:nvSpPr>
          <p:cNvPr id="39" name="object 39"/>
          <p:cNvSpPr/>
          <p:nvPr/>
        </p:nvSpPr>
        <p:spPr>
          <a:xfrm>
            <a:off x="10130272" y="3979849"/>
            <a:ext cx="198729" cy="165430"/>
          </a:xfrm>
          <a:prstGeom prst="rect">
            <a:avLst/>
          </a:prstGeom>
          <a:blipFill>
            <a:blip r:embed="rId7" cstate="print"/>
            <a:stretch>
              <a:fillRect/>
            </a:stretch>
          </a:blipFill>
        </p:spPr>
        <p:txBody>
          <a:bodyPr wrap="square" lIns="0" tIns="0" rIns="0" bIns="0" rtlCol="0"/>
          <a:lstStyle/>
          <a:p>
            <a:endParaRPr/>
          </a:p>
        </p:txBody>
      </p:sp>
      <p:sp>
        <p:nvSpPr>
          <p:cNvPr id="40" name="object 40"/>
          <p:cNvSpPr/>
          <p:nvPr/>
        </p:nvSpPr>
        <p:spPr>
          <a:xfrm>
            <a:off x="5790315" y="3635381"/>
            <a:ext cx="0" cy="266065"/>
          </a:xfrm>
          <a:custGeom>
            <a:avLst/>
            <a:gdLst/>
            <a:ahLst/>
            <a:cxnLst/>
            <a:rect l="l" t="t" r="r" b="b"/>
            <a:pathLst>
              <a:path h="266064">
                <a:moveTo>
                  <a:pt x="0" y="265928"/>
                </a:moveTo>
                <a:lnTo>
                  <a:pt x="0" y="0"/>
                </a:lnTo>
              </a:path>
            </a:pathLst>
          </a:custGeom>
          <a:ln w="4320">
            <a:solidFill>
              <a:srgbClr val="000000"/>
            </a:solidFill>
          </a:ln>
        </p:spPr>
        <p:txBody>
          <a:bodyPr wrap="square" lIns="0" tIns="0" rIns="0" bIns="0" rtlCol="0"/>
          <a:lstStyle/>
          <a:p>
            <a:endParaRPr/>
          </a:p>
        </p:txBody>
      </p:sp>
      <p:sp>
        <p:nvSpPr>
          <p:cNvPr id="41" name="object 41"/>
          <p:cNvSpPr/>
          <p:nvPr/>
        </p:nvSpPr>
        <p:spPr>
          <a:xfrm>
            <a:off x="5731520" y="3520453"/>
            <a:ext cx="117720" cy="117091"/>
          </a:xfrm>
          <a:prstGeom prst="rect">
            <a:avLst/>
          </a:prstGeom>
          <a:blipFill>
            <a:blip r:embed="rId8" cstate="print"/>
            <a:stretch>
              <a:fillRect/>
            </a:stretch>
          </a:blipFill>
        </p:spPr>
        <p:txBody>
          <a:bodyPr wrap="square" lIns="0" tIns="0" rIns="0" bIns="0" rtlCol="0"/>
          <a:lstStyle/>
          <a:p>
            <a:endParaRPr/>
          </a:p>
        </p:txBody>
      </p:sp>
      <p:sp>
        <p:nvSpPr>
          <p:cNvPr id="42" name="object 42"/>
          <p:cNvSpPr/>
          <p:nvPr/>
        </p:nvSpPr>
        <p:spPr>
          <a:xfrm>
            <a:off x="7815589" y="3635381"/>
            <a:ext cx="0" cy="266065"/>
          </a:xfrm>
          <a:custGeom>
            <a:avLst/>
            <a:gdLst/>
            <a:ahLst/>
            <a:cxnLst/>
            <a:rect l="l" t="t" r="r" b="b"/>
            <a:pathLst>
              <a:path h="266064">
                <a:moveTo>
                  <a:pt x="0" y="265928"/>
                </a:moveTo>
                <a:lnTo>
                  <a:pt x="0" y="0"/>
                </a:lnTo>
              </a:path>
            </a:pathLst>
          </a:custGeom>
          <a:ln w="4320">
            <a:solidFill>
              <a:srgbClr val="000000"/>
            </a:solidFill>
          </a:ln>
        </p:spPr>
        <p:txBody>
          <a:bodyPr wrap="square" lIns="0" tIns="0" rIns="0" bIns="0" rtlCol="0"/>
          <a:lstStyle/>
          <a:p>
            <a:endParaRPr/>
          </a:p>
        </p:txBody>
      </p:sp>
      <p:sp>
        <p:nvSpPr>
          <p:cNvPr id="43" name="object 43"/>
          <p:cNvSpPr/>
          <p:nvPr/>
        </p:nvSpPr>
        <p:spPr>
          <a:xfrm>
            <a:off x="7756763" y="3520453"/>
            <a:ext cx="117720" cy="117091"/>
          </a:xfrm>
          <a:prstGeom prst="rect">
            <a:avLst/>
          </a:prstGeom>
          <a:blipFill>
            <a:blip r:embed="rId9" cstate="print"/>
            <a:stretch>
              <a:fillRect/>
            </a:stretch>
          </a:blipFill>
        </p:spPr>
        <p:txBody>
          <a:bodyPr wrap="square" lIns="0" tIns="0" rIns="0" bIns="0" rtlCol="0"/>
          <a:lstStyle/>
          <a:p>
            <a:endParaRPr/>
          </a:p>
        </p:txBody>
      </p:sp>
      <p:sp>
        <p:nvSpPr>
          <p:cNvPr id="44" name="object 44"/>
          <p:cNvSpPr/>
          <p:nvPr/>
        </p:nvSpPr>
        <p:spPr>
          <a:xfrm>
            <a:off x="9759817" y="3635381"/>
            <a:ext cx="0" cy="266065"/>
          </a:xfrm>
          <a:custGeom>
            <a:avLst/>
            <a:gdLst/>
            <a:ahLst/>
            <a:cxnLst/>
            <a:rect l="l" t="t" r="r" b="b"/>
            <a:pathLst>
              <a:path h="266064">
                <a:moveTo>
                  <a:pt x="0" y="265928"/>
                </a:moveTo>
                <a:lnTo>
                  <a:pt x="0" y="0"/>
                </a:lnTo>
              </a:path>
            </a:pathLst>
          </a:custGeom>
          <a:ln w="4320">
            <a:solidFill>
              <a:srgbClr val="000000"/>
            </a:solidFill>
          </a:ln>
        </p:spPr>
        <p:txBody>
          <a:bodyPr wrap="square" lIns="0" tIns="0" rIns="0" bIns="0" rtlCol="0"/>
          <a:lstStyle/>
          <a:p>
            <a:endParaRPr/>
          </a:p>
        </p:txBody>
      </p:sp>
      <p:sp>
        <p:nvSpPr>
          <p:cNvPr id="45" name="object 45"/>
          <p:cNvSpPr/>
          <p:nvPr/>
        </p:nvSpPr>
        <p:spPr>
          <a:xfrm>
            <a:off x="9701021" y="3520453"/>
            <a:ext cx="117720" cy="117091"/>
          </a:xfrm>
          <a:prstGeom prst="rect">
            <a:avLst/>
          </a:prstGeom>
          <a:blipFill>
            <a:blip r:embed="rId10" cstate="print"/>
            <a:stretch>
              <a:fillRect/>
            </a:stretch>
          </a:blipFill>
        </p:spPr>
        <p:txBody>
          <a:bodyPr wrap="square" lIns="0" tIns="0" rIns="0" bIns="0" rtlCol="0"/>
          <a:lstStyle/>
          <a:p>
            <a:endParaRPr/>
          </a:p>
        </p:txBody>
      </p:sp>
      <p:sp>
        <p:nvSpPr>
          <p:cNvPr id="46" name="object 46"/>
          <p:cNvSpPr/>
          <p:nvPr/>
        </p:nvSpPr>
        <p:spPr>
          <a:xfrm>
            <a:off x="5855452" y="5834789"/>
            <a:ext cx="1312545" cy="0"/>
          </a:xfrm>
          <a:custGeom>
            <a:avLst/>
            <a:gdLst/>
            <a:ahLst/>
            <a:cxnLst/>
            <a:rect l="l" t="t" r="r" b="b"/>
            <a:pathLst>
              <a:path w="1312545">
                <a:moveTo>
                  <a:pt x="1312042" y="0"/>
                </a:moveTo>
                <a:lnTo>
                  <a:pt x="0" y="0"/>
                </a:lnTo>
              </a:path>
            </a:pathLst>
          </a:custGeom>
          <a:ln w="4296">
            <a:solidFill>
              <a:srgbClr val="000000"/>
            </a:solidFill>
          </a:ln>
        </p:spPr>
        <p:txBody>
          <a:bodyPr wrap="square" lIns="0" tIns="0" rIns="0" bIns="0" rtlCol="0"/>
          <a:lstStyle/>
          <a:p>
            <a:endParaRPr/>
          </a:p>
        </p:txBody>
      </p:sp>
      <p:sp>
        <p:nvSpPr>
          <p:cNvPr id="47" name="object 47"/>
          <p:cNvSpPr/>
          <p:nvPr/>
        </p:nvSpPr>
        <p:spPr>
          <a:xfrm>
            <a:off x="5739901" y="5776241"/>
            <a:ext cx="117720" cy="117091"/>
          </a:xfrm>
          <a:prstGeom prst="rect">
            <a:avLst/>
          </a:prstGeom>
          <a:blipFill>
            <a:blip r:embed="rId11" cstate="print"/>
            <a:stretch>
              <a:fillRect/>
            </a:stretch>
          </a:blipFill>
        </p:spPr>
        <p:txBody>
          <a:bodyPr wrap="square" lIns="0" tIns="0" rIns="0" bIns="0" rtlCol="0"/>
          <a:lstStyle/>
          <a:p>
            <a:endParaRPr/>
          </a:p>
        </p:txBody>
      </p:sp>
      <p:sp>
        <p:nvSpPr>
          <p:cNvPr id="48" name="object 48"/>
          <p:cNvSpPr/>
          <p:nvPr/>
        </p:nvSpPr>
        <p:spPr>
          <a:xfrm>
            <a:off x="5790316" y="4545843"/>
            <a:ext cx="8255" cy="1190625"/>
          </a:xfrm>
          <a:custGeom>
            <a:avLst/>
            <a:gdLst/>
            <a:ahLst/>
            <a:cxnLst/>
            <a:rect l="l" t="t" r="r" b="b"/>
            <a:pathLst>
              <a:path w="8254" h="1190625">
                <a:moveTo>
                  <a:pt x="0" y="0"/>
                </a:moveTo>
                <a:lnTo>
                  <a:pt x="7741" y="1190338"/>
                </a:lnTo>
              </a:path>
            </a:pathLst>
          </a:custGeom>
          <a:ln w="4320">
            <a:solidFill>
              <a:srgbClr val="000000"/>
            </a:solidFill>
          </a:ln>
        </p:spPr>
        <p:txBody>
          <a:bodyPr wrap="square" lIns="0" tIns="0" rIns="0" bIns="0" rtlCol="0"/>
          <a:lstStyle/>
          <a:p>
            <a:endParaRPr/>
          </a:p>
        </p:txBody>
      </p:sp>
      <p:sp>
        <p:nvSpPr>
          <p:cNvPr id="49" name="object 49"/>
          <p:cNvSpPr/>
          <p:nvPr/>
        </p:nvSpPr>
        <p:spPr>
          <a:xfrm>
            <a:off x="5697474" y="5735807"/>
            <a:ext cx="200837" cy="120989"/>
          </a:xfrm>
          <a:prstGeom prst="rect">
            <a:avLst/>
          </a:prstGeom>
          <a:blipFill>
            <a:blip r:embed="rId12" cstate="print"/>
            <a:stretch>
              <a:fillRect/>
            </a:stretch>
          </a:blipFill>
        </p:spPr>
        <p:txBody>
          <a:bodyPr wrap="square" lIns="0" tIns="0" rIns="0" bIns="0" rtlCol="0"/>
          <a:lstStyle/>
          <a:p>
            <a:endParaRPr/>
          </a:p>
        </p:txBody>
      </p:sp>
      <p:sp>
        <p:nvSpPr>
          <p:cNvPr id="50" name="object 50"/>
          <p:cNvSpPr/>
          <p:nvPr/>
        </p:nvSpPr>
        <p:spPr>
          <a:xfrm>
            <a:off x="5790316" y="4545843"/>
            <a:ext cx="8255" cy="1190625"/>
          </a:xfrm>
          <a:custGeom>
            <a:avLst/>
            <a:gdLst/>
            <a:ahLst/>
            <a:cxnLst/>
            <a:rect l="l" t="t" r="r" b="b"/>
            <a:pathLst>
              <a:path w="8254" h="1190625">
                <a:moveTo>
                  <a:pt x="0" y="0"/>
                </a:moveTo>
                <a:lnTo>
                  <a:pt x="7741" y="1190338"/>
                </a:lnTo>
              </a:path>
            </a:pathLst>
          </a:custGeom>
          <a:ln w="4320">
            <a:solidFill>
              <a:srgbClr val="000000"/>
            </a:solidFill>
          </a:ln>
        </p:spPr>
        <p:txBody>
          <a:bodyPr wrap="square" lIns="0" tIns="0" rIns="0" bIns="0" rtlCol="0"/>
          <a:lstStyle/>
          <a:p>
            <a:endParaRPr/>
          </a:p>
        </p:txBody>
      </p:sp>
      <p:sp>
        <p:nvSpPr>
          <p:cNvPr id="51" name="object 51"/>
          <p:cNvSpPr/>
          <p:nvPr/>
        </p:nvSpPr>
        <p:spPr>
          <a:xfrm>
            <a:off x="5794248" y="4545842"/>
            <a:ext cx="1697989" cy="594360"/>
          </a:xfrm>
          <a:custGeom>
            <a:avLst/>
            <a:gdLst/>
            <a:ahLst/>
            <a:cxnLst/>
            <a:rect l="l" t="t" r="r" b="b"/>
            <a:pathLst>
              <a:path w="1697989" h="594360">
                <a:moveTo>
                  <a:pt x="1697370" y="0"/>
                </a:moveTo>
                <a:lnTo>
                  <a:pt x="1697370" y="593978"/>
                </a:lnTo>
                <a:lnTo>
                  <a:pt x="0" y="593978"/>
                </a:lnTo>
              </a:path>
            </a:pathLst>
          </a:custGeom>
          <a:ln w="4298">
            <a:solidFill>
              <a:srgbClr val="000000"/>
            </a:solidFill>
          </a:ln>
        </p:spPr>
        <p:txBody>
          <a:bodyPr wrap="square" lIns="0" tIns="0" rIns="0" bIns="0" rtlCol="0"/>
          <a:lstStyle/>
          <a:p>
            <a:endParaRPr/>
          </a:p>
        </p:txBody>
      </p:sp>
      <p:sp>
        <p:nvSpPr>
          <p:cNvPr id="52" name="object 52"/>
          <p:cNvSpPr/>
          <p:nvPr/>
        </p:nvSpPr>
        <p:spPr>
          <a:xfrm>
            <a:off x="7326386" y="4545842"/>
            <a:ext cx="2109470" cy="594360"/>
          </a:xfrm>
          <a:custGeom>
            <a:avLst/>
            <a:gdLst/>
            <a:ahLst/>
            <a:cxnLst/>
            <a:rect l="l" t="t" r="r" b="b"/>
            <a:pathLst>
              <a:path w="2109470" h="594360">
                <a:moveTo>
                  <a:pt x="2109459" y="0"/>
                </a:moveTo>
                <a:lnTo>
                  <a:pt x="2109459" y="593978"/>
                </a:lnTo>
                <a:lnTo>
                  <a:pt x="0" y="593978"/>
                </a:lnTo>
              </a:path>
            </a:pathLst>
          </a:custGeom>
          <a:ln w="4298">
            <a:solidFill>
              <a:srgbClr val="000000"/>
            </a:solidFill>
          </a:ln>
        </p:spPr>
        <p:txBody>
          <a:bodyPr wrap="square" lIns="0" tIns="0" rIns="0" bIns="0" rtlCol="0"/>
          <a:lstStyle/>
          <a:p>
            <a:endParaRPr/>
          </a:p>
        </p:txBody>
      </p:sp>
      <p:sp>
        <p:nvSpPr>
          <p:cNvPr id="53" name="object 53"/>
          <p:cNvSpPr/>
          <p:nvPr/>
        </p:nvSpPr>
        <p:spPr>
          <a:xfrm>
            <a:off x="8463655" y="5834789"/>
            <a:ext cx="1527810" cy="0"/>
          </a:xfrm>
          <a:custGeom>
            <a:avLst/>
            <a:gdLst/>
            <a:ahLst/>
            <a:cxnLst/>
            <a:rect l="l" t="t" r="r" b="b"/>
            <a:pathLst>
              <a:path w="1527809">
                <a:moveTo>
                  <a:pt x="0" y="0"/>
                </a:moveTo>
                <a:lnTo>
                  <a:pt x="1527566" y="0"/>
                </a:lnTo>
              </a:path>
            </a:pathLst>
          </a:custGeom>
          <a:ln w="4296">
            <a:solidFill>
              <a:srgbClr val="000000"/>
            </a:solidFill>
          </a:ln>
        </p:spPr>
        <p:txBody>
          <a:bodyPr wrap="square" lIns="0" tIns="0" rIns="0" bIns="0" rtlCol="0"/>
          <a:lstStyle/>
          <a:p>
            <a:endParaRPr/>
          </a:p>
        </p:txBody>
      </p:sp>
      <p:sp>
        <p:nvSpPr>
          <p:cNvPr id="54" name="object 54"/>
          <p:cNvSpPr/>
          <p:nvPr/>
        </p:nvSpPr>
        <p:spPr>
          <a:xfrm>
            <a:off x="9990825" y="5735928"/>
            <a:ext cx="120966" cy="199618"/>
          </a:xfrm>
          <a:prstGeom prst="rect">
            <a:avLst/>
          </a:prstGeom>
          <a:blipFill>
            <a:blip r:embed="rId13" cstate="print"/>
            <a:stretch>
              <a:fillRect/>
            </a:stretch>
          </a:blipFill>
        </p:spPr>
        <p:txBody>
          <a:bodyPr wrap="square" lIns="0" tIns="0" rIns="0" bIns="0" rtlCol="0"/>
          <a:lstStyle/>
          <a:p>
            <a:endParaRPr/>
          </a:p>
        </p:txBody>
      </p:sp>
      <p:sp>
        <p:nvSpPr>
          <p:cNvPr id="55" name="object 55"/>
          <p:cNvSpPr/>
          <p:nvPr/>
        </p:nvSpPr>
        <p:spPr>
          <a:xfrm>
            <a:off x="10083941" y="4545842"/>
            <a:ext cx="6350" cy="1233170"/>
          </a:xfrm>
          <a:custGeom>
            <a:avLst/>
            <a:gdLst/>
            <a:ahLst/>
            <a:cxnLst/>
            <a:rect l="l" t="t" r="r" b="b"/>
            <a:pathLst>
              <a:path w="6350" h="1233170">
                <a:moveTo>
                  <a:pt x="0" y="0"/>
                </a:moveTo>
                <a:lnTo>
                  <a:pt x="6095" y="1232559"/>
                </a:lnTo>
              </a:path>
            </a:pathLst>
          </a:custGeom>
          <a:ln w="4320">
            <a:solidFill>
              <a:srgbClr val="000000"/>
            </a:solidFill>
          </a:ln>
        </p:spPr>
        <p:txBody>
          <a:bodyPr wrap="square" lIns="0" tIns="0" rIns="0" bIns="0" rtlCol="0"/>
          <a:lstStyle/>
          <a:p>
            <a:endParaRPr/>
          </a:p>
        </p:txBody>
      </p:sp>
      <p:sp>
        <p:nvSpPr>
          <p:cNvPr id="56" name="object 56"/>
          <p:cNvSpPr/>
          <p:nvPr/>
        </p:nvSpPr>
        <p:spPr>
          <a:xfrm>
            <a:off x="10031486" y="5776241"/>
            <a:ext cx="117540" cy="117091"/>
          </a:xfrm>
          <a:prstGeom prst="rect">
            <a:avLst/>
          </a:prstGeom>
          <a:blipFill>
            <a:blip r:embed="rId14" cstate="print"/>
            <a:stretch>
              <a:fillRect/>
            </a:stretch>
          </a:blipFill>
        </p:spPr>
        <p:txBody>
          <a:bodyPr wrap="square" lIns="0" tIns="0" rIns="0" bIns="0" rtlCol="0"/>
          <a:lstStyle/>
          <a:p>
            <a:endParaRPr/>
          </a:p>
        </p:txBody>
      </p:sp>
      <p:sp>
        <p:nvSpPr>
          <p:cNvPr id="57" name="object 57"/>
          <p:cNvSpPr/>
          <p:nvPr/>
        </p:nvSpPr>
        <p:spPr>
          <a:xfrm>
            <a:off x="6681460" y="4384798"/>
            <a:ext cx="3404235" cy="513715"/>
          </a:xfrm>
          <a:custGeom>
            <a:avLst/>
            <a:gdLst/>
            <a:ahLst/>
            <a:cxnLst/>
            <a:rect l="l" t="t" r="r" b="b"/>
            <a:pathLst>
              <a:path w="3404234" h="513714">
                <a:moveTo>
                  <a:pt x="0" y="0"/>
                </a:moveTo>
                <a:lnTo>
                  <a:pt x="324124" y="0"/>
                </a:lnTo>
                <a:lnTo>
                  <a:pt x="324124" y="513469"/>
                </a:lnTo>
                <a:lnTo>
                  <a:pt x="756178" y="513469"/>
                </a:lnTo>
                <a:lnTo>
                  <a:pt x="760354" y="492514"/>
                </a:lnTo>
                <a:lnTo>
                  <a:pt x="771905" y="475487"/>
                </a:lnTo>
                <a:lnTo>
                  <a:pt x="789066" y="463939"/>
                </a:lnTo>
                <a:lnTo>
                  <a:pt x="810158" y="459748"/>
                </a:lnTo>
                <a:lnTo>
                  <a:pt x="831098" y="463939"/>
                </a:lnTo>
                <a:lnTo>
                  <a:pt x="848258" y="475487"/>
                </a:lnTo>
                <a:lnTo>
                  <a:pt x="859932" y="492514"/>
                </a:lnTo>
                <a:lnTo>
                  <a:pt x="864107" y="513469"/>
                </a:lnTo>
                <a:lnTo>
                  <a:pt x="2700284" y="513469"/>
                </a:lnTo>
                <a:lnTo>
                  <a:pt x="2704612" y="492514"/>
                </a:lnTo>
                <a:lnTo>
                  <a:pt x="2716164" y="475487"/>
                </a:lnTo>
                <a:lnTo>
                  <a:pt x="2733293" y="463939"/>
                </a:lnTo>
                <a:lnTo>
                  <a:pt x="2754386" y="459748"/>
                </a:lnTo>
                <a:lnTo>
                  <a:pt x="2775356" y="463939"/>
                </a:lnTo>
                <a:lnTo>
                  <a:pt x="2792486" y="475487"/>
                </a:lnTo>
                <a:lnTo>
                  <a:pt x="2804038" y="492514"/>
                </a:lnTo>
                <a:lnTo>
                  <a:pt x="2808366" y="513469"/>
                </a:lnTo>
                <a:lnTo>
                  <a:pt x="3404006" y="513469"/>
                </a:lnTo>
              </a:path>
            </a:pathLst>
          </a:custGeom>
          <a:ln w="4297">
            <a:solidFill>
              <a:srgbClr val="000000"/>
            </a:solidFill>
          </a:ln>
        </p:spPr>
        <p:txBody>
          <a:bodyPr wrap="square" lIns="0" tIns="0" rIns="0" bIns="0" rtlCol="0"/>
          <a:lstStyle/>
          <a:p>
            <a:endParaRPr/>
          </a:p>
        </p:txBody>
      </p:sp>
      <p:sp>
        <p:nvSpPr>
          <p:cNvPr id="58" name="object 58"/>
          <p:cNvSpPr/>
          <p:nvPr/>
        </p:nvSpPr>
        <p:spPr>
          <a:xfrm>
            <a:off x="8139683" y="4545843"/>
            <a:ext cx="0" cy="352425"/>
          </a:xfrm>
          <a:custGeom>
            <a:avLst/>
            <a:gdLst/>
            <a:ahLst/>
            <a:cxnLst/>
            <a:rect l="l" t="t" r="r" b="b"/>
            <a:pathLst>
              <a:path h="352425">
                <a:moveTo>
                  <a:pt x="0" y="0"/>
                </a:moveTo>
                <a:lnTo>
                  <a:pt x="0" y="352424"/>
                </a:lnTo>
              </a:path>
            </a:pathLst>
          </a:custGeom>
          <a:ln w="4320">
            <a:solidFill>
              <a:srgbClr val="000000"/>
            </a:solidFill>
          </a:ln>
        </p:spPr>
        <p:txBody>
          <a:bodyPr wrap="square" lIns="0" tIns="0" rIns="0" bIns="0" rtlCol="0"/>
          <a:lstStyle/>
          <a:p>
            <a:endParaRPr/>
          </a:p>
        </p:txBody>
      </p:sp>
      <p:sp>
        <p:nvSpPr>
          <p:cNvPr id="59" name="object 59"/>
          <p:cNvSpPr/>
          <p:nvPr/>
        </p:nvSpPr>
        <p:spPr>
          <a:xfrm>
            <a:off x="5181600" y="4446520"/>
            <a:ext cx="2567940" cy="1209040"/>
          </a:xfrm>
          <a:custGeom>
            <a:avLst/>
            <a:gdLst/>
            <a:ahLst/>
            <a:cxnLst/>
            <a:rect l="l" t="t" r="r" b="b"/>
            <a:pathLst>
              <a:path w="2567940" h="1209039">
                <a:moveTo>
                  <a:pt x="0" y="0"/>
                </a:moveTo>
                <a:lnTo>
                  <a:pt x="2567818" y="1208461"/>
                </a:lnTo>
              </a:path>
            </a:pathLst>
          </a:custGeom>
          <a:ln w="9523">
            <a:solidFill>
              <a:srgbClr val="FF2500"/>
            </a:solidFill>
          </a:ln>
        </p:spPr>
        <p:txBody>
          <a:bodyPr wrap="square" lIns="0" tIns="0" rIns="0" bIns="0" rtlCol="0"/>
          <a:lstStyle/>
          <a:p>
            <a:endParaRPr/>
          </a:p>
        </p:txBody>
      </p:sp>
      <p:sp>
        <p:nvSpPr>
          <p:cNvPr id="60" name="object 60"/>
          <p:cNvSpPr/>
          <p:nvPr/>
        </p:nvSpPr>
        <p:spPr>
          <a:xfrm>
            <a:off x="7687178" y="5598866"/>
            <a:ext cx="85725" cy="69215"/>
          </a:xfrm>
          <a:custGeom>
            <a:avLst/>
            <a:gdLst/>
            <a:ahLst/>
            <a:cxnLst/>
            <a:rect l="l" t="t" r="r" b="b"/>
            <a:pathLst>
              <a:path w="85725" h="69214">
                <a:moveTo>
                  <a:pt x="32522" y="0"/>
                </a:moveTo>
                <a:lnTo>
                  <a:pt x="0" y="68951"/>
                </a:lnTo>
                <a:lnTo>
                  <a:pt x="85222" y="66924"/>
                </a:lnTo>
                <a:lnTo>
                  <a:pt x="32522" y="0"/>
                </a:lnTo>
                <a:close/>
              </a:path>
            </a:pathLst>
          </a:custGeom>
          <a:solidFill>
            <a:srgbClr val="FF2500"/>
          </a:solidFill>
        </p:spPr>
        <p:txBody>
          <a:bodyPr wrap="square" lIns="0" tIns="0" rIns="0" bIns="0" rtlCol="0"/>
          <a:lstStyle/>
          <a:p>
            <a:endParaRPr/>
          </a:p>
        </p:txBody>
      </p:sp>
      <p:sp>
        <p:nvSpPr>
          <p:cNvPr id="61" name="object 61"/>
          <p:cNvSpPr/>
          <p:nvPr/>
        </p:nvSpPr>
        <p:spPr>
          <a:xfrm>
            <a:off x="7848600" y="4319529"/>
            <a:ext cx="0" cy="1346835"/>
          </a:xfrm>
          <a:custGeom>
            <a:avLst/>
            <a:gdLst/>
            <a:ahLst/>
            <a:cxnLst/>
            <a:rect l="l" t="t" r="r" b="b"/>
            <a:pathLst>
              <a:path h="1346835">
                <a:moveTo>
                  <a:pt x="0" y="1346261"/>
                </a:moveTo>
                <a:lnTo>
                  <a:pt x="0" y="0"/>
                </a:lnTo>
              </a:path>
            </a:pathLst>
          </a:custGeom>
          <a:ln w="9523">
            <a:solidFill>
              <a:srgbClr val="FF2500"/>
            </a:solidFill>
          </a:ln>
        </p:spPr>
        <p:txBody>
          <a:bodyPr wrap="square" lIns="0" tIns="0" rIns="0" bIns="0" rtlCol="0"/>
          <a:lstStyle/>
          <a:p>
            <a:endParaRPr/>
          </a:p>
        </p:txBody>
      </p:sp>
      <p:sp>
        <p:nvSpPr>
          <p:cNvPr id="62" name="object 62"/>
          <p:cNvSpPr/>
          <p:nvPr/>
        </p:nvSpPr>
        <p:spPr>
          <a:xfrm>
            <a:off x="7810500" y="4294120"/>
            <a:ext cx="76200" cy="76200"/>
          </a:xfrm>
          <a:custGeom>
            <a:avLst/>
            <a:gdLst/>
            <a:ahLst/>
            <a:cxnLst/>
            <a:rect l="l" t="t" r="r" b="b"/>
            <a:pathLst>
              <a:path w="76200" h="76200">
                <a:moveTo>
                  <a:pt x="38099" y="0"/>
                </a:moveTo>
                <a:lnTo>
                  <a:pt x="0" y="76199"/>
                </a:lnTo>
                <a:lnTo>
                  <a:pt x="76199" y="76199"/>
                </a:lnTo>
                <a:lnTo>
                  <a:pt x="38099" y="0"/>
                </a:lnTo>
                <a:close/>
              </a:path>
            </a:pathLst>
          </a:custGeom>
          <a:solidFill>
            <a:srgbClr val="FF2500"/>
          </a:solidFill>
        </p:spPr>
        <p:txBody>
          <a:bodyPr wrap="square" lIns="0" tIns="0" rIns="0" bIns="0" rtlCol="0"/>
          <a:lstStyle/>
          <a:p>
            <a:endParaRPr/>
          </a:p>
        </p:txBody>
      </p:sp>
      <p:sp>
        <p:nvSpPr>
          <p:cNvPr id="63" name="object 63"/>
          <p:cNvSpPr/>
          <p:nvPr/>
        </p:nvSpPr>
        <p:spPr>
          <a:xfrm>
            <a:off x="7924800" y="4382893"/>
            <a:ext cx="2264410" cy="1283335"/>
          </a:xfrm>
          <a:custGeom>
            <a:avLst/>
            <a:gdLst/>
            <a:ahLst/>
            <a:cxnLst/>
            <a:rect l="l" t="t" r="r" b="b"/>
            <a:pathLst>
              <a:path w="2264409" h="1283335">
                <a:moveTo>
                  <a:pt x="0" y="1282897"/>
                </a:moveTo>
                <a:lnTo>
                  <a:pt x="2263901" y="0"/>
                </a:lnTo>
              </a:path>
            </a:pathLst>
          </a:custGeom>
          <a:ln w="9523">
            <a:solidFill>
              <a:srgbClr val="FF2500"/>
            </a:solidFill>
          </a:ln>
        </p:spPr>
        <p:txBody>
          <a:bodyPr wrap="square" lIns="0" tIns="0" rIns="0" bIns="0" rtlCol="0"/>
          <a:lstStyle/>
          <a:p>
            <a:endParaRPr/>
          </a:p>
        </p:txBody>
      </p:sp>
      <p:sp>
        <p:nvSpPr>
          <p:cNvPr id="64" name="object 64"/>
          <p:cNvSpPr/>
          <p:nvPr/>
        </p:nvSpPr>
        <p:spPr>
          <a:xfrm>
            <a:off x="10125699" y="4370320"/>
            <a:ext cx="85090" cy="71120"/>
          </a:xfrm>
          <a:custGeom>
            <a:avLst/>
            <a:gdLst/>
            <a:ahLst/>
            <a:cxnLst/>
            <a:rect l="l" t="t" r="r" b="b"/>
            <a:pathLst>
              <a:path w="85090" h="71120">
                <a:moveTo>
                  <a:pt x="85100" y="0"/>
                </a:moveTo>
                <a:lnTo>
                  <a:pt x="0" y="4453"/>
                </a:lnTo>
                <a:lnTo>
                  <a:pt x="37612" y="70747"/>
                </a:lnTo>
                <a:lnTo>
                  <a:pt x="85100" y="0"/>
                </a:lnTo>
                <a:close/>
              </a:path>
            </a:pathLst>
          </a:custGeom>
          <a:solidFill>
            <a:srgbClr val="FF2500"/>
          </a:solidFill>
        </p:spPr>
        <p:txBody>
          <a:bodyPr wrap="square" lIns="0" tIns="0" rIns="0" bIns="0" rtlCol="0"/>
          <a:lstStyle/>
          <a:p>
            <a:endParaRPr/>
          </a:p>
        </p:txBody>
      </p:sp>
      <p:sp>
        <p:nvSpPr>
          <p:cNvPr id="65" name="object 65"/>
          <p:cNvSpPr txBox="1"/>
          <p:nvPr/>
        </p:nvSpPr>
        <p:spPr>
          <a:xfrm>
            <a:off x="8842381" y="5639775"/>
            <a:ext cx="1243330" cy="127635"/>
          </a:xfrm>
          <a:prstGeom prst="rect">
            <a:avLst/>
          </a:prstGeom>
        </p:spPr>
        <p:txBody>
          <a:bodyPr vert="horz" wrap="square" lIns="0" tIns="0" rIns="0" bIns="0" rtlCol="0">
            <a:spAutoFit/>
          </a:bodyPr>
          <a:lstStyle/>
          <a:p>
            <a:pPr marL="12700"/>
            <a:r>
              <a:rPr sz="800" spc="-5" dirty="0">
                <a:latin typeface="Verdana"/>
                <a:cs typeface="Verdana"/>
              </a:rPr>
              <a:t>&lt;</a:t>
            </a:r>
            <a:r>
              <a:rPr sz="800" dirty="0">
                <a:latin typeface="Verdana"/>
                <a:cs typeface="Verdana"/>
              </a:rPr>
              <a:t>&lt;p</a:t>
            </a:r>
            <a:r>
              <a:rPr sz="800" spc="-5" dirty="0">
                <a:latin typeface="Verdana"/>
                <a:cs typeface="Verdana"/>
              </a:rPr>
              <a:t>u</a:t>
            </a:r>
            <a:r>
              <a:rPr sz="800" spc="-10" dirty="0">
                <a:latin typeface="Verdana"/>
                <a:cs typeface="Verdana"/>
              </a:rPr>
              <a:t>b</a:t>
            </a:r>
            <a:r>
              <a:rPr sz="800" spc="-5" dirty="0">
                <a:latin typeface="Verdana"/>
                <a:cs typeface="Verdana"/>
              </a:rPr>
              <a:t>li</a:t>
            </a:r>
            <a:r>
              <a:rPr sz="800" dirty="0">
                <a:latin typeface="Verdana"/>
                <a:cs typeface="Verdana"/>
              </a:rPr>
              <a:t>s</a:t>
            </a:r>
            <a:r>
              <a:rPr sz="800" spc="-5" dirty="0">
                <a:latin typeface="Verdana"/>
                <a:cs typeface="Verdana"/>
              </a:rPr>
              <a:t>h-</a:t>
            </a:r>
            <a:r>
              <a:rPr sz="800" spc="-15" dirty="0">
                <a:latin typeface="Verdana"/>
                <a:cs typeface="Verdana"/>
              </a:rPr>
              <a:t>s</a:t>
            </a:r>
            <a:r>
              <a:rPr sz="800" spc="-5" dirty="0">
                <a:latin typeface="Verdana"/>
                <a:cs typeface="Verdana"/>
              </a:rPr>
              <a:t>u</a:t>
            </a:r>
            <a:r>
              <a:rPr sz="800" spc="-10" dirty="0">
                <a:latin typeface="Verdana"/>
                <a:cs typeface="Verdana"/>
              </a:rPr>
              <a:t>b</a:t>
            </a:r>
            <a:r>
              <a:rPr sz="800" spc="-15" dirty="0">
                <a:latin typeface="Verdana"/>
                <a:cs typeface="Verdana"/>
              </a:rPr>
              <a:t>sc</a:t>
            </a:r>
            <a:r>
              <a:rPr sz="800" spc="-10" dirty="0">
                <a:latin typeface="Verdana"/>
                <a:cs typeface="Verdana"/>
              </a:rPr>
              <a:t>r</a:t>
            </a:r>
            <a:r>
              <a:rPr sz="800" spc="-5" dirty="0">
                <a:latin typeface="Verdana"/>
                <a:cs typeface="Verdana"/>
              </a:rPr>
              <a:t>i</a:t>
            </a:r>
            <a:r>
              <a:rPr sz="800" dirty="0">
                <a:latin typeface="Verdana"/>
                <a:cs typeface="Verdana"/>
              </a:rPr>
              <a:t>b</a:t>
            </a:r>
            <a:r>
              <a:rPr sz="800" spc="-15" dirty="0">
                <a:latin typeface="Verdana"/>
                <a:cs typeface="Verdana"/>
              </a:rPr>
              <a:t>e</a:t>
            </a:r>
            <a:r>
              <a:rPr sz="800" spc="-10" dirty="0">
                <a:latin typeface="Verdana"/>
                <a:cs typeface="Verdana"/>
              </a:rPr>
              <a:t>&gt;</a:t>
            </a:r>
            <a:r>
              <a:rPr sz="800" dirty="0">
                <a:latin typeface="Verdana"/>
                <a:cs typeface="Verdana"/>
              </a:rPr>
              <a:t>&gt;</a:t>
            </a:r>
            <a:endParaRPr sz="800">
              <a:latin typeface="Verdana"/>
              <a:cs typeface="Verdana"/>
            </a:endParaRPr>
          </a:p>
        </p:txBody>
      </p:sp>
      <p:sp>
        <p:nvSpPr>
          <p:cNvPr id="66" name="object 66"/>
          <p:cNvSpPr/>
          <p:nvPr/>
        </p:nvSpPr>
        <p:spPr>
          <a:xfrm>
            <a:off x="6116055" y="4385940"/>
            <a:ext cx="1656714" cy="1280160"/>
          </a:xfrm>
          <a:custGeom>
            <a:avLst/>
            <a:gdLst/>
            <a:ahLst/>
            <a:cxnLst/>
            <a:rect l="l" t="t" r="r" b="b"/>
            <a:pathLst>
              <a:path w="1656714" h="1280160">
                <a:moveTo>
                  <a:pt x="1656344" y="1279849"/>
                </a:moveTo>
                <a:lnTo>
                  <a:pt x="0" y="0"/>
                </a:lnTo>
              </a:path>
            </a:pathLst>
          </a:custGeom>
          <a:ln w="9523">
            <a:solidFill>
              <a:srgbClr val="FF2500"/>
            </a:solidFill>
          </a:ln>
        </p:spPr>
        <p:txBody>
          <a:bodyPr wrap="square" lIns="0" tIns="0" rIns="0" bIns="0" rtlCol="0"/>
          <a:lstStyle/>
          <a:p>
            <a:endParaRPr/>
          </a:p>
        </p:txBody>
      </p:sp>
      <p:sp>
        <p:nvSpPr>
          <p:cNvPr id="67" name="object 67"/>
          <p:cNvSpPr/>
          <p:nvPr/>
        </p:nvSpPr>
        <p:spPr>
          <a:xfrm>
            <a:off x="6096000" y="4370321"/>
            <a:ext cx="83820" cy="76835"/>
          </a:xfrm>
          <a:custGeom>
            <a:avLst/>
            <a:gdLst/>
            <a:ahLst/>
            <a:cxnLst/>
            <a:rect l="l" t="t" r="r" b="b"/>
            <a:pathLst>
              <a:path w="83820" h="76835">
                <a:moveTo>
                  <a:pt x="0" y="0"/>
                </a:moveTo>
                <a:lnTo>
                  <a:pt x="36972" y="76843"/>
                </a:lnTo>
                <a:lnTo>
                  <a:pt x="83576" y="16514"/>
                </a:lnTo>
                <a:lnTo>
                  <a:pt x="0" y="0"/>
                </a:lnTo>
                <a:close/>
              </a:path>
            </a:pathLst>
          </a:custGeom>
          <a:solidFill>
            <a:srgbClr val="FF2500"/>
          </a:solidFill>
        </p:spPr>
        <p:txBody>
          <a:bodyPr wrap="square" lIns="0" tIns="0" rIns="0" bIns="0" rtlCol="0"/>
          <a:lstStyle/>
          <a:p>
            <a:endParaRPr/>
          </a:p>
        </p:txBody>
      </p:sp>
      <p:sp>
        <p:nvSpPr>
          <p:cNvPr id="68" name="object 68"/>
          <p:cNvSpPr txBox="1"/>
          <p:nvPr/>
        </p:nvSpPr>
        <p:spPr>
          <a:xfrm>
            <a:off x="9942964" y="6489912"/>
            <a:ext cx="196215" cy="184666"/>
          </a:xfrm>
          <a:prstGeom prst="rect">
            <a:avLst/>
          </a:prstGeom>
        </p:spPr>
        <p:txBody>
          <a:bodyPr vert="horz" wrap="square" lIns="0" tIns="0" rIns="0" bIns="0" rtlCol="0">
            <a:spAutoFit/>
          </a:bodyPr>
          <a:lstStyle/>
          <a:p>
            <a:pPr marL="12700"/>
            <a:r>
              <a:rPr sz="1200" i="1" dirty="0">
                <a:latin typeface="Arial"/>
                <a:cs typeface="Arial"/>
              </a:rPr>
              <a:t>50</a:t>
            </a:r>
            <a:endParaRPr sz="1200">
              <a:latin typeface="Arial"/>
              <a:cs typeface="Arial"/>
            </a:endParaRPr>
          </a:p>
        </p:txBody>
      </p:sp>
    </p:spTree>
    <p:extLst>
      <p:ext uri="{BB962C8B-B14F-4D97-AF65-F5344CB8AC3E}">
        <p14:creationId xmlns:p14="http://schemas.microsoft.com/office/powerpoint/2010/main" val="27079949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322195" y="637775"/>
            <a:ext cx="7547609" cy="498598"/>
          </a:xfrm>
          <a:prstGeom prst="rect">
            <a:avLst/>
          </a:prstGeom>
        </p:spPr>
        <p:txBody>
          <a:bodyPr vert="horz" wrap="square" lIns="0" tIns="0" rIns="0" bIns="0" rtlCol="0">
            <a:spAutoFit/>
          </a:bodyPr>
          <a:lstStyle/>
          <a:p>
            <a:pPr marL="504965" indent="-504965" algn="ctr">
              <a:lnSpc>
                <a:spcPct val="90000"/>
              </a:lnSpc>
              <a:spcBef>
                <a:spcPts val="500"/>
              </a:spcBef>
              <a:buClr>
                <a:schemeClr val="tx1"/>
              </a:buClr>
              <a:buSzPct val="68000"/>
              <a:buFont typeface="Wingdings 3"/>
              <a:buChar char=""/>
              <a:defRPr/>
            </a:pPr>
            <a:r>
              <a:rPr sz="3600" b="1" u="sng" dirty="0">
                <a:latin typeface="Times New Roman" panose="02020603050405020304" pitchFamily="18" charset="0"/>
                <a:ea typeface="+mj-ea"/>
                <a:cs typeface="Arial" charset="0"/>
              </a:rPr>
              <a:t>Assessment and Evaluation</a:t>
            </a:r>
          </a:p>
        </p:txBody>
      </p:sp>
      <p:sp>
        <p:nvSpPr>
          <p:cNvPr id="3" name="object 3"/>
          <p:cNvSpPr txBox="1"/>
          <p:nvPr/>
        </p:nvSpPr>
        <p:spPr>
          <a:xfrm>
            <a:off x="1160219" y="1559348"/>
            <a:ext cx="10671563" cy="4514056"/>
          </a:xfrm>
          <a:prstGeom prst="rect">
            <a:avLst/>
          </a:prstGeom>
        </p:spPr>
        <p:txBody>
          <a:bodyPr vert="horz" wrap="square" lIns="0" tIns="0" rIns="0" bIns="0" rtlCol="0">
            <a:spAutoFit/>
          </a:bodyPr>
          <a:lstStyle/>
          <a:p>
            <a:pPr marL="356870" indent="-344170" algn="just">
              <a:buFont typeface="MS Gothic"/>
              <a:buChar char="❖"/>
              <a:tabLst>
                <a:tab pos="357505" algn="l"/>
              </a:tabLst>
            </a:pPr>
            <a:r>
              <a:rPr sz="2800" dirty="0">
                <a:solidFill>
                  <a:srgbClr val="FF0000"/>
                </a:solidFill>
                <a:latin typeface="Times New Roman" panose="02020603050405020304" pitchFamily="18" charset="0"/>
                <a:cs typeface="Times New Roman" panose="02020603050405020304" pitchFamily="18" charset="0"/>
              </a:rPr>
              <a:t>S</a:t>
            </a:r>
            <a:r>
              <a:rPr sz="2800" spc="-10" dirty="0">
                <a:solidFill>
                  <a:srgbClr val="FF0000"/>
                </a:solidFill>
                <a:latin typeface="Times New Roman" panose="02020603050405020304" pitchFamily="18" charset="0"/>
                <a:cs typeface="Times New Roman" panose="02020603050405020304" pitchFamily="18" charset="0"/>
              </a:rPr>
              <a:t>t</a:t>
            </a:r>
            <a:r>
              <a:rPr sz="2800" spc="-5" dirty="0">
                <a:solidFill>
                  <a:srgbClr val="FF0000"/>
                </a:solidFill>
                <a:latin typeface="Times New Roman" panose="02020603050405020304" pitchFamily="18" charset="0"/>
                <a:cs typeface="Times New Roman" panose="02020603050405020304" pitchFamily="18" charset="0"/>
              </a:rPr>
              <a:t>a</a:t>
            </a:r>
            <a:r>
              <a:rPr sz="2800" spc="5" dirty="0">
                <a:solidFill>
                  <a:srgbClr val="FF0000"/>
                </a:solidFill>
                <a:latin typeface="Times New Roman" panose="02020603050405020304" pitchFamily="18" charset="0"/>
                <a:cs typeface="Times New Roman" panose="02020603050405020304" pitchFamily="18" charset="0"/>
              </a:rPr>
              <a:t>k</a:t>
            </a:r>
            <a:r>
              <a:rPr sz="2800" spc="-5" dirty="0">
                <a:solidFill>
                  <a:srgbClr val="FF0000"/>
                </a:solidFill>
                <a:latin typeface="Times New Roman" panose="02020603050405020304" pitchFamily="18" charset="0"/>
                <a:cs typeface="Times New Roman" panose="02020603050405020304" pitchFamily="18" charset="0"/>
              </a:rPr>
              <a:t>e</a:t>
            </a:r>
            <a:r>
              <a:rPr sz="2800" spc="-10" dirty="0">
                <a:solidFill>
                  <a:srgbClr val="FF0000"/>
                </a:solidFill>
                <a:latin typeface="Times New Roman" panose="02020603050405020304" pitchFamily="18" charset="0"/>
                <a:cs typeface="Times New Roman" panose="02020603050405020304" pitchFamily="18" charset="0"/>
              </a:rPr>
              <a:t>h</a:t>
            </a:r>
            <a:r>
              <a:rPr sz="2800" spc="-5" dirty="0">
                <a:solidFill>
                  <a:srgbClr val="FF0000"/>
                </a:solidFill>
                <a:latin typeface="Times New Roman" panose="02020603050405020304" pitchFamily="18" charset="0"/>
                <a:cs typeface="Times New Roman" panose="02020603050405020304" pitchFamily="18" charset="0"/>
              </a:rPr>
              <a:t>ol</a:t>
            </a:r>
            <a:r>
              <a:rPr sz="2800" spc="-15" dirty="0">
                <a:solidFill>
                  <a:srgbClr val="FF0000"/>
                </a:solidFill>
                <a:latin typeface="Times New Roman" panose="02020603050405020304" pitchFamily="18" charset="0"/>
                <a:cs typeface="Times New Roman" panose="02020603050405020304" pitchFamily="18" charset="0"/>
              </a:rPr>
              <a:t>de</a:t>
            </a:r>
            <a:r>
              <a:rPr sz="2800" spc="-5" dirty="0">
                <a:solidFill>
                  <a:srgbClr val="FF0000"/>
                </a:solidFill>
                <a:latin typeface="Times New Roman" panose="02020603050405020304" pitchFamily="18" charset="0"/>
                <a:cs typeface="Times New Roman" panose="02020603050405020304" pitchFamily="18" charset="0"/>
              </a:rPr>
              <a:t>r</a:t>
            </a:r>
            <a:r>
              <a:rPr sz="2800" spc="-10" dirty="0">
                <a:solidFill>
                  <a:srgbClr val="FF0000"/>
                </a:solidFill>
                <a:latin typeface="Times New Roman" panose="02020603050405020304" pitchFamily="18" charset="0"/>
                <a:cs typeface="Times New Roman" panose="02020603050405020304" pitchFamily="18" charset="0"/>
              </a:rPr>
              <a:t>-</a:t>
            </a:r>
            <a:r>
              <a:rPr sz="2800" dirty="0">
                <a:solidFill>
                  <a:srgbClr val="FF0000"/>
                </a:solidFill>
                <a:latin typeface="Times New Roman" panose="02020603050405020304" pitchFamily="18" charset="0"/>
                <a:cs typeface="Times New Roman" panose="02020603050405020304" pitchFamily="18" charset="0"/>
              </a:rPr>
              <a:t>B</a:t>
            </a:r>
            <a:r>
              <a:rPr sz="2800" spc="-15" dirty="0">
                <a:solidFill>
                  <a:srgbClr val="FF0000"/>
                </a:solidFill>
                <a:latin typeface="Times New Roman" panose="02020603050405020304" pitchFamily="18" charset="0"/>
                <a:cs typeface="Times New Roman" panose="02020603050405020304" pitchFamily="18" charset="0"/>
              </a:rPr>
              <a:t>a</a:t>
            </a:r>
            <a:r>
              <a:rPr sz="2800" dirty="0">
                <a:solidFill>
                  <a:srgbClr val="FF0000"/>
                </a:solidFill>
                <a:latin typeface="Times New Roman" panose="02020603050405020304" pitchFamily="18" charset="0"/>
                <a:cs typeface="Times New Roman" panose="02020603050405020304" pitchFamily="18" charset="0"/>
              </a:rPr>
              <a:t>s</a:t>
            </a:r>
            <a:r>
              <a:rPr sz="2800" spc="-20" dirty="0">
                <a:solidFill>
                  <a:srgbClr val="FF0000"/>
                </a:solidFill>
                <a:latin typeface="Times New Roman" panose="02020603050405020304" pitchFamily="18" charset="0"/>
                <a:cs typeface="Times New Roman" panose="02020603050405020304" pitchFamily="18" charset="0"/>
              </a:rPr>
              <a:t>e</a:t>
            </a:r>
            <a:r>
              <a:rPr sz="2800" dirty="0">
                <a:solidFill>
                  <a:srgbClr val="FF0000"/>
                </a:solidFill>
                <a:latin typeface="Times New Roman" panose="02020603050405020304" pitchFamily="18" charset="0"/>
                <a:cs typeface="Times New Roman" panose="02020603050405020304" pitchFamily="18" charset="0"/>
              </a:rPr>
              <a:t>d</a:t>
            </a:r>
            <a:r>
              <a:rPr sz="2800" spc="-130" dirty="0">
                <a:solidFill>
                  <a:srgbClr val="FF0000"/>
                </a:solidFill>
                <a:latin typeface="Times New Roman" panose="02020603050405020304" pitchFamily="18" charset="0"/>
                <a:cs typeface="Times New Roman" panose="02020603050405020304" pitchFamily="18" charset="0"/>
              </a:rPr>
              <a:t> </a:t>
            </a:r>
            <a:r>
              <a:rPr sz="2800" dirty="0">
                <a:solidFill>
                  <a:srgbClr val="FF0000"/>
                </a:solidFill>
                <a:latin typeface="Times New Roman" panose="02020603050405020304" pitchFamily="18" charset="0"/>
                <a:cs typeface="Times New Roman" panose="02020603050405020304" pitchFamily="18" charset="0"/>
              </a:rPr>
              <a:t>As</a:t>
            </a:r>
            <a:r>
              <a:rPr sz="2800" spc="5" dirty="0">
                <a:solidFill>
                  <a:srgbClr val="FF0000"/>
                </a:solidFill>
                <a:latin typeface="Times New Roman" panose="02020603050405020304" pitchFamily="18" charset="0"/>
                <a:cs typeface="Times New Roman" panose="02020603050405020304" pitchFamily="18" charset="0"/>
              </a:rPr>
              <a:t>s</a:t>
            </a:r>
            <a:r>
              <a:rPr sz="2800" spc="-5" dirty="0">
                <a:solidFill>
                  <a:srgbClr val="FF0000"/>
                </a:solidFill>
                <a:latin typeface="Times New Roman" panose="02020603050405020304" pitchFamily="18" charset="0"/>
                <a:cs typeface="Times New Roman" panose="02020603050405020304" pitchFamily="18" charset="0"/>
              </a:rPr>
              <a:t>e</a:t>
            </a:r>
            <a:r>
              <a:rPr sz="2800" spc="5" dirty="0">
                <a:solidFill>
                  <a:srgbClr val="FF0000"/>
                </a:solidFill>
                <a:latin typeface="Times New Roman" panose="02020603050405020304" pitchFamily="18" charset="0"/>
                <a:cs typeface="Times New Roman" panose="02020603050405020304" pitchFamily="18" charset="0"/>
              </a:rPr>
              <a:t>s</a:t>
            </a:r>
            <a:r>
              <a:rPr sz="2800" dirty="0">
                <a:solidFill>
                  <a:srgbClr val="FF0000"/>
                </a:solidFill>
                <a:latin typeface="Times New Roman" panose="02020603050405020304" pitchFamily="18" charset="0"/>
                <a:cs typeface="Times New Roman" panose="02020603050405020304" pitchFamily="18" charset="0"/>
              </a:rPr>
              <a:t>sme</a:t>
            </a:r>
            <a:r>
              <a:rPr sz="2800" spc="-15" dirty="0">
                <a:solidFill>
                  <a:srgbClr val="FF0000"/>
                </a:solidFill>
                <a:latin typeface="Times New Roman" panose="02020603050405020304" pitchFamily="18" charset="0"/>
                <a:cs typeface="Times New Roman" panose="02020603050405020304" pitchFamily="18" charset="0"/>
              </a:rPr>
              <a:t>n</a:t>
            </a:r>
            <a:r>
              <a:rPr lang="en-US" sz="2800" spc="-15" dirty="0">
                <a:solidFill>
                  <a:srgbClr val="FF0000"/>
                </a:solidFill>
                <a:latin typeface="Times New Roman" panose="02020603050405020304" pitchFamily="18" charset="0"/>
                <a:cs typeface="Times New Roman" panose="02020603050405020304" pitchFamily="18" charset="0"/>
              </a:rPr>
              <a:t>t </a:t>
            </a:r>
            <a:r>
              <a:rPr sz="2800" spc="-5" dirty="0">
                <a:latin typeface="Times New Roman" panose="02020603050405020304" pitchFamily="18" charset="0"/>
                <a:cs typeface="Times New Roman" panose="02020603050405020304" pitchFamily="18" charset="0"/>
              </a:rPr>
              <a:t>i</a:t>
            </a:r>
            <a:r>
              <a:rPr sz="2800" dirty="0">
                <a:latin typeface="Times New Roman" panose="02020603050405020304" pitchFamily="18" charset="0"/>
                <a:cs typeface="Times New Roman" panose="02020603050405020304" pitchFamily="18" charset="0"/>
              </a:rPr>
              <a:t>s </a:t>
            </a:r>
            <a:r>
              <a:rPr sz="2800" spc="-145" dirty="0">
                <a:latin typeface="Times New Roman" panose="02020603050405020304" pitchFamily="18" charset="0"/>
                <a:cs typeface="Times New Roman" panose="02020603050405020304" pitchFamily="18" charset="0"/>
              </a:rPr>
              <a:t> </a:t>
            </a:r>
            <a:r>
              <a:rPr sz="2800" dirty="0">
                <a:latin typeface="Times New Roman" panose="02020603050405020304" pitchFamily="18" charset="0"/>
                <a:cs typeface="Times New Roman" panose="02020603050405020304" pitchFamily="18" charset="0"/>
              </a:rPr>
              <a:t>co</a:t>
            </a:r>
            <a:r>
              <a:rPr sz="2800" spc="-25" dirty="0">
                <a:latin typeface="Times New Roman" panose="02020603050405020304" pitchFamily="18" charset="0"/>
                <a:cs typeface="Times New Roman" panose="02020603050405020304" pitchFamily="18" charset="0"/>
              </a:rPr>
              <a:t>n</a:t>
            </a:r>
            <a:r>
              <a:rPr sz="2800" dirty="0">
                <a:latin typeface="Times New Roman" panose="02020603050405020304" pitchFamily="18" charset="0"/>
                <a:cs typeface="Times New Roman" panose="02020603050405020304" pitchFamily="18" charset="0"/>
              </a:rPr>
              <a:t>cer</a:t>
            </a:r>
            <a:r>
              <a:rPr sz="2800" spc="-10" dirty="0">
                <a:latin typeface="Times New Roman" panose="02020603050405020304" pitchFamily="18" charset="0"/>
                <a:cs typeface="Times New Roman" panose="02020603050405020304" pitchFamily="18" charset="0"/>
              </a:rPr>
              <a:t>n</a:t>
            </a:r>
            <a:r>
              <a:rPr sz="2800" spc="-5" dirty="0">
                <a:latin typeface="Times New Roman" panose="02020603050405020304" pitchFamily="18" charset="0"/>
                <a:cs typeface="Times New Roman" panose="02020603050405020304" pitchFamily="18" charset="0"/>
              </a:rPr>
              <a:t>e</a:t>
            </a:r>
            <a:r>
              <a:rPr sz="2800" dirty="0">
                <a:latin typeface="Times New Roman" panose="02020603050405020304" pitchFamily="18" charset="0"/>
                <a:cs typeface="Times New Roman" panose="02020603050405020304" pitchFamily="18" charset="0"/>
              </a:rPr>
              <a:t>d </a:t>
            </a:r>
            <a:r>
              <a:rPr sz="2800" spc="-165" dirty="0">
                <a:latin typeface="Times New Roman" panose="02020603050405020304" pitchFamily="18" charset="0"/>
                <a:cs typeface="Times New Roman" panose="02020603050405020304" pitchFamily="18" charset="0"/>
              </a:rPr>
              <a:t> </a:t>
            </a:r>
            <a:r>
              <a:rPr sz="2800" spc="-30" dirty="0">
                <a:latin typeface="Times New Roman" panose="02020603050405020304" pitchFamily="18" charset="0"/>
                <a:cs typeface="Times New Roman" panose="02020603050405020304" pitchFamily="18" charset="0"/>
              </a:rPr>
              <a:t>w</a:t>
            </a:r>
            <a:r>
              <a:rPr sz="2800" spc="-5" dirty="0">
                <a:latin typeface="Times New Roman" panose="02020603050405020304" pitchFamily="18" charset="0"/>
                <a:cs typeface="Times New Roman" panose="02020603050405020304" pitchFamily="18" charset="0"/>
              </a:rPr>
              <a:t>it</a:t>
            </a:r>
            <a:r>
              <a:rPr sz="2800" dirty="0">
                <a:latin typeface="Times New Roman" panose="02020603050405020304" pitchFamily="18" charset="0"/>
                <a:cs typeface="Times New Roman" panose="02020603050405020304" pitchFamily="18" charset="0"/>
              </a:rPr>
              <a:t>h </a:t>
            </a:r>
            <a:r>
              <a:rPr sz="2800" spc="-140" dirty="0">
                <a:latin typeface="Times New Roman" panose="02020603050405020304" pitchFamily="18" charset="0"/>
                <a:cs typeface="Times New Roman" panose="02020603050405020304" pitchFamily="18" charset="0"/>
              </a:rPr>
              <a:t> </a:t>
            </a:r>
            <a:r>
              <a:rPr sz="2800" spc="-5" dirty="0">
                <a:latin typeface="Times New Roman" panose="02020603050405020304" pitchFamily="18" charset="0"/>
                <a:cs typeface="Times New Roman" panose="02020603050405020304" pitchFamily="18" charset="0"/>
              </a:rPr>
              <a:t>d</a:t>
            </a:r>
            <a:r>
              <a:rPr sz="2800" spc="-10" dirty="0">
                <a:latin typeface="Times New Roman" panose="02020603050405020304" pitchFamily="18" charset="0"/>
                <a:cs typeface="Times New Roman" panose="02020603050405020304" pitchFamily="18" charset="0"/>
              </a:rPr>
              <a:t>e</a:t>
            </a:r>
            <a:r>
              <a:rPr sz="2800" spc="-5" dirty="0">
                <a:latin typeface="Times New Roman" panose="02020603050405020304" pitchFamily="18" charset="0"/>
                <a:cs typeface="Times New Roman" panose="02020603050405020304" pitchFamily="18" charset="0"/>
              </a:rPr>
              <a:t>t</a:t>
            </a:r>
            <a:r>
              <a:rPr sz="2800" spc="-25" dirty="0">
                <a:latin typeface="Times New Roman" panose="02020603050405020304" pitchFamily="18" charset="0"/>
                <a:cs typeface="Times New Roman" panose="02020603050405020304" pitchFamily="18" charset="0"/>
              </a:rPr>
              <a:t>e</a:t>
            </a:r>
            <a:r>
              <a:rPr sz="2800" dirty="0">
                <a:latin typeface="Times New Roman" panose="02020603050405020304" pitchFamily="18" charset="0"/>
                <a:cs typeface="Times New Roman" panose="02020603050405020304" pitchFamily="18" charset="0"/>
              </a:rPr>
              <a:t>rmi</a:t>
            </a:r>
            <a:r>
              <a:rPr sz="2800" spc="-10" dirty="0">
                <a:latin typeface="Times New Roman" panose="02020603050405020304" pitchFamily="18" charset="0"/>
                <a:cs typeface="Times New Roman" panose="02020603050405020304" pitchFamily="18" charset="0"/>
              </a:rPr>
              <a:t>n</a:t>
            </a:r>
            <a:r>
              <a:rPr sz="2800" spc="-20" dirty="0">
                <a:latin typeface="Times New Roman" panose="02020603050405020304" pitchFamily="18" charset="0"/>
                <a:cs typeface="Times New Roman" panose="02020603050405020304" pitchFamily="18" charset="0"/>
              </a:rPr>
              <a:t>i</a:t>
            </a:r>
            <a:r>
              <a:rPr sz="2800" spc="-5" dirty="0">
                <a:latin typeface="Times New Roman" panose="02020603050405020304" pitchFamily="18" charset="0"/>
                <a:cs typeface="Times New Roman" panose="02020603050405020304" pitchFamily="18" charset="0"/>
              </a:rPr>
              <a:t>n</a:t>
            </a:r>
            <a:r>
              <a:rPr sz="2800" dirty="0">
                <a:latin typeface="Times New Roman" panose="02020603050405020304" pitchFamily="18" charset="0"/>
                <a:cs typeface="Times New Roman" panose="02020603050405020304" pitchFamily="18" charset="0"/>
              </a:rPr>
              <a:t>g </a:t>
            </a:r>
            <a:r>
              <a:rPr sz="2800" spc="-130" dirty="0">
                <a:latin typeface="Times New Roman" panose="02020603050405020304" pitchFamily="18" charset="0"/>
                <a:cs typeface="Times New Roman" panose="02020603050405020304" pitchFamily="18" charset="0"/>
              </a:rPr>
              <a:t> </a:t>
            </a:r>
            <a:r>
              <a:rPr sz="2800" spc="-40" dirty="0">
                <a:latin typeface="Times New Roman" panose="02020603050405020304" pitchFamily="18" charset="0"/>
                <a:cs typeface="Times New Roman" panose="02020603050405020304" pitchFamily="18" charset="0"/>
              </a:rPr>
              <a:t>w</a:t>
            </a:r>
            <a:r>
              <a:rPr sz="2800" spc="-5" dirty="0">
                <a:latin typeface="Times New Roman" panose="02020603050405020304" pitchFamily="18" charset="0"/>
                <a:cs typeface="Times New Roman" panose="02020603050405020304" pitchFamily="18" charset="0"/>
              </a:rPr>
              <a:t>h</a:t>
            </a:r>
            <a:r>
              <a:rPr sz="2800" spc="-10" dirty="0">
                <a:latin typeface="Times New Roman" panose="02020603050405020304" pitchFamily="18" charset="0"/>
                <a:cs typeface="Times New Roman" panose="02020603050405020304" pitchFamily="18" charset="0"/>
              </a:rPr>
              <a:t>e</a:t>
            </a:r>
            <a:r>
              <a:rPr sz="2800" dirty="0">
                <a:latin typeface="Times New Roman" panose="02020603050405020304" pitchFamily="18" charset="0"/>
                <a:cs typeface="Times New Roman" panose="02020603050405020304" pitchFamily="18" charset="0"/>
              </a:rPr>
              <a:t>th</a:t>
            </a:r>
            <a:r>
              <a:rPr sz="2800" spc="-10" dirty="0">
                <a:latin typeface="Times New Roman" panose="02020603050405020304" pitchFamily="18" charset="0"/>
                <a:cs typeface="Times New Roman" panose="02020603050405020304" pitchFamily="18" charset="0"/>
              </a:rPr>
              <a:t>e</a:t>
            </a:r>
            <a:r>
              <a:rPr sz="2800" dirty="0">
                <a:latin typeface="Times New Roman" panose="02020603050405020304" pitchFamily="18" charset="0"/>
                <a:cs typeface="Times New Roman" panose="02020603050405020304" pitchFamily="18" charset="0"/>
              </a:rPr>
              <a:t>r </a:t>
            </a:r>
            <a:r>
              <a:rPr sz="2800" spc="-160" dirty="0">
                <a:latin typeface="Times New Roman" panose="02020603050405020304" pitchFamily="18" charset="0"/>
                <a:cs typeface="Times New Roman" panose="02020603050405020304" pitchFamily="18" charset="0"/>
              </a:rPr>
              <a:t> </a:t>
            </a:r>
            <a:r>
              <a:rPr sz="2800" spc="-5" dirty="0">
                <a:latin typeface="Times New Roman" panose="02020603050405020304" pitchFamily="18" charset="0"/>
                <a:cs typeface="Times New Roman" panose="02020603050405020304" pitchFamily="18" charset="0"/>
              </a:rPr>
              <a:t>t</a:t>
            </a:r>
            <a:r>
              <a:rPr sz="2800" spc="-25" dirty="0">
                <a:latin typeface="Times New Roman" panose="02020603050405020304" pitchFamily="18" charset="0"/>
                <a:cs typeface="Times New Roman" panose="02020603050405020304" pitchFamily="18" charset="0"/>
              </a:rPr>
              <a:t>h</a:t>
            </a:r>
            <a:r>
              <a:rPr sz="2800" dirty="0">
                <a:latin typeface="Times New Roman" panose="02020603050405020304" pitchFamily="18" charset="0"/>
                <a:cs typeface="Times New Roman" panose="02020603050405020304" pitchFamily="18" charset="0"/>
              </a:rPr>
              <a:t>e </a:t>
            </a:r>
            <a:r>
              <a:rPr sz="2800" spc="-150" dirty="0">
                <a:latin typeface="Times New Roman" panose="02020603050405020304" pitchFamily="18" charset="0"/>
                <a:cs typeface="Times New Roman" panose="02020603050405020304" pitchFamily="18" charset="0"/>
              </a:rPr>
              <a:t> </a:t>
            </a:r>
            <a:r>
              <a:rPr sz="2800" dirty="0">
                <a:latin typeface="Times New Roman" panose="02020603050405020304" pitchFamily="18" charset="0"/>
                <a:cs typeface="Times New Roman" panose="02020603050405020304" pitchFamily="18" charset="0"/>
              </a:rPr>
              <a:t>tra</a:t>
            </a:r>
            <a:r>
              <a:rPr sz="2800" spc="-20" dirty="0">
                <a:latin typeface="Times New Roman" panose="02020603050405020304" pitchFamily="18" charset="0"/>
                <a:cs typeface="Times New Roman" panose="02020603050405020304" pitchFamily="18" charset="0"/>
              </a:rPr>
              <a:t>d</a:t>
            </a:r>
            <a:r>
              <a:rPr sz="2800" spc="-5" dirty="0">
                <a:latin typeface="Times New Roman" panose="02020603050405020304" pitchFamily="18" charset="0"/>
                <a:cs typeface="Times New Roman" panose="02020603050405020304" pitchFamily="18" charset="0"/>
              </a:rPr>
              <a:t>e</a:t>
            </a:r>
            <a:r>
              <a:rPr sz="2800" dirty="0">
                <a:latin typeface="Times New Roman" panose="02020603050405020304" pitchFamily="18" charset="0"/>
                <a:cs typeface="Times New Roman" panose="02020603050405020304" pitchFamily="18" charset="0"/>
              </a:rPr>
              <a:t>-</a:t>
            </a:r>
            <a:r>
              <a:rPr sz="2800" spc="-20" dirty="0">
                <a:latin typeface="Times New Roman" panose="02020603050405020304" pitchFamily="18" charset="0"/>
                <a:cs typeface="Times New Roman" panose="02020603050405020304" pitchFamily="18" charset="0"/>
              </a:rPr>
              <a:t>o</a:t>
            </a:r>
            <a:r>
              <a:rPr sz="2800" spc="-40" dirty="0">
                <a:latin typeface="Times New Roman" panose="02020603050405020304" pitchFamily="18" charset="0"/>
                <a:cs typeface="Times New Roman" panose="02020603050405020304" pitchFamily="18" charset="0"/>
              </a:rPr>
              <a:t>f</a:t>
            </a:r>
            <a:r>
              <a:rPr sz="2800" spc="-15" dirty="0">
                <a:latin typeface="Times New Roman" panose="02020603050405020304" pitchFamily="18" charset="0"/>
                <a:cs typeface="Times New Roman" panose="02020603050405020304" pitchFamily="18" charset="0"/>
              </a:rPr>
              <a:t>f</a:t>
            </a:r>
            <a:r>
              <a:rPr sz="2800" dirty="0">
                <a:latin typeface="Times New Roman" panose="02020603050405020304" pitchFamily="18" charset="0"/>
                <a:cs typeface="Times New Roman" panose="02020603050405020304" pitchFamily="18" charset="0"/>
              </a:rPr>
              <a:t>s  </a:t>
            </a:r>
            <a:r>
              <a:rPr sz="2800" spc="160" dirty="0">
                <a:latin typeface="Times New Roman" panose="02020603050405020304" pitchFamily="18" charset="0"/>
                <a:cs typeface="Times New Roman" panose="02020603050405020304" pitchFamily="18" charset="0"/>
              </a:rPr>
              <a:t> </a:t>
            </a:r>
            <a:r>
              <a:rPr sz="2800" spc="-20" dirty="0">
                <a:latin typeface="Times New Roman" panose="02020603050405020304" pitchFamily="18" charset="0"/>
                <a:cs typeface="Times New Roman" panose="02020603050405020304" pitchFamily="18" charset="0"/>
              </a:rPr>
              <a:t>be</a:t>
            </a:r>
            <a:r>
              <a:rPr sz="2800" dirty="0">
                <a:latin typeface="Times New Roman" panose="02020603050405020304" pitchFamily="18" charset="0"/>
                <a:cs typeface="Times New Roman" panose="02020603050405020304" pitchFamily="18" charset="0"/>
              </a:rPr>
              <a:t>t</a:t>
            </a:r>
            <a:r>
              <a:rPr sz="2800" spc="-40" dirty="0">
                <a:latin typeface="Times New Roman" panose="02020603050405020304" pitchFamily="18" charset="0"/>
                <a:cs typeface="Times New Roman" panose="02020603050405020304" pitchFamily="18" charset="0"/>
              </a:rPr>
              <a:t>w</a:t>
            </a:r>
            <a:r>
              <a:rPr sz="2800" spc="-5" dirty="0">
                <a:latin typeface="Times New Roman" panose="02020603050405020304" pitchFamily="18" charset="0"/>
                <a:cs typeface="Times New Roman" panose="02020603050405020304" pitchFamily="18" charset="0"/>
              </a:rPr>
              <a:t>e</a:t>
            </a:r>
            <a:r>
              <a:rPr sz="2800" spc="-25" dirty="0">
                <a:latin typeface="Times New Roman" panose="02020603050405020304" pitchFamily="18" charset="0"/>
                <a:cs typeface="Times New Roman" panose="02020603050405020304" pitchFamily="18" charset="0"/>
              </a:rPr>
              <a:t>e</a:t>
            </a:r>
            <a:r>
              <a:rPr sz="2800" dirty="0">
                <a:latin typeface="Times New Roman" panose="02020603050405020304" pitchFamily="18" charset="0"/>
                <a:cs typeface="Times New Roman" panose="02020603050405020304" pitchFamily="18" charset="0"/>
              </a:rPr>
              <a:t>n </a:t>
            </a:r>
            <a:r>
              <a:rPr sz="2800" spc="-15" dirty="0">
                <a:latin typeface="Times New Roman" panose="02020603050405020304" pitchFamily="18" charset="0"/>
                <a:cs typeface="Times New Roman" panose="02020603050405020304" pitchFamily="18" charset="0"/>
              </a:rPr>
              <a:t>r</a:t>
            </a:r>
            <a:r>
              <a:rPr sz="2800" spc="-20" dirty="0">
                <a:latin typeface="Times New Roman" panose="02020603050405020304" pitchFamily="18" charset="0"/>
                <a:cs typeface="Times New Roman" panose="02020603050405020304" pitchFamily="18" charset="0"/>
              </a:rPr>
              <a:t>e</a:t>
            </a:r>
            <a:r>
              <a:rPr sz="2800" spc="-5" dirty="0">
                <a:latin typeface="Times New Roman" panose="02020603050405020304" pitchFamily="18" charset="0"/>
                <a:cs typeface="Times New Roman" panose="02020603050405020304" pitchFamily="18" charset="0"/>
              </a:rPr>
              <a:t>q</a:t>
            </a:r>
            <a:r>
              <a:rPr sz="2800" spc="-25" dirty="0">
                <a:latin typeface="Times New Roman" panose="02020603050405020304" pitchFamily="18" charset="0"/>
                <a:cs typeface="Times New Roman" panose="02020603050405020304" pitchFamily="18" charset="0"/>
              </a:rPr>
              <a:t>u</a:t>
            </a:r>
            <a:r>
              <a:rPr sz="2800" spc="-20" dirty="0">
                <a:latin typeface="Times New Roman" panose="02020603050405020304" pitchFamily="18" charset="0"/>
                <a:cs typeface="Times New Roman" panose="02020603050405020304" pitchFamily="18" charset="0"/>
              </a:rPr>
              <a:t>i</a:t>
            </a:r>
            <a:r>
              <a:rPr sz="2800" dirty="0">
                <a:latin typeface="Times New Roman" panose="02020603050405020304" pitchFamily="18" charset="0"/>
                <a:cs typeface="Times New Roman" panose="02020603050405020304" pitchFamily="18" charset="0"/>
              </a:rPr>
              <a:t>r</a:t>
            </a:r>
            <a:r>
              <a:rPr sz="2800" spc="-20" dirty="0">
                <a:latin typeface="Times New Roman" panose="02020603050405020304" pitchFamily="18" charset="0"/>
                <a:cs typeface="Times New Roman" panose="02020603050405020304" pitchFamily="18" charset="0"/>
              </a:rPr>
              <a:t>e</a:t>
            </a:r>
            <a:r>
              <a:rPr sz="2800" spc="-15" dirty="0">
                <a:latin typeface="Times New Roman" panose="02020603050405020304" pitchFamily="18" charset="0"/>
                <a:cs typeface="Times New Roman" panose="02020603050405020304" pitchFamily="18" charset="0"/>
              </a:rPr>
              <a:t>m</a:t>
            </a:r>
            <a:r>
              <a:rPr sz="2800" spc="-5" dirty="0">
                <a:latin typeface="Times New Roman" panose="02020603050405020304" pitchFamily="18" charset="0"/>
                <a:cs typeface="Times New Roman" panose="02020603050405020304" pitchFamily="18" charset="0"/>
              </a:rPr>
              <a:t>e</a:t>
            </a:r>
            <a:r>
              <a:rPr sz="2800" spc="-25" dirty="0">
                <a:latin typeface="Times New Roman" panose="02020603050405020304" pitchFamily="18" charset="0"/>
                <a:cs typeface="Times New Roman" panose="02020603050405020304" pitchFamily="18" charset="0"/>
              </a:rPr>
              <a:t>n</a:t>
            </a:r>
            <a:r>
              <a:rPr sz="2800" spc="-15" dirty="0">
                <a:latin typeface="Times New Roman" panose="02020603050405020304" pitchFamily="18" charset="0"/>
                <a:cs typeface="Times New Roman" panose="02020603050405020304" pitchFamily="18" charset="0"/>
              </a:rPr>
              <a:t>t</a:t>
            </a:r>
            <a:r>
              <a:rPr sz="2800" dirty="0">
                <a:latin typeface="Times New Roman" panose="02020603050405020304" pitchFamily="18" charset="0"/>
                <a:cs typeface="Times New Roman" panose="02020603050405020304" pitchFamily="18" charset="0"/>
              </a:rPr>
              <a:t>s </a:t>
            </a:r>
            <a:r>
              <a:rPr sz="2800" spc="204" dirty="0">
                <a:latin typeface="Times New Roman" panose="02020603050405020304" pitchFamily="18" charset="0"/>
                <a:cs typeface="Times New Roman" panose="02020603050405020304" pitchFamily="18" charset="0"/>
              </a:rPr>
              <a:t> </a:t>
            </a:r>
            <a:r>
              <a:rPr sz="2800" spc="5" dirty="0">
                <a:latin typeface="Times New Roman" panose="02020603050405020304" pitchFamily="18" charset="0"/>
                <a:cs typeface="Times New Roman" panose="02020603050405020304" pitchFamily="18" charset="0"/>
              </a:rPr>
              <a:t>i</a:t>
            </a:r>
            <a:r>
              <a:rPr sz="2800" dirty="0">
                <a:latin typeface="Times New Roman" panose="02020603050405020304" pitchFamily="18" charset="0"/>
                <a:cs typeface="Times New Roman" panose="02020603050405020304" pitchFamily="18" charset="0"/>
              </a:rPr>
              <a:t>n </a:t>
            </a:r>
            <a:r>
              <a:rPr sz="2800" spc="210" dirty="0">
                <a:latin typeface="Times New Roman" panose="02020603050405020304" pitchFamily="18" charset="0"/>
                <a:cs typeface="Times New Roman" panose="02020603050405020304" pitchFamily="18" charset="0"/>
              </a:rPr>
              <a:t> </a:t>
            </a:r>
            <a:r>
              <a:rPr sz="2800" dirty="0">
                <a:latin typeface="Times New Roman" panose="02020603050405020304" pitchFamily="18" charset="0"/>
                <a:cs typeface="Times New Roman" panose="02020603050405020304" pitchFamily="18" charset="0"/>
              </a:rPr>
              <a:t>the </a:t>
            </a:r>
            <a:r>
              <a:rPr sz="2800" spc="204" dirty="0">
                <a:latin typeface="Times New Roman" panose="02020603050405020304" pitchFamily="18" charset="0"/>
                <a:cs typeface="Times New Roman" panose="02020603050405020304" pitchFamily="18" charset="0"/>
              </a:rPr>
              <a:t> </a:t>
            </a:r>
            <a:r>
              <a:rPr sz="2800" dirty="0">
                <a:latin typeface="Times New Roman" panose="02020603050405020304" pitchFamily="18" charset="0"/>
                <a:cs typeface="Times New Roman" panose="02020603050405020304" pitchFamily="18" charset="0"/>
              </a:rPr>
              <a:t>s</a:t>
            </a:r>
            <a:r>
              <a:rPr sz="2800" spc="-20" dirty="0">
                <a:latin typeface="Times New Roman" panose="02020603050405020304" pitchFamily="18" charset="0"/>
                <a:cs typeface="Times New Roman" panose="02020603050405020304" pitchFamily="18" charset="0"/>
              </a:rPr>
              <a:t>o</a:t>
            </a:r>
            <a:r>
              <a:rPr sz="2800" spc="-15" dirty="0">
                <a:latin typeface="Times New Roman" panose="02020603050405020304" pitchFamily="18" charset="0"/>
                <a:cs typeface="Times New Roman" panose="02020603050405020304" pitchFamily="18" charset="0"/>
              </a:rPr>
              <a:t>f</a:t>
            </a:r>
            <a:r>
              <a:rPr sz="2800" dirty="0">
                <a:latin typeface="Times New Roman" panose="02020603050405020304" pitchFamily="18" charset="0"/>
                <a:cs typeface="Times New Roman" panose="02020603050405020304" pitchFamily="18" charset="0"/>
              </a:rPr>
              <a:t>t</a:t>
            </a:r>
            <a:r>
              <a:rPr sz="2800" spc="-40" dirty="0">
                <a:latin typeface="Times New Roman" panose="02020603050405020304" pitchFamily="18" charset="0"/>
                <a:cs typeface="Times New Roman" panose="02020603050405020304" pitchFamily="18" charset="0"/>
              </a:rPr>
              <a:t>w</a:t>
            </a:r>
            <a:r>
              <a:rPr sz="2800" spc="-5" dirty="0">
                <a:latin typeface="Times New Roman" panose="02020603050405020304" pitchFamily="18" charset="0"/>
                <a:cs typeface="Times New Roman" panose="02020603050405020304" pitchFamily="18" charset="0"/>
              </a:rPr>
              <a:t>a</a:t>
            </a:r>
            <a:r>
              <a:rPr sz="2800" spc="5" dirty="0">
                <a:latin typeface="Times New Roman" panose="02020603050405020304" pitchFamily="18" charset="0"/>
                <a:cs typeface="Times New Roman" panose="02020603050405020304" pitchFamily="18" charset="0"/>
              </a:rPr>
              <a:t>r</a:t>
            </a:r>
            <a:r>
              <a:rPr sz="2800" dirty="0">
                <a:latin typeface="Times New Roman" panose="02020603050405020304" pitchFamily="18" charset="0"/>
                <a:cs typeface="Times New Roman" panose="02020603050405020304" pitchFamily="18" charset="0"/>
              </a:rPr>
              <a:t>e  </a:t>
            </a:r>
            <a:r>
              <a:rPr sz="2800" spc="-225" dirty="0">
                <a:latin typeface="Times New Roman" panose="02020603050405020304" pitchFamily="18" charset="0"/>
                <a:cs typeface="Times New Roman" panose="02020603050405020304" pitchFamily="18" charset="0"/>
              </a:rPr>
              <a:t> </a:t>
            </a:r>
            <a:r>
              <a:rPr sz="2800" spc="-20" dirty="0">
                <a:latin typeface="Times New Roman" panose="02020603050405020304" pitchFamily="18" charset="0"/>
                <a:cs typeface="Times New Roman" panose="02020603050405020304" pitchFamily="18" charset="0"/>
              </a:rPr>
              <a:t>a</a:t>
            </a:r>
            <a:r>
              <a:rPr sz="2800" spc="-15" dirty="0">
                <a:latin typeface="Times New Roman" panose="02020603050405020304" pitchFamily="18" charset="0"/>
                <a:cs typeface="Times New Roman" panose="02020603050405020304" pitchFamily="18" charset="0"/>
              </a:rPr>
              <a:t>rc</a:t>
            </a:r>
            <a:r>
              <a:rPr sz="2800" spc="-20" dirty="0">
                <a:latin typeface="Times New Roman" panose="02020603050405020304" pitchFamily="18" charset="0"/>
                <a:cs typeface="Times New Roman" panose="02020603050405020304" pitchFamily="18" charset="0"/>
              </a:rPr>
              <a:t>hi</a:t>
            </a:r>
            <a:r>
              <a:rPr sz="2800" spc="-15" dirty="0">
                <a:latin typeface="Times New Roman" panose="02020603050405020304" pitchFamily="18" charset="0"/>
                <a:cs typeface="Times New Roman" panose="02020603050405020304" pitchFamily="18" charset="0"/>
              </a:rPr>
              <a:t>t</a:t>
            </a:r>
            <a:r>
              <a:rPr sz="2800" spc="-20" dirty="0">
                <a:latin typeface="Times New Roman" panose="02020603050405020304" pitchFamily="18" charset="0"/>
                <a:cs typeface="Times New Roman" panose="02020603050405020304" pitchFamily="18" charset="0"/>
              </a:rPr>
              <a:t>e</a:t>
            </a:r>
            <a:r>
              <a:rPr sz="2800" spc="-15" dirty="0">
                <a:latin typeface="Times New Roman" panose="02020603050405020304" pitchFamily="18" charset="0"/>
                <a:cs typeface="Times New Roman" panose="02020603050405020304" pitchFamily="18" charset="0"/>
              </a:rPr>
              <a:t>c</a:t>
            </a:r>
            <a:r>
              <a:rPr sz="2800" spc="-5" dirty="0">
                <a:latin typeface="Times New Roman" panose="02020603050405020304" pitchFamily="18" charset="0"/>
                <a:cs typeface="Times New Roman" panose="02020603050405020304" pitchFamily="18" charset="0"/>
              </a:rPr>
              <a:t>t</a:t>
            </a:r>
            <a:r>
              <a:rPr sz="2800" spc="-25" dirty="0">
                <a:latin typeface="Times New Roman" panose="02020603050405020304" pitchFamily="18" charset="0"/>
                <a:cs typeface="Times New Roman" panose="02020603050405020304" pitchFamily="18" charset="0"/>
              </a:rPr>
              <a:t>u</a:t>
            </a:r>
            <a:r>
              <a:rPr sz="2800" spc="-15" dirty="0">
                <a:latin typeface="Times New Roman" panose="02020603050405020304" pitchFamily="18" charset="0"/>
                <a:cs typeface="Times New Roman" panose="02020603050405020304" pitchFamily="18" charset="0"/>
              </a:rPr>
              <a:t>r</a:t>
            </a:r>
            <a:r>
              <a:rPr sz="2800" dirty="0">
                <a:latin typeface="Times New Roman" panose="02020603050405020304" pitchFamily="18" charset="0"/>
                <a:cs typeface="Times New Roman" panose="02020603050405020304" pitchFamily="18" charset="0"/>
              </a:rPr>
              <a:t>e </a:t>
            </a:r>
            <a:r>
              <a:rPr sz="2800" spc="204" dirty="0">
                <a:latin typeface="Times New Roman" panose="02020603050405020304" pitchFamily="18" charset="0"/>
                <a:cs typeface="Times New Roman" panose="02020603050405020304" pitchFamily="18" charset="0"/>
              </a:rPr>
              <a:t> </a:t>
            </a:r>
            <a:r>
              <a:rPr sz="2800" spc="-15" dirty="0">
                <a:latin typeface="Times New Roman" panose="02020603050405020304" pitchFamily="18" charset="0"/>
                <a:cs typeface="Times New Roman" panose="02020603050405020304" pitchFamily="18" charset="0"/>
              </a:rPr>
              <a:t>m</a:t>
            </a:r>
            <a:r>
              <a:rPr sz="2800" spc="-20" dirty="0">
                <a:latin typeface="Times New Roman" panose="02020603050405020304" pitchFamily="18" charset="0"/>
                <a:cs typeface="Times New Roman" panose="02020603050405020304" pitchFamily="18" charset="0"/>
              </a:rPr>
              <a:t>a</a:t>
            </a:r>
            <a:r>
              <a:rPr sz="2800" spc="-15" dirty="0">
                <a:latin typeface="Times New Roman" panose="02020603050405020304" pitchFamily="18" charset="0"/>
                <a:cs typeface="Times New Roman" panose="02020603050405020304" pitchFamily="18" charset="0"/>
              </a:rPr>
              <a:t>tc</a:t>
            </a:r>
            <a:r>
              <a:rPr sz="2800" dirty="0">
                <a:latin typeface="Times New Roman" panose="02020603050405020304" pitchFamily="18" charset="0"/>
                <a:cs typeface="Times New Roman" panose="02020603050405020304" pitchFamily="18" charset="0"/>
              </a:rPr>
              <a:t>h    </a:t>
            </a:r>
            <a:r>
              <a:rPr sz="2800" spc="-20" dirty="0">
                <a:latin typeface="Times New Roman" panose="02020603050405020304" pitchFamily="18" charset="0"/>
                <a:cs typeface="Times New Roman" panose="02020603050405020304" pitchFamily="18" charset="0"/>
              </a:rPr>
              <a:t> </a:t>
            </a:r>
            <a:r>
              <a:rPr sz="2800" dirty="0">
                <a:latin typeface="Times New Roman" panose="02020603050405020304" pitchFamily="18" charset="0"/>
                <a:cs typeface="Times New Roman" panose="02020603050405020304" pitchFamily="18" charset="0"/>
              </a:rPr>
              <a:t>the </a:t>
            </a:r>
            <a:r>
              <a:rPr sz="2800" spc="204" dirty="0">
                <a:latin typeface="Times New Roman" panose="02020603050405020304" pitchFamily="18" charset="0"/>
                <a:cs typeface="Times New Roman" panose="02020603050405020304" pitchFamily="18" charset="0"/>
              </a:rPr>
              <a:t> </a:t>
            </a:r>
            <a:r>
              <a:rPr sz="2800" spc="-20" dirty="0">
                <a:latin typeface="Times New Roman" panose="02020603050405020304" pitchFamily="18" charset="0"/>
                <a:cs typeface="Times New Roman" panose="02020603050405020304" pitchFamily="18" charset="0"/>
              </a:rPr>
              <a:t>a</a:t>
            </a:r>
            <a:r>
              <a:rPr sz="2800" spc="-15" dirty="0">
                <a:latin typeface="Times New Roman" panose="02020603050405020304" pitchFamily="18" charset="0"/>
                <a:cs typeface="Times New Roman" panose="02020603050405020304" pitchFamily="18" charset="0"/>
              </a:rPr>
              <a:t>ct</a:t>
            </a:r>
            <a:r>
              <a:rPr sz="2800" spc="-20" dirty="0">
                <a:latin typeface="Times New Roman" panose="02020603050405020304" pitchFamily="18" charset="0"/>
                <a:cs typeface="Times New Roman" panose="02020603050405020304" pitchFamily="18" charset="0"/>
              </a:rPr>
              <a:t>u</a:t>
            </a:r>
            <a:r>
              <a:rPr sz="2800" spc="-5" dirty="0">
                <a:latin typeface="Times New Roman" panose="02020603050405020304" pitchFamily="18" charset="0"/>
                <a:cs typeface="Times New Roman" panose="02020603050405020304" pitchFamily="18" charset="0"/>
              </a:rPr>
              <a:t>al </a:t>
            </a:r>
            <a:r>
              <a:rPr sz="2800" spc="-15" dirty="0">
                <a:latin typeface="Times New Roman" panose="02020603050405020304" pitchFamily="18" charset="0"/>
                <a:cs typeface="Times New Roman" panose="02020603050405020304" pitchFamily="18" charset="0"/>
              </a:rPr>
              <a:t>s</a:t>
            </a:r>
            <a:r>
              <a:rPr sz="2800" spc="-10" dirty="0">
                <a:latin typeface="Times New Roman" panose="02020603050405020304" pitchFamily="18" charset="0"/>
                <a:cs typeface="Times New Roman" panose="02020603050405020304" pitchFamily="18" charset="0"/>
              </a:rPr>
              <a:t>t</a:t>
            </a:r>
            <a:r>
              <a:rPr sz="2800" spc="-20" dirty="0">
                <a:latin typeface="Times New Roman" panose="02020603050405020304" pitchFamily="18" charset="0"/>
                <a:cs typeface="Times New Roman" panose="02020603050405020304" pitchFamily="18" charset="0"/>
              </a:rPr>
              <a:t>a</a:t>
            </a:r>
            <a:r>
              <a:rPr sz="2800" spc="-15" dirty="0">
                <a:latin typeface="Times New Roman" panose="02020603050405020304" pitchFamily="18" charset="0"/>
                <a:cs typeface="Times New Roman" panose="02020603050405020304" pitchFamily="18" charset="0"/>
              </a:rPr>
              <a:t>k</a:t>
            </a:r>
            <a:r>
              <a:rPr sz="2800" spc="-20" dirty="0">
                <a:latin typeface="Times New Roman" panose="02020603050405020304" pitchFamily="18" charset="0"/>
                <a:cs typeface="Times New Roman" panose="02020603050405020304" pitchFamily="18" charset="0"/>
              </a:rPr>
              <a:t>eholde</a:t>
            </a:r>
            <a:r>
              <a:rPr sz="2800" dirty="0">
                <a:latin typeface="Times New Roman" panose="02020603050405020304" pitchFamily="18" charset="0"/>
                <a:cs typeface="Times New Roman" panose="02020603050405020304" pitchFamily="18" charset="0"/>
              </a:rPr>
              <a:t>r</a:t>
            </a:r>
            <a:r>
              <a:rPr sz="2800" spc="75" dirty="0">
                <a:latin typeface="Times New Roman" panose="02020603050405020304" pitchFamily="18" charset="0"/>
                <a:cs typeface="Times New Roman" panose="02020603050405020304" pitchFamily="18" charset="0"/>
              </a:rPr>
              <a:t> </a:t>
            </a:r>
            <a:r>
              <a:rPr sz="2800" spc="-10" dirty="0">
                <a:latin typeface="Times New Roman" panose="02020603050405020304" pitchFamily="18" charset="0"/>
                <a:cs typeface="Times New Roman" panose="02020603050405020304" pitchFamily="18" charset="0"/>
              </a:rPr>
              <a:t>p</a:t>
            </a:r>
            <a:r>
              <a:rPr sz="2800" dirty="0">
                <a:latin typeface="Times New Roman" panose="02020603050405020304" pitchFamily="18" charset="0"/>
                <a:cs typeface="Times New Roman" panose="02020603050405020304" pitchFamily="18" charset="0"/>
              </a:rPr>
              <a:t>ri</a:t>
            </a:r>
            <a:r>
              <a:rPr sz="2800" spc="-15" dirty="0">
                <a:latin typeface="Times New Roman" panose="02020603050405020304" pitchFamily="18" charset="0"/>
                <a:cs typeface="Times New Roman" panose="02020603050405020304" pitchFamily="18" charset="0"/>
              </a:rPr>
              <a:t>o</a:t>
            </a:r>
            <a:r>
              <a:rPr sz="2800" dirty="0">
                <a:latin typeface="Times New Roman" panose="02020603050405020304" pitchFamily="18" charset="0"/>
                <a:cs typeface="Times New Roman" panose="02020603050405020304" pitchFamily="18" charset="0"/>
              </a:rPr>
              <a:t>rit</a:t>
            </a:r>
            <a:r>
              <a:rPr sz="2800" spc="-10" dirty="0">
                <a:latin typeface="Times New Roman" panose="02020603050405020304" pitchFamily="18" charset="0"/>
                <a:cs typeface="Times New Roman" panose="02020603050405020304" pitchFamily="18" charset="0"/>
              </a:rPr>
              <a:t>ie</a:t>
            </a:r>
            <a:r>
              <a:rPr sz="2800" dirty="0">
                <a:latin typeface="Times New Roman" panose="02020603050405020304" pitchFamily="18" charset="0"/>
                <a:cs typeface="Times New Roman" panose="02020603050405020304" pitchFamily="18" charset="0"/>
              </a:rPr>
              <a:t>s </a:t>
            </a:r>
            <a:r>
              <a:rPr sz="2800" spc="-10" dirty="0">
                <a:latin typeface="Times New Roman" panose="02020603050405020304" pitchFamily="18" charset="0"/>
                <a:cs typeface="Times New Roman" panose="02020603050405020304" pitchFamily="18" charset="0"/>
              </a:rPr>
              <a:t>o</a:t>
            </a:r>
            <a:r>
              <a:rPr sz="2800" dirty="0">
                <a:latin typeface="Times New Roman" panose="02020603050405020304" pitchFamily="18" charset="0"/>
                <a:cs typeface="Times New Roman" panose="02020603050405020304" pitchFamily="18" charset="0"/>
              </a:rPr>
              <a:t>f</a:t>
            </a:r>
            <a:r>
              <a:rPr sz="2800" spc="45" dirty="0">
                <a:latin typeface="Times New Roman" panose="02020603050405020304" pitchFamily="18" charset="0"/>
                <a:cs typeface="Times New Roman" panose="02020603050405020304" pitchFamily="18" charset="0"/>
              </a:rPr>
              <a:t> </a:t>
            </a:r>
            <a:r>
              <a:rPr sz="2800" dirty="0">
                <a:latin typeface="Times New Roman" panose="02020603050405020304" pitchFamily="18" charset="0"/>
                <a:cs typeface="Times New Roman" panose="02020603050405020304" pitchFamily="18" charset="0"/>
              </a:rPr>
              <a:t>th</a:t>
            </a:r>
            <a:r>
              <a:rPr sz="2800" spc="-10" dirty="0">
                <a:latin typeface="Times New Roman" panose="02020603050405020304" pitchFamily="18" charset="0"/>
                <a:cs typeface="Times New Roman" panose="02020603050405020304" pitchFamily="18" charset="0"/>
              </a:rPr>
              <a:t>e</a:t>
            </a:r>
            <a:r>
              <a:rPr sz="2800" dirty="0">
                <a:latin typeface="Times New Roman" panose="02020603050405020304" pitchFamily="18" charset="0"/>
                <a:cs typeface="Times New Roman" panose="02020603050405020304" pitchFamily="18" charset="0"/>
              </a:rPr>
              <a:t>se</a:t>
            </a:r>
            <a:r>
              <a:rPr sz="2800" spc="80" dirty="0">
                <a:latin typeface="Times New Roman" panose="02020603050405020304" pitchFamily="18" charset="0"/>
                <a:cs typeface="Times New Roman" panose="02020603050405020304" pitchFamily="18" charset="0"/>
              </a:rPr>
              <a:t> </a:t>
            </a:r>
            <a:r>
              <a:rPr sz="2800" spc="-15" dirty="0">
                <a:latin typeface="Times New Roman" panose="02020603050405020304" pitchFamily="18" charset="0"/>
                <a:cs typeface="Times New Roman" panose="02020603050405020304" pitchFamily="18" charset="0"/>
              </a:rPr>
              <a:t>r</a:t>
            </a:r>
            <a:r>
              <a:rPr sz="2800" spc="-20" dirty="0">
                <a:latin typeface="Times New Roman" panose="02020603050405020304" pitchFamily="18" charset="0"/>
                <a:cs typeface="Times New Roman" panose="02020603050405020304" pitchFamily="18" charset="0"/>
              </a:rPr>
              <a:t>equi</a:t>
            </a:r>
            <a:r>
              <a:rPr sz="2800" spc="-15" dirty="0">
                <a:latin typeface="Times New Roman" panose="02020603050405020304" pitchFamily="18" charset="0"/>
                <a:cs typeface="Times New Roman" panose="02020603050405020304" pitchFamily="18" charset="0"/>
              </a:rPr>
              <a:t>r</a:t>
            </a:r>
            <a:r>
              <a:rPr sz="2800" spc="-20" dirty="0">
                <a:latin typeface="Times New Roman" panose="02020603050405020304" pitchFamily="18" charset="0"/>
                <a:cs typeface="Times New Roman" panose="02020603050405020304" pitchFamily="18" charset="0"/>
              </a:rPr>
              <a:t>e</a:t>
            </a:r>
            <a:r>
              <a:rPr sz="2800" spc="-15" dirty="0">
                <a:latin typeface="Times New Roman" panose="02020603050405020304" pitchFamily="18" charset="0"/>
                <a:cs typeface="Times New Roman" panose="02020603050405020304" pitchFamily="18" charset="0"/>
              </a:rPr>
              <a:t>m</a:t>
            </a:r>
            <a:r>
              <a:rPr sz="2800" spc="-20" dirty="0">
                <a:latin typeface="Times New Roman" panose="02020603050405020304" pitchFamily="18" charset="0"/>
                <a:cs typeface="Times New Roman" panose="02020603050405020304" pitchFamily="18" charset="0"/>
              </a:rPr>
              <a:t>en</a:t>
            </a:r>
            <a:r>
              <a:rPr sz="2800" spc="-10" dirty="0">
                <a:latin typeface="Times New Roman" panose="02020603050405020304" pitchFamily="18" charset="0"/>
                <a:cs typeface="Times New Roman" panose="02020603050405020304" pitchFamily="18" charset="0"/>
              </a:rPr>
              <a:t>t</a:t>
            </a:r>
            <a:r>
              <a:rPr sz="2800" spc="-15" dirty="0">
                <a:latin typeface="Times New Roman" panose="02020603050405020304" pitchFamily="18" charset="0"/>
                <a:cs typeface="Times New Roman" panose="02020603050405020304" pitchFamily="18" charset="0"/>
              </a:rPr>
              <a:t>s</a:t>
            </a:r>
            <a:r>
              <a:rPr sz="2800" dirty="0">
                <a:latin typeface="Times New Roman" panose="02020603050405020304" pitchFamily="18" charset="0"/>
                <a:cs typeface="Times New Roman" panose="02020603050405020304" pitchFamily="18" charset="0"/>
              </a:rPr>
              <a:t>.</a:t>
            </a:r>
          </a:p>
          <a:p>
            <a:pPr lvl="1" algn="just">
              <a:spcBef>
                <a:spcPts val="4"/>
              </a:spcBef>
              <a:buFont typeface="MS Gothic"/>
              <a:buChar char="➢"/>
            </a:pPr>
            <a:endParaRPr sz="2800" dirty="0">
              <a:latin typeface="Times New Roman" panose="02020603050405020304" pitchFamily="18" charset="0"/>
              <a:cs typeface="Times New Roman" panose="02020603050405020304" pitchFamily="18" charset="0"/>
            </a:endParaRPr>
          </a:p>
          <a:p>
            <a:pPr marL="356870" indent="-344170" algn="just">
              <a:buFont typeface="MS Gothic"/>
              <a:buChar char="❖"/>
              <a:tabLst>
                <a:tab pos="357505" algn="l"/>
              </a:tabLst>
            </a:pPr>
            <a:r>
              <a:rPr sz="2800" dirty="0">
                <a:solidFill>
                  <a:srgbClr val="FF0000"/>
                </a:solidFill>
                <a:latin typeface="Times New Roman" panose="02020603050405020304" pitchFamily="18" charset="0"/>
                <a:cs typeface="Times New Roman" panose="02020603050405020304" pitchFamily="18" charset="0"/>
              </a:rPr>
              <a:t>E</a:t>
            </a:r>
            <a:r>
              <a:rPr sz="2800" spc="-10" dirty="0">
                <a:solidFill>
                  <a:srgbClr val="FF0000"/>
                </a:solidFill>
                <a:latin typeface="Times New Roman" panose="02020603050405020304" pitchFamily="18" charset="0"/>
                <a:cs typeface="Times New Roman" panose="02020603050405020304" pitchFamily="18" charset="0"/>
              </a:rPr>
              <a:t>x</a:t>
            </a:r>
            <a:r>
              <a:rPr sz="2800" spc="-5" dirty="0">
                <a:solidFill>
                  <a:srgbClr val="FF0000"/>
                </a:solidFill>
                <a:latin typeface="Times New Roman" panose="02020603050405020304" pitchFamily="18" charset="0"/>
                <a:cs typeface="Times New Roman" panose="02020603050405020304" pitchFamily="18" charset="0"/>
              </a:rPr>
              <a:t>pe</a:t>
            </a:r>
            <a:r>
              <a:rPr sz="2800" spc="5" dirty="0">
                <a:solidFill>
                  <a:srgbClr val="FF0000"/>
                </a:solidFill>
                <a:latin typeface="Times New Roman" panose="02020603050405020304" pitchFamily="18" charset="0"/>
                <a:cs typeface="Times New Roman" panose="02020603050405020304" pitchFamily="18" charset="0"/>
              </a:rPr>
              <a:t>r</a:t>
            </a:r>
            <a:r>
              <a:rPr sz="2800" spc="-5" dirty="0">
                <a:solidFill>
                  <a:srgbClr val="FF0000"/>
                </a:solidFill>
                <a:latin typeface="Times New Roman" panose="02020603050405020304" pitchFamily="18" charset="0"/>
                <a:cs typeface="Times New Roman" panose="02020603050405020304" pitchFamily="18" charset="0"/>
              </a:rPr>
              <a:t>t</a:t>
            </a:r>
            <a:r>
              <a:rPr sz="2800" spc="-10" dirty="0">
                <a:solidFill>
                  <a:srgbClr val="FF0000"/>
                </a:solidFill>
                <a:latin typeface="Times New Roman" panose="02020603050405020304" pitchFamily="18" charset="0"/>
                <a:cs typeface="Times New Roman" panose="02020603050405020304" pitchFamily="18" charset="0"/>
              </a:rPr>
              <a:t>-</a:t>
            </a:r>
            <a:r>
              <a:rPr sz="2800" spc="-15" dirty="0">
                <a:solidFill>
                  <a:srgbClr val="FF0000"/>
                </a:solidFill>
                <a:latin typeface="Times New Roman" panose="02020603050405020304" pitchFamily="18" charset="0"/>
                <a:cs typeface="Times New Roman" panose="02020603050405020304" pitchFamily="18" charset="0"/>
              </a:rPr>
              <a:t>ba</a:t>
            </a:r>
            <a:r>
              <a:rPr sz="2800" dirty="0">
                <a:solidFill>
                  <a:srgbClr val="FF0000"/>
                </a:solidFill>
                <a:latin typeface="Times New Roman" panose="02020603050405020304" pitchFamily="18" charset="0"/>
                <a:cs typeface="Times New Roman" panose="02020603050405020304" pitchFamily="18" charset="0"/>
              </a:rPr>
              <a:t>s</a:t>
            </a:r>
            <a:r>
              <a:rPr sz="2800" spc="-20" dirty="0">
                <a:solidFill>
                  <a:srgbClr val="FF0000"/>
                </a:solidFill>
                <a:latin typeface="Times New Roman" panose="02020603050405020304" pitchFamily="18" charset="0"/>
                <a:cs typeface="Times New Roman" panose="02020603050405020304" pitchFamily="18" charset="0"/>
              </a:rPr>
              <a:t>e</a:t>
            </a:r>
            <a:r>
              <a:rPr sz="2800" dirty="0">
                <a:solidFill>
                  <a:srgbClr val="FF0000"/>
                </a:solidFill>
                <a:latin typeface="Times New Roman" panose="02020603050405020304" pitchFamily="18" charset="0"/>
                <a:cs typeface="Times New Roman" panose="02020603050405020304" pitchFamily="18" charset="0"/>
              </a:rPr>
              <a:t>d</a:t>
            </a:r>
            <a:r>
              <a:rPr sz="2800" spc="-100" dirty="0">
                <a:solidFill>
                  <a:srgbClr val="FF0000"/>
                </a:solidFill>
                <a:latin typeface="Times New Roman" panose="02020603050405020304" pitchFamily="18" charset="0"/>
                <a:cs typeface="Times New Roman" panose="02020603050405020304" pitchFamily="18" charset="0"/>
              </a:rPr>
              <a:t> </a:t>
            </a:r>
            <a:r>
              <a:rPr sz="2800" dirty="0">
                <a:solidFill>
                  <a:srgbClr val="FF0000"/>
                </a:solidFill>
                <a:latin typeface="Times New Roman" panose="02020603050405020304" pitchFamily="18" charset="0"/>
                <a:cs typeface="Times New Roman" panose="02020603050405020304" pitchFamily="18" charset="0"/>
              </a:rPr>
              <a:t>As</a:t>
            </a:r>
            <a:r>
              <a:rPr sz="2800" spc="5" dirty="0">
                <a:solidFill>
                  <a:srgbClr val="FF0000"/>
                </a:solidFill>
                <a:latin typeface="Times New Roman" panose="02020603050405020304" pitchFamily="18" charset="0"/>
                <a:cs typeface="Times New Roman" panose="02020603050405020304" pitchFamily="18" charset="0"/>
              </a:rPr>
              <a:t>s</a:t>
            </a:r>
            <a:r>
              <a:rPr sz="2800" spc="-5" dirty="0">
                <a:solidFill>
                  <a:srgbClr val="FF0000"/>
                </a:solidFill>
                <a:latin typeface="Times New Roman" panose="02020603050405020304" pitchFamily="18" charset="0"/>
                <a:cs typeface="Times New Roman" panose="02020603050405020304" pitchFamily="18" charset="0"/>
              </a:rPr>
              <a:t>e</a:t>
            </a:r>
            <a:r>
              <a:rPr sz="2800" spc="5" dirty="0">
                <a:solidFill>
                  <a:srgbClr val="FF0000"/>
                </a:solidFill>
                <a:latin typeface="Times New Roman" panose="02020603050405020304" pitchFamily="18" charset="0"/>
                <a:cs typeface="Times New Roman" panose="02020603050405020304" pitchFamily="18" charset="0"/>
              </a:rPr>
              <a:t>s</a:t>
            </a:r>
            <a:r>
              <a:rPr sz="2800" dirty="0">
                <a:solidFill>
                  <a:srgbClr val="FF0000"/>
                </a:solidFill>
                <a:latin typeface="Times New Roman" panose="02020603050405020304" pitchFamily="18" charset="0"/>
                <a:cs typeface="Times New Roman" panose="02020603050405020304" pitchFamily="18" charset="0"/>
              </a:rPr>
              <a:t>sme</a:t>
            </a:r>
            <a:r>
              <a:rPr sz="2800" spc="-15" dirty="0">
                <a:solidFill>
                  <a:srgbClr val="FF0000"/>
                </a:solidFill>
                <a:latin typeface="Times New Roman" panose="02020603050405020304" pitchFamily="18" charset="0"/>
                <a:cs typeface="Times New Roman" panose="02020603050405020304" pitchFamily="18" charset="0"/>
              </a:rPr>
              <a:t>n</a:t>
            </a:r>
            <a:r>
              <a:rPr lang="en-US" sz="2800" spc="-15" dirty="0">
                <a:solidFill>
                  <a:srgbClr val="FF0000"/>
                </a:solidFill>
                <a:latin typeface="Times New Roman" panose="02020603050405020304" pitchFamily="18" charset="0"/>
                <a:cs typeface="Times New Roman" panose="02020603050405020304" pitchFamily="18" charset="0"/>
              </a:rPr>
              <a:t>t </a:t>
            </a:r>
            <a:r>
              <a:rPr sz="2800" dirty="0">
                <a:latin typeface="Times New Roman" panose="02020603050405020304" pitchFamily="18" charset="0"/>
                <a:cs typeface="Times New Roman" panose="02020603050405020304" pitchFamily="18" charset="0"/>
              </a:rPr>
              <a:t>a</a:t>
            </a:r>
            <a:r>
              <a:rPr sz="2800" spc="35" dirty="0">
                <a:latin typeface="Times New Roman" panose="02020603050405020304" pitchFamily="18" charset="0"/>
                <a:cs typeface="Times New Roman" panose="02020603050405020304" pitchFamily="18" charset="0"/>
              </a:rPr>
              <a:t> </a:t>
            </a:r>
            <a:r>
              <a:rPr sz="2800" dirty="0">
                <a:latin typeface="Times New Roman" panose="02020603050405020304" pitchFamily="18" charset="0"/>
                <a:cs typeface="Times New Roman" panose="02020603050405020304" pitchFamily="18" charset="0"/>
              </a:rPr>
              <a:t>te</a:t>
            </a:r>
            <a:r>
              <a:rPr sz="2800" spc="-10" dirty="0">
                <a:latin typeface="Times New Roman" panose="02020603050405020304" pitchFamily="18" charset="0"/>
                <a:cs typeface="Times New Roman" panose="02020603050405020304" pitchFamily="18" charset="0"/>
              </a:rPr>
              <a:t>a</a:t>
            </a:r>
            <a:r>
              <a:rPr sz="2800" dirty="0">
                <a:latin typeface="Times New Roman" panose="02020603050405020304" pitchFamily="18" charset="0"/>
                <a:cs typeface="Times New Roman" panose="02020603050405020304" pitchFamily="18" charset="0"/>
              </a:rPr>
              <a:t>m</a:t>
            </a:r>
            <a:r>
              <a:rPr sz="2800" spc="30" dirty="0">
                <a:latin typeface="Times New Roman" panose="02020603050405020304" pitchFamily="18" charset="0"/>
                <a:cs typeface="Times New Roman" panose="02020603050405020304" pitchFamily="18" charset="0"/>
              </a:rPr>
              <a:t> </a:t>
            </a:r>
            <a:r>
              <a:rPr sz="2800" spc="-15" dirty="0">
                <a:latin typeface="Times New Roman" panose="02020603050405020304" pitchFamily="18" charset="0"/>
                <a:cs typeface="Times New Roman" panose="02020603050405020304" pitchFamily="18" charset="0"/>
              </a:rPr>
              <a:t>o</a:t>
            </a:r>
            <a:r>
              <a:rPr sz="2800" spc="-5" dirty="0">
                <a:latin typeface="Times New Roman" panose="02020603050405020304" pitchFamily="18" charset="0"/>
                <a:cs typeface="Times New Roman" panose="02020603050405020304" pitchFamily="18" charset="0"/>
              </a:rPr>
              <a:t>f</a:t>
            </a:r>
            <a:r>
              <a:rPr sz="2800" spc="25" dirty="0">
                <a:latin typeface="Times New Roman" panose="02020603050405020304" pitchFamily="18" charset="0"/>
                <a:cs typeface="Times New Roman" panose="02020603050405020304" pitchFamily="18" charset="0"/>
              </a:rPr>
              <a:t> </a:t>
            </a:r>
            <a:r>
              <a:rPr sz="2800" spc="-5" dirty="0">
                <a:latin typeface="Times New Roman" panose="02020603050405020304" pitchFamily="18" charset="0"/>
                <a:cs typeface="Times New Roman" panose="02020603050405020304" pitchFamily="18" charset="0"/>
              </a:rPr>
              <a:t>e</a:t>
            </a:r>
            <a:r>
              <a:rPr sz="2800" spc="-20" dirty="0">
                <a:latin typeface="Times New Roman" panose="02020603050405020304" pitchFamily="18" charset="0"/>
                <a:cs typeface="Times New Roman" panose="02020603050405020304" pitchFamily="18" charset="0"/>
              </a:rPr>
              <a:t>x</a:t>
            </a:r>
            <a:r>
              <a:rPr sz="2800" spc="-5" dirty="0">
                <a:latin typeface="Times New Roman" panose="02020603050405020304" pitchFamily="18" charset="0"/>
                <a:cs typeface="Times New Roman" panose="02020603050405020304" pitchFamily="18" charset="0"/>
              </a:rPr>
              <a:t>p</a:t>
            </a:r>
            <a:r>
              <a:rPr sz="2800" spc="-10" dirty="0">
                <a:latin typeface="Times New Roman" panose="02020603050405020304" pitchFamily="18" charset="0"/>
                <a:cs typeface="Times New Roman" panose="02020603050405020304" pitchFamily="18" charset="0"/>
              </a:rPr>
              <a:t>e</a:t>
            </a:r>
            <a:r>
              <a:rPr sz="2800" dirty="0">
                <a:latin typeface="Times New Roman" panose="02020603050405020304" pitchFamily="18" charset="0"/>
                <a:cs typeface="Times New Roman" panose="02020603050405020304" pitchFamily="18" charset="0"/>
              </a:rPr>
              <a:t>ri</a:t>
            </a:r>
            <a:r>
              <a:rPr sz="2800" spc="-10" dirty="0">
                <a:latin typeface="Times New Roman" panose="02020603050405020304" pitchFamily="18" charset="0"/>
                <a:cs typeface="Times New Roman" panose="02020603050405020304" pitchFamily="18" charset="0"/>
              </a:rPr>
              <a:t>e</a:t>
            </a:r>
            <a:r>
              <a:rPr sz="2800" spc="-5" dirty="0">
                <a:latin typeface="Times New Roman" panose="02020603050405020304" pitchFamily="18" charset="0"/>
                <a:cs typeface="Times New Roman" panose="02020603050405020304" pitchFamily="18" charset="0"/>
              </a:rPr>
              <a:t>nc</a:t>
            </a:r>
            <a:r>
              <a:rPr sz="2800" spc="-10" dirty="0">
                <a:latin typeface="Times New Roman" panose="02020603050405020304" pitchFamily="18" charset="0"/>
                <a:cs typeface="Times New Roman" panose="02020603050405020304" pitchFamily="18" charset="0"/>
              </a:rPr>
              <a:t>e</a:t>
            </a:r>
            <a:r>
              <a:rPr sz="2800" dirty="0">
                <a:latin typeface="Times New Roman" panose="02020603050405020304" pitchFamily="18" charset="0"/>
                <a:cs typeface="Times New Roman" panose="02020603050405020304" pitchFamily="18" charset="0"/>
              </a:rPr>
              <a:t>d</a:t>
            </a:r>
            <a:r>
              <a:rPr sz="2800" spc="35" dirty="0">
                <a:latin typeface="Times New Roman" panose="02020603050405020304" pitchFamily="18" charset="0"/>
                <a:cs typeface="Times New Roman" panose="02020603050405020304" pitchFamily="18" charset="0"/>
              </a:rPr>
              <a:t> </a:t>
            </a:r>
            <a:r>
              <a:rPr sz="2800" spc="-5" dirty="0">
                <a:latin typeface="Times New Roman" panose="02020603050405020304" pitchFamily="18" charset="0"/>
                <a:cs typeface="Times New Roman" panose="02020603050405020304" pitchFamily="18" charset="0"/>
              </a:rPr>
              <a:t>arc</a:t>
            </a:r>
            <a:r>
              <a:rPr sz="2800" spc="-10" dirty="0">
                <a:latin typeface="Times New Roman" panose="02020603050405020304" pitchFamily="18" charset="0"/>
                <a:cs typeface="Times New Roman" panose="02020603050405020304" pitchFamily="18" charset="0"/>
              </a:rPr>
              <a:t>h</a:t>
            </a:r>
            <a:r>
              <a:rPr sz="2800" spc="-15" dirty="0">
                <a:latin typeface="Times New Roman" panose="02020603050405020304" pitchFamily="18" charset="0"/>
                <a:cs typeface="Times New Roman" panose="02020603050405020304" pitchFamily="18" charset="0"/>
              </a:rPr>
              <a:t>itect</a:t>
            </a:r>
            <a:r>
              <a:rPr sz="2800" spc="-10" dirty="0">
                <a:latin typeface="Times New Roman" panose="02020603050405020304" pitchFamily="18" charset="0"/>
                <a:cs typeface="Times New Roman" panose="02020603050405020304" pitchFamily="18" charset="0"/>
              </a:rPr>
              <a:t>s</a:t>
            </a:r>
            <a:r>
              <a:rPr sz="2800" spc="5" dirty="0">
                <a:latin typeface="Times New Roman" panose="02020603050405020304" pitchFamily="18" charset="0"/>
                <a:cs typeface="Times New Roman" panose="02020603050405020304" pitchFamily="18" charset="0"/>
              </a:rPr>
              <a:t> </a:t>
            </a:r>
            <a:r>
              <a:rPr sz="2800" spc="-5" dirty="0">
                <a:latin typeface="Times New Roman" panose="02020603050405020304" pitchFamily="18" charset="0"/>
                <a:cs typeface="Times New Roman" panose="02020603050405020304" pitchFamily="18" charset="0"/>
              </a:rPr>
              <a:t>a</a:t>
            </a:r>
            <a:r>
              <a:rPr sz="2800" spc="-10" dirty="0">
                <a:latin typeface="Times New Roman" panose="02020603050405020304" pitchFamily="18" charset="0"/>
                <a:cs typeface="Times New Roman" panose="02020603050405020304" pitchFamily="18" charset="0"/>
              </a:rPr>
              <a:t>n</a:t>
            </a:r>
            <a:r>
              <a:rPr sz="2800" dirty="0">
                <a:latin typeface="Times New Roman" panose="02020603050405020304" pitchFamily="18" charset="0"/>
                <a:cs typeface="Times New Roman" panose="02020603050405020304" pitchFamily="18" charset="0"/>
              </a:rPr>
              <a:t>d</a:t>
            </a:r>
            <a:r>
              <a:rPr sz="2800" spc="35" dirty="0">
                <a:latin typeface="Times New Roman" panose="02020603050405020304" pitchFamily="18" charset="0"/>
                <a:cs typeface="Times New Roman" panose="02020603050405020304" pitchFamily="18" charset="0"/>
              </a:rPr>
              <a:t> </a:t>
            </a:r>
            <a:r>
              <a:rPr sz="2800" spc="-5" dirty="0">
                <a:latin typeface="Times New Roman" panose="02020603050405020304" pitchFamily="18" charset="0"/>
                <a:cs typeface="Times New Roman" panose="02020603050405020304" pitchFamily="18" charset="0"/>
              </a:rPr>
              <a:t>d</a:t>
            </a:r>
            <a:r>
              <a:rPr sz="2800" spc="-10" dirty="0">
                <a:latin typeface="Times New Roman" panose="02020603050405020304" pitchFamily="18" charset="0"/>
                <a:cs typeface="Times New Roman" panose="02020603050405020304" pitchFamily="18" charset="0"/>
              </a:rPr>
              <a:t>e</a:t>
            </a:r>
            <a:r>
              <a:rPr sz="2800" dirty="0">
                <a:latin typeface="Times New Roman" panose="02020603050405020304" pitchFamily="18" charset="0"/>
                <a:cs typeface="Times New Roman" panose="02020603050405020304" pitchFamily="18" charset="0"/>
              </a:rPr>
              <a:t>si</a:t>
            </a:r>
            <a:r>
              <a:rPr sz="2800" spc="-10" dirty="0">
                <a:latin typeface="Times New Roman" panose="02020603050405020304" pitchFamily="18" charset="0"/>
                <a:cs typeface="Times New Roman" panose="02020603050405020304" pitchFamily="18" charset="0"/>
              </a:rPr>
              <a:t>g</a:t>
            </a:r>
            <a:r>
              <a:rPr sz="2800" spc="-5" dirty="0">
                <a:latin typeface="Times New Roman" panose="02020603050405020304" pitchFamily="18" charset="0"/>
                <a:cs typeface="Times New Roman" panose="02020603050405020304" pitchFamily="18" charset="0"/>
              </a:rPr>
              <a:t>n</a:t>
            </a:r>
            <a:r>
              <a:rPr sz="2800" spc="-10" dirty="0">
                <a:latin typeface="Times New Roman" panose="02020603050405020304" pitchFamily="18" charset="0"/>
                <a:cs typeface="Times New Roman" panose="02020603050405020304" pitchFamily="18" charset="0"/>
              </a:rPr>
              <a:t>e</a:t>
            </a:r>
            <a:r>
              <a:rPr sz="2800" dirty="0">
                <a:latin typeface="Times New Roman" panose="02020603050405020304" pitchFamily="18" charset="0"/>
                <a:cs typeface="Times New Roman" panose="02020603050405020304" pitchFamily="18" charset="0"/>
              </a:rPr>
              <a:t>rs</a:t>
            </a:r>
          </a:p>
          <a:p>
            <a:pPr algn="just">
              <a:spcBef>
                <a:spcPts val="36"/>
              </a:spcBef>
            </a:pPr>
            <a:endParaRPr sz="2800" dirty="0">
              <a:latin typeface="Times New Roman" panose="02020603050405020304" pitchFamily="18" charset="0"/>
              <a:cs typeface="Times New Roman" panose="02020603050405020304" pitchFamily="18" charset="0"/>
            </a:endParaRPr>
          </a:p>
          <a:p>
            <a:pPr marL="356870" indent="-344170" algn="just">
              <a:buFont typeface="MS Gothic"/>
              <a:buChar char="❖"/>
              <a:tabLst>
                <a:tab pos="357505" algn="l"/>
              </a:tabLst>
            </a:pPr>
            <a:r>
              <a:rPr sz="2800" dirty="0">
                <a:solidFill>
                  <a:srgbClr val="FF0000"/>
                </a:solidFill>
                <a:latin typeface="Times New Roman" panose="02020603050405020304" pitchFamily="18" charset="0"/>
                <a:cs typeface="Times New Roman" panose="02020603050405020304" pitchFamily="18" charset="0"/>
              </a:rPr>
              <a:t>Quali</a:t>
            </a:r>
            <a:r>
              <a:rPr sz="2800" spc="-15" dirty="0">
                <a:solidFill>
                  <a:srgbClr val="FF0000"/>
                </a:solidFill>
                <a:latin typeface="Times New Roman" panose="02020603050405020304" pitchFamily="18" charset="0"/>
                <a:cs typeface="Times New Roman" panose="02020603050405020304" pitchFamily="18" charset="0"/>
              </a:rPr>
              <a:t>t</a:t>
            </a:r>
            <a:r>
              <a:rPr sz="2800" spc="-10" dirty="0">
                <a:solidFill>
                  <a:srgbClr val="FF0000"/>
                </a:solidFill>
                <a:latin typeface="Times New Roman" panose="02020603050405020304" pitchFamily="18" charset="0"/>
                <a:cs typeface="Times New Roman" panose="02020603050405020304" pitchFamily="18" charset="0"/>
              </a:rPr>
              <a:t>y-A</a:t>
            </a:r>
            <a:r>
              <a:rPr sz="2800" spc="-20" dirty="0">
                <a:solidFill>
                  <a:srgbClr val="FF0000"/>
                </a:solidFill>
                <a:latin typeface="Times New Roman" panose="02020603050405020304" pitchFamily="18" charset="0"/>
                <a:cs typeface="Times New Roman" panose="02020603050405020304" pitchFamily="18" charset="0"/>
              </a:rPr>
              <a:t>tt</a:t>
            </a:r>
            <a:r>
              <a:rPr sz="2800" spc="-10" dirty="0">
                <a:solidFill>
                  <a:srgbClr val="FF0000"/>
                </a:solidFill>
                <a:latin typeface="Times New Roman" panose="02020603050405020304" pitchFamily="18" charset="0"/>
                <a:cs typeface="Times New Roman" panose="02020603050405020304" pitchFamily="18" charset="0"/>
              </a:rPr>
              <a:t>r</a:t>
            </a:r>
            <a:r>
              <a:rPr sz="2800" spc="-5" dirty="0">
                <a:solidFill>
                  <a:srgbClr val="FF0000"/>
                </a:solidFill>
                <a:latin typeface="Times New Roman" panose="02020603050405020304" pitchFamily="18" charset="0"/>
                <a:cs typeface="Times New Roman" panose="02020603050405020304" pitchFamily="18" charset="0"/>
              </a:rPr>
              <a:t>ib</a:t>
            </a:r>
            <a:r>
              <a:rPr sz="2800" spc="-15" dirty="0">
                <a:solidFill>
                  <a:srgbClr val="FF0000"/>
                </a:solidFill>
                <a:latin typeface="Times New Roman" panose="02020603050405020304" pitchFamily="18" charset="0"/>
                <a:cs typeface="Times New Roman" panose="02020603050405020304" pitchFamily="18" charset="0"/>
              </a:rPr>
              <a:t>u</a:t>
            </a:r>
            <a:r>
              <a:rPr sz="2800" spc="-20" dirty="0">
                <a:solidFill>
                  <a:srgbClr val="FF0000"/>
                </a:solidFill>
                <a:latin typeface="Times New Roman" panose="02020603050405020304" pitchFamily="18" charset="0"/>
                <a:cs typeface="Times New Roman" panose="02020603050405020304" pitchFamily="18" charset="0"/>
              </a:rPr>
              <a:t>t</a:t>
            </a:r>
            <a:r>
              <a:rPr sz="2800" dirty="0">
                <a:solidFill>
                  <a:srgbClr val="FF0000"/>
                </a:solidFill>
                <a:latin typeface="Times New Roman" panose="02020603050405020304" pitchFamily="18" charset="0"/>
                <a:cs typeface="Times New Roman" panose="02020603050405020304" pitchFamily="18" charset="0"/>
              </a:rPr>
              <a:t>e Orie</a:t>
            </a:r>
            <a:r>
              <a:rPr sz="2800" spc="-15" dirty="0">
                <a:solidFill>
                  <a:srgbClr val="FF0000"/>
                </a:solidFill>
                <a:latin typeface="Times New Roman" panose="02020603050405020304" pitchFamily="18" charset="0"/>
                <a:cs typeface="Times New Roman" panose="02020603050405020304" pitchFamily="18" charset="0"/>
              </a:rPr>
              <a:t>n</a:t>
            </a:r>
            <a:r>
              <a:rPr sz="2800" dirty="0">
                <a:solidFill>
                  <a:srgbClr val="FF0000"/>
                </a:solidFill>
                <a:latin typeface="Times New Roman" panose="02020603050405020304" pitchFamily="18" charset="0"/>
                <a:cs typeface="Times New Roman" panose="02020603050405020304" pitchFamily="18" charset="0"/>
              </a:rPr>
              <a:t>t</a:t>
            </a:r>
            <a:r>
              <a:rPr sz="2800" spc="-20" dirty="0">
                <a:solidFill>
                  <a:srgbClr val="FF0000"/>
                </a:solidFill>
                <a:latin typeface="Times New Roman" panose="02020603050405020304" pitchFamily="18" charset="0"/>
                <a:cs typeface="Times New Roman" panose="02020603050405020304" pitchFamily="18" charset="0"/>
              </a:rPr>
              <a:t>e</a:t>
            </a:r>
            <a:r>
              <a:rPr sz="2800" dirty="0">
                <a:solidFill>
                  <a:srgbClr val="FF0000"/>
                </a:solidFill>
                <a:latin typeface="Times New Roman" panose="02020603050405020304" pitchFamily="18" charset="0"/>
                <a:cs typeface="Times New Roman" panose="02020603050405020304" pitchFamily="18" charset="0"/>
              </a:rPr>
              <a:t>d</a:t>
            </a:r>
            <a:r>
              <a:rPr sz="2800" spc="-75" dirty="0">
                <a:solidFill>
                  <a:srgbClr val="FF0000"/>
                </a:solidFill>
                <a:latin typeface="Times New Roman" panose="02020603050405020304" pitchFamily="18" charset="0"/>
                <a:cs typeface="Times New Roman" panose="02020603050405020304" pitchFamily="18" charset="0"/>
              </a:rPr>
              <a:t> </a:t>
            </a:r>
            <a:r>
              <a:rPr sz="2800" spc="-10" dirty="0">
                <a:solidFill>
                  <a:srgbClr val="FF0000"/>
                </a:solidFill>
                <a:latin typeface="Times New Roman" panose="02020603050405020304" pitchFamily="18" charset="0"/>
                <a:cs typeface="Times New Roman" panose="02020603050405020304" pitchFamily="18" charset="0"/>
              </a:rPr>
              <a:t>A</a:t>
            </a:r>
            <a:r>
              <a:rPr sz="2800" dirty="0">
                <a:solidFill>
                  <a:srgbClr val="FF0000"/>
                </a:solidFill>
                <a:latin typeface="Times New Roman" panose="02020603050405020304" pitchFamily="18" charset="0"/>
                <a:cs typeface="Times New Roman" panose="02020603050405020304" pitchFamily="18" charset="0"/>
              </a:rPr>
              <a:t>s</a:t>
            </a:r>
            <a:r>
              <a:rPr sz="2800" spc="5" dirty="0">
                <a:solidFill>
                  <a:srgbClr val="FF0000"/>
                </a:solidFill>
                <a:latin typeface="Times New Roman" panose="02020603050405020304" pitchFamily="18" charset="0"/>
                <a:cs typeface="Times New Roman" panose="02020603050405020304" pitchFamily="18" charset="0"/>
              </a:rPr>
              <a:t>s</a:t>
            </a:r>
            <a:r>
              <a:rPr sz="2800" spc="-5" dirty="0">
                <a:solidFill>
                  <a:srgbClr val="FF0000"/>
                </a:solidFill>
                <a:latin typeface="Times New Roman" panose="02020603050405020304" pitchFamily="18" charset="0"/>
                <a:cs typeface="Times New Roman" panose="02020603050405020304" pitchFamily="18" charset="0"/>
              </a:rPr>
              <a:t>es</a:t>
            </a:r>
            <a:r>
              <a:rPr sz="2800" spc="5" dirty="0">
                <a:solidFill>
                  <a:srgbClr val="FF0000"/>
                </a:solidFill>
                <a:latin typeface="Times New Roman" panose="02020603050405020304" pitchFamily="18" charset="0"/>
                <a:cs typeface="Times New Roman" panose="02020603050405020304" pitchFamily="18" charset="0"/>
              </a:rPr>
              <a:t>s</a:t>
            </a:r>
            <a:r>
              <a:rPr sz="2800" dirty="0">
                <a:solidFill>
                  <a:srgbClr val="FF0000"/>
                </a:solidFill>
                <a:latin typeface="Times New Roman" panose="02020603050405020304" pitchFamily="18" charset="0"/>
                <a:cs typeface="Times New Roman" panose="02020603050405020304" pitchFamily="18" charset="0"/>
              </a:rPr>
              <a:t>m</a:t>
            </a:r>
            <a:r>
              <a:rPr sz="2800" spc="-15" dirty="0">
                <a:solidFill>
                  <a:srgbClr val="FF0000"/>
                </a:solidFill>
                <a:latin typeface="Times New Roman" panose="02020603050405020304" pitchFamily="18" charset="0"/>
                <a:cs typeface="Times New Roman" panose="02020603050405020304" pitchFamily="18" charset="0"/>
              </a:rPr>
              <a:t>e</a:t>
            </a:r>
            <a:r>
              <a:rPr sz="2800" spc="-5" dirty="0">
                <a:solidFill>
                  <a:srgbClr val="FF0000"/>
                </a:solidFill>
                <a:latin typeface="Times New Roman" panose="02020603050405020304" pitchFamily="18" charset="0"/>
                <a:cs typeface="Times New Roman" panose="02020603050405020304" pitchFamily="18" charset="0"/>
              </a:rPr>
              <a:t>n</a:t>
            </a:r>
            <a:r>
              <a:rPr lang="en-US" sz="2800" spc="-5" dirty="0">
                <a:solidFill>
                  <a:srgbClr val="FF0000"/>
                </a:solidFill>
                <a:latin typeface="Times New Roman" panose="02020603050405020304" pitchFamily="18" charset="0"/>
                <a:cs typeface="Times New Roman" panose="02020603050405020304" pitchFamily="18" charset="0"/>
              </a:rPr>
              <a:t>t </a:t>
            </a:r>
            <a:r>
              <a:rPr sz="2800" spc="-5" dirty="0">
                <a:latin typeface="Times New Roman" panose="02020603050405020304" pitchFamily="18" charset="0"/>
                <a:cs typeface="Times New Roman" panose="02020603050405020304" pitchFamily="18" charset="0"/>
              </a:rPr>
              <a:t>a</a:t>
            </a:r>
            <a:r>
              <a:rPr sz="2800" spc="-10" dirty="0">
                <a:latin typeface="Times New Roman" panose="02020603050405020304" pitchFamily="18" charset="0"/>
                <a:cs typeface="Times New Roman" panose="02020603050405020304" pitchFamily="18" charset="0"/>
              </a:rPr>
              <a:t>i</a:t>
            </a:r>
            <a:r>
              <a:rPr sz="2800" dirty="0">
                <a:latin typeface="Times New Roman" panose="02020603050405020304" pitchFamily="18" charset="0"/>
                <a:cs typeface="Times New Roman" panose="02020603050405020304" pitchFamily="18" charset="0"/>
              </a:rPr>
              <a:t>ms</a:t>
            </a:r>
            <a:r>
              <a:rPr sz="2800" spc="40" dirty="0">
                <a:latin typeface="Times New Roman" panose="02020603050405020304" pitchFamily="18" charset="0"/>
                <a:cs typeface="Times New Roman" panose="02020603050405020304" pitchFamily="18" charset="0"/>
              </a:rPr>
              <a:t> </a:t>
            </a:r>
            <a:r>
              <a:rPr sz="2800" spc="-30" dirty="0">
                <a:latin typeface="Times New Roman" panose="02020603050405020304" pitchFamily="18" charset="0"/>
                <a:cs typeface="Times New Roman" panose="02020603050405020304" pitchFamily="18" charset="0"/>
              </a:rPr>
              <a:t>a</a:t>
            </a:r>
            <a:r>
              <a:rPr sz="2800" spc="-5" dirty="0">
                <a:latin typeface="Times New Roman" panose="02020603050405020304" pitchFamily="18" charset="0"/>
                <a:cs typeface="Times New Roman" panose="02020603050405020304" pitchFamily="18" charset="0"/>
              </a:rPr>
              <a:t>t</a:t>
            </a:r>
            <a:r>
              <a:rPr sz="2800" spc="55" dirty="0">
                <a:latin typeface="Times New Roman" panose="02020603050405020304" pitchFamily="18" charset="0"/>
                <a:cs typeface="Times New Roman" panose="02020603050405020304" pitchFamily="18" charset="0"/>
              </a:rPr>
              <a:t> </a:t>
            </a:r>
            <a:r>
              <a:rPr sz="2800" spc="-20" dirty="0">
                <a:latin typeface="Times New Roman" panose="02020603050405020304" pitchFamily="18" charset="0"/>
                <a:cs typeface="Times New Roman" panose="02020603050405020304" pitchFamily="18" charset="0"/>
              </a:rPr>
              <a:t>p</a:t>
            </a:r>
            <a:r>
              <a:rPr sz="2800" spc="-15" dirty="0">
                <a:latin typeface="Times New Roman" panose="02020603050405020304" pitchFamily="18" charset="0"/>
                <a:cs typeface="Times New Roman" panose="02020603050405020304" pitchFamily="18" charset="0"/>
              </a:rPr>
              <a:t>r</a:t>
            </a:r>
            <a:r>
              <a:rPr sz="2800" spc="-20" dirty="0">
                <a:latin typeface="Times New Roman" panose="02020603050405020304" pitchFamily="18" charset="0"/>
                <a:cs typeface="Times New Roman" panose="02020603050405020304" pitchFamily="18" charset="0"/>
              </a:rPr>
              <a:t>o</a:t>
            </a:r>
            <a:r>
              <a:rPr sz="2800" spc="-15" dirty="0">
                <a:latin typeface="Times New Roman" panose="02020603050405020304" pitchFamily="18" charset="0"/>
                <a:cs typeface="Times New Roman" panose="02020603050405020304" pitchFamily="18" charset="0"/>
              </a:rPr>
              <a:t>v</a:t>
            </a:r>
            <a:r>
              <a:rPr sz="2800" spc="-20" dirty="0">
                <a:latin typeface="Times New Roman" panose="02020603050405020304" pitchFamily="18" charset="0"/>
                <a:cs typeface="Times New Roman" panose="02020603050405020304" pitchFamily="18" charset="0"/>
              </a:rPr>
              <a:t>id</a:t>
            </a:r>
            <a:r>
              <a:rPr sz="2800" spc="-5" dirty="0">
                <a:latin typeface="Times New Roman" panose="02020603050405020304" pitchFamily="18" charset="0"/>
                <a:cs typeface="Times New Roman" panose="02020603050405020304" pitchFamily="18" charset="0"/>
              </a:rPr>
              <a:t>i</a:t>
            </a:r>
            <a:r>
              <a:rPr sz="2800" spc="-25" dirty="0">
                <a:latin typeface="Times New Roman" panose="02020603050405020304" pitchFamily="18" charset="0"/>
                <a:cs typeface="Times New Roman" panose="02020603050405020304" pitchFamily="18" charset="0"/>
              </a:rPr>
              <a:t>n</a:t>
            </a:r>
            <a:r>
              <a:rPr sz="2800" dirty="0">
                <a:latin typeface="Times New Roman" panose="02020603050405020304" pitchFamily="18" charset="0"/>
                <a:cs typeface="Times New Roman" panose="02020603050405020304" pitchFamily="18" charset="0"/>
              </a:rPr>
              <a:t>g</a:t>
            </a:r>
            <a:r>
              <a:rPr sz="2800" spc="25" dirty="0">
                <a:latin typeface="Times New Roman" panose="02020603050405020304" pitchFamily="18" charset="0"/>
                <a:cs typeface="Times New Roman" panose="02020603050405020304" pitchFamily="18" charset="0"/>
              </a:rPr>
              <a:t> </a:t>
            </a:r>
            <a:r>
              <a:rPr sz="2800" dirty="0">
                <a:latin typeface="Times New Roman" panose="02020603050405020304" pitchFamily="18" charset="0"/>
                <a:cs typeface="Times New Roman" panose="02020603050405020304" pitchFamily="18" charset="0"/>
              </a:rPr>
              <a:t>a</a:t>
            </a:r>
            <a:r>
              <a:rPr sz="2800" spc="45" dirty="0">
                <a:latin typeface="Times New Roman" panose="02020603050405020304" pitchFamily="18" charset="0"/>
                <a:cs typeface="Times New Roman" panose="02020603050405020304" pitchFamily="18" charset="0"/>
              </a:rPr>
              <a:t> </a:t>
            </a:r>
            <a:r>
              <a:rPr sz="2800" spc="-5" dirty="0">
                <a:latin typeface="Times New Roman" panose="02020603050405020304" pitchFamily="18" charset="0"/>
                <a:cs typeface="Times New Roman" panose="02020603050405020304" pitchFamily="18" charset="0"/>
              </a:rPr>
              <a:t>q</a:t>
            </a:r>
            <a:r>
              <a:rPr sz="2800" spc="-10" dirty="0">
                <a:latin typeface="Times New Roman" panose="02020603050405020304" pitchFamily="18" charset="0"/>
                <a:cs typeface="Times New Roman" panose="02020603050405020304" pitchFamily="18" charset="0"/>
              </a:rPr>
              <a:t>u</a:t>
            </a:r>
            <a:r>
              <a:rPr sz="2800" spc="-5" dirty="0">
                <a:latin typeface="Times New Roman" panose="02020603050405020304" pitchFamily="18" charset="0"/>
                <a:cs typeface="Times New Roman" panose="02020603050405020304" pitchFamily="18" charset="0"/>
              </a:rPr>
              <a:t>a</a:t>
            </a:r>
            <a:r>
              <a:rPr sz="2800" spc="-10" dirty="0">
                <a:latin typeface="Times New Roman" panose="02020603050405020304" pitchFamily="18" charset="0"/>
                <a:cs typeface="Times New Roman" panose="02020603050405020304" pitchFamily="18" charset="0"/>
              </a:rPr>
              <a:t>n</a:t>
            </a:r>
            <a:r>
              <a:rPr sz="2800" dirty="0">
                <a:latin typeface="Times New Roman" panose="02020603050405020304" pitchFamily="18" charset="0"/>
                <a:cs typeface="Times New Roman" panose="02020603050405020304" pitchFamily="18" charset="0"/>
              </a:rPr>
              <a:t>t</a:t>
            </a:r>
            <a:r>
              <a:rPr sz="2800" spc="-15" dirty="0">
                <a:latin typeface="Times New Roman" panose="02020603050405020304" pitchFamily="18" charset="0"/>
                <a:cs typeface="Times New Roman" panose="02020603050405020304" pitchFamily="18" charset="0"/>
              </a:rPr>
              <a:t>i</a:t>
            </a:r>
            <a:r>
              <a:rPr sz="2800" spc="-5" dirty="0">
                <a:latin typeface="Times New Roman" panose="02020603050405020304" pitchFamily="18" charset="0"/>
                <a:cs typeface="Times New Roman" panose="02020603050405020304" pitchFamily="18" charset="0"/>
              </a:rPr>
              <a:t>t</a:t>
            </a:r>
            <a:r>
              <a:rPr sz="2800" spc="-25" dirty="0">
                <a:latin typeface="Times New Roman" panose="02020603050405020304" pitchFamily="18" charset="0"/>
                <a:cs typeface="Times New Roman" panose="02020603050405020304" pitchFamily="18" charset="0"/>
              </a:rPr>
              <a:t>a</a:t>
            </a:r>
            <a:r>
              <a:rPr sz="2800" dirty="0">
                <a:latin typeface="Times New Roman" panose="02020603050405020304" pitchFamily="18" charset="0"/>
                <a:cs typeface="Times New Roman" panose="02020603050405020304" pitchFamily="18" charset="0"/>
              </a:rPr>
              <a:t>ti</a:t>
            </a:r>
            <a:r>
              <a:rPr sz="2800" spc="-15" dirty="0">
                <a:latin typeface="Times New Roman" panose="02020603050405020304" pitchFamily="18" charset="0"/>
                <a:cs typeface="Times New Roman" panose="02020603050405020304" pitchFamily="18" charset="0"/>
              </a:rPr>
              <a:t>v</a:t>
            </a:r>
            <a:r>
              <a:rPr sz="2800" dirty="0">
                <a:latin typeface="Times New Roman" panose="02020603050405020304" pitchFamily="18" charset="0"/>
                <a:cs typeface="Times New Roman" panose="02020603050405020304" pitchFamily="18" charset="0"/>
              </a:rPr>
              <a:t>e</a:t>
            </a:r>
            <a:r>
              <a:rPr sz="2800" spc="50" dirty="0">
                <a:latin typeface="Times New Roman" panose="02020603050405020304" pitchFamily="18" charset="0"/>
                <a:cs typeface="Times New Roman" panose="02020603050405020304" pitchFamily="18" charset="0"/>
              </a:rPr>
              <a:t> </a:t>
            </a:r>
            <a:r>
              <a:rPr sz="2800" spc="-20" dirty="0">
                <a:latin typeface="Times New Roman" panose="02020603050405020304" pitchFamily="18" charset="0"/>
                <a:cs typeface="Times New Roman" panose="02020603050405020304" pitchFamily="18" charset="0"/>
              </a:rPr>
              <a:t>p</a:t>
            </a:r>
            <a:r>
              <a:rPr sz="2800" spc="-15" dirty="0">
                <a:latin typeface="Times New Roman" panose="02020603050405020304" pitchFamily="18" charset="0"/>
                <a:cs typeface="Times New Roman" panose="02020603050405020304" pitchFamily="18" charset="0"/>
              </a:rPr>
              <a:t>r</a:t>
            </a:r>
            <a:r>
              <a:rPr sz="2800" spc="-20" dirty="0">
                <a:latin typeface="Times New Roman" panose="02020603050405020304" pitchFamily="18" charset="0"/>
                <a:cs typeface="Times New Roman" panose="02020603050405020304" pitchFamily="18" charset="0"/>
              </a:rPr>
              <a:t>edi</a:t>
            </a:r>
            <a:r>
              <a:rPr sz="2800" spc="-15" dirty="0">
                <a:latin typeface="Times New Roman" panose="02020603050405020304" pitchFamily="18" charset="0"/>
                <a:cs typeface="Times New Roman" panose="02020603050405020304" pitchFamily="18" charset="0"/>
              </a:rPr>
              <a:t>c</a:t>
            </a:r>
            <a:r>
              <a:rPr sz="2800" dirty="0">
                <a:latin typeface="Times New Roman" panose="02020603050405020304" pitchFamily="18" charset="0"/>
                <a:cs typeface="Times New Roman" panose="02020603050405020304" pitchFamily="18" charset="0"/>
              </a:rPr>
              <a:t>t</a:t>
            </a:r>
            <a:r>
              <a:rPr sz="2800" spc="-15" dirty="0">
                <a:latin typeface="Times New Roman" panose="02020603050405020304" pitchFamily="18" charset="0"/>
                <a:cs typeface="Times New Roman" panose="02020603050405020304" pitchFamily="18" charset="0"/>
              </a:rPr>
              <a:t>i</a:t>
            </a:r>
            <a:r>
              <a:rPr sz="2800" spc="-5" dirty="0">
                <a:latin typeface="Times New Roman" panose="02020603050405020304" pitchFamily="18" charset="0"/>
                <a:cs typeface="Times New Roman" panose="02020603050405020304" pitchFamily="18" charset="0"/>
              </a:rPr>
              <a:t>o</a:t>
            </a:r>
            <a:r>
              <a:rPr sz="2800" dirty="0">
                <a:latin typeface="Times New Roman" panose="02020603050405020304" pitchFamily="18" charset="0"/>
                <a:cs typeface="Times New Roman" panose="02020603050405020304" pitchFamily="18" charset="0"/>
              </a:rPr>
              <a:t>n</a:t>
            </a:r>
            <a:r>
              <a:rPr sz="2800" spc="15" dirty="0">
                <a:latin typeface="Times New Roman" panose="02020603050405020304" pitchFamily="18" charset="0"/>
                <a:cs typeface="Times New Roman" panose="02020603050405020304" pitchFamily="18" charset="0"/>
              </a:rPr>
              <a:t> </a:t>
            </a:r>
            <a:r>
              <a:rPr sz="2800" spc="-15" dirty="0">
                <a:latin typeface="Times New Roman" panose="02020603050405020304" pitchFamily="18" charset="0"/>
                <a:cs typeface="Times New Roman" panose="02020603050405020304" pitchFamily="18" charset="0"/>
              </a:rPr>
              <a:t>o</a:t>
            </a:r>
            <a:r>
              <a:rPr sz="2800" spc="-5" dirty="0">
                <a:latin typeface="Times New Roman" panose="02020603050405020304" pitchFamily="18" charset="0"/>
                <a:cs typeface="Times New Roman" panose="02020603050405020304" pitchFamily="18" charset="0"/>
              </a:rPr>
              <a:t>f</a:t>
            </a:r>
            <a:r>
              <a:rPr sz="2800" spc="45" dirty="0">
                <a:latin typeface="Times New Roman" panose="02020603050405020304" pitchFamily="18" charset="0"/>
                <a:cs typeface="Times New Roman" panose="02020603050405020304" pitchFamily="18" charset="0"/>
              </a:rPr>
              <a:t> </a:t>
            </a:r>
            <a:r>
              <a:rPr sz="2800" spc="-5" dirty="0">
                <a:latin typeface="Times New Roman" panose="02020603050405020304" pitchFamily="18" charset="0"/>
                <a:cs typeface="Times New Roman" panose="02020603050405020304" pitchFamily="18" charset="0"/>
              </a:rPr>
              <a:t>on</a:t>
            </a:r>
            <a:r>
              <a:rPr sz="2800" dirty="0">
                <a:latin typeface="Times New Roman" panose="02020603050405020304" pitchFamily="18" charset="0"/>
                <a:cs typeface="Times New Roman" panose="02020603050405020304" pitchFamily="18" charset="0"/>
              </a:rPr>
              <a:t>e</a:t>
            </a:r>
            <a:r>
              <a:rPr sz="2800" spc="50" dirty="0">
                <a:latin typeface="Times New Roman" panose="02020603050405020304" pitchFamily="18" charset="0"/>
                <a:cs typeface="Times New Roman" panose="02020603050405020304" pitchFamily="18" charset="0"/>
              </a:rPr>
              <a:t> </a:t>
            </a:r>
            <a:r>
              <a:rPr sz="2800" spc="-20" dirty="0">
                <a:latin typeface="Times New Roman" panose="02020603050405020304" pitchFamily="18" charset="0"/>
                <a:cs typeface="Times New Roman" panose="02020603050405020304" pitchFamily="18" charset="0"/>
              </a:rPr>
              <a:t>quali</a:t>
            </a:r>
            <a:r>
              <a:rPr sz="2800" spc="-10" dirty="0">
                <a:latin typeface="Times New Roman" panose="02020603050405020304" pitchFamily="18" charset="0"/>
                <a:cs typeface="Times New Roman" panose="02020603050405020304" pitchFamily="18" charset="0"/>
              </a:rPr>
              <a:t>ty</a:t>
            </a:r>
            <a:r>
              <a:rPr sz="2800" dirty="0">
                <a:latin typeface="Times New Roman" panose="02020603050405020304" pitchFamily="18" charset="0"/>
                <a:cs typeface="Times New Roman" panose="02020603050405020304" pitchFamily="18" charset="0"/>
              </a:rPr>
              <a:t> </a:t>
            </a:r>
            <a:r>
              <a:rPr sz="2800" spc="60" dirty="0">
                <a:latin typeface="Times New Roman" panose="02020603050405020304" pitchFamily="18" charset="0"/>
                <a:cs typeface="Times New Roman" panose="02020603050405020304" pitchFamily="18" charset="0"/>
              </a:rPr>
              <a:t> </a:t>
            </a:r>
            <a:r>
              <a:rPr sz="2800" spc="-15" dirty="0">
                <a:latin typeface="Times New Roman" panose="02020603050405020304" pitchFamily="18" charset="0"/>
                <a:cs typeface="Times New Roman" panose="02020603050405020304" pitchFamily="18" charset="0"/>
              </a:rPr>
              <a:t>att</a:t>
            </a:r>
            <a:r>
              <a:rPr sz="2800" spc="-20" dirty="0">
                <a:latin typeface="Times New Roman" panose="02020603050405020304" pitchFamily="18" charset="0"/>
                <a:cs typeface="Times New Roman" panose="02020603050405020304" pitchFamily="18" charset="0"/>
              </a:rPr>
              <a:t>r</a:t>
            </a:r>
            <a:r>
              <a:rPr sz="2800" spc="-5" dirty="0">
                <a:latin typeface="Times New Roman" panose="02020603050405020304" pitchFamily="18" charset="0"/>
                <a:cs typeface="Times New Roman" panose="02020603050405020304" pitchFamily="18" charset="0"/>
              </a:rPr>
              <a:t>i</a:t>
            </a:r>
            <a:r>
              <a:rPr sz="2800" spc="-10" dirty="0">
                <a:latin typeface="Times New Roman" panose="02020603050405020304" pitchFamily="18" charset="0"/>
                <a:cs typeface="Times New Roman" panose="02020603050405020304" pitchFamily="18" charset="0"/>
              </a:rPr>
              <a:t>b</a:t>
            </a:r>
            <a:r>
              <a:rPr sz="2800" spc="-5" dirty="0">
                <a:latin typeface="Times New Roman" panose="02020603050405020304" pitchFamily="18" charset="0"/>
                <a:cs typeface="Times New Roman" panose="02020603050405020304" pitchFamily="18" charset="0"/>
              </a:rPr>
              <a:t>ute </a:t>
            </a:r>
            <a:r>
              <a:rPr sz="2800" dirty="0">
                <a:latin typeface="Times New Roman" panose="02020603050405020304" pitchFamily="18" charset="0"/>
                <a:cs typeface="Times New Roman" panose="02020603050405020304" pitchFamily="18" charset="0"/>
              </a:rPr>
              <a:t>(</a:t>
            </a:r>
            <a:r>
              <a:rPr sz="2800" spc="-5" dirty="0">
                <a:latin typeface="Times New Roman" panose="02020603050405020304" pitchFamily="18" charset="0"/>
                <a:cs typeface="Times New Roman" panose="02020603050405020304" pitchFamily="18" charset="0"/>
              </a:rPr>
              <a:t>e.g.</a:t>
            </a:r>
            <a:r>
              <a:rPr sz="2800" spc="20" dirty="0">
                <a:latin typeface="Times New Roman" panose="02020603050405020304" pitchFamily="18" charset="0"/>
                <a:cs typeface="Times New Roman" panose="02020603050405020304" pitchFamily="18" charset="0"/>
              </a:rPr>
              <a:t> </a:t>
            </a:r>
            <a:r>
              <a:rPr sz="2800" dirty="0">
                <a:latin typeface="Times New Roman" panose="02020603050405020304" pitchFamily="18" charset="0"/>
                <a:cs typeface="Times New Roman" panose="02020603050405020304" pitchFamily="18" charset="0"/>
              </a:rPr>
              <a:t>ma</a:t>
            </a:r>
            <a:r>
              <a:rPr sz="2800" spc="-10" dirty="0">
                <a:latin typeface="Times New Roman" panose="02020603050405020304" pitchFamily="18" charset="0"/>
                <a:cs typeface="Times New Roman" panose="02020603050405020304" pitchFamily="18" charset="0"/>
              </a:rPr>
              <a:t>i</a:t>
            </a:r>
            <a:r>
              <a:rPr sz="2800" spc="-5" dirty="0">
                <a:latin typeface="Times New Roman" panose="02020603050405020304" pitchFamily="18" charset="0"/>
                <a:cs typeface="Times New Roman" panose="02020603050405020304" pitchFamily="18" charset="0"/>
              </a:rPr>
              <a:t>nt</a:t>
            </a:r>
            <a:r>
              <a:rPr sz="2800" spc="-10" dirty="0">
                <a:latin typeface="Times New Roman" panose="02020603050405020304" pitchFamily="18" charset="0"/>
                <a:cs typeface="Times New Roman" panose="02020603050405020304" pitchFamily="18" charset="0"/>
              </a:rPr>
              <a:t>a</a:t>
            </a:r>
            <a:r>
              <a:rPr sz="2800" spc="-5" dirty="0">
                <a:latin typeface="Times New Roman" panose="02020603050405020304" pitchFamily="18" charset="0"/>
                <a:cs typeface="Times New Roman" panose="02020603050405020304" pitchFamily="18" charset="0"/>
              </a:rPr>
              <a:t>i</a:t>
            </a:r>
            <a:r>
              <a:rPr sz="2800" spc="-10" dirty="0">
                <a:latin typeface="Times New Roman" panose="02020603050405020304" pitchFamily="18" charset="0"/>
                <a:cs typeface="Times New Roman" panose="02020603050405020304" pitchFamily="18" charset="0"/>
              </a:rPr>
              <a:t>n</a:t>
            </a:r>
            <a:r>
              <a:rPr sz="2800" spc="-5" dirty="0">
                <a:latin typeface="Times New Roman" panose="02020603050405020304" pitchFamily="18" charset="0"/>
                <a:cs typeface="Times New Roman" panose="02020603050405020304" pitchFamily="18" charset="0"/>
              </a:rPr>
              <a:t>a</a:t>
            </a:r>
            <a:r>
              <a:rPr sz="2800" spc="-10" dirty="0">
                <a:latin typeface="Times New Roman" panose="02020603050405020304" pitchFamily="18" charset="0"/>
                <a:cs typeface="Times New Roman" panose="02020603050405020304" pitchFamily="18" charset="0"/>
              </a:rPr>
              <a:t>b</a:t>
            </a:r>
            <a:r>
              <a:rPr sz="2800" spc="-5" dirty="0">
                <a:latin typeface="Times New Roman" panose="02020603050405020304" pitchFamily="18" charset="0"/>
                <a:cs typeface="Times New Roman" panose="02020603050405020304" pitchFamily="18" charset="0"/>
              </a:rPr>
              <a:t>i</a:t>
            </a:r>
            <a:r>
              <a:rPr sz="2800" spc="-10" dirty="0">
                <a:latin typeface="Times New Roman" panose="02020603050405020304" pitchFamily="18" charset="0"/>
                <a:cs typeface="Times New Roman" panose="02020603050405020304" pitchFamily="18" charset="0"/>
              </a:rPr>
              <a:t>l</a:t>
            </a:r>
            <a:r>
              <a:rPr sz="2800" spc="-5" dirty="0">
                <a:latin typeface="Times New Roman" panose="02020603050405020304" pitchFamily="18" charset="0"/>
                <a:cs typeface="Times New Roman" panose="02020603050405020304" pitchFamily="18" charset="0"/>
              </a:rPr>
              <a:t>it</a:t>
            </a:r>
            <a:r>
              <a:rPr sz="2800" spc="-160" dirty="0">
                <a:latin typeface="Times New Roman" panose="02020603050405020304" pitchFamily="18" charset="0"/>
                <a:cs typeface="Times New Roman" panose="02020603050405020304" pitchFamily="18" charset="0"/>
              </a:rPr>
              <a:t>y</a:t>
            </a:r>
            <a:r>
              <a:rPr sz="2800" spc="-5" dirty="0">
                <a:latin typeface="Times New Roman" panose="02020603050405020304" pitchFamily="18" charset="0"/>
                <a:cs typeface="Times New Roman" panose="02020603050405020304" pitchFamily="18" charset="0"/>
              </a:rPr>
              <a:t>,</a:t>
            </a:r>
            <a:r>
              <a:rPr sz="2800" spc="20" dirty="0">
                <a:latin typeface="Times New Roman" panose="02020603050405020304" pitchFamily="18" charset="0"/>
                <a:cs typeface="Times New Roman" panose="02020603050405020304" pitchFamily="18" charset="0"/>
              </a:rPr>
              <a:t> </a:t>
            </a:r>
            <a:r>
              <a:rPr sz="2800" spc="-5" dirty="0">
                <a:latin typeface="Times New Roman" panose="02020603050405020304" pitchFamily="18" charset="0"/>
                <a:cs typeface="Times New Roman" panose="02020603050405020304" pitchFamily="18" charset="0"/>
              </a:rPr>
              <a:t>p</a:t>
            </a:r>
            <a:r>
              <a:rPr sz="2800" spc="-10" dirty="0">
                <a:latin typeface="Times New Roman" panose="02020603050405020304" pitchFamily="18" charset="0"/>
                <a:cs typeface="Times New Roman" panose="02020603050405020304" pitchFamily="18" charset="0"/>
              </a:rPr>
              <a:t>e</a:t>
            </a:r>
            <a:r>
              <a:rPr sz="2800" dirty="0">
                <a:latin typeface="Times New Roman" panose="02020603050405020304" pitchFamily="18" charset="0"/>
                <a:cs typeface="Times New Roman" panose="02020603050405020304" pitchFamily="18" charset="0"/>
              </a:rPr>
              <a:t>rforma</a:t>
            </a:r>
            <a:r>
              <a:rPr sz="2800" spc="-10" dirty="0">
                <a:latin typeface="Times New Roman" panose="02020603050405020304" pitchFamily="18" charset="0"/>
                <a:cs typeface="Times New Roman" panose="02020603050405020304" pitchFamily="18" charset="0"/>
              </a:rPr>
              <a:t>nce,</a:t>
            </a:r>
            <a:r>
              <a:rPr sz="2800" spc="5" dirty="0">
                <a:latin typeface="Times New Roman" panose="02020603050405020304" pitchFamily="18" charset="0"/>
                <a:cs typeface="Times New Roman" panose="02020603050405020304" pitchFamily="18" charset="0"/>
              </a:rPr>
              <a:t> </a:t>
            </a:r>
            <a:r>
              <a:rPr sz="2800" dirty="0">
                <a:latin typeface="Times New Roman" panose="02020603050405020304" pitchFamily="18" charset="0"/>
                <a:cs typeface="Times New Roman" panose="02020603050405020304" pitchFamily="18" charset="0"/>
              </a:rPr>
              <a:t>re</a:t>
            </a:r>
            <a:r>
              <a:rPr sz="2800" spc="-10" dirty="0">
                <a:latin typeface="Times New Roman" panose="02020603050405020304" pitchFamily="18" charset="0"/>
                <a:cs typeface="Times New Roman" panose="02020603050405020304" pitchFamily="18" charset="0"/>
              </a:rPr>
              <a:t>l</a:t>
            </a:r>
            <a:r>
              <a:rPr sz="2800" spc="-5" dirty="0">
                <a:latin typeface="Times New Roman" panose="02020603050405020304" pitchFamily="18" charset="0"/>
                <a:cs typeface="Times New Roman" panose="02020603050405020304" pitchFamily="18" charset="0"/>
              </a:rPr>
              <a:t>i</a:t>
            </a:r>
            <a:r>
              <a:rPr sz="2800" spc="-10" dirty="0">
                <a:latin typeface="Times New Roman" panose="02020603050405020304" pitchFamily="18" charset="0"/>
                <a:cs typeface="Times New Roman" panose="02020603050405020304" pitchFamily="18" charset="0"/>
              </a:rPr>
              <a:t>a</a:t>
            </a:r>
            <a:r>
              <a:rPr sz="2800" spc="-5" dirty="0">
                <a:latin typeface="Times New Roman" panose="02020603050405020304" pitchFamily="18" charset="0"/>
                <a:cs typeface="Times New Roman" panose="02020603050405020304" pitchFamily="18" charset="0"/>
              </a:rPr>
              <a:t>b</a:t>
            </a:r>
            <a:r>
              <a:rPr sz="2800" spc="-10" dirty="0">
                <a:latin typeface="Times New Roman" panose="02020603050405020304" pitchFamily="18" charset="0"/>
                <a:cs typeface="Times New Roman" panose="02020603050405020304" pitchFamily="18" charset="0"/>
              </a:rPr>
              <a:t>i</a:t>
            </a:r>
            <a:r>
              <a:rPr sz="2800" spc="-5" dirty="0">
                <a:latin typeface="Times New Roman" panose="02020603050405020304" pitchFamily="18" charset="0"/>
                <a:cs typeface="Times New Roman" panose="02020603050405020304" pitchFamily="18" charset="0"/>
              </a:rPr>
              <a:t>l</a:t>
            </a:r>
            <a:r>
              <a:rPr sz="2800" spc="-10" dirty="0">
                <a:latin typeface="Times New Roman" panose="02020603050405020304" pitchFamily="18" charset="0"/>
                <a:cs typeface="Times New Roman" panose="02020603050405020304" pitchFamily="18" charset="0"/>
              </a:rPr>
              <a:t>ity</a:t>
            </a:r>
            <a:r>
              <a:rPr sz="2800" spc="20" dirty="0">
                <a:latin typeface="Times New Roman" panose="02020603050405020304" pitchFamily="18" charset="0"/>
                <a:cs typeface="Times New Roman" panose="02020603050405020304" pitchFamily="18" charset="0"/>
              </a:rPr>
              <a:t> </a:t>
            </a:r>
            <a:r>
              <a:rPr sz="2800" spc="-5" dirty="0">
                <a:latin typeface="Times New Roman" panose="02020603050405020304" pitchFamily="18" charset="0"/>
                <a:cs typeface="Times New Roman" panose="02020603050405020304" pitchFamily="18" charset="0"/>
              </a:rPr>
              <a:t>o</a:t>
            </a:r>
            <a:r>
              <a:rPr sz="2800" dirty="0">
                <a:latin typeface="Times New Roman" panose="02020603050405020304" pitchFamily="18" charset="0"/>
                <a:cs typeface="Times New Roman" panose="02020603050405020304" pitchFamily="18" charset="0"/>
              </a:rPr>
              <a:t>r </a:t>
            </a:r>
            <a:r>
              <a:rPr sz="2800" spc="95" dirty="0">
                <a:latin typeface="Times New Roman" panose="02020603050405020304" pitchFamily="18" charset="0"/>
                <a:cs typeface="Times New Roman" panose="02020603050405020304" pitchFamily="18" charset="0"/>
              </a:rPr>
              <a:t> </a:t>
            </a:r>
            <a:r>
              <a:rPr sz="2800" dirty="0">
                <a:latin typeface="Times New Roman" panose="02020603050405020304" pitchFamily="18" charset="0"/>
                <a:cs typeface="Times New Roman" panose="02020603050405020304" pitchFamily="18" charset="0"/>
              </a:rPr>
              <a:t>sec</a:t>
            </a:r>
            <a:r>
              <a:rPr sz="2800" spc="-10" dirty="0">
                <a:latin typeface="Times New Roman" panose="02020603050405020304" pitchFamily="18" charset="0"/>
                <a:cs typeface="Times New Roman" panose="02020603050405020304" pitchFamily="18" charset="0"/>
              </a:rPr>
              <a:t>u</a:t>
            </a:r>
            <a:r>
              <a:rPr sz="2800" dirty="0">
                <a:latin typeface="Times New Roman" panose="02020603050405020304" pitchFamily="18" charset="0"/>
                <a:cs typeface="Times New Roman" panose="02020603050405020304" pitchFamily="18" charset="0"/>
              </a:rPr>
              <a:t>rit</a:t>
            </a:r>
            <a:r>
              <a:rPr sz="2800" spc="-25" dirty="0">
                <a:latin typeface="Times New Roman" panose="02020603050405020304" pitchFamily="18" charset="0"/>
                <a:cs typeface="Times New Roman" panose="02020603050405020304" pitchFamily="18" charset="0"/>
              </a:rPr>
              <a:t>y</a:t>
            </a:r>
            <a:r>
              <a:rPr sz="2800" dirty="0">
                <a:latin typeface="Times New Roman" panose="02020603050405020304" pitchFamily="18" charset="0"/>
                <a:cs typeface="Times New Roman" panose="02020603050405020304" pitchFamily="18" charset="0"/>
              </a:rPr>
              <a:t>)</a:t>
            </a:r>
          </a:p>
          <a:p>
            <a:pPr marL="1160145" lvl="2" indent="-230504" algn="just">
              <a:spcBef>
                <a:spcPts val="1605"/>
              </a:spcBef>
              <a:buFont typeface="Arial"/>
              <a:buChar char="▪"/>
              <a:tabLst>
                <a:tab pos="1160780" algn="l"/>
              </a:tabLst>
            </a:pPr>
            <a:r>
              <a:rPr sz="2800" spc="-25" dirty="0">
                <a:latin typeface="Times New Roman" panose="02020603050405020304" pitchFamily="18" charset="0"/>
                <a:cs typeface="Times New Roman" panose="02020603050405020304" pitchFamily="18" charset="0"/>
              </a:rPr>
              <a:t>Q</a:t>
            </a:r>
            <a:r>
              <a:rPr sz="2800" spc="-20" dirty="0">
                <a:latin typeface="Times New Roman" panose="02020603050405020304" pitchFamily="18" charset="0"/>
                <a:cs typeface="Times New Roman" panose="02020603050405020304" pitchFamily="18" charset="0"/>
              </a:rPr>
              <a:t>D</a:t>
            </a:r>
            <a:r>
              <a:rPr sz="2800" spc="-15" dirty="0">
                <a:latin typeface="Times New Roman" panose="02020603050405020304" pitchFamily="18" charset="0"/>
                <a:cs typeface="Times New Roman" panose="02020603050405020304" pitchFamily="18" charset="0"/>
              </a:rPr>
              <a:t>R</a:t>
            </a:r>
            <a:r>
              <a:rPr sz="2800" spc="55" dirty="0">
                <a:latin typeface="Times New Roman" panose="02020603050405020304" pitchFamily="18" charset="0"/>
                <a:cs typeface="Times New Roman" panose="02020603050405020304" pitchFamily="18" charset="0"/>
              </a:rPr>
              <a:t> </a:t>
            </a:r>
            <a:r>
              <a:rPr sz="2800" spc="-10" dirty="0">
                <a:latin typeface="Times New Roman" panose="02020603050405020304" pitchFamily="18" charset="0"/>
                <a:cs typeface="Times New Roman" panose="02020603050405020304" pitchFamily="18" charset="0"/>
              </a:rPr>
              <a:t>(</a:t>
            </a:r>
            <a:r>
              <a:rPr sz="2800" spc="-25" dirty="0">
                <a:latin typeface="Times New Roman" panose="02020603050405020304" pitchFamily="18" charset="0"/>
                <a:cs typeface="Times New Roman" panose="02020603050405020304" pitchFamily="18" charset="0"/>
              </a:rPr>
              <a:t>Q</a:t>
            </a:r>
            <a:r>
              <a:rPr sz="2800" spc="-15" dirty="0">
                <a:latin typeface="Times New Roman" panose="02020603050405020304" pitchFamily="18" charset="0"/>
                <a:cs typeface="Times New Roman" panose="02020603050405020304" pitchFamily="18" charset="0"/>
              </a:rPr>
              <a:t>ua</a:t>
            </a:r>
            <a:r>
              <a:rPr sz="2800" spc="-5" dirty="0">
                <a:latin typeface="Times New Roman" panose="02020603050405020304" pitchFamily="18" charset="0"/>
                <a:cs typeface="Times New Roman" panose="02020603050405020304" pitchFamily="18" charset="0"/>
              </a:rPr>
              <a:t>lit</a:t>
            </a:r>
            <a:r>
              <a:rPr sz="2800" spc="-25" dirty="0">
                <a:latin typeface="Times New Roman" panose="02020603050405020304" pitchFamily="18" charset="0"/>
                <a:cs typeface="Times New Roman" panose="02020603050405020304" pitchFamily="18" charset="0"/>
              </a:rPr>
              <a:t>y</a:t>
            </a:r>
            <a:r>
              <a:rPr sz="2800" spc="-15" dirty="0">
                <a:latin typeface="Times New Roman" panose="02020603050405020304" pitchFamily="18" charset="0"/>
                <a:cs typeface="Times New Roman" panose="02020603050405020304" pitchFamily="18" charset="0"/>
              </a:rPr>
              <a:t>-Dri</a:t>
            </a:r>
            <a:r>
              <a:rPr sz="2800" spc="-5" dirty="0">
                <a:latin typeface="Times New Roman" panose="02020603050405020304" pitchFamily="18" charset="0"/>
                <a:cs typeface="Times New Roman" panose="02020603050405020304" pitchFamily="18" charset="0"/>
              </a:rPr>
              <a:t>v</a:t>
            </a:r>
            <a:r>
              <a:rPr sz="2800" spc="-15" dirty="0">
                <a:latin typeface="Times New Roman" panose="02020603050405020304" pitchFamily="18" charset="0"/>
                <a:cs typeface="Times New Roman" panose="02020603050405020304" pitchFamily="18" charset="0"/>
              </a:rPr>
              <a:t>e</a:t>
            </a:r>
            <a:r>
              <a:rPr sz="2800" spc="-10" dirty="0">
                <a:latin typeface="Times New Roman" panose="02020603050405020304" pitchFamily="18" charset="0"/>
                <a:cs typeface="Times New Roman" panose="02020603050405020304" pitchFamily="18" charset="0"/>
              </a:rPr>
              <a:t>n</a:t>
            </a:r>
            <a:r>
              <a:rPr sz="2800" spc="5" dirty="0">
                <a:latin typeface="Times New Roman" panose="02020603050405020304" pitchFamily="18" charset="0"/>
                <a:cs typeface="Times New Roman" panose="02020603050405020304" pitchFamily="18" charset="0"/>
              </a:rPr>
              <a:t> </a:t>
            </a:r>
            <a:r>
              <a:rPr sz="2800" spc="-20" dirty="0">
                <a:latin typeface="Times New Roman" panose="02020603050405020304" pitchFamily="18" charset="0"/>
                <a:cs typeface="Times New Roman" panose="02020603050405020304" pitchFamily="18" charset="0"/>
              </a:rPr>
              <a:t>R</a:t>
            </a:r>
            <a:r>
              <a:rPr sz="2800" spc="-10" dirty="0">
                <a:latin typeface="Times New Roman" panose="02020603050405020304" pitchFamily="18" charset="0"/>
                <a:cs typeface="Times New Roman" panose="02020603050405020304" pitchFamily="18" charset="0"/>
              </a:rPr>
              <a:t>e</a:t>
            </a:r>
            <a:r>
              <a:rPr sz="2800" spc="-15" dirty="0">
                <a:latin typeface="Times New Roman" panose="02020603050405020304" pitchFamily="18" charset="0"/>
                <a:cs typeface="Times New Roman" panose="02020603050405020304" pitchFamily="18" charset="0"/>
              </a:rPr>
              <a:t>-engine</a:t>
            </a:r>
            <a:r>
              <a:rPr sz="2800" spc="-25" dirty="0">
                <a:latin typeface="Times New Roman" panose="02020603050405020304" pitchFamily="18" charset="0"/>
                <a:cs typeface="Times New Roman" panose="02020603050405020304" pitchFamily="18" charset="0"/>
              </a:rPr>
              <a:t>e</a:t>
            </a:r>
            <a:r>
              <a:rPr sz="2800" spc="-10" dirty="0">
                <a:latin typeface="Times New Roman" panose="02020603050405020304" pitchFamily="18" charset="0"/>
                <a:cs typeface="Times New Roman" panose="02020603050405020304" pitchFamily="18" charset="0"/>
              </a:rPr>
              <a:t>r</a:t>
            </a:r>
            <a:r>
              <a:rPr sz="2800" spc="-15" dirty="0">
                <a:latin typeface="Times New Roman" panose="02020603050405020304" pitchFamily="18" charset="0"/>
                <a:cs typeface="Times New Roman" panose="02020603050405020304" pitchFamily="18" charset="0"/>
              </a:rPr>
              <a:t>in</a:t>
            </a:r>
            <a:r>
              <a:rPr sz="2800" spc="-25" dirty="0">
                <a:latin typeface="Times New Roman" panose="02020603050405020304" pitchFamily="18" charset="0"/>
                <a:cs typeface="Times New Roman" panose="02020603050405020304" pitchFamily="18" charset="0"/>
              </a:rPr>
              <a:t>g</a:t>
            </a:r>
            <a:r>
              <a:rPr sz="2800" spc="-10" dirty="0">
                <a:latin typeface="Times New Roman" panose="02020603050405020304" pitchFamily="18" charset="0"/>
                <a:cs typeface="Times New Roman" panose="02020603050405020304" pitchFamily="18" charset="0"/>
              </a:rPr>
              <a:t>) F</a:t>
            </a:r>
            <a:r>
              <a:rPr sz="2800" spc="-20" dirty="0">
                <a:latin typeface="Times New Roman" panose="02020603050405020304" pitchFamily="18" charset="0"/>
                <a:cs typeface="Times New Roman" panose="02020603050405020304" pitchFamily="18" charset="0"/>
              </a:rPr>
              <a:t>rame</a:t>
            </a:r>
            <a:r>
              <a:rPr sz="2800" spc="-25" dirty="0">
                <a:latin typeface="Times New Roman" panose="02020603050405020304" pitchFamily="18" charset="0"/>
                <a:cs typeface="Times New Roman" panose="02020603050405020304" pitchFamily="18" charset="0"/>
              </a:rPr>
              <a:t>w</a:t>
            </a:r>
            <a:r>
              <a:rPr sz="2800" spc="-15" dirty="0">
                <a:latin typeface="Times New Roman" panose="02020603050405020304" pitchFamily="18" charset="0"/>
                <a:cs typeface="Times New Roman" panose="02020603050405020304" pitchFamily="18" charset="0"/>
              </a:rPr>
              <a:t>ork</a:t>
            </a:r>
            <a:endParaRPr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6902474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524000" y="0"/>
            <a:ext cx="285750" cy="533400"/>
          </a:xfrm>
          <a:prstGeom prst="rect">
            <a:avLst/>
          </a:prstGeom>
          <a:blipFill>
            <a:blip r:embed="rId3" cstate="print"/>
            <a:stretch>
              <a:fillRect/>
            </a:stretch>
          </a:blipFill>
        </p:spPr>
        <p:txBody>
          <a:bodyPr wrap="square" lIns="0" tIns="0" rIns="0" bIns="0" rtlCol="0"/>
          <a:lstStyle/>
          <a:p>
            <a:endParaRPr/>
          </a:p>
        </p:txBody>
      </p:sp>
      <p:sp>
        <p:nvSpPr>
          <p:cNvPr id="3" name="object 3"/>
          <p:cNvSpPr/>
          <p:nvPr/>
        </p:nvSpPr>
        <p:spPr>
          <a:xfrm>
            <a:off x="1936752" y="134923"/>
            <a:ext cx="8731239" cy="274637"/>
          </a:xfrm>
          <a:prstGeom prst="rect">
            <a:avLst/>
          </a:prstGeom>
          <a:blipFill>
            <a:blip r:embed="rId4" cstate="print"/>
            <a:stretch>
              <a:fillRect/>
            </a:stretch>
          </a:blipFill>
        </p:spPr>
        <p:txBody>
          <a:bodyPr wrap="square" lIns="0" tIns="0" rIns="0" bIns="0" rtlCol="0"/>
          <a:lstStyle/>
          <a:p>
            <a:endParaRPr/>
          </a:p>
        </p:txBody>
      </p:sp>
      <p:sp>
        <p:nvSpPr>
          <p:cNvPr id="4" name="object 4"/>
          <p:cNvSpPr/>
          <p:nvPr/>
        </p:nvSpPr>
        <p:spPr>
          <a:xfrm>
            <a:off x="1933575" y="134866"/>
            <a:ext cx="138430" cy="136525"/>
          </a:xfrm>
          <a:custGeom>
            <a:avLst/>
            <a:gdLst/>
            <a:ahLst/>
            <a:cxnLst/>
            <a:rect l="l" t="t" r="r" b="b"/>
            <a:pathLst>
              <a:path w="138429" h="136525">
                <a:moveTo>
                  <a:pt x="0" y="136529"/>
                </a:moveTo>
                <a:lnTo>
                  <a:pt x="138112" y="136529"/>
                </a:lnTo>
                <a:lnTo>
                  <a:pt x="138112" y="0"/>
                </a:lnTo>
                <a:lnTo>
                  <a:pt x="0" y="0"/>
                </a:lnTo>
                <a:lnTo>
                  <a:pt x="0" y="136529"/>
                </a:lnTo>
                <a:close/>
              </a:path>
            </a:pathLst>
          </a:custGeom>
          <a:solidFill>
            <a:srgbClr val="D6D6EB"/>
          </a:solidFill>
        </p:spPr>
        <p:txBody>
          <a:bodyPr wrap="square" lIns="0" tIns="0" rIns="0" bIns="0" rtlCol="0"/>
          <a:lstStyle/>
          <a:p>
            <a:endParaRPr/>
          </a:p>
        </p:txBody>
      </p:sp>
      <p:sp>
        <p:nvSpPr>
          <p:cNvPr id="5" name="object 5"/>
          <p:cNvSpPr/>
          <p:nvPr/>
        </p:nvSpPr>
        <p:spPr>
          <a:xfrm>
            <a:off x="2071689" y="1"/>
            <a:ext cx="139700" cy="135255"/>
          </a:xfrm>
          <a:custGeom>
            <a:avLst/>
            <a:gdLst/>
            <a:ahLst/>
            <a:cxnLst/>
            <a:rect l="l" t="t" r="r" b="b"/>
            <a:pathLst>
              <a:path w="139700" h="135255">
                <a:moveTo>
                  <a:pt x="0" y="134933"/>
                </a:moveTo>
                <a:lnTo>
                  <a:pt x="139695" y="134933"/>
                </a:lnTo>
                <a:lnTo>
                  <a:pt x="139695" y="59"/>
                </a:lnTo>
                <a:lnTo>
                  <a:pt x="0" y="59"/>
                </a:lnTo>
                <a:lnTo>
                  <a:pt x="0" y="134933"/>
                </a:lnTo>
              </a:path>
            </a:pathLst>
          </a:custGeom>
          <a:solidFill>
            <a:srgbClr val="D6D6EB"/>
          </a:solidFill>
        </p:spPr>
        <p:txBody>
          <a:bodyPr wrap="square" lIns="0" tIns="0" rIns="0" bIns="0" rtlCol="0"/>
          <a:lstStyle/>
          <a:p>
            <a:endParaRPr/>
          </a:p>
        </p:txBody>
      </p:sp>
      <p:sp>
        <p:nvSpPr>
          <p:cNvPr id="6" name="object 6"/>
          <p:cNvSpPr/>
          <p:nvPr/>
        </p:nvSpPr>
        <p:spPr>
          <a:xfrm>
            <a:off x="2071689" y="134919"/>
            <a:ext cx="139700" cy="141605"/>
          </a:xfrm>
          <a:custGeom>
            <a:avLst/>
            <a:gdLst/>
            <a:ahLst/>
            <a:cxnLst/>
            <a:rect l="l" t="t" r="r" b="b"/>
            <a:pathLst>
              <a:path w="139700" h="141604">
                <a:moveTo>
                  <a:pt x="0" y="141291"/>
                </a:moveTo>
                <a:lnTo>
                  <a:pt x="139695" y="141291"/>
                </a:lnTo>
                <a:lnTo>
                  <a:pt x="139695" y="0"/>
                </a:lnTo>
                <a:lnTo>
                  <a:pt x="0" y="0"/>
                </a:lnTo>
                <a:lnTo>
                  <a:pt x="0" y="141291"/>
                </a:lnTo>
                <a:close/>
              </a:path>
            </a:pathLst>
          </a:custGeom>
          <a:solidFill>
            <a:srgbClr val="A8ABD6"/>
          </a:solidFill>
        </p:spPr>
        <p:txBody>
          <a:bodyPr wrap="square" lIns="0" tIns="0" rIns="0" bIns="0" rtlCol="0"/>
          <a:lstStyle/>
          <a:p>
            <a:endParaRPr/>
          </a:p>
        </p:txBody>
      </p:sp>
      <p:sp>
        <p:nvSpPr>
          <p:cNvPr id="7" name="object 7"/>
          <p:cNvSpPr/>
          <p:nvPr/>
        </p:nvSpPr>
        <p:spPr>
          <a:xfrm>
            <a:off x="1798642" y="274627"/>
            <a:ext cx="136525" cy="135255"/>
          </a:xfrm>
          <a:custGeom>
            <a:avLst/>
            <a:gdLst/>
            <a:ahLst/>
            <a:cxnLst/>
            <a:rect l="l" t="t" r="r" b="b"/>
            <a:pathLst>
              <a:path w="136525" h="135254">
                <a:moveTo>
                  <a:pt x="0" y="134933"/>
                </a:moveTo>
                <a:lnTo>
                  <a:pt x="136517" y="134933"/>
                </a:lnTo>
                <a:lnTo>
                  <a:pt x="136517" y="0"/>
                </a:lnTo>
                <a:lnTo>
                  <a:pt x="0" y="0"/>
                </a:lnTo>
                <a:lnTo>
                  <a:pt x="0" y="134933"/>
                </a:lnTo>
                <a:close/>
              </a:path>
            </a:pathLst>
          </a:custGeom>
          <a:solidFill>
            <a:srgbClr val="D6D6EB"/>
          </a:solidFill>
        </p:spPr>
        <p:txBody>
          <a:bodyPr wrap="square" lIns="0" tIns="0" rIns="0" bIns="0" rtlCol="0"/>
          <a:lstStyle/>
          <a:p>
            <a:endParaRPr/>
          </a:p>
        </p:txBody>
      </p:sp>
      <p:sp>
        <p:nvSpPr>
          <p:cNvPr id="8" name="object 8"/>
          <p:cNvSpPr/>
          <p:nvPr/>
        </p:nvSpPr>
        <p:spPr>
          <a:xfrm>
            <a:off x="1655767" y="136451"/>
            <a:ext cx="141605" cy="138430"/>
          </a:xfrm>
          <a:custGeom>
            <a:avLst/>
            <a:gdLst/>
            <a:ahLst/>
            <a:cxnLst/>
            <a:rect l="l" t="t" r="r" b="b"/>
            <a:pathLst>
              <a:path w="141604" h="138429">
                <a:moveTo>
                  <a:pt x="0" y="138112"/>
                </a:moveTo>
                <a:lnTo>
                  <a:pt x="141279" y="138112"/>
                </a:lnTo>
                <a:lnTo>
                  <a:pt x="141279" y="0"/>
                </a:lnTo>
                <a:lnTo>
                  <a:pt x="0" y="0"/>
                </a:lnTo>
                <a:lnTo>
                  <a:pt x="0" y="138112"/>
                </a:lnTo>
                <a:close/>
              </a:path>
            </a:pathLst>
          </a:custGeom>
          <a:solidFill>
            <a:srgbClr val="00178F"/>
          </a:solidFill>
        </p:spPr>
        <p:txBody>
          <a:bodyPr wrap="square" lIns="0" tIns="0" rIns="0" bIns="0" rtlCol="0"/>
          <a:lstStyle/>
          <a:p>
            <a:endParaRPr/>
          </a:p>
        </p:txBody>
      </p:sp>
      <p:sp>
        <p:nvSpPr>
          <p:cNvPr id="9" name="object 9"/>
          <p:cNvSpPr/>
          <p:nvPr/>
        </p:nvSpPr>
        <p:spPr>
          <a:xfrm>
            <a:off x="1933575" y="271447"/>
            <a:ext cx="138430" cy="138430"/>
          </a:xfrm>
          <a:custGeom>
            <a:avLst/>
            <a:gdLst/>
            <a:ahLst/>
            <a:cxnLst/>
            <a:rect l="l" t="t" r="r" b="b"/>
            <a:pathLst>
              <a:path w="138429" h="138429">
                <a:moveTo>
                  <a:pt x="0" y="138112"/>
                </a:moveTo>
                <a:lnTo>
                  <a:pt x="138112" y="138112"/>
                </a:lnTo>
                <a:lnTo>
                  <a:pt x="138112" y="0"/>
                </a:lnTo>
                <a:lnTo>
                  <a:pt x="0" y="0"/>
                </a:lnTo>
                <a:lnTo>
                  <a:pt x="0" y="138112"/>
                </a:lnTo>
                <a:close/>
              </a:path>
            </a:pathLst>
          </a:custGeom>
          <a:solidFill>
            <a:srgbClr val="A8ABD6"/>
          </a:solidFill>
        </p:spPr>
        <p:txBody>
          <a:bodyPr wrap="square" lIns="0" tIns="0" rIns="0" bIns="0" rtlCol="0"/>
          <a:lstStyle/>
          <a:p>
            <a:endParaRPr/>
          </a:p>
        </p:txBody>
      </p:sp>
      <p:sp>
        <p:nvSpPr>
          <p:cNvPr id="10" name="object 10"/>
          <p:cNvSpPr/>
          <p:nvPr/>
        </p:nvSpPr>
        <p:spPr>
          <a:xfrm>
            <a:off x="1798642" y="409582"/>
            <a:ext cx="136525" cy="136525"/>
          </a:xfrm>
          <a:custGeom>
            <a:avLst/>
            <a:gdLst/>
            <a:ahLst/>
            <a:cxnLst/>
            <a:rect l="l" t="t" r="r" b="b"/>
            <a:pathLst>
              <a:path w="136525" h="136525">
                <a:moveTo>
                  <a:pt x="0" y="136529"/>
                </a:moveTo>
                <a:lnTo>
                  <a:pt x="136517" y="136529"/>
                </a:lnTo>
                <a:lnTo>
                  <a:pt x="136517" y="0"/>
                </a:lnTo>
                <a:lnTo>
                  <a:pt x="0" y="0"/>
                </a:lnTo>
                <a:lnTo>
                  <a:pt x="0" y="136529"/>
                </a:lnTo>
                <a:close/>
              </a:path>
            </a:pathLst>
          </a:custGeom>
          <a:solidFill>
            <a:srgbClr val="A8ABD6"/>
          </a:solidFill>
        </p:spPr>
        <p:txBody>
          <a:bodyPr wrap="square" lIns="0" tIns="0" rIns="0" bIns="0" rtlCol="0"/>
          <a:lstStyle/>
          <a:p>
            <a:endParaRPr/>
          </a:p>
        </p:txBody>
      </p:sp>
      <p:sp>
        <p:nvSpPr>
          <p:cNvPr id="11" name="object 11"/>
          <p:cNvSpPr/>
          <p:nvPr/>
        </p:nvSpPr>
        <p:spPr>
          <a:xfrm>
            <a:off x="8717279" y="3187203"/>
            <a:ext cx="0" cy="513715"/>
          </a:xfrm>
          <a:custGeom>
            <a:avLst/>
            <a:gdLst/>
            <a:ahLst/>
            <a:cxnLst/>
            <a:rect l="l" t="t" r="r" b="b"/>
            <a:pathLst>
              <a:path h="513714">
                <a:moveTo>
                  <a:pt x="0" y="513313"/>
                </a:moveTo>
                <a:lnTo>
                  <a:pt x="0" y="0"/>
                </a:lnTo>
                <a:lnTo>
                  <a:pt x="0" y="513313"/>
                </a:lnTo>
                <a:close/>
              </a:path>
            </a:pathLst>
          </a:custGeom>
          <a:ln w="3432">
            <a:solidFill>
              <a:srgbClr val="000000"/>
            </a:solidFill>
          </a:ln>
        </p:spPr>
        <p:txBody>
          <a:bodyPr wrap="square" lIns="0" tIns="0" rIns="0" bIns="0" rtlCol="0"/>
          <a:lstStyle/>
          <a:p>
            <a:endParaRPr/>
          </a:p>
        </p:txBody>
      </p:sp>
      <p:sp>
        <p:nvSpPr>
          <p:cNvPr id="12" name="object 12"/>
          <p:cNvSpPr/>
          <p:nvPr/>
        </p:nvSpPr>
        <p:spPr>
          <a:xfrm>
            <a:off x="7558675" y="3700515"/>
            <a:ext cx="1158875" cy="0"/>
          </a:xfrm>
          <a:custGeom>
            <a:avLst/>
            <a:gdLst/>
            <a:ahLst/>
            <a:cxnLst/>
            <a:rect l="l" t="t" r="r" b="b"/>
            <a:pathLst>
              <a:path w="1158875">
                <a:moveTo>
                  <a:pt x="1158605" y="0"/>
                </a:moveTo>
                <a:lnTo>
                  <a:pt x="0" y="0"/>
                </a:lnTo>
                <a:lnTo>
                  <a:pt x="1158605" y="0"/>
                </a:lnTo>
                <a:close/>
              </a:path>
            </a:pathLst>
          </a:custGeom>
          <a:ln w="3422">
            <a:solidFill>
              <a:srgbClr val="000000"/>
            </a:solidFill>
          </a:ln>
        </p:spPr>
        <p:txBody>
          <a:bodyPr wrap="square" lIns="0" tIns="0" rIns="0" bIns="0" rtlCol="0"/>
          <a:lstStyle/>
          <a:p>
            <a:endParaRPr/>
          </a:p>
        </p:txBody>
      </p:sp>
      <p:sp>
        <p:nvSpPr>
          <p:cNvPr id="13" name="object 13"/>
          <p:cNvSpPr/>
          <p:nvPr/>
        </p:nvSpPr>
        <p:spPr>
          <a:xfrm>
            <a:off x="7558675" y="3187190"/>
            <a:ext cx="1158875" cy="513715"/>
          </a:xfrm>
          <a:custGeom>
            <a:avLst/>
            <a:gdLst/>
            <a:ahLst/>
            <a:cxnLst/>
            <a:rect l="l" t="t" r="r" b="b"/>
            <a:pathLst>
              <a:path w="1158875" h="513714">
                <a:moveTo>
                  <a:pt x="0" y="513325"/>
                </a:moveTo>
                <a:lnTo>
                  <a:pt x="1158538" y="513325"/>
                </a:lnTo>
                <a:lnTo>
                  <a:pt x="1158538" y="0"/>
                </a:lnTo>
                <a:lnTo>
                  <a:pt x="0" y="0"/>
                </a:lnTo>
                <a:lnTo>
                  <a:pt x="0" y="513325"/>
                </a:lnTo>
                <a:close/>
              </a:path>
            </a:pathLst>
          </a:custGeom>
          <a:ln w="3424">
            <a:solidFill>
              <a:srgbClr val="000000"/>
            </a:solidFill>
          </a:ln>
        </p:spPr>
        <p:txBody>
          <a:bodyPr wrap="square" lIns="0" tIns="0" rIns="0" bIns="0" rtlCol="0"/>
          <a:lstStyle/>
          <a:p>
            <a:endParaRPr/>
          </a:p>
        </p:txBody>
      </p:sp>
      <p:sp>
        <p:nvSpPr>
          <p:cNvPr id="14" name="object 14"/>
          <p:cNvSpPr/>
          <p:nvPr/>
        </p:nvSpPr>
        <p:spPr>
          <a:xfrm>
            <a:off x="7558675" y="3187203"/>
            <a:ext cx="1158875" cy="513715"/>
          </a:xfrm>
          <a:custGeom>
            <a:avLst/>
            <a:gdLst/>
            <a:ahLst/>
            <a:cxnLst/>
            <a:rect l="l" t="t" r="r" b="b"/>
            <a:pathLst>
              <a:path w="1158875" h="513714">
                <a:moveTo>
                  <a:pt x="1158605" y="513313"/>
                </a:moveTo>
                <a:lnTo>
                  <a:pt x="1158605" y="0"/>
                </a:lnTo>
                <a:lnTo>
                  <a:pt x="0" y="0"/>
                </a:lnTo>
                <a:lnTo>
                  <a:pt x="1158605" y="0"/>
                </a:lnTo>
                <a:lnTo>
                  <a:pt x="1158605" y="513313"/>
                </a:lnTo>
                <a:close/>
              </a:path>
            </a:pathLst>
          </a:custGeom>
          <a:ln w="3424">
            <a:solidFill>
              <a:srgbClr val="000000"/>
            </a:solidFill>
          </a:ln>
        </p:spPr>
        <p:txBody>
          <a:bodyPr wrap="square" lIns="0" tIns="0" rIns="0" bIns="0" rtlCol="0"/>
          <a:lstStyle/>
          <a:p>
            <a:endParaRPr/>
          </a:p>
        </p:txBody>
      </p:sp>
      <p:sp>
        <p:nvSpPr>
          <p:cNvPr id="15" name="object 15"/>
          <p:cNvSpPr/>
          <p:nvPr/>
        </p:nvSpPr>
        <p:spPr>
          <a:xfrm>
            <a:off x="7558675" y="3187206"/>
            <a:ext cx="1158875" cy="513715"/>
          </a:xfrm>
          <a:custGeom>
            <a:avLst/>
            <a:gdLst/>
            <a:ahLst/>
            <a:cxnLst/>
            <a:rect l="l" t="t" r="r" b="b"/>
            <a:pathLst>
              <a:path w="1158875" h="513714">
                <a:moveTo>
                  <a:pt x="0" y="513706"/>
                </a:moveTo>
                <a:lnTo>
                  <a:pt x="1158870" y="513706"/>
                </a:lnTo>
                <a:lnTo>
                  <a:pt x="1158870" y="0"/>
                </a:lnTo>
                <a:lnTo>
                  <a:pt x="0" y="0"/>
                </a:lnTo>
                <a:lnTo>
                  <a:pt x="0" y="513706"/>
                </a:lnTo>
                <a:close/>
              </a:path>
            </a:pathLst>
          </a:custGeom>
          <a:ln w="3432">
            <a:solidFill>
              <a:srgbClr val="000000"/>
            </a:solidFill>
          </a:ln>
        </p:spPr>
        <p:txBody>
          <a:bodyPr wrap="square" lIns="0" tIns="0" rIns="0" bIns="0" rtlCol="0"/>
          <a:lstStyle/>
          <a:p>
            <a:endParaRPr/>
          </a:p>
        </p:txBody>
      </p:sp>
      <p:sp>
        <p:nvSpPr>
          <p:cNvPr id="16" name="object 16"/>
          <p:cNvSpPr txBox="1"/>
          <p:nvPr/>
        </p:nvSpPr>
        <p:spPr>
          <a:xfrm>
            <a:off x="7658232" y="3377907"/>
            <a:ext cx="960119" cy="139700"/>
          </a:xfrm>
          <a:prstGeom prst="rect">
            <a:avLst/>
          </a:prstGeom>
        </p:spPr>
        <p:txBody>
          <a:bodyPr vert="horz" wrap="square" lIns="0" tIns="0" rIns="0" bIns="0" rtlCol="0">
            <a:spAutoFit/>
          </a:bodyPr>
          <a:lstStyle/>
          <a:p>
            <a:pPr marL="12700"/>
            <a:r>
              <a:rPr sz="900" b="1" spc="-5" dirty="0">
                <a:latin typeface="Arial"/>
                <a:cs typeface="Arial"/>
              </a:rPr>
              <a:t>Re</a:t>
            </a:r>
            <a:r>
              <a:rPr sz="900" b="1" dirty="0">
                <a:latin typeface="Arial"/>
                <a:cs typeface="Arial"/>
              </a:rPr>
              <a:t>se</a:t>
            </a:r>
            <a:r>
              <a:rPr sz="900" b="1" spc="-5" dirty="0">
                <a:latin typeface="Arial"/>
                <a:cs typeface="Arial"/>
              </a:rPr>
              <a:t>r</a:t>
            </a:r>
            <a:r>
              <a:rPr sz="900" b="1" spc="-15" dirty="0">
                <a:latin typeface="Arial"/>
                <a:cs typeface="Arial"/>
              </a:rPr>
              <a:t>v</a:t>
            </a:r>
            <a:r>
              <a:rPr sz="900" b="1" dirty="0">
                <a:latin typeface="Arial"/>
                <a:cs typeface="Arial"/>
              </a:rPr>
              <a:t>a</a:t>
            </a:r>
            <a:r>
              <a:rPr sz="900" b="1" spc="-5" dirty="0">
                <a:latin typeface="Arial"/>
                <a:cs typeface="Arial"/>
              </a:rPr>
              <a:t>tionSta</a:t>
            </a:r>
            <a:r>
              <a:rPr sz="900" b="1" dirty="0">
                <a:latin typeface="Arial"/>
                <a:cs typeface="Arial"/>
              </a:rPr>
              <a:t>te</a:t>
            </a:r>
            <a:endParaRPr sz="900">
              <a:latin typeface="Arial"/>
              <a:cs typeface="Arial"/>
            </a:endParaRPr>
          </a:p>
        </p:txBody>
      </p:sp>
      <p:sp>
        <p:nvSpPr>
          <p:cNvPr id="17" name="object 17"/>
          <p:cNvSpPr/>
          <p:nvPr/>
        </p:nvSpPr>
        <p:spPr>
          <a:xfrm>
            <a:off x="8496544" y="3249649"/>
            <a:ext cx="158038" cy="131711"/>
          </a:xfrm>
          <a:prstGeom prst="rect">
            <a:avLst/>
          </a:prstGeom>
          <a:blipFill>
            <a:blip r:embed="rId5" cstate="print"/>
            <a:stretch>
              <a:fillRect/>
            </a:stretch>
          </a:blipFill>
        </p:spPr>
        <p:txBody>
          <a:bodyPr wrap="square" lIns="0" tIns="0" rIns="0" bIns="0" rtlCol="0"/>
          <a:lstStyle/>
          <a:p>
            <a:endParaRPr/>
          </a:p>
        </p:txBody>
      </p:sp>
      <p:sp>
        <p:nvSpPr>
          <p:cNvPr id="18" name="object 18"/>
          <p:cNvSpPr/>
          <p:nvPr/>
        </p:nvSpPr>
        <p:spPr>
          <a:xfrm>
            <a:off x="7301239" y="1903477"/>
            <a:ext cx="0" cy="513715"/>
          </a:xfrm>
          <a:custGeom>
            <a:avLst/>
            <a:gdLst/>
            <a:ahLst/>
            <a:cxnLst/>
            <a:rect l="l" t="t" r="r" b="b"/>
            <a:pathLst>
              <a:path h="513714">
                <a:moveTo>
                  <a:pt x="0" y="513466"/>
                </a:moveTo>
                <a:lnTo>
                  <a:pt x="0" y="0"/>
                </a:lnTo>
                <a:lnTo>
                  <a:pt x="0" y="513466"/>
                </a:lnTo>
                <a:close/>
              </a:path>
            </a:pathLst>
          </a:custGeom>
          <a:ln w="3432">
            <a:solidFill>
              <a:srgbClr val="000000"/>
            </a:solidFill>
          </a:ln>
        </p:spPr>
        <p:txBody>
          <a:bodyPr wrap="square" lIns="0" tIns="0" rIns="0" bIns="0" rtlCol="0"/>
          <a:lstStyle/>
          <a:p>
            <a:endParaRPr/>
          </a:p>
        </p:txBody>
      </p:sp>
      <p:sp>
        <p:nvSpPr>
          <p:cNvPr id="19" name="object 19"/>
          <p:cNvSpPr/>
          <p:nvPr/>
        </p:nvSpPr>
        <p:spPr>
          <a:xfrm>
            <a:off x="5885170" y="2416942"/>
            <a:ext cx="1416685" cy="0"/>
          </a:xfrm>
          <a:custGeom>
            <a:avLst/>
            <a:gdLst/>
            <a:ahLst/>
            <a:cxnLst/>
            <a:rect l="l" t="t" r="r" b="b"/>
            <a:pathLst>
              <a:path w="1416685">
                <a:moveTo>
                  <a:pt x="1416070" y="0"/>
                </a:moveTo>
                <a:lnTo>
                  <a:pt x="0" y="0"/>
                </a:lnTo>
                <a:lnTo>
                  <a:pt x="1416070" y="0"/>
                </a:lnTo>
                <a:close/>
              </a:path>
            </a:pathLst>
          </a:custGeom>
          <a:ln w="3422">
            <a:solidFill>
              <a:srgbClr val="000000"/>
            </a:solidFill>
          </a:ln>
        </p:spPr>
        <p:txBody>
          <a:bodyPr wrap="square" lIns="0" tIns="0" rIns="0" bIns="0" rtlCol="0"/>
          <a:lstStyle/>
          <a:p>
            <a:endParaRPr/>
          </a:p>
        </p:txBody>
      </p:sp>
      <p:sp>
        <p:nvSpPr>
          <p:cNvPr id="20" name="object 20"/>
          <p:cNvSpPr/>
          <p:nvPr/>
        </p:nvSpPr>
        <p:spPr>
          <a:xfrm>
            <a:off x="5885169" y="1903535"/>
            <a:ext cx="1416050" cy="513715"/>
          </a:xfrm>
          <a:custGeom>
            <a:avLst/>
            <a:gdLst/>
            <a:ahLst/>
            <a:cxnLst/>
            <a:rect l="l" t="t" r="r" b="b"/>
            <a:pathLst>
              <a:path w="1416050" h="513714">
                <a:moveTo>
                  <a:pt x="0" y="513408"/>
                </a:moveTo>
                <a:lnTo>
                  <a:pt x="1416058" y="513408"/>
                </a:lnTo>
                <a:lnTo>
                  <a:pt x="1416058" y="0"/>
                </a:lnTo>
                <a:lnTo>
                  <a:pt x="0" y="0"/>
                </a:lnTo>
                <a:lnTo>
                  <a:pt x="0" y="513408"/>
                </a:lnTo>
                <a:close/>
              </a:path>
            </a:pathLst>
          </a:custGeom>
          <a:ln w="3423">
            <a:solidFill>
              <a:srgbClr val="000000"/>
            </a:solidFill>
          </a:ln>
        </p:spPr>
        <p:txBody>
          <a:bodyPr wrap="square" lIns="0" tIns="0" rIns="0" bIns="0" rtlCol="0"/>
          <a:lstStyle/>
          <a:p>
            <a:endParaRPr/>
          </a:p>
        </p:txBody>
      </p:sp>
      <p:sp>
        <p:nvSpPr>
          <p:cNvPr id="21" name="object 21"/>
          <p:cNvSpPr/>
          <p:nvPr/>
        </p:nvSpPr>
        <p:spPr>
          <a:xfrm>
            <a:off x="5885170" y="1903477"/>
            <a:ext cx="1416685" cy="513715"/>
          </a:xfrm>
          <a:custGeom>
            <a:avLst/>
            <a:gdLst/>
            <a:ahLst/>
            <a:cxnLst/>
            <a:rect l="l" t="t" r="r" b="b"/>
            <a:pathLst>
              <a:path w="1416685" h="513714">
                <a:moveTo>
                  <a:pt x="1416070" y="513466"/>
                </a:moveTo>
                <a:lnTo>
                  <a:pt x="1416070" y="0"/>
                </a:lnTo>
                <a:lnTo>
                  <a:pt x="0" y="0"/>
                </a:lnTo>
                <a:lnTo>
                  <a:pt x="1416070" y="0"/>
                </a:lnTo>
                <a:lnTo>
                  <a:pt x="1416070" y="513466"/>
                </a:lnTo>
                <a:close/>
              </a:path>
            </a:pathLst>
          </a:custGeom>
          <a:ln w="3423">
            <a:solidFill>
              <a:srgbClr val="000000"/>
            </a:solidFill>
          </a:ln>
        </p:spPr>
        <p:txBody>
          <a:bodyPr wrap="square" lIns="0" tIns="0" rIns="0" bIns="0" rtlCol="0"/>
          <a:lstStyle/>
          <a:p>
            <a:endParaRPr/>
          </a:p>
        </p:txBody>
      </p:sp>
      <p:sp>
        <p:nvSpPr>
          <p:cNvPr id="22" name="object 22"/>
          <p:cNvSpPr txBox="1"/>
          <p:nvPr/>
        </p:nvSpPr>
        <p:spPr>
          <a:xfrm>
            <a:off x="6265929" y="2086189"/>
            <a:ext cx="654050" cy="139700"/>
          </a:xfrm>
          <a:prstGeom prst="rect">
            <a:avLst/>
          </a:prstGeom>
        </p:spPr>
        <p:txBody>
          <a:bodyPr vert="horz" wrap="square" lIns="0" tIns="0" rIns="0" bIns="0" rtlCol="0">
            <a:spAutoFit/>
          </a:bodyPr>
          <a:lstStyle/>
          <a:p>
            <a:pPr marL="12700"/>
            <a:r>
              <a:rPr sz="900" b="1" spc="-15" dirty="0">
                <a:latin typeface="Arial"/>
                <a:cs typeface="Arial"/>
              </a:rPr>
              <a:t>A</a:t>
            </a:r>
            <a:r>
              <a:rPr sz="900" b="1" dirty="0">
                <a:latin typeface="Arial"/>
                <a:cs typeface="Arial"/>
              </a:rPr>
              <a:t>irRes</a:t>
            </a:r>
            <a:r>
              <a:rPr sz="900" b="1" spc="-10" dirty="0">
                <a:latin typeface="Arial"/>
                <a:cs typeface="Arial"/>
              </a:rPr>
              <a:t>View</a:t>
            </a:r>
            <a:endParaRPr sz="900">
              <a:latin typeface="Arial"/>
              <a:cs typeface="Arial"/>
            </a:endParaRPr>
          </a:p>
        </p:txBody>
      </p:sp>
      <p:sp>
        <p:nvSpPr>
          <p:cNvPr id="23" name="object 23"/>
          <p:cNvSpPr/>
          <p:nvPr/>
        </p:nvSpPr>
        <p:spPr>
          <a:xfrm>
            <a:off x="7108058" y="1967728"/>
            <a:ext cx="128905" cy="128905"/>
          </a:xfrm>
          <a:custGeom>
            <a:avLst/>
            <a:gdLst/>
            <a:ahLst/>
            <a:cxnLst/>
            <a:rect l="l" t="t" r="r" b="b"/>
            <a:pathLst>
              <a:path w="128904" h="128905">
                <a:moveTo>
                  <a:pt x="0" y="128290"/>
                </a:moveTo>
                <a:lnTo>
                  <a:pt x="128777" y="128290"/>
                </a:lnTo>
                <a:lnTo>
                  <a:pt x="128777" y="0"/>
                </a:lnTo>
                <a:lnTo>
                  <a:pt x="0" y="0"/>
                </a:lnTo>
                <a:lnTo>
                  <a:pt x="0" y="25786"/>
                </a:lnTo>
                <a:lnTo>
                  <a:pt x="25786" y="25786"/>
                </a:lnTo>
                <a:lnTo>
                  <a:pt x="25786" y="51328"/>
                </a:lnTo>
                <a:lnTo>
                  <a:pt x="0" y="51328"/>
                </a:lnTo>
                <a:lnTo>
                  <a:pt x="0" y="76961"/>
                </a:lnTo>
                <a:lnTo>
                  <a:pt x="25786" y="76961"/>
                </a:lnTo>
                <a:lnTo>
                  <a:pt x="25786" y="102626"/>
                </a:lnTo>
                <a:lnTo>
                  <a:pt x="0" y="102626"/>
                </a:lnTo>
                <a:lnTo>
                  <a:pt x="0" y="128290"/>
                </a:lnTo>
                <a:close/>
              </a:path>
            </a:pathLst>
          </a:custGeom>
          <a:ln w="3426">
            <a:solidFill>
              <a:srgbClr val="000000"/>
            </a:solidFill>
          </a:ln>
        </p:spPr>
        <p:txBody>
          <a:bodyPr wrap="square" lIns="0" tIns="0" rIns="0" bIns="0" rtlCol="0"/>
          <a:lstStyle/>
          <a:p>
            <a:endParaRPr/>
          </a:p>
        </p:txBody>
      </p:sp>
      <p:sp>
        <p:nvSpPr>
          <p:cNvPr id="24" name="object 24"/>
          <p:cNvSpPr/>
          <p:nvPr/>
        </p:nvSpPr>
        <p:spPr>
          <a:xfrm>
            <a:off x="7080711" y="2057519"/>
            <a:ext cx="55244" cy="0"/>
          </a:xfrm>
          <a:custGeom>
            <a:avLst/>
            <a:gdLst/>
            <a:ahLst/>
            <a:cxnLst/>
            <a:rect l="l" t="t" r="r" b="b"/>
            <a:pathLst>
              <a:path w="55245">
                <a:moveTo>
                  <a:pt x="0" y="0"/>
                </a:moveTo>
                <a:lnTo>
                  <a:pt x="54918" y="0"/>
                </a:lnTo>
              </a:path>
            </a:pathLst>
          </a:custGeom>
          <a:ln w="30363">
            <a:solidFill>
              <a:srgbClr val="000000"/>
            </a:solidFill>
          </a:ln>
        </p:spPr>
        <p:txBody>
          <a:bodyPr wrap="square" lIns="0" tIns="0" rIns="0" bIns="0" rtlCol="0"/>
          <a:lstStyle/>
          <a:p>
            <a:endParaRPr/>
          </a:p>
        </p:txBody>
      </p:sp>
      <p:sp>
        <p:nvSpPr>
          <p:cNvPr id="25" name="object 25"/>
          <p:cNvSpPr/>
          <p:nvPr/>
        </p:nvSpPr>
        <p:spPr>
          <a:xfrm>
            <a:off x="7080711" y="2006292"/>
            <a:ext cx="55244" cy="0"/>
          </a:xfrm>
          <a:custGeom>
            <a:avLst/>
            <a:gdLst/>
            <a:ahLst/>
            <a:cxnLst/>
            <a:rect l="l" t="t" r="r" b="b"/>
            <a:pathLst>
              <a:path w="55245">
                <a:moveTo>
                  <a:pt x="0" y="0"/>
                </a:moveTo>
                <a:lnTo>
                  <a:pt x="54918" y="0"/>
                </a:lnTo>
              </a:path>
            </a:pathLst>
          </a:custGeom>
          <a:ln w="30221">
            <a:solidFill>
              <a:srgbClr val="000000"/>
            </a:solidFill>
          </a:ln>
        </p:spPr>
        <p:txBody>
          <a:bodyPr wrap="square" lIns="0" tIns="0" rIns="0" bIns="0" rtlCol="0"/>
          <a:lstStyle/>
          <a:p>
            <a:endParaRPr/>
          </a:p>
        </p:txBody>
      </p:sp>
      <p:sp>
        <p:nvSpPr>
          <p:cNvPr id="26" name="object 26"/>
          <p:cNvSpPr/>
          <p:nvPr/>
        </p:nvSpPr>
        <p:spPr>
          <a:xfrm>
            <a:off x="8717279" y="1614679"/>
            <a:ext cx="0" cy="513715"/>
          </a:xfrm>
          <a:custGeom>
            <a:avLst/>
            <a:gdLst/>
            <a:ahLst/>
            <a:cxnLst/>
            <a:rect l="l" t="t" r="r" b="b"/>
            <a:pathLst>
              <a:path h="513714">
                <a:moveTo>
                  <a:pt x="0" y="513466"/>
                </a:moveTo>
                <a:lnTo>
                  <a:pt x="0" y="0"/>
                </a:lnTo>
                <a:lnTo>
                  <a:pt x="0" y="513466"/>
                </a:lnTo>
                <a:close/>
              </a:path>
            </a:pathLst>
          </a:custGeom>
          <a:ln w="3432">
            <a:solidFill>
              <a:srgbClr val="000000"/>
            </a:solidFill>
          </a:ln>
        </p:spPr>
        <p:txBody>
          <a:bodyPr wrap="square" lIns="0" tIns="0" rIns="0" bIns="0" rtlCol="0"/>
          <a:lstStyle/>
          <a:p>
            <a:endParaRPr/>
          </a:p>
        </p:txBody>
      </p:sp>
      <p:sp>
        <p:nvSpPr>
          <p:cNvPr id="27" name="object 27"/>
          <p:cNvSpPr/>
          <p:nvPr/>
        </p:nvSpPr>
        <p:spPr>
          <a:xfrm>
            <a:off x="7687453" y="2128144"/>
            <a:ext cx="1029969" cy="0"/>
          </a:xfrm>
          <a:custGeom>
            <a:avLst/>
            <a:gdLst/>
            <a:ahLst/>
            <a:cxnLst/>
            <a:rect l="l" t="t" r="r" b="b"/>
            <a:pathLst>
              <a:path w="1029970">
                <a:moveTo>
                  <a:pt x="1029827" y="0"/>
                </a:moveTo>
                <a:lnTo>
                  <a:pt x="0" y="0"/>
                </a:lnTo>
                <a:lnTo>
                  <a:pt x="1029827" y="0"/>
                </a:lnTo>
                <a:close/>
              </a:path>
            </a:pathLst>
          </a:custGeom>
          <a:ln w="3422">
            <a:solidFill>
              <a:srgbClr val="000000"/>
            </a:solidFill>
          </a:ln>
        </p:spPr>
        <p:txBody>
          <a:bodyPr wrap="square" lIns="0" tIns="0" rIns="0" bIns="0" rtlCol="0"/>
          <a:lstStyle/>
          <a:p>
            <a:endParaRPr/>
          </a:p>
        </p:txBody>
      </p:sp>
      <p:sp>
        <p:nvSpPr>
          <p:cNvPr id="28" name="object 28"/>
          <p:cNvSpPr/>
          <p:nvPr/>
        </p:nvSpPr>
        <p:spPr>
          <a:xfrm>
            <a:off x="7687453" y="1614737"/>
            <a:ext cx="1029969" cy="513715"/>
          </a:xfrm>
          <a:custGeom>
            <a:avLst/>
            <a:gdLst/>
            <a:ahLst/>
            <a:cxnLst/>
            <a:rect l="l" t="t" r="r" b="b"/>
            <a:pathLst>
              <a:path w="1029970" h="513714">
                <a:moveTo>
                  <a:pt x="0" y="513408"/>
                </a:moveTo>
                <a:lnTo>
                  <a:pt x="1029806" y="513408"/>
                </a:lnTo>
                <a:lnTo>
                  <a:pt x="1029806" y="0"/>
                </a:lnTo>
                <a:lnTo>
                  <a:pt x="0" y="0"/>
                </a:lnTo>
                <a:lnTo>
                  <a:pt x="0" y="513408"/>
                </a:lnTo>
                <a:close/>
              </a:path>
            </a:pathLst>
          </a:custGeom>
          <a:ln w="3424">
            <a:solidFill>
              <a:srgbClr val="000000"/>
            </a:solidFill>
          </a:ln>
        </p:spPr>
        <p:txBody>
          <a:bodyPr wrap="square" lIns="0" tIns="0" rIns="0" bIns="0" rtlCol="0"/>
          <a:lstStyle/>
          <a:p>
            <a:endParaRPr/>
          </a:p>
        </p:txBody>
      </p:sp>
      <p:sp>
        <p:nvSpPr>
          <p:cNvPr id="29" name="object 29"/>
          <p:cNvSpPr/>
          <p:nvPr/>
        </p:nvSpPr>
        <p:spPr>
          <a:xfrm>
            <a:off x="7687453" y="1614679"/>
            <a:ext cx="1029969" cy="513715"/>
          </a:xfrm>
          <a:custGeom>
            <a:avLst/>
            <a:gdLst/>
            <a:ahLst/>
            <a:cxnLst/>
            <a:rect l="l" t="t" r="r" b="b"/>
            <a:pathLst>
              <a:path w="1029970" h="513714">
                <a:moveTo>
                  <a:pt x="1029827" y="513466"/>
                </a:moveTo>
                <a:lnTo>
                  <a:pt x="1029827" y="0"/>
                </a:lnTo>
                <a:lnTo>
                  <a:pt x="0" y="0"/>
                </a:lnTo>
                <a:lnTo>
                  <a:pt x="1029827" y="0"/>
                </a:lnTo>
                <a:lnTo>
                  <a:pt x="1029827" y="513466"/>
                </a:lnTo>
                <a:close/>
              </a:path>
            </a:pathLst>
          </a:custGeom>
          <a:ln w="3424">
            <a:solidFill>
              <a:srgbClr val="000000"/>
            </a:solidFill>
          </a:ln>
        </p:spPr>
        <p:txBody>
          <a:bodyPr wrap="square" lIns="0" tIns="0" rIns="0" bIns="0" rtlCol="0"/>
          <a:lstStyle/>
          <a:p>
            <a:endParaRPr/>
          </a:p>
        </p:txBody>
      </p:sp>
      <p:sp>
        <p:nvSpPr>
          <p:cNvPr id="30" name="object 30"/>
          <p:cNvSpPr/>
          <p:nvPr/>
        </p:nvSpPr>
        <p:spPr>
          <a:xfrm>
            <a:off x="8496544" y="1677213"/>
            <a:ext cx="158038" cy="131775"/>
          </a:xfrm>
          <a:prstGeom prst="rect">
            <a:avLst/>
          </a:prstGeom>
          <a:blipFill>
            <a:blip r:embed="rId6" cstate="print"/>
            <a:stretch>
              <a:fillRect/>
            </a:stretch>
          </a:blipFill>
        </p:spPr>
        <p:txBody>
          <a:bodyPr wrap="square" lIns="0" tIns="0" rIns="0" bIns="0" rtlCol="0"/>
          <a:lstStyle/>
          <a:p>
            <a:endParaRPr/>
          </a:p>
        </p:txBody>
      </p:sp>
      <p:sp>
        <p:nvSpPr>
          <p:cNvPr id="31" name="object 31"/>
          <p:cNvSpPr/>
          <p:nvPr/>
        </p:nvSpPr>
        <p:spPr>
          <a:xfrm>
            <a:off x="10261975" y="1903477"/>
            <a:ext cx="0" cy="513715"/>
          </a:xfrm>
          <a:custGeom>
            <a:avLst/>
            <a:gdLst/>
            <a:ahLst/>
            <a:cxnLst/>
            <a:rect l="l" t="t" r="r" b="b"/>
            <a:pathLst>
              <a:path h="513714">
                <a:moveTo>
                  <a:pt x="0" y="513466"/>
                </a:moveTo>
                <a:lnTo>
                  <a:pt x="0" y="0"/>
                </a:lnTo>
                <a:lnTo>
                  <a:pt x="0" y="513466"/>
                </a:lnTo>
                <a:close/>
              </a:path>
            </a:pathLst>
          </a:custGeom>
          <a:ln w="3432">
            <a:solidFill>
              <a:srgbClr val="000000"/>
            </a:solidFill>
          </a:ln>
        </p:spPr>
        <p:txBody>
          <a:bodyPr wrap="square" lIns="0" tIns="0" rIns="0" bIns="0" rtlCol="0"/>
          <a:lstStyle/>
          <a:p>
            <a:endParaRPr/>
          </a:p>
        </p:txBody>
      </p:sp>
      <p:sp>
        <p:nvSpPr>
          <p:cNvPr id="32" name="object 32"/>
          <p:cNvSpPr/>
          <p:nvPr/>
        </p:nvSpPr>
        <p:spPr>
          <a:xfrm>
            <a:off x="9232149" y="2416942"/>
            <a:ext cx="1029969" cy="0"/>
          </a:xfrm>
          <a:custGeom>
            <a:avLst/>
            <a:gdLst/>
            <a:ahLst/>
            <a:cxnLst/>
            <a:rect l="l" t="t" r="r" b="b"/>
            <a:pathLst>
              <a:path w="1029970">
                <a:moveTo>
                  <a:pt x="1029827" y="0"/>
                </a:moveTo>
                <a:lnTo>
                  <a:pt x="0" y="0"/>
                </a:lnTo>
                <a:lnTo>
                  <a:pt x="1029827" y="0"/>
                </a:lnTo>
                <a:close/>
              </a:path>
            </a:pathLst>
          </a:custGeom>
          <a:ln w="3422">
            <a:solidFill>
              <a:srgbClr val="000000"/>
            </a:solidFill>
          </a:ln>
        </p:spPr>
        <p:txBody>
          <a:bodyPr wrap="square" lIns="0" tIns="0" rIns="0" bIns="0" rtlCol="0"/>
          <a:lstStyle/>
          <a:p>
            <a:endParaRPr/>
          </a:p>
        </p:txBody>
      </p:sp>
      <p:sp>
        <p:nvSpPr>
          <p:cNvPr id="33" name="object 33"/>
          <p:cNvSpPr/>
          <p:nvPr/>
        </p:nvSpPr>
        <p:spPr>
          <a:xfrm>
            <a:off x="9232149" y="1903535"/>
            <a:ext cx="1029969" cy="513715"/>
          </a:xfrm>
          <a:custGeom>
            <a:avLst/>
            <a:gdLst/>
            <a:ahLst/>
            <a:cxnLst/>
            <a:rect l="l" t="t" r="r" b="b"/>
            <a:pathLst>
              <a:path w="1029970" h="513714">
                <a:moveTo>
                  <a:pt x="0" y="513408"/>
                </a:moveTo>
                <a:lnTo>
                  <a:pt x="1029794" y="513408"/>
                </a:lnTo>
                <a:lnTo>
                  <a:pt x="1029794" y="0"/>
                </a:lnTo>
                <a:lnTo>
                  <a:pt x="0" y="0"/>
                </a:lnTo>
                <a:lnTo>
                  <a:pt x="0" y="513408"/>
                </a:lnTo>
                <a:close/>
              </a:path>
            </a:pathLst>
          </a:custGeom>
          <a:ln w="3424">
            <a:solidFill>
              <a:srgbClr val="000000"/>
            </a:solidFill>
          </a:ln>
        </p:spPr>
        <p:txBody>
          <a:bodyPr wrap="square" lIns="0" tIns="0" rIns="0" bIns="0" rtlCol="0"/>
          <a:lstStyle/>
          <a:p>
            <a:endParaRPr/>
          </a:p>
        </p:txBody>
      </p:sp>
      <p:sp>
        <p:nvSpPr>
          <p:cNvPr id="34" name="object 34"/>
          <p:cNvSpPr/>
          <p:nvPr/>
        </p:nvSpPr>
        <p:spPr>
          <a:xfrm>
            <a:off x="9232149" y="1903477"/>
            <a:ext cx="1029969" cy="513715"/>
          </a:xfrm>
          <a:custGeom>
            <a:avLst/>
            <a:gdLst/>
            <a:ahLst/>
            <a:cxnLst/>
            <a:rect l="l" t="t" r="r" b="b"/>
            <a:pathLst>
              <a:path w="1029970" h="513714">
                <a:moveTo>
                  <a:pt x="1029827" y="513466"/>
                </a:moveTo>
                <a:lnTo>
                  <a:pt x="1029827" y="0"/>
                </a:lnTo>
                <a:lnTo>
                  <a:pt x="0" y="0"/>
                </a:lnTo>
                <a:lnTo>
                  <a:pt x="1029827" y="0"/>
                </a:lnTo>
                <a:lnTo>
                  <a:pt x="1029827" y="513466"/>
                </a:lnTo>
                <a:close/>
              </a:path>
            </a:pathLst>
          </a:custGeom>
          <a:ln w="3424">
            <a:solidFill>
              <a:srgbClr val="000000"/>
            </a:solidFill>
          </a:ln>
        </p:spPr>
        <p:txBody>
          <a:bodyPr wrap="square" lIns="0" tIns="0" rIns="0" bIns="0" rtlCol="0"/>
          <a:lstStyle/>
          <a:p>
            <a:endParaRPr/>
          </a:p>
        </p:txBody>
      </p:sp>
      <p:sp>
        <p:nvSpPr>
          <p:cNvPr id="35" name="object 35"/>
          <p:cNvSpPr txBox="1"/>
          <p:nvPr/>
        </p:nvSpPr>
        <p:spPr>
          <a:xfrm>
            <a:off x="7859400" y="1797264"/>
            <a:ext cx="2282190" cy="428625"/>
          </a:xfrm>
          <a:prstGeom prst="rect">
            <a:avLst/>
          </a:prstGeom>
        </p:spPr>
        <p:txBody>
          <a:bodyPr vert="horz" wrap="square" lIns="0" tIns="0" rIns="0" bIns="0" rtlCol="0">
            <a:spAutoFit/>
          </a:bodyPr>
          <a:lstStyle/>
          <a:p>
            <a:pPr marL="12700"/>
            <a:r>
              <a:rPr sz="900" b="1" spc="-5" dirty="0">
                <a:latin typeface="Arial"/>
                <a:cs typeface="Arial"/>
              </a:rPr>
              <a:t>CarRe</a:t>
            </a:r>
            <a:r>
              <a:rPr sz="900" b="1" spc="5" dirty="0">
                <a:latin typeface="Arial"/>
                <a:cs typeface="Arial"/>
              </a:rPr>
              <a:t>s</a:t>
            </a:r>
            <a:r>
              <a:rPr sz="900" b="1" spc="-15" dirty="0">
                <a:latin typeface="Arial"/>
                <a:cs typeface="Arial"/>
              </a:rPr>
              <a:t>V</a:t>
            </a:r>
            <a:r>
              <a:rPr sz="900" b="1" spc="-5" dirty="0">
                <a:latin typeface="Arial"/>
                <a:cs typeface="Arial"/>
              </a:rPr>
              <a:t>iew</a:t>
            </a:r>
            <a:endParaRPr sz="900">
              <a:latin typeface="Arial"/>
              <a:cs typeface="Arial"/>
            </a:endParaRPr>
          </a:p>
          <a:p>
            <a:pPr>
              <a:spcBef>
                <a:spcPts val="45"/>
              </a:spcBef>
            </a:pPr>
            <a:endParaRPr sz="1000">
              <a:latin typeface="Times New Roman"/>
              <a:cs typeface="Times New Roman"/>
            </a:endParaRPr>
          </a:p>
          <a:p>
            <a:pPr marL="1509395"/>
            <a:r>
              <a:rPr sz="900" b="1" spc="-5" dirty="0">
                <a:latin typeface="Arial"/>
                <a:cs typeface="Arial"/>
              </a:rPr>
              <a:t>H</a:t>
            </a:r>
            <a:r>
              <a:rPr sz="900" b="1" dirty="0">
                <a:latin typeface="Arial"/>
                <a:cs typeface="Arial"/>
              </a:rPr>
              <a:t>ot</a:t>
            </a:r>
            <a:r>
              <a:rPr sz="900" b="1" spc="5" dirty="0">
                <a:latin typeface="Arial"/>
                <a:cs typeface="Arial"/>
              </a:rPr>
              <a:t>e</a:t>
            </a:r>
            <a:r>
              <a:rPr sz="900" b="1" dirty="0">
                <a:latin typeface="Arial"/>
                <a:cs typeface="Arial"/>
              </a:rPr>
              <a:t>lR</a:t>
            </a:r>
            <a:r>
              <a:rPr sz="900" b="1" spc="5" dirty="0">
                <a:latin typeface="Arial"/>
                <a:cs typeface="Arial"/>
              </a:rPr>
              <a:t>es</a:t>
            </a:r>
            <a:r>
              <a:rPr sz="900" b="1" spc="-20" dirty="0">
                <a:latin typeface="Arial"/>
                <a:cs typeface="Arial"/>
              </a:rPr>
              <a:t>V</a:t>
            </a:r>
            <a:r>
              <a:rPr sz="900" b="1" spc="-5" dirty="0">
                <a:latin typeface="Arial"/>
                <a:cs typeface="Arial"/>
              </a:rPr>
              <a:t>iew</a:t>
            </a:r>
            <a:endParaRPr sz="900">
              <a:latin typeface="Arial"/>
              <a:cs typeface="Arial"/>
            </a:endParaRPr>
          </a:p>
        </p:txBody>
      </p:sp>
      <p:sp>
        <p:nvSpPr>
          <p:cNvPr id="36" name="object 36"/>
          <p:cNvSpPr/>
          <p:nvPr/>
        </p:nvSpPr>
        <p:spPr>
          <a:xfrm>
            <a:off x="10041393" y="1966011"/>
            <a:ext cx="157899" cy="131775"/>
          </a:xfrm>
          <a:prstGeom prst="rect">
            <a:avLst/>
          </a:prstGeom>
          <a:blipFill>
            <a:blip r:embed="rId7" cstate="print"/>
            <a:stretch>
              <a:fillRect/>
            </a:stretch>
          </a:blipFill>
        </p:spPr>
        <p:txBody>
          <a:bodyPr wrap="square" lIns="0" tIns="0" rIns="0" bIns="0" rtlCol="0"/>
          <a:lstStyle/>
          <a:p>
            <a:endParaRPr/>
          </a:p>
        </p:txBody>
      </p:sp>
      <p:sp>
        <p:nvSpPr>
          <p:cNvPr id="37" name="object 37"/>
          <p:cNvSpPr/>
          <p:nvPr/>
        </p:nvSpPr>
        <p:spPr>
          <a:xfrm>
            <a:off x="6546464" y="1600137"/>
            <a:ext cx="93535" cy="303339"/>
          </a:xfrm>
          <a:prstGeom prst="rect">
            <a:avLst/>
          </a:prstGeom>
          <a:blipFill>
            <a:blip r:embed="rId8" cstate="print"/>
            <a:stretch>
              <a:fillRect/>
            </a:stretch>
          </a:blipFill>
        </p:spPr>
        <p:txBody>
          <a:bodyPr wrap="square" lIns="0" tIns="0" rIns="0" bIns="0" rtlCol="0"/>
          <a:lstStyle/>
          <a:p>
            <a:endParaRPr/>
          </a:p>
        </p:txBody>
      </p:sp>
      <p:sp>
        <p:nvSpPr>
          <p:cNvPr id="38" name="object 38"/>
          <p:cNvSpPr/>
          <p:nvPr/>
        </p:nvSpPr>
        <p:spPr>
          <a:xfrm>
            <a:off x="8155564" y="1311339"/>
            <a:ext cx="93534" cy="303339"/>
          </a:xfrm>
          <a:prstGeom prst="rect">
            <a:avLst/>
          </a:prstGeom>
          <a:blipFill>
            <a:blip r:embed="rId9" cstate="print"/>
            <a:stretch>
              <a:fillRect/>
            </a:stretch>
          </a:blipFill>
        </p:spPr>
        <p:txBody>
          <a:bodyPr wrap="square" lIns="0" tIns="0" rIns="0" bIns="0" rtlCol="0"/>
          <a:lstStyle/>
          <a:p>
            <a:endParaRPr/>
          </a:p>
        </p:txBody>
      </p:sp>
      <p:sp>
        <p:nvSpPr>
          <p:cNvPr id="39" name="object 39"/>
          <p:cNvSpPr/>
          <p:nvPr/>
        </p:nvSpPr>
        <p:spPr>
          <a:xfrm>
            <a:off x="9700259" y="1600137"/>
            <a:ext cx="93534" cy="303339"/>
          </a:xfrm>
          <a:prstGeom prst="rect">
            <a:avLst/>
          </a:prstGeom>
          <a:blipFill>
            <a:blip r:embed="rId10" cstate="print"/>
            <a:stretch>
              <a:fillRect/>
            </a:stretch>
          </a:blipFill>
        </p:spPr>
        <p:txBody>
          <a:bodyPr wrap="square" lIns="0" tIns="0" rIns="0" bIns="0" rtlCol="0"/>
          <a:lstStyle/>
          <a:p>
            <a:endParaRPr/>
          </a:p>
        </p:txBody>
      </p:sp>
      <p:sp>
        <p:nvSpPr>
          <p:cNvPr id="40" name="object 40"/>
          <p:cNvSpPr/>
          <p:nvPr/>
        </p:nvSpPr>
        <p:spPr>
          <a:xfrm>
            <a:off x="6634978" y="3075311"/>
            <a:ext cx="923925" cy="368935"/>
          </a:xfrm>
          <a:custGeom>
            <a:avLst/>
            <a:gdLst/>
            <a:ahLst/>
            <a:cxnLst/>
            <a:rect l="l" t="t" r="r" b="b"/>
            <a:pathLst>
              <a:path w="923925" h="368935">
                <a:moveTo>
                  <a:pt x="923696" y="368533"/>
                </a:moveTo>
                <a:lnTo>
                  <a:pt x="0" y="0"/>
                </a:lnTo>
              </a:path>
            </a:pathLst>
          </a:custGeom>
          <a:ln w="3424">
            <a:solidFill>
              <a:srgbClr val="000000"/>
            </a:solidFill>
          </a:ln>
        </p:spPr>
        <p:txBody>
          <a:bodyPr wrap="square" lIns="0" tIns="0" rIns="0" bIns="0" rtlCol="0"/>
          <a:lstStyle/>
          <a:p>
            <a:endParaRPr/>
          </a:p>
        </p:txBody>
      </p:sp>
      <p:sp>
        <p:nvSpPr>
          <p:cNvPr id="41" name="object 41"/>
          <p:cNvSpPr/>
          <p:nvPr/>
        </p:nvSpPr>
        <p:spPr>
          <a:xfrm>
            <a:off x="6546463" y="3012061"/>
            <a:ext cx="93546" cy="93332"/>
          </a:xfrm>
          <a:prstGeom prst="rect">
            <a:avLst/>
          </a:prstGeom>
          <a:blipFill>
            <a:blip r:embed="rId11" cstate="print"/>
            <a:stretch>
              <a:fillRect/>
            </a:stretch>
          </a:blipFill>
        </p:spPr>
        <p:txBody>
          <a:bodyPr wrap="square" lIns="0" tIns="0" rIns="0" bIns="0" rtlCol="0"/>
          <a:lstStyle/>
          <a:p>
            <a:endParaRPr/>
          </a:p>
        </p:txBody>
      </p:sp>
      <p:sp>
        <p:nvSpPr>
          <p:cNvPr id="42" name="object 42"/>
          <p:cNvSpPr/>
          <p:nvPr/>
        </p:nvSpPr>
        <p:spPr>
          <a:xfrm>
            <a:off x="6239255" y="2416943"/>
            <a:ext cx="316230" cy="573405"/>
          </a:xfrm>
          <a:custGeom>
            <a:avLst/>
            <a:gdLst/>
            <a:ahLst/>
            <a:cxnLst/>
            <a:rect l="l" t="t" r="r" b="b"/>
            <a:pathLst>
              <a:path w="316229" h="573405">
                <a:moveTo>
                  <a:pt x="0" y="0"/>
                </a:moveTo>
                <a:lnTo>
                  <a:pt x="315986" y="573023"/>
                </a:lnTo>
              </a:path>
            </a:pathLst>
          </a:custGeom>
          <a:ln w="3430">
            <a:solidFill>
              <a:srgbClr val="000000"/>
            </a:solidFill>
          </a:ln>
        </p:spPr>
        <p:txBody>
          <a:bodyPr wrap="square" lIns="0" tIns="0" rIns="0" bIns="0" rtlCol="0"/>
          <a:lstStyle/>
          <a:p>
            <a:endParaRPr/>
          </a:p>
        </p:txBody>
      </p:sp>
      <p:sp>
        <p:nvSpPr>
          <p:cNvPr id="43" name="object 43"/>
          <p:cNvSpPr/>
          <p:nvPr/>
        </p:nvSpPr>
        <p:spPr>
          <a:xfrm>
            <a:off x="6513057" y="2978783"/>
            <a:ext cx="156984" cy="132219"/>
          </a:xfrm>
          <a:prstGeom prst="rect">
            <a:avLst/>
          </a:prstGeom>
          <a:blipFill>
            <a:blip r:embed="rId12" cstate="print"/>
            <a:stretch>
              <a:fillRect/>
            </a:stretch>
          </a:blipFill>
        </p:spPr>
        <p:txBody>
          <a:bodyPr wrap="square" lIns="0" tIns="0" rIns="0" bIns="0" rtlCol="0"/>
          <a:lstStyle/>
          <a:p>
            <a:endParaRPr/>
          </a:p>
        </p:txBody>
      </p:sp>
      <p:sp>
        <p:nvSpPr>
          <p:cNvPr id="44" name="object 44"/>
          <p:cNvSpPr/>
          <p:nvPr/>
        </p:nvSpPr>
        <p:spPr>
          <a:xfrm>
            <a:off x="8403580" y="2128144"/>
            <a:ext cx="56515" cy="532130"/>
          </a:xfrm>
          <a:custGeom>
            <a:avLst/>
            <a:gdLst/>
            <a:ahLst/>
            <a:cxnLst/>
            <a:rect l="l" t="t" r="r" b="b"/>
            <a:pathLst>
              <a:path w="56515" h="532130">
                <a:moveTo>
                  <a:pt x="56266" y="0"/>
                </a:moveTo>
                <a:lnTo>
                  <a:pt x="0" y="531601"/>
                </a:lnTo>
              </a:path>
            </a:pathLst>
          </a:custGeom>
          <a:ln w="3432">
            <a:solidFill>
              <a:srgbClr val="000000"/>
            </a:solidFill>
          </a:ln>
        </p:spPr>
        <p:txBody>
          <a:bodyPr wrap="square" lIns="0" tIns="0" rIns="0" bIns="0" rtlCol="0"/>
          <a:lstStyle/>
          <a:p>
            <a:endParaRPr/>
          </a:p>
        </p:txBody>
      </p:sp>
      <p:sp>
        <p:nvSpPr>
          <p:cNvPr id="45" name="object 45"/>
          <p:cNvSpPr/>
          <p:nvPr/>
        </p:nvSpPr>
        <p:spPr>
          <a:xfrm>
            <a:off x="8314821" y="2657921"/>
            <a:ext cx="160680" cy="104969"/>
          </a:xfrm>
          <a:prstGeom prst="rect">
            <a:avLst/>
          </a:prstGeom>
          <a:blipFill>
            <a:blip r:embed="rId13" cstate="print"/>
            <a:stretch>
              <a:fillRect/>
            </a:stretch>
          </a:blipFill>
        </p:spPr>
        <p:txBody>
          <a:bodyPr wrap="square" lIns="0" tIns="0" rIns="0" bIns="0" rtlCol="0"/>
          <a:lstStyle/>
          <a:p>
            <a:endParaRPr/>
          </a:p>
        </p:txBody>
      </p:sp>
      <p:sp>
        <p:nvSpPr>
          <p:cNvPr id="46" name="object 46"/>
          <p:cNvSpPr/>
          <p:nvPr/>
        </p:nvSpPr>
        <p:spPr>
          <a:xfrm>
            <a:off x="8266694" y="2781056"/>
            <a:ext cx="116839" cy="406400"/>
          </a:xfrm>
          <a:custGeom>
            <a:avLst/>
            <a:gdLst/>
            <a:ahLst/>
            <a:cxnLst/>
            <a:rect l="l" t="t" r="r" b="b"/>
            <a:pathLst>
              <a:path w="116840" h="406400">
                <a:moveTo>
                  <a:pt x="0" y="406145"/>
                </a:moveTo>
                <a:lnTo>
                  <a:pt x="116311" y="0"/>
                </a:lnTo>
              </a:path>
            </a:pathLst>
          </a:custGeom>
          <a:ln w="3431">
            <a:solidFill>
              <a:srgbClr val="000000"/>
            </a:solidFill>
          </a:ln>
        </p:spPr>
        <p:txBody>
          <a:bodyPr wrap="square" lIns="0" tIns="0" rIns="0" bIns="0" rtlCol="0"/>
          <a:lstStyle/>
          <a:p>
            <a:endParaRPr/>
          </a:p>
        </p:txBody>
      </p:sp>
      <p:sp>
        <p:nvSpPr>
          <p:cNvPr id="47" name="object 47"/>
          <p:cNvSpPr/>
          <p:nvPr/>
        </p:nvSpPr>
        <p:spPr>
          <a:xfrm>
            <a:off x="8348991" y="2691547"/>
            <a:ext cx="92815" cy="92556"/>
          </a:xfrm>
          <a:prstGeom prst="rect">
            <a:avLst/>
          </a:prstGeom>
          <a:blipFill>
            <a:blip r:embed="rId14" cstate="print"/>
            <a:stretch>
              <a:fillRect/>
            </a:stretch>
          </a:blipFill>
        </p:spPr>
        <p:txBody>
          <a:bodyPr wrap="square" lIns="0" tIns="0" rIns="0" bIns="0" rtlCol="0"/>
          <a:lstStyle/>
          <a:p>
            <a:endParaRPr/>
          </a:p>
        </p:txBody>
      </p:sp>
      <p:sp>
        <p:nvSpPr>
          <p:cNvPr id="48" name="object 48"/>
          <p:cNvSpPr/>
          <p:nvPr/>
        </p:nvSpPr>
        <p:spPr>
          <a:xfrm>
            <a:off x="8717280" y="3080248"/>
            <a:ext cx="668655" cy="363855"/>
          </a:xfrm>
          <a:custGeom>
            <a:avLst/>
            <a:gdLst/>
            <a:ahLst/>
            <a:cxnLst/>
            <a:rect l="l" t="t" r="r" b="b"/>
            <a:pathLst>
              <a:path w="668654" h="363854">
                <a:moveTo>
                  <a:pt x="0" y="363595"/>
                </a:moveTo>
                <a:lnTo>
                  <a:pt x="668273" y="0"/>
                </a:lnTo>
              </a:path>
            </a:pathLst>
          </a:custGeom>
          <a:ln w="3424">
            <a:solidFill>
              <a:srgbClr val="000000"/>
            </a:solidFill>
          </a:ln>
        </p:spPr>
        <p:txBody>
          <a:bodyPr wrap="square" lIns="0" tIns="0" rIns="0" bIns="0" rtlCol="0"/>
          <a:lstStyle/>
          <a:p>
            <a:endParaRPr/>
          </a:p>
        </p:txBody>
      </p:sp>
      <p:sp>
        <p:nvSpPr>
          <p:cNvPr id="49" name="object 49"/>
          <p:cNvSpPr/>
          <p:nvPr/>
        </p:nvSpPr>
        <p:spPr>
          <a:xfrm>
            <a:off x="9378695" y="3012349"/>
            <a:ext cx="93060" cy="92801"/>
          </a:xfrm>
          <a:prstGeom prst="rect">
            <a:avLst/>
          </a:prstGeom>
          <a:blipFill>
            <a:blip r:embed="rId15" cstate="print"/>
            <a:stretch>
              <a:fillRect/>
            </a:stretch>
          </a:blipFill>
        </p:spPr>
        <p:txBody>
          <a:bodyPr wrap="square" lIns="0" tIns="0" rIns="0" bIns="0" rtlCol="0"/>
          <a:lstStyle/>
          <a:p>
            <a:endParaRPr/>
          </a:p>
        </p:txBody>
      </p:sp>
      <p:sp>
        <p:nvSpPr>
          <p:cNvPr id="50" name="object 50"/>
          <p:cNvSpPr/>
          <p:nvPr/>
        </p:nvSpPr>
        <p:spPr>
          <a:xfrm>
            <a:off x="9460473" y="2416943"/>
            <a:ext cx="287020" cy="572135"/>
          </a:xfrm>
          <a:custGeom>
            <a:avLst/>
            <a:gdLst/>
            <a:ahLst/>
            <a:cxnLst/>
            <a:rect l="l" t="t" r="r" b="b"/>
            <a:pathLst>
              <a:path w="287020" h="572135">
                <a:moveTo>
                  <a:pt x="286511" y="0"/>
                </a:moveTo>
                <a:lnTo>
                  <a:pt x="0" y="571621"/>
                </a:lnTo>
              </a:path>
            </a:pathLst>
          </a:custGeom>
          <a:ln w="3430">
            <a:solidFill>
              <a:srgbClr val="000000"/>
            </a:solidFill>
          </a:ln>
        </p:spPr>
        <p:txBody>
          <a:bodyPr wrap="square" lIns="0" tIns="0" rIns="0" bIns="0" rtlCol="0"/>
          <a:lstStyle/>
          <a:p>
            <a:endParaRPr/>
          </a:p>
        </p:txBody>
      </p:sp>
      <p:sp>
        <p:nvSpPr>
          <p:cNvPr id="51" name="object 51"/>
          <p:cNvSpPr/>
          <p:nvPr/>
        </p:nvSpPr>
        <p:spPr>
          <a:xfrm>
            <a:off x="9347454" y="2979048"/>
            <a:ext cx="157632" cy="129514"/>
          </a:xfrm>
          <a:prstGeom prst="rect">
            <a:avLst/>
          </a:prstGeom>
          <a:blipFill>
            <a:blip r:embed="rId16" cstate="print"/>
            <a:stretch>
              <a:fillRect/>
            </a:stretch>
          </a:blipFill>
        </p:spPr>
        <p:txBody>
          <a:bodyPr wrap="square" lIns="0" tIns="0" rIns="0" bIns="0" rtlCol="0"/>
          <a:lstStyle/>
          <a:p>
            <a:endParaRPr/>
          </a:p>
        </p:txBody>
      </p:sp>
      <p:sp>
        <p:nvSpPr>
          <p:cNvPr id="52" name="object 52"/>
          <p:cNvSpPr/>
          <p:nvPr/>
        </p:nvSpPr>
        <p:spPr>
          <a:xfrm>
            <a:off x="7623048" y="4213861"/>
            <a:ext cx="1029969" cy="513715"/>
          </a:xfrm>
          <a:custGeom>
            <a:avLst/>
            <a:gdLst/>
            <a:ahLst/>
            <a:cxnLst/>
            <a:rect l="l" t="t" r="r" b="b"/>
            <a:pathLst>
              <a:path w="1029970" h="513714">
                <a:moveTo>
                  <a:pt x="0" y="513719"/>
                </a:moveTo>
                <a:lnTo>
                  <a:pt x="1029974" y="513719"/>
                </a:lnTo>
                <a:lnTo>
                  <a:pt x="1029974" y="0"/>
                </a:lnTo>
                <a:lnTo>
                  <a:pt x="0" y="0"/>
                </a:lnTo>
                <a:lnTo>
                  <a:pt x="0" y="513719"/>
                </a:lnTo>
                <a:close/>
              </a:path>
            </a:pathLst>
          </a:custGeom>
          <a:ln w="3432">
            <a:solidFill>
              <a:srgbClr val="000000"/>
            </a:solidFill>
          </a:ln>
        </p:spPr>
        <p:txBody>
          <a:bodyPr wrap="square" lIns="0" tIns="0" rIns="0" bIns="0" rtlCol="0"/>
          <a:lstStyle/>
          <a:p>
            <a:endParaRPr/>
          </a:p>
        </p:txBody>
      </p:sp>
      <p:sp>
        <p:nvSpPr>
          <p:cNvPr id="53" name="object 53"/>
          <p:cNvSpPr txBox="1"/>
          <p:nvPr/>
        </p:nvSpPr>
        <p:spPr>
          <a:xfrm>
            <a:off x="7699633" y="4404829"/>
            <a:ext cx="872490" cy="139700"/>
          </a:xfrm>
          <a:prstGeom prst="rect">
            <a:avLst/>
          </a:prstGeom>
        </p:spPr>
        <p:txBody>
          <a:bodyPr vert="horz" wrap="square" lIns="0" tIns="0" rIns="0" bIns="0" rtlCol="0">
            <a:spAutoFit/>
          </a:bodyPr>
          <a:lstStyle/>
          <a:p>
            <a:pPr marL="12700"/>
            <a:r>
              <a:rPr sz="900" b="1" spc="-5" dirty="0">
                <a:latin typeface="Arial"/>
                <a:cs typeface="Arial"/>
              </a:rPr>
              <a:t>DB</a:t>
            </a:r>
            <a:r>
              <a:rPr sz="900" b="1" spc="-15" dirty="0">
                <a:latin typeface="Arial"/>
                <a:cs typeface="Arial"/>
              </a:rPr>
              <a:t>Con</a:t>
            </a:r>
            <a:r>
              <a:rPr sz="900" b="1" spc="-10" dirty="0">
                <a:latin typeface="Arial"/>
                <a:cs typeface="Arial"/>
              </a:rPr>
              <a:t>n</a:t>
            </a:r>
            <a:r>
              <a:rPr sz="900" b="1" dirty="0">
                <a:latin typeface="Arial"/>
                <a:cs typeface="Arial"/>
              </a:rPr>
              <a:t>e</a:t>
            </a:r>
            <a:r>
              <a:rPr sz="900" b="1" spc="-10" dirty="0">
                <a:latin typeface="Arial"/>
                <a:cs typeface="Arial"/>
              </a:rPr>
              <a:t>c</a:t>
            </a:r>
            <a:r>
              <a:rPr sz="900" b="1" spc="-5" dirty="0">
                <a:latin typeface="Arial"/>
                <a:cs typeface="Arial"/>
              </a:rPr>
              <a:t>t</a:t>
            </a:r>
            <a:r>
              <a:rPr sz="900" b="1" spc="-15" dirty="0">
                <a:latin typeface="Arial"/>
                <a:cs typeface="Arial"/>
              </a:rPr>
              <a:t>i</a:t>
            </a:r>
            <a:r>
              <a:rPr sz="900" b="1" spc="-10" dirty="0">
                <a:latin typeface="Arial"/>
                <a:cs typeface="Arial"/>
              </a:rPr>
              <a:t>v</a:t>
            </a:r>
            <a:r>
              <a:rPr sz="900" b="1" spc="-5" dirty="0">
                <a:latin typeface="Arial"/>
                <a:cs typeface="Arial"/>
              </a:rPr>
              <a:t>i</a:t>
            </a:r>
            <a:r>
              <a:rPr sz="900" b="1" spc="-15" dirty="0">
                <a:latin typeface="Arial"/>
                <a:cs typeface="Arial"/>
              </a:rPr>
              <a:t>t</a:t>
            </a:r>
            <a:r>
              <a:rPr sz="900" b="1" dirty="0">
                <a:latin typeface="Arial"/>
                <a:cs typeface="Arial"/>
              </a:rPr>
              <a:t>y</a:t>
            </a:r>
            <a:endParaRPr sz="900">
              <a:latin typeface="Arial"/>
              <a:cs typeface="Arial"/>
            </a:endParaRPr>
          </a:p>
        </p:txBody>
      </p:sp>
      <p:sp>
        <p:nvSpPr>
          <p:cNvPr id="54" name="object 54"/>
          <p:cNvSpPr/>
          <p:nvPr/>
        </p:nvSpPr>
        <p:spPr>
          <a:xfrm>
            <a:off x="8432169" y="4276395"/>
            <a:ext cx="158038" cy="131775"/>
          </a:xfrm>
          <a:prstGeom prst="rect">
            <a:avLst/>
          </a:prstGeom>
          <a:blipFill>
            <a:blip r:embed="rId17" cstate="print"/>
            <a:stretch>
              <a:fillRect/>
            </a:stretch>
          </a:blipFill>
        </p:spPr>
        <p:txBody>
          <a:bodyPr wrap="square" lIns="0" tIns="0" rIns="0" bIns="0" rtlCol="0"/>
          <a:lstStyle/>
          <a:p>
            <a:endParaRPr/>
          </a:p>
        </p:txBody>
      </p:sp>
      <p:sp>
        <p:nvSpPr>
          <p:cNvPr id="55" name="object 55"/>
          <p:cNvSpPr/>
          <p:nvPr/>
        </p:nvSpPr>
        <p:spPr>
          <a:xfrm>
            <a:off x="8138038" y="4002154"/>
            <a:ext cx="0" cy="212090"/>
          </a:xfrm>
          <a:custGeom>
            <a:avLst/>
            <a:gdLst/>
            <a:ahLst/>
            <a:cxnLst/>
            <a:rect l="l" t="t" r="r" b="b"/>
            <a:pathLst>
              <a:path h="212089">
                <a:moveTo>
                  <a:pt x="0" y="211704"/>
                </a:moveTo>
                <a:lnTo>
                  <a:pt x="0" y="0"/>
                </a:lnTo>
              </a:path>
            </a:pathLst>
          </a:custGeom>
          <a:ln w="3432">
            <a:solidFill>
              <a:srgbClr val="000000"/>
            </a:solidFill>
          </a:ln>
        </p:spPr>
        <p:txBody>
          <a:bodyPr wrap="square" lIns="0" tIns="0" rIns="0" bIns="0" rtlCol="0"/>
          <a:lstStyle/>
          <a:p>
            <a:endParaRPr/>
          </a:p>
        </p:txBody>
      </p:sp>
      <p:sp>
        <p:nvSpPr>
          <p:cNvPr id="56" name="object 56"/>
          <p:cNvSpPr/>
          <p:nvPr/>
        </p:nvSpPr>
        <p:spPr>
          <a:xfrm>
            <a:off x="8092957" y="3912239"/>
            <a:ext cx="90170" cy="90170"/>
          </a:xfrm>
          <a:custGeom>
            <a:avLst/>
            <a:gdLst/>
            <a:ahLst/>
            <a:cxnLst/>
            <a:rect l="l" t="t" r="r" b="b"/>
            <a:pathLst>
              <a:path w="90170" h="90170">
                <a:moveTo>
                  <a:pt x="45079" y="89915"/>
                </a:moveTo>
                <a:lnTo>
                  <a:pt x="62483" y="86355"/>
                </a:lnTo>
                <a:lnTo>
                  <a:pt x="76840" y="76699"/>
                </a:lnTo>
                <a:lnTo>
                  <a:pt x="86471" y="62483"/>
                </a:lnTo>
                <a:lnTo>
                  <a:pt x="90037" y="44957"/>
                </a:lnTo>
                <a:lnTo>
                  <a:pt x="86471" y="27431"/>
                </a:lnTo>
                <a:lnTo>
                  <a:pt x="76840" y="13203"/>
                </a:lnTo>
                <a:lnTo>
                  <a:pt x="62483" y="3547"/>
                </a:lnTo>
                <a:lnTo>
                  <a:pt x="45079" y="0"/>
                </a:lnTo>
                <a:lnTo>
                  <a:pt x="27431" y="3547"/>
                </a:lnTo>
                <a:lnTo>
                  <a:pt x="13197" y="13203"/>
                </a:lnTo>
                <a:lnTo>
                  <a:pt x="3535" y="27431"/>
                </a:lnTo>
                <a:lnTo>
                  <a:pt x="0" y="44957"/>
                </a:lnTo>
                <a:lnTo>
                  <a:pt x="3535" y="62483"/>
                </a:lnTo>
                <a:lnTo>
                  <a:pt x="13197" y="76699"/>
                </a:lnTo>
                <a:lnTo>
                  <a:pt x="27431" y="86355"/>
                </a:lnTo>
                <a:lnTo>
                  <a:pt x="45079" y="89915"/>
                </a:lnTo>
                <a:close/>
              </a:path>
            </a:pathLst>
          </a:custGeom>
          <a:ln w="3426">
            <a:solidFill>
              <a:srgbClr val="000000"/>
            </a:solidFill>
          </a:ln>
        </p:spPr>
        <p:txBody>
          <a:bodyPr wrap="square" lIns="0" tIns="0" rIns="0" bIns="0" rtlCol="0"/>
          <a:lstStyle/>
          <a:p>
            <a:endParaRPr/>
          </a:p>
        </p:txBody>
      </p:sp>
      <p:sp>
        <p:nvSpPr>
          <p:cNvPr id="57" name="object 57"/>
          <p:cNvSpPr/>
          <p:nvPr/>
        </p:nvSpPr>
        <p:spPr>
          <a:xfrm>
            <a:off x="8138038" y="3700516"/>
            <a:ext cx="0" cy="178435"/>
          </a:xfrm>
          <a:custGeom>
            <a:avLst/>
            <a:gdLst/>
            <a:ahLst/>
            <a:cxnLst/>
            <a:rect l="l" t="t" r="r" b="b"/>
            <a:pathLst>
              <a:path h="178435">
                <a:moveTo>
                  <a:pt x="0" y="0"/>
                </a:moveTo>
                <a:lnTo>
                  <a:pt x="0" y="178195"/>
                </a:lnTo>
              </a:path>
            </a:pathLst>
          </a:custGeom>
          <a:ln w="3432">
            <a:solidFill>
              <a:srgbClr val="000000"/>
            </a:solidFill>
          </a:ln>
        </p:spPr>
        <p:txBody>
          <a:bodyPr wrap="square" lIns="0" tIns="0" rIns="0" bIns="0" rtlCol="0"/>
          <a:lstStyle/>
          <a:p>
            <a:endParaRPr/>
          </a:p>
        </p:txBody>
      </p:sp>
      <p:sp>
        <p:nvSpPr>
          <p:cNvPr id="58" name="object 58"/>
          <p:cNvSpPr/>
          <p:nvPr/>
        </p:nvSpPr>
        <p:spPr>
          <a:xfrm>
            <a:off x="8059033" y="3880235"/>
            <a:ext cx="156210" cy="92710"/>
          </a:xfrm>
          <a:custGeom>
            <a:avLst/>
            <a:gdLst/>
            <a:ahLst/>
            <a:cxnLst/>
            <a:rect l="l" t="t" r="r" b="b"/>
            <a:pathLst>
              <a:path w="156209" h="92710">
                <a:moveTo>
                  <a:pt x="156209" y="92320"/>
                </a:moveTo>
                <a:lnTo>
                  <a:pt x="156088" y="61078"/>
                </a:lnTo>
                <a:lnTo>
                  <a:pt x="144414" y="33396"/>
                </a:lnTo>
                <a:lnTo>
                  <a:pt x="123078" y="11929"/>
                </a:lnTo>
                <a:lnTo>
                  <a:pt x="94244" y="0"/>
                </a:lnTo>
                <a:lnTo>
                  <a:pt x="63002" y="0"/>
                </a:lnTo>
                <a:lnTo>
                  <a:pt x="13715" y="32884"/>
                </a:lnTo>
                <a:lnTo>
                  <a:pt x="396" y="69341"/>
                </a:lnTo>
                <a:lnTo>
                  <a:pt x="0" y="76961"/>
                </a:lnTo>
                <a:lnTo>
                  <a:pt x="396" y="84700"/>
                </a:lnTo>
                <a:lnTo>
                  <a:pt x="1523" y="92320"/>
                </a:lnTo>
              </a:path>
            </a:pathLst>
          </a:custGeom>
          <a:ln w="3425">
            <a:solidFill>
              <a:srgbClr val="000000"/>
            </a:solidFill>
          </a:ln>
        </p:spPr>
        <p:txBody>
          <a:bodyPr wrap="square" lIns="0" tIns="0" rIns="0" bIns="0" rtlCol="0"/>
          <a:lstStyle/>
          <a:p>
            <a:endParaRPr/>
          </a:p>
        </p:txBody>
      </p:sp>
      <p:sp>
        <p:nvSpPr>
          <p:cNvPr id="59" name="object 59"/>
          <p:cNvSpPr/>
          <p:nvPr/>
        </p:nvSpPr>
        <p:spPr>
          <a:xfrm>
            <a:off x="8034163" y="2876550"/>
            <a:ext cx="104139" cy="311150"/>
          </a:xfrm>
          <a:custGeom>
            <a:avLst/>
            <a:gdLst/>
            <a:ahLst/>
            <a:cxnLst/>
            <a:rect l="l" t="t" r="r" b="b"/>
            <a:pathLst>
              <a:path w="104140" h="311150">
                <a:moveTo>
                  <a:pt x="103875" y="310652"/>
                </a:moveTo>
                <a:lnTo>
                  <a:pt x="0" y="0"/>
                </a:lnTo>
              </a:path>
            </a:pathLst>
          </a:custGeom>
          <a:ln w="3431">
            <a:solidFill>
              <a:srgbClr val="000000"/>
            </a:solidFill>
          </a:ln>
        </p:spPr>
        <p:txBody>
          <a:bodyPr wrap="square" lIns="0" tIns="0" rIns="0" bIns="0" rtlCol="0"/>
          <a:lstStyle/>
          <a:p>
            <a:endParaRPr/>
          </a:p>
        </p:txBody>
      </p:sp>
      <p:sp>
        <p:nvSpPr>
          <p:cNvPr id="60" name="object 60"/>
          <p:cNvSpPr/>
          <p:nvPr/>
        </p:nvSpPr>
        <p:spPr>
          <a:xfrm>
            <a:off x="7929251" y="2761537"/>
            <a:ext cx="159753" cy="120225"/>
          </a:xfrm>
          <a:prstGeom prst="rect">
            <a:avLst/>
          </a:prstGeom>
          <a:blipFill>
            <a:blip r:embed="rId18" cstate="print"/>
            <a:stretch>
              <a:fillRect/>
            </a:stretch>
          </a:blipFill>
        </p:spPr>
        <p:txBody>
          <a:bodyPr wrap="square" lIns="0" tIns="0" rIns="0" bIns="0" rtlCol="0"/>
          <a:lstStyle/>
          <a:p>
            <a:endParaRPr/>
          </a:p>
        </p:txBody>
      </p:sp>
      <p:sp>
        <p:nvSpPr>
          <p:cNvPr id="61" name="object 61"/>
          <p:cNvSpPr/>
          <p:nvPr/>
        </p:nvSpPr>
        <p:spPr>
          <a:xfrm>
            <a:off x="7944856" y="2128145"/>
            <a:ext cx="60325" cy="629285"/>
          </a:xfrm>
          <a:custGeom>
            <a:avLst/>
            <a:gdLst/>
            <a:ahLst/>
            <a:cxnLst/>
            <a:rect l="l" t="t" r="r" b="b"/>
            <a:pathLst>
              <a:path w="60325" h="629285">
                <a:moveTo>
                  <a:pt x="0" y="0"/>
                </a:moveTo>
                <a:lnTo>
                  <a:pt x="60076" y="629137"/>
                </a:lnTo>
              </a:path>
            </a:pathLst>
          </a:custGeom>
          <a:ln w="3432">
            <a:solidFill>
              <a:srgbClr val="000000"/>
            </a:solidFill>
          </a:ln>
        </p:spPr>
        <p:txBody>
          <a:bodyPr wrap="square" lIns="0" tIns="0" rIns="0" bIns="0" rtlCol="0"/>
          <a:lstStyle/>
          <a:p>
            <a:endParaRPr/>
          </a:p>
        </p:txBody>
      </p:sp>
      <p:sp>
        <p:nvSpPr>
          <p:cNvPr id="62" name="object 62"/>
          <p:cNvSpPr/>
          <p:nvPr/>
        </p:nvSpPr>
        <p:spPr>
          <a:xfrm>
            <a:off x="7962656" y="2755633"/>
            <a:ext cx="93106" cy="92845"/>
          </a:xfrm>
          <a:prstGeom prst="rect">
            <a:avLst/>
          </a:prstGeom>
          <a:blipFill>
            <a:blip r:embed="rId19" cstate="print"/>
            <a:stretch>
              <a:fillRect/>
            </a:stretch>
          </a:blipFill>
        </p:spPr>
        <p:txBody>
          <a:bodyPr wrap="square" lIns="0" tIns="0" rIns="0" bIns="0" rtlCol="0"/>
          <a:lstStyle/>
          <a:p>
            <a:endParaRPr/>
          </a:p>
        </p:txBody>
      </p:sp>
      <p:sp>
        <p:nvSpPr>
          <p:cNvPr id="63" name="object 63"/>
          <p:cNvSpPr/>
          <p:nvPr/>
        </p:nvSpPr>
        <p:spPr>
          <a:xfrm>
            <a:off x="8395473" y="2128145"/>
            <a:ext cx="64769" cy="531495"/>
          </a:xfrm>
          <a:custGeom>
            <a:avLst/>
            <a:gdLst/>
            <a:ahLst/>
            <a:cxnLst/>
            <a:rect l="l" t="t" r="r" b="b"/>
            <a:pathLst>
              <a:path w="64770" h="531494">
                <a:moveTo>
                  <a:pt x="64373" y="0"/>
                </a:moveTo>
                <a:lnTo>
                  <a:pt x="0" y="531235"/>
                </a:lnTo>
              </a:path>
            </a:pathLst>
          </a:custGeom>
          <a:ln w="3432">
            <a:solidFill>
              <a:srgbClr val="000000"/>
            </a:solidFill>
          </a:ln>
        </p:spPr>
        <p:txBody>
          <a:bodyPr wrap="square" lIns="0" tIns="0" rIns="0" bIns="0" rtlCol="0"/>
          <a:lstStyle/>
          <a:p>
            <a:endParaRPr/>
          </a:p>
        </p:txBody>
      </p:sp>
      <p:sp>
        <p:nvSpPr>
          <p:cNvPr id="64" name="object 64"/>
          <p:cNvSpPr/>
          <p:nvPr/>
        </p:nvSpPr>
        <p:spPr>
          <a:xfrm>
            <a:off x="7978384" y="2288529"/>
            <a:ext cx="1254125" cy="149860"/>
          </a:xfrm>
          <a:custGeom>
            <a:avLst/>
            <a:gdLst/>
            <a:ahLst/>
            <a:cxnLst/>
            <a:rect l="l" t="t" r="r" b="b"/>
            <a:pathLst>
              <a:path w="1254125" h="149860">
                <a:moveTo>
                  <a:pt x="1253764" y="0"/>
                </a:moveTo>
                <a:lnTo>
                  <a:pt x="492892" y="90952"/>
                </a:lnTo>
                <a:lnTo>
                  <a:pt x="487558" y="74797"/>
                </a:lnTo>
                <a:lnTo>
                  <a:pt x="476768" y="62362"/>
                </a:lnTo>
                <a:lnTo>
                  <a:pt x="462168" y="54863"/>
                </a:lnTo>
                <a:lnTo>
                  <a:pt x="445282" y="53461"/>
                </a:lnTo>
                <a:lnTo>
                  <a:pt x="429005" y="58795"/>
                </a:lnTo>
                <a:lnTo>
                  <a:pt x="416570" y="69616"/>
                </a:lnTo>
                <a:lnTo>
                  <a:pt x="409072" y="84094"/>
                </a:lnTo>
                <a:lnTo>
                  <a:pt x="407548" y="100980"/>
                </a:lnTo>
                <a:lnTo>
                  <a:pt x="0" y="149626"/>
                </a:lnTo>
              </a:path>
            </a:pathLst>
          </a:custGeom>
          <a:ln w="3422">
            <a:solidFill>
              <a:srgbClr val="000000"/>
            </a:solidFill>
          </a:ln>
        </p:spPr>
        <p:txBody>
          <a:bodyPr wrap="square" lIns="0" tIns="0" rIns="0" bIns="0" rtlCol="0"/>
          <a:lstStyle/>
          <a:p>
            <a:endParaRPr/>
          </a:p>
        </p:txBody>
      </p:sp>
      <p:sp>
        <p:nvSpPr>
          <p:cNvPr id="65" name="object 65"/>
          <p:cNvSpPr/>
          <p:nvPr/>
        </p:nvSpPr>
        <p:spPr>
          <a:xfrm>
            <a:off x="7301240" y="2288529"/>
            <a:ext cx="677545" cy="149860"/>
          </a:xfrm>
          <a:custGeom>
            <a:avLst/>
            <a:gdLst/>
            <a:ahLst/>
            <a:cxnLst/>
            <a:rect l="l" t="t" r="r" b="b"/>
            <a:pathLst>
              <a:path w="677545" h="149860">
                <a:moveTo>
                  <a:pt x="0" y="0"/>
                </a:moveTo>
                <a:lnTo>
                  <a:pt x="677143" y="149626"/>
                </a:lnTo>
              </a:path>
            </a:pathLst>
          </a:custGeom>
          <a:ln w="3423">
            <a:solidFill>
              <a:srgbClr val="000000"/>
            </a:solidFill>
          </a:ln>
        </p:spPr>
        <p:txBody>
          <a:bodyPr wrap="square" lIns="0" tIns="0" rIns="0" bIns="0" rtlCol="0"/>
          <a:lstStyle/>
          <a:p>
            <a:endParaRPr/>
          </a:p>
        </p:txBody>
      </p:sp>
      <p:sp>
        <p:nvSpPr>
          <p:cNvPr id="66" name="object 66"/>
          <p:cNvSpPr txBox="1"/>
          <p:nvPr/>
        </p:nvSpPr>
        <p:spPr>
          <a:xfrm>
            <a:off x="7289677" y="2659468"/>
            <a:ext cx="671830" cy="277495"/>
          </a:xfrm>
          <a:prstGeom prst="rect">
            <a:avLst/>
          </a:prstGeom>
        </p:spPr>
        <p:txBody>
          <a:bodyPr vert="horz" wrap="square" lIns="0" tIns="0" rIns="0" bIns="0" rtlCol="0">
            <a:spAutoFit/>
          </a:bodyPr>
          <a:lstStyle/>
          <a:p>
            <a:pPr marL="12700" marR="5080" indent="50165"/>
            <a:r>
              <a:rPr sz="900" spc="-10" dirty="0">
                <a:latin typeface="Arial"/>
                <a:cs typeface="Arial"/>
              </a:rPr>
              <a:t>&lt;&lt;Publi</a:t>
            </a:r>
            <a:r>
              <a:rPr sz="900" spc="5" dirty="0">
                <a:latin typeface="Arial"/>
                <a:cs typeface="Arial"/>
              </a:rPr>
              <a:t>s</a:t>
            </a:r>
            <a:r>
              <a:rPr sz="900" dirty="0">
                <a:latin typeface="Arial"/>
                <a:cs typeface="Arial"/>
              </a:rPr>
              <a:t>h</a:t>
            </a:r>
            <a:r>
              <a:rPr sz="900" spc="-5" dirty="0">
                <a:latin typeface="Arial"/>
                <a:cs typeface="Arial"/>
              </a:rPr>
              <a:t>/</a:t>
            </a:r>
            <a:r>
              <a:rPr sz="900" spc="-5" dirty="0">
                <a:latin typeface="Times New Roman"/>
                <a:cs typeface="Times New Roman"/>
              </a:rPr>
              <a:t> </a:t>
            </a:r>
            <a:r>
              <a:rPr sz="900" dirty="0">
                <a:latin typeface="Arial"/>
                <a:cs typeface="Arial"/>
              </a:rPr>
              <a:t>Sub</a:t>
            </a:r>
            <a:r>
              <a:rPr sz="900" spc="5" dirty="0">
                <a:latin typeface="Arial"/>
                <a:cs typeface="Arial"/>
              </a:rPr>
              <a:t>sc</a:t>
            </a:r>
            <a:r>
              <a:rPr sz="900" dirty="0">
                <a:latin typeface="Arial"/>
                <a:cs typeface="Arial"/>
              </a:rPr>
              <a:t>ri</a:t>
            </a:r>
            <a:r>
              <a:rPr sz="900" spc="5" dirty="0">
                <a:latin typeface="Arial"/>
                <a:cs typeface="Arial"/>
              </a:rPr>
              <a:t>b</a:t>
            </a:r>
            <a:r>
              <a:rPr sz="900" dirty="0">
                <a:latin typeface="Arial"/>
                <a:cs typeface="Arial"/>
              </a:rPr>
              <a:t>e</a:t>
            </a:r>
            <a:r>
              <a:rPr sz="900" spc="-10" dirty="0">
                <a:latin typeface="Arial"/>
                <a:cs typeface="Arial"/>
              </a:rPr>
              <a:t>&gt;&gt;</a:t>
            </a:r>
            <a:endParaRPr sz="900">
              <a:latin typeface="Arial"/>
              <a:cs typeface="Arial"/>
            </a:endParaRPr>
          </a:p>
        </p:txBody>
      </p:sp>
      <p:sp>
        <p:nvSpPr>
          <p:cNvPr id="67" name="object 67"/>
          <p:cNvSpPr txBox="1">
            <a:spLocks noGrp="1"/>
          </p:cNvSpPr>
          <p:nvPr>
            <p:ph type="title"/>
          </p:nvPr>
        </p:nvSpPr>
        <p:spPr>
          <a:xfrm>
            <a:off x="3200400" y="460752"/>
            <a:ext cx="10515600" cy="677108"/>
          </a:xfrm>
          <a:prstGeom prst="rect">
            <a:avLst/>
          </a:prstGeom>
        </p:spPr>
        <p:txBody>
          <a:bodyPr vert="horz" wrap="square" lIns="0" tIns="0" rIns="0" bIns="0" rtlCol="0" anchor="ctr">
            <a:spAutoFit/>
          </a:bodyPr>
          <a:lstStyle/>
          <a:p>
            <a:pPr marL="80645">
              <a:lnSpc>
                <a:spcPct val="100000"/>
              </a:lnSpc>
            </a:pPr>
            <a:r>
              <a:rPr dirty="0"/>
              <a:t>S</a:t>
            </a:r>
            <a:r>
              <a:rPr spc="-5" dirty="0"/>
              <a:t>t</a:t>
            </a:r>
            <a:r>
              <a:rPr spc="5" dirty="0"/>
              <a:t>yl</a:t>
            </a:r>
            <a:r>
              <a:rPr dirty="0"/>
              <a:t>e</a:t>
            </a:r>
            <a:r>
              <a:rPr spc="90" dirty="0">
                <a:latin typeface="Times New Roman"/>
                <a:cs typeface="Times New Roman"/>
              </a:rPr>
              <a:t> </a:t>
            </a:r>
            <a:r>
              <a:rPr spc="-5" dirty="0"/>
              <a:t>5</a:t>
            </a:r>
            <a:r>
              <a:rPr dirty="0"/>
              <a:t>:</a:t>
            </a:r>
            <a:r>
              <a:rPr spc="120" dirty="0">
                <a:latin typeface="Times New Roman"/>
                <a:cs typeface="Times New Roman"/>
              </a:rPr>
              <a:t> </a:t>
            </a:r>
            <a:r>
              <a:rPr dirty="0"/>
              <a:t>Bla</a:t>
            </a:r>
            <a:r>
              <a:rPr spc="10" dirty="0"/>
              <a:t>c</a:t>
            </a:r>
            <a:r>
              <a:rPr dirty="0"/>
              <a:t>kboard</a:t>
            </a:r>
            <a:r>
              <a:rPr spc="105" dirty="0">
                <a:latin typeface="Times New Roman"/>
                <a:cs typeface="Times New Roman"/>
              </a:rPr>
              <a:t> </a:t>
            </a:r>
            <a:r>
              <a:rPr dirty="0"/>
              <a:t>Exa</a:t>
            </a:r>
            <a:r>
              <a:rPr spc="5" dirty="0"/>
              <a:t>m</a:t>
            </a:r>
            <a:r>
              <a:rPr spc="-5" dirty="0"/>
              <a:t>pl</a:t>
            </a:r>
            <a:r>
              <a:rPr dirty="0"/>
              <a:t>e</a:t>
            </a:r>
            <a:r>
              <a:rPr spc="65" dirty="0">
                <a:latin typeface="Times New Roman"/>
                <a:cs typeface="Times New Roman"/>
              </a:rPr>
              <a:t> </a:t>
            </a:r>
            <a:r>
              <a:rPr dirty="0"/>
              <a:t>2</a:t>
            </a:r>
          </a:p>
        </p:txBody>
      </p:sp>
      <p:sp>
        <p:nvSpPr>
          <p:cNvPr id="68" name="object 68"/>
          <p:cNvSpPr txBox="1">
            <a:spLocks noGrp="1"/>
          </p:cNvSpPr>
          <p:nvPr>
            <p:ph sz="half" idx="1"/>
          </p:nvPr>
        </p:nvSpPr>
        <p:spPr>
          <a:xfrm>
            <a:off x="1394689" y="1555753"/>
            <a:ext cx="5019039" cy="4854791"/>
          </a:xfrm>
          <a:prstGeom prst="rect">
            <a:avLst/>
          </a:prstGeom>
        </p:spPr>
        <p:txBody>
          <a:bodyPr vert="horz" wrap="square" lIns="0" tIns="0" rIns="0" bIns="0" rtlCol="0">
            <a:spAutoFit/>
          </a:bodyPr>
          <a:lstStyle/>
          <a:p>
            <a:pPr marL="355600" marR="93345" indent="-342900">
              <a:lnSpc>
                <a:spcPct val="78100"/>
              </a:lnSpc>
              <a:buClr>
                <a:srgbClr val="00007C"/>
              </a:buClr>
              <a:buSzPct val="75000"/>
              <a:buFont typeface="Wingdings"/>
              <a:buChar char=""/>
              <a:tabLst>
                <a:tab pos="355600" algn="l"/>
              </a:tabLst>
            </a:pPr>
            <a:r>
              <a:rPr spc="-20" dirty="0"/>
              <a:t>Ho</a:t>
            </a:r>
            <a:r>
              <a:rPr spc="-5" dirty="0"/>
              <a:t>li</a:t>
            </a:r>
            <a:r>
              <a:rPr spc="-15" dirty="0"/>
              <a:t>da</a:t>
            </a:r>
            <a:r>
              <a:rPr spc="-10" dirty="0"/>
              <a:t>y</a:t>
            </a:r>
            <a:r>
              <a:rPr spc="25" dirty="0">
                <a:latin typeface="Times New Roman"/>
                <a:cs typeface="Times New Roman"/>
              </a:rPr>
              <a:t> </a:t>
            </a:r>
            <a:r>
              <a:rPr spc="-10" dirty="0"/>
              <a:t>reserv</a:t>
            </a:r>
            <a:r>
              <a:rPr spc="-15" dirty="0"/>
              <a:t>at</a:t>
            </a:r>
            <a:r>
              <a:rPr dirty="0"/>
              <a:t>i</a:t>
            </a:r>
            <a:r>
              <a:rPr spc="-25" dirty="0"/>
              <a:t>o</a:t>
            </a:r>
            <a:r>
              <a:rPr spc="-10" dirty="0"/>
              <a:t>n</a:t>
            </a:r>
            <a:r>
              <a:rPr spc="5" dirty="0">
                <a:latin typeface="Times New Roman"/>
                <a:cs typeface="Times New Roman"/>
              </a:rPr>
              <a:t> </a:t>
            </a:r>
            <a:r>
              <a:rPr spc="-10" dirty="0"/>
              <a:t>s</a:t>
            </a:r>
            <a:r>
              <a:rPr spc="-30" dirty="0"/>
              <a:t>y</a:t>
            </a:r>
            <a:r>
              <a:rPr spc="-10" dirty="0"/>
              <a:t>stem</a:t>
            </a:r>
            <a:r>
              <a:rPr spc="50" dirty="0">
                <a:latin typeface="Times New Roman"/>
                <a:cs typeface="Times New Roman"/>
              </a:rPr>
              <a:t> </a:t>
            </a:r>
            <a:r>
              <a:rPr spc="-15" dirty="0"/>
              <a:t>examp</a:t>
            </a:r>
            <a:r>
              <a:rPr dirty="0"/>
              <a:t>l</a:t>
            </a:r>
            <a:r>
              <a:rPr spc="-15" dirty="0"/>
              <a:t>e:</a:t>
            </a:r>
            <a:r>
              <a:rPr spc="-10" dirty="0">
                <a:latin typeface="Times New Roman"/>
                <a:cs typeface="Times New Roman"/>
              </a:rPr>
              <a:t> </a:t>
            </a:r>
            <a:r>
              <a:rPr spc="-15" dirty="0"/>
              <a:t>a</a:t>
            </a:r>
            <a:r>
              <a:rPr spc="-5" dirty="0"/>
              <a:t>ll</a:t>
            </a:r>
            <a:r>
              <a:rPr spc="35" dirty="0">
                <a:latin typeface="Times New Roman"/>
                <a:cs typeface="Times New Roman"/>
              </a:rPr>
              <a:t> </a:t>
            </a:r>
            <a:r>
              <a:rPr spc="-10" dirty="0"/>
              <a:t>reserv</a:t>
            </a:r>
            <a:r>
              <a:rPr spc="-15" dirty="0"/>
              <a:t>ation</a:t>
            </a:r>
            <a:r>
              <a:rPr spc="-10" dirty="0"/>
              <a:t>s</a:t>
            </a:r>
            <a:r>
              <a:rPr spc="5" dirty="0">
                <a:latin typeface="Times New Roman"/>
                <a:cs typeface="Times New Roman"/>
              </a:rPr>
              <a:t> </a:t>
            </a:r>
            <a:r>
              <a:rPr spc="-15" dirty="0"/>
              <a:t>ar</a:t>
            </a:r>
            <a:r>
              <a:rPr spc="-10" dirty="0"/>
              <a:t>e</a:t>
            </a:r>
            <a:r>
              <a:rPr spc="50" dirty="0">
                <a:latin typeface="Times New Roman"/>
                <a:cs typeface="Times New Roman"/>
              </a:rPr>
              <a:t> </a:t>
            </a:r>
            <a:r>
              <a:rPr spc="-15" dirty="0"/>
              <a:t>u</a:t>
            </a:r>
            <a:r>
              <a:rPr spc="-10" dirty="0"/>
              <a:t>ltimat</a:t>
            </a:r>
            <a:r>
              <a:rPr spc="-20" dirty="0"/>
              <a:t>e</a:t>
            </a:r>
            <a:r>
              <a:rPr spc="-15" dirty="0"/>
              <a:t>l</a:t>
            </a:r>
            <a:r>
              <a:rPr spc="-10" dirty="0"/>
              <a:t>y</a:t>
            </a:r>
            <a:r>
              <a:rPr spc="15" dirty="0">
                <a:latin typeface="Times New Roman"/>
                <a:cs typeface="Times New Roman"/>
              </a:rPr>
              <a:t> </a:t>
            </a:r>
            <a:r>
              <a:rPr spc="-10" dirty="0"/>
              <a:t>stored</a:t>
            </a:r>
            <a:r>
              <a:rPr spc="-5" dirty="0">
                <a:latin typeface="Times New Roman"/>
                <a:cs typeface="Times New Roman"/>
              </a:rPr>
              <a:t> </a:t>
            </a:r>
            <a:r>
              <a:rPr spc="-10" dirty="0"/>
              <a:t>on</a:t>
            </a:r>
            <a:r>
              <a:rPr spc="45" dirty="0">
                <a:latin typeface="Times New Roman"/>
                <a:cs typeface="Times New Roman"/>
              </a:rPr>
              <a:t> </a:t>
            </a:r>
            <a:r>
              <a:rPr spc="-10" dirty="0"/>
              <a:t>a</a:t>
            </a:r>
            <a:r>
              <a:rPr spc="40" dirty="0">
                <a:latin typeface="Times New Roman"/>
                <a:cs typeface="Times New Roman"/>
              </a:rPr>
              <a:t> </a:t>
            </a:r>
            <a:r>
              <a:rPr spc="-15" dirty="0"/>
              <a:t>databa</a:t>
            </a:r>
            <a:r>
              <a:rPr spc="-5" dirty="0"/>
              <a:t>s</a:t>
            </a:r>
            <a:r>
              <a:rPr spc="-10" dirty="0"/>
              <a:t>e</a:t>
            </a:r>
          </a:p>
          <a:p>
            <a:pPr>
              <a:lnSpc>
                <a:spcPct val="100000"/>
              </a:lnSpc>
              <a:spcBef>
                <a:spcPts val="2"/>
              </a:spcBef>
              <a:buClr>
                <a:srgbClr val="00007C"/>
              </a:buClr>
              <a:buFont typeface="Wingdings"/>
              <a:buChar char=""/>
            </a:pPr>
            <a:endParaRPr sz="1500" dirty="0">
              <a:latin typeface="Times New Roman"/>
              <a:cs typeface="Times New Roman"/>
            </a:endParaRPr>
          </a:p>
          <a:p>
            <a:pPr marL="355600" marR="73025" indent="-342900">
              <a:lnSpc>
                <a:spcPct val="79400"/>
              </a:lnSpc>
              <a:buClr>
                <a:srgbClr val="00007C"/>
              </a:buClr>
              <a:buSzPct val="75000"/>
              <a:buFont typeface="Wingdings"/>
              <a:buChar char=""/>
              <a:tabLst>
                <a:tab pos="355600" algn="l"/>
              </a:tabLst>
            </a:pPr>
            <a:r>
              <a:rPr i="1" spc="-10" dirty="0">
                <a:solidFill>
                  <a:srgbClr val="FF0000"/>
                </a:solidFill>
              </a:rPr>
              <a:t>Th</a:t>
            </a:r>
            <a:r>
              <a:rPr i="1" spc="-20" dirty="0">
                <a:solidFill>
                  <a:srgbClr val="FF0000"/>
                </a:solidFill>
              </a:rPr>
              <a:t>r</a:t>
            </a:r>
            <a:r>
              <a:rPr i="1" spc="-15" dirty="0">
                <a:solidFill>
                  <a:srgbClr val="FF0000"/>
                </a:solidFill>
              </a:rPr>
              <a:t>e</a:t>
            </a:r>
            <a:r>
              <a:rPr i="1" spc="-10" dirty="0">
                <a:solidFill>
                  <a:srgbClr val="FF0000"/>
                </a:solidFill>
              </a:rPr>
              <a:t>e</a:t>
            </a:r>
            <a:r>
              <a:rPr i="1" spc="30" dirty="0">
                <a:solidFill>
                  <a:srgbClr val="FF0000"/>
                </a:solidFill>
                <a:latin typeface="Times New Roman"/>
                <a:cs typeface="Times New Roman"/>
              </a:rPr>
              <a:t> </a:t>
            </a:r>
            <a:r>
              <a:rPr i="1" spc="-10" dirty="0">
                <a:solidFill>
                  <a:srgbClr val="FF0000"/>
                </a:solidFill>
              </a:rPr>
              <a:t>c</a:t>
            </a:r>
            <a:r>
              <a:rPr i="1" spc="-15" dirty="0">
                <a:solidFill>
                  <a:srgbClr val="FF0000"/>
                </a:solidFill>
              </a:rPr>
              <a:t>o</a:t>
            </a:r>
            <a:r>
              <a:rPr i="1" spc="-25" dirty="0">
                <a:solidFill>
                  <a:srgbClr val="FF0000"/>
                </a:solidFill>
              </a:rPr>
              <a:t>m</a:t>
            </a:r>
            <a:r>
              <a:rPr i="1" spc="-15" dirty="0">
                <a:solidFill>
                  <a:srgbClr val="FF0000"/>
                </a:solidFill>
              </a:rPr>
              <a:t>ponent</a:t>
            </a:r>
            <a:r>
              <a:rPr i="1" spc="-10" dirty="0">
                <a:solidFill>
                  <a:srgbClr val="FF0000"/>
                </a:solidFill>
              </a:rPr>
              <a:t>s</a:t>
            </a:r>
            <a:r>
              <a:rPr i="1" spc="20" dirty="0">
                <a:solidFill>
                  <a:srgbClr val="FF0000"/>
                </a:solidFill>
                <a:latin typeface="Times New Roman"/>
                <a:cs typeface="Times New Roman"/>
              </a:rPr>
              <a:t> </a:t>
            </a:r>
            <a:r>
              <a:rPr i="1" spc="-15" dirty="0">
                <a:solidFill>
                  <a:srgbClr val="FF0000"/>
                </a:solidFill>
              </a:rPr>
              <a:t>dea</a:t>
            </a:r>
            <a:r>
              <a:rPr i="1" spc="-5" dirty="0">
                <a:solidFill>
                  <a:srgbClr val="FF0000"/>
                </a:solidFill>
              </a:rPr>
              <a:t>l</a:t>
            </a:r>
            <a:r>
              <a:rPr i="1" spc="35" dirty="0">
                <a:solidFill>
                  <a:srgbClr val="FF0000"/>
                </a:solidFill>
                <a:latin typeface="Times New Roman"/>
                <a:cs typeface="Times New Roman"/>
              </a:rPr>
              <a:t> </a:t>
            </a:r>
            <a:r>
              <a:rPr i="1" spc="-20" dirty="0">
                <a:solidFill>
                  <a:srgbClr val="FF0000"/>
                </a:solidFill>
              </a:rPr>
              <a:t>w</a:t>
            </a:r>
            <a:r>
              <a:rPr i="1" spc="-10" dirty="0">
                <a:solidFill>
                  <a:srgbClr val="FF0000"/>
                </a:solidFill>
              </a:rPr>
              <a:t>ith</a:t>
            </a:r>
            <a:r>
              <a:rPr i="1" spc="20" dirty="0">
                <a:solidFill>
                  <a:srgbClr val="FF0000"/>
                </a:solidFill>
                <a:latin typeface="Times New Roman"/>
                <a:cs typeface="Times New Roman"/>
              </a:rPr>
              <a:t> </a:t>
            </a:r>
            <a:r>
              <a:rPr i="1" spc="-15" dirty="0">
                <a:solidFill>
                  <a:srgbClr val="FF0000"/>
                </a:solidFill>
              </a:rPr>
              <a:t>d</a:t>
            </a:r>
            <a:r>
              <a:rPr i="1" spc="-10" dirty="0">
                <a:solidFill>
                  <a:srgbClr val="FF0000"/>
                </a:solidFill>
              </a:rPr>
              <a:t>ifferent</a:t>
            </a:r>
            <a:r>
              <a:rPr i="1" spc="-5" dirty="0">
                <a:solidFill>
                  <a:srgbClr val="FF0000"/>
                </a:solidFill>
                <a:latin typeface="Times New Roman"/>
                <a:cs typeface="Times New Roman"/>
              </a:rPr>
              <a:t> </a:t>
            </a:r>
            <a:r>
              <a:rPr i="1" spc="-15" dirty="0">
                <a:solidFill>
                  <a:srgbClr val="FF0000"/>
                </a:solidFill>
              </a:rPr>
              <a:t>a</a:t>
            </a:r>
            <a:r>
              <a:rPr i="1" spc="-10" dirty="0">
                <a:solidFill>
                  <a:srgbClr val="FF0000"/>
                </a:solidFill>
              </a:rPr>
              <a:t>s</a:t>
            </a:r>
            <a:r>
              <a:rPr i="1" spc="-15" dirty="0">
                <a:solidFill>
                  <a:srgbClr val="FF0000"/>
                </a:solidFill>
              </a:rPr>
              <a:t>pe</a:t>
            </a:r>
            <a:r>
              <a:rPr i="1" spc="-5" dirty="0">
                <a:solidFill>
                  <a:srgbClr val="FF0000"/>
                </a:solidFill>
              </a:rPr>
              <a:t>c</a:t>
            </a:r>
            <a:r>
              <a:rPr i="1" spc="-10" dirty="0">
                <a:solidFill>
                  <a:srgbClr val="FF0000"/>
                </a:solidFill>
              </a:rPr>
              <a:t>ts</a:t>
            </a:r>
            <a:r>
              <a:rPr i="1" spc="40" dirty="0">
                <a:solidFill>
                  <a:srgbClr val="FF0000"/>
                </a:solidFill>
                <a:latin typeface="Times New Roman"/>
                <a:cs typeface="Times New Roman"/>
              </a:rPr>
              <a:t> </a:t>
            </a:r>
            <a:r>
              <a:rPr i="1" spc="-15" dirty="0">
                <a:solidFill>
                  <a:srgbClr val="FF0000"/>
                </a:solidFill>
              </a:rPr>
              <a:t>o</a:t>
            </a:r>
            <a:r>
              <a:rPr i="1" spc="-5" dirty="0">
                <a:solidFill>
                  <a:srgbClr val="FF0000"/>
                </a:solidFill>
              </a:rPr>
              <a:t>f</a:t>
            </a:r>
            <a:r>
              <a:rPr i="1" spc="20" dirty="0">
                <a:solidFill>
                  <a:srgbClr val="FF0000"/>
                </a:solidFill>
                <a:latin typeface="Times New Roman"/>
                <a:cs typeface="Times New Roman"/>
              </a:rPr>
              <a:t> </a:t>
            </a:r>
            <a:r>
              <a:rPr i="1" spc="-15" dirty="0">
                <a:solidFill>
                  <a:srgbClr val="FF0000"/>
                </a:solidFill>
              </a:rPr>
              <a:t>ho</a:t>
            </a:r>
            <a:r>
              <a:rPr i="1" spc="-5" dirty="0">
                <a:solidFill>
                  <a:srgbClr val="FF0000"/>
                </a:solidFill>
              </a:rPr>
              <a:t>li</a:t>
            </a:r>
            <a:r>
              <a:rPr i="1" spc="-15" dirty="0">
                <a:solidFill>
                  <a:srgbClr val="FF0000"/>
                </a:solidFill>
              </a:rPr>
              <a:t>da</a:t>
            </a:r>
            <a:r>
              <a:rPr i="1" spc="-10" dirty="0">
                <a:solidFill>
                  <a:srgbClr val="FF0000"/>
                </a:solidFill>
              </a:rPr>
              <a:t>y</a:t>
            </a:r>
            <a:r>
              <a:rPr i="1" spc="40" dirty="0">
                <a:solidFill>
                  <a:srgbClr val="FF0000"/>
                </a:solidFill>
                <a:latin typeface="Times New Roman"/>
                <a:cs typeface="Times New Roman"/>
              </a:rPr>
              <a:t> </a:t>
            </a:r>
            <a:r>
              <a:rPr i="1" spc="-10" dirty="0">
                <a:solidFill>
                  <a:srgbClr val="FF0000"/>
                </a:solidFill>
              </a:rPr>
              <a:t>reserv</a:t>
            </a:r>
            <a:r>
              <a:rPr i="1" spc="-15" dirty="0">
                <a:solidFill>
                  <a:srgbClr val="FF0000"/>
                </a:solidFill>
              </a:rPr>
              <a:t>at</a:t>
            </a:r>
            <a:r>
              <a:rPr i="1" dirty="0">
                <a:solidFill>
                  <a:srgbClr val="FF0000"/>
                </a:solidFill>
                <a:latin typeface="Arial"/>
                <a:cs typeface="Arial"/>
              </a:rPr>
              <a:t>i</a:t>
            </a:r>
            <a:r>
              <a:rPr i="1" spc="-25" dirty="0">
                <a:solidFill>
                  <a:srgbClr val="FF0000"/>
                </a:solidFill>
              </a:rPr>
              <a:t>o</a:t>
            </a:r>
            <a:r>
              <a:rPr i="1" spc="-10" dirty="0">
                <a:solidFill>
                  <a:srgbClr val="FF0000"/>
                </a:solidFill>
              </a:rPr>
              <a:t>n</a:t>
            </a:r>
            <a:r>
              <a:rPr i="1" spc="-15" dirty="0">
                <a:solidFill>
                  <a:srgbClr val="FF0000"/>
                </a:solidFill>
                <a:latin typeface="Times New Roman"/>
                <a:cs typeface="Times New Roman"/>
              </a:rPr>
              <a:t> </a:t>
            </a:r>
            <a:r>
              <a:rPr i="1" spc="-5" dirty="0">
                <a:solidFill>
                  <a:srgbClr val="FF0000"/>
                </a:solidFill>
              </a:rPr>
              <a:t>l</a:t>
            </a:r>
            <a:r>
              <a:rPr i="1" spc="-15" dirty="0">
                <a:solidFill>
                  <a:srgbClr val="FF0000"/>
                </a:solidFill>
              </a:rPr>
              <a:t>og</a:t>
            </a:r>
            <a:r>
              <a:rPr i="1" spc="-10" dirty="0">
                <a:solidFill>
                  <a:srgbClr val="FF0000"/>
                </a:solidFill>
              </a:rPr>
              <a:t>ic</a:t>
            </a:r>
          </a:p>
          <a:p>
            <a:pPr>
              <a:lnSpc>
                <a:spcPct val="100000"/>
              </a:lnSpc>
              <a:spcBef>
                <a:spcPts val="29"/>
              </a:spcBef>
              <a:buClr>
                <a:srgbClr val="00007C"/>
              </a:buClr>
              <a:buFont typeface="Wingdings"/>
              <a:buChar char=""/>
            </a:pPr>
            <a:endParaRPr sz="1350" dirty="0">
              <a:latin typeface="Times New Roman"/>
              <a:cs typeface="Times New Roman"/>
            </a:endParaRPr>
          </a:p>
          <a:p>
            <a:pPr marL="355600" marR="12700" indent="-342900">
              <a:lnSpc>
                <a:spcPts val="1540"/>
              </a:lnSpc>
              <a:buClr>
                <a:srgbClr val="00007C"/>
              </a:buClr>
              <a:buSzPct val="75000"/>
              <a:buFont typeface="Wingdings"/>
              <a:buChar char=""/>
              <a:tabLst>
                <a:tab pos="355600" algn="l"/>
              </a:tabLst>
            </a:pPr>
            <a:r>
              <a:rPr spc="-10" dirty="0"/>
              <a:t>Each</a:t>
            </a:r>
            <a:r>
              <a:rPr spc="40" dirty="0">
                <a:latin typeface="Times New Roman"/>
                <a:cs typeface="Times New Roman"/>
              </a:rPr>
              <a:t> </a:t>
            </a:r>
            <a:r>
              <a:rPr spc="-10" dirty="0"/>
              <a:t>component</a:t>
            </a:r>
            <a:r>
              <a:rPr spc="55" dirty="0">
                <a:latin typeface="Times New Roman"/>
                <a:cs typeface="Times New Roman"/>
              </a:rPr>
              <a:t> </a:t>
            </a:r>
            <a:r>
              <a:rPr i="1" spc="-10" dirty="0"/>
              <a:t>c</a:t>
            </a:r>
            <a:r>
              <a:rPr i="1" spc="-15" dirty="0"/>
              <a:t>oul</a:t>
            </a:r>
            <a:r>
              <a:rPr i="1" spc="-10" dirty="0"/>
              <a:t>d</a:t>
            </a:r>
            <a:r>
              <a:rPr i="1" spc="35" dirty="0">
                <a:latin typeface="Times New Roman"/>
                <a:cs typeface="Times New Roman"/>
              </a:rPr>
              <a:t> </a:t>
            </a:r>
            <a:r>
              <a:rPr spc="-10" dirty="0"/>
              <a:t>c</a:t>
            </a:r>
            <a:r>
              <a:rPr spc="-15" dirty="0"/>
              <a:t>onnec</a:t>
            </a:r>
            <a:r>
              <a:rPr spc="-5" dirty="0"/>
              <a:t>t</a:t>
            </a:r>
            <a:r>
              <a:rPr spc="45" dirty="0">
                <a:latin typeface="Times New Roman"/>
                <a:cs typeface="Times New Roman"/>
              </a:rPr>
              <a:t> </a:t>
            </a:r>
            <a:r>
              <a:rPr spc="-10" dirty="0"/>
              <a:t>to</a:t>
            </a:r>
            <a:r>
              <a:rPr spc="-55" dirty="0">
                <a:latin typeface="Times New Roman"/>
                <a:cs typeface="Times New Roman"/>
              </a:rPr>
              <a:t> </a:t>
            </a:r>
            <a:r>
              <a:rPr spc="-10" dirty="0"/>
              <a:t>the</a:t>
            </a:r>
            <a:r>
              <a:rPr spc="-5" dirty="0">
                <a:latin typeface="Times New Roman"/>
                <a:cs typeface="Times New Roman"/>
              </a:rPr>
              <a:t> </a:t>
            </a:r>
            <a:r>
              <a:rPr spc="-15" dirty="0"/>
              <a:t>databa</a:t>
            </a:r>
            <a:r>
              <a:rPr spc="-5" dirty="0"/>
              <a:t>s</a:t>
            </a:r>
            <a:r>
              <a:rPr spc="-10" dirty="0"/>
              <a:t>e</a:t>
            </a:r>
            <a:r>
              <a:rPr spc="5" dirty="0">
                <a:latin typeface="Times New Roman"/>
                <a:cs typeface="Times New Roman"/>
              </a:rPr>
              <a:t> </a:t>
            </a:r>
            <a:r>
              <a:rPr spc="-10" dirty="0"/>
              <a:t>s</a:t>
            </a:r>
            <a:r>
              <a:rPr spc="-15" dirty="0"/>
              <a:t>eparatel</a:t>
            </a:r>
            <a:r>
              <a:rPr spc="-10" dirty="0"/>
              <a:t>y</a:t>
            </a:r>
            <a:r>
              <a:rPr spc="5" dirty="0">
                <a:latin typeface="Times New Roman"/>
                <a:cs typeface="Times New Roman"/>
              </a:rPr>
              <a:t> </a:t>
            </a:r>
            <a:r>
              <a:rPr spc="-10" dirty="0"/>
              <a:t>–</a:t>
            </a:r>
            <a:r>
              <a:rPr spc="10" dirty="0"/>
              <a:t> </a:t>
            </a:r>
            <a:r>
              <a:rPr spc="-15" dirty="0"/>
              <a:t>e</a:t>
            </a:r>
            <a:r>
              <a:rPr spc="-10" dirty="0"/>
              <a:t>s</a:t>
            </a:r>
            <a:r>
              <a:rPr spc="-15" dirty="0"/>
              <a:t>pe</a:t>
            </a:r>
            <a:r>
              <a:rPr spc="-5" dirty="0"/>
              <a:t>ci</a:t>
            </a:r>
            <a:r>
              <a:rPr spc="-15" dirty="0"/>
              <a:t>a</a:t>
            </a:r>
            <a:r>
              <a:rPr spc="-5" dirty="0"/>
              <a:t>l</a:t>
            </a:r>
            <a:r>
              <a:rPr spc="-15" dirty="0"/>
              <a:t>l</a:t>
            </a:r>
            <a:r>
              <a:rPr spc="-10" dirty="0"/>
              <a:t>y</a:t>
            </a:r>
            <a:r>
              <a:rPr spc="15" dirty="0">
                <a:latin typeface="Times New Roman"/>
                <a:cs typeface="Times New Roman"/>
              </a:rPr>
              <a:t> </a:t>
            </a:r>
            <a:r>
              <a:rPr spc="-15" dirty="0"/>
              <a:t>a</a:t>
            </a:r>
            <a:r>
              <a:rPr spc="-10" dirty="0"/>
              <a:t>s</a:t>
            </a:r>
            <a:r>
              <a:rPr spc="55" dirty="0">
                <a:latin typeface="Times New Roman"/>
                <a:cs typeface="Times New Roman"/>
              </a:rPr>
              <a:t> </a:t>
            </a:r>
            <a:r>
              <a:rPr spc="-10" dirty="0"/>
              <a:t>a</a:t>
            </a:r>
            <a:r>
              <a:rPr spc="-5" dirty="0">
                <a:latin typeface="Times New Roman"/>
                <a:cs typeface="Times New Roman"/>
              </a:rPr>
              <a:t> </a:t>
            </a:r>
            <a:r>
              <a:rPr spc="-10" dirty="0"/>
              <a:t>c</a:t>
            </a:r>
            <a:r>
              <a:rPr spc="-15" dirty="0"/>
              <a:t>hang</a:t>
            </a:r>
            <a:r>
              <a:rPr spc="-10" dirty="0"/>
              <a:t>e</a:t>
            </a:r>
            <a:r>
              <a:rPr spc="40" dirty="0">
                <a:latin typeface="Times New Roman"/>
                <a:cs typeface="Times New Roman"/>
              </a:rPr>
              <a:t> </a:t>
            </a:r>
            <a:r>
              <a:rPr dirty="0"/>
              <a:t>i</a:t>
            </a:r>
            <a:r>
              <a:rPr spc="-10" dirty="0"/>
              <a:t>n</a:t>
            </a:r>
            <a:r>
              <a:rPr spc="40" dirty="0">
                <a:latin typeface="Times New Roman"/>
                <a:cs typeface="Times New Roman"/>
              </a:rPr>
              <a:t> </a:t>
            </a:r>
            <a:r>
              <a:rPr spc="-15" dirty="0"/>
              <a:t>on</a:t>
            </a:r>
            <a:r>
              <a:rPr spc="-10" dirty="0"/>
              <a:t>e</a:t>
            </a:r>
            <a:r>
              <a:rPr spc="40" dirty="0">
                <a:latin typeface="Times New Roman"/>
                <a:cs typeface="Times New Roman"/>
              </a:rPr>
              <a:t> </a:t>
            </a:r>
            <a:r>
              <a:rPr spc="-15" dirty="0"/>
              <a:t>a</a:t>
            </a:r>
            <a:r>
              <a:rPr spc="-5" dirty="0"/>
              <a:t>s</a:t>
            </a:r>
            <a:r>
              <a:rPr spc="-15" dirty="0"/>
              <a:t>pe</a:t>
            </a:r>
            <a:r>
              <a:rPr spc="-5" dirty="0"/>
              <a:t>ct</a:t>
            </a:r>
            <a:r>
              <a:rPr spc="40" dirty="0">
                <a:latin typeface="Times New Roman"/>
                <a:cs typeface="Times New Roman"/>
              </a:rPr>
              <a:t> </a:t>
            </a:r>
            <a:r>
              <a:rPr spc="-5" dirty="0"/>
              <a:t>(l</a:t>
            </a:r>
            <a:r>
              <a:rPr dirty="0"/>
              <a:t>i</a:t>
            </a:r>
            <a:r>
              <a:rPr spc="-10" dirty="0"/>
              <a:t>ke</a:t>
            </a:r>
            <a:r>
              <a:rPr spc="40" dirty="0">
                <a:latin typeface="Times New Roman"/>
                <a:cs typeface="Times New Roman"/>
              </a:rPr>
              <a:t> </a:t>
            </a:r>
            <a:r>
              <a:rPr spc="-10" dirty="0"/>
              <a:t>date</a:t>
            </a:r>
            <a:r>
              <a:rPr spc="30" dirty="0">
                <a:latin typeface="Times New Roman"/>
                <a:cs typeface="Times New Roman"/>
              </a:rPr>
              <a:t> </a:t>
            </a:r>
            <a:r>
              <a:rPr spc="-15" dirty="0"/>
              <a:t>o</a:t>
            </a:r>
            <a:r>
              <a:rPr spc="-5" dirty="0"/>
              <a:t>f</a:t>
            </a:r>
            <a:r>
              <a:rPr spc="55" dirty="0">
                <a:latin typeface="Times New Roman"/>
                <a:cs typeface="Times New Roman"/>
              </a:rPr>
              <a:t> </a:t>
            </a:r>
            <a:r>
              <a:rPr spc="-15" dirty="0"/>
              <a:t>a</a:t>
            </a:r>
            <a:r>
              <a:rPr spc="-5" dirty="0"/>
              <a:t>ir</a:t>
            </a:r>
            <a:r>
              <a:rPr spc="-5" dirty="0">
                <a:latin typeface="Times New Roman"/>
                <a:cs typeface="Times New Roman"/>
              </a:rPr>
              <a:t> </a:t>
            </a:r>
            <a:r>
              <a:rPr spc="-10" dirty="0"/>
              <a:t>reserv</a:t>
            </a:r>
            <a:r>
              <a:rPr spc="-15" dirty="0"/>
              <a:t>at</a:t>
            </a:r>
            <a:r>
              <a:rPr dirty="0"/>
              <a:t>i</a:t>
            </a:r>
            <a:r>
              <a:rPr spc="-25" dirty="0"/>
              <a:t>o</a:t>
            </a:r>
            <a:r>
              <a:rPr spc="-15" dirty="0"/>
              <a:t>n</a:t>
            </a:r>
            <a:r>
              <a:rPr spc="-10" dirty="0"/>
              <a:t>)</a:t>
            </a:r>
            <a:r>
              <a:rPr spc="5" dirty="0">
                <a:latin typeface="Times New Roman"/>
                <a:cs typeface="Times New Roman"/>
              </a:rPr>
              <a:t> </a:t>
            </a:r>
            <a:r>
              <a:rPr spc="-15" dirty="0"/>
              <a:t>e</a:t>
            </a:r>
            <a:r>
              <a:rPr spc="-30" dirty="0"/>
              <a:t>f</a:t>
            </a:r>
            <a:r>
              <a:rPr spc="-10" dirty="0"/>
              <a:t>fects</a:t>
            </a:r>
            <a:r>
              <a:rPr spc="20" dirty="0">
                <a:latin typeface="Times New Roman"/>
                <a:cs typeface="Times New Roman"/>
              </a:rPr>
              <a:t> </a:t>
            </a:r>
            <a:r>
              <a:rPr spc="-15" dirty="0"/>
              <a:t>anothe</a:t>
            </a:r>
            <a:r>
              <a:rPr spc="-10" dirty="0"/>
              <a:t>r</a:t>
            </a:r>
            <a:r>
              <a:rPr spc="30" dirty="0">
                <a:latin typeface="Times New Roman"/>
                <a:cs typeface="Times New Roman"/>
              </a:rPr>
              <a:t> </a:t>
            </a:r>
            <a:r>
              <a:rPr spc="-15" dirty="0"/>
              <a:t>a</a:t>
            </a:r>
            <a:r>
              <a:rPr spc="-10" dirty="0"/>
              <a:t>s</a:t>
            </a:r>
            <a:r>
              <a:rPr spc="-15" dirty="0"/>
              <a:t>pe</a:t>
            </a:r>
            <a:r>
              <a:rPr spc="-5" dirty="0"/>
              <a:t>ct</a:t>
            </a:r>
            <a:r>
              <a:rPr spc="-5" dirty="0">
                <a:latin typeface="Times New Roman"/>
                <a:cs typeface="Times New Roman"/>
              </a:rPr>
              <a:t> </a:t>
            </a:r>
            <a:r>
              <a:rPr spc="-5" dirty="0"/>
              <a:t>(l</a:t>
            </a:r>
            <a:r>
              <a:rPr dirty="0"/>
              <a:t>i</a:t>
            </a:r>
            <a:r>
              <a:rPr spc="-10" dirty="0"/>
              <a:t>ke</a:t>
            </a:r>
            <a:r>
              <a:rPr spc="30" dirty="0">
                <a:latin typeface="Times New Roman"/>
                <a:cs typeface="Times New Roman"/>
              </a:rPr>
              <a:t> </a:t>
            </a:r>
            <a:r>
              <a:rPr spc="-10" dirty="0"/>
              <a:t>v</a:t>
            </a:r>
            <a:r>
              <a:rPr spc="-15" dirty="0"/>
              <a:t>a</a:t>
            </a:r>
            <a:r>
              <a:rPr spc="-10" dirty="0"/>
              <a:t>lid</a:t>
            </a:r>
            <a:r>
              <a:rPr spc="35" dirty="0">
                <a:latin typeface="Times New Roman"/>
                <a:cs typeface="Times New Roman"/>
              </a:rPr>
              <a:t> </a:t>
            </a:r>
            <a:r>
              <a:rPr spc="-15" dirty="0"/>
              <a:t>date</a:t>
            </a:r>
            <a:r>
              <a:rPr spc="-10" dirty="0"/>
              <a:t>s</a:t>
            </a:r>
            <a:r>
              <a:rPr spc="25" dirty="0">
                <a:latin typeface="Times New Roman"/>
                <a:cs typeface="Times New Roman"/>
              </a:rPr>
              <a:t> </a:t>
            </a:r>
            <a:r>
              <a:rPr spc="-10" dirty="0"/>
              <a:t>to</a:t>
            </a:r>
            <a:r>
              <a:rPr spc="35" dirty="0">
                <a:latin typeface="Times New Roman"/>
                <a:cs typeface="Times New Roman"/>
              </a:rPr>
              <a:t> </a:t>
            </a:r>
            <a:r>
              <a:rPr spc="-15" dirty="0"/>
              <a:t>boo</a:t>
            </a:r>
            <a:r>
              <a:rPr spc="-10" dirty="0"/>
              <a:t>k</a:t>
            </a:r>
            <a:r>
              <a:rPr spc="50" dirty="0">
                <a:latin typeface="Times New Roman"/>
                <a:cs typeface="Times New Roman"/>
              </a:rPr>
              <a:t> </a:t>
            </a:r>
            <a:r>
              <a:rPr spc="-10" dirty="0"/>
              <a:t>a</a:t>
            </a:r>
            <a:r>
              <a:rPr spc="30" dirty="0">
                <a:latin typeface="Times New Roman"/>
                <a:cs typeface="Times New Roman"/>
              </a:rPr>
              <a:t> </a:t>
            </a:r>
            <a:r>
              <a:rPr spc="-15" dirty="0"/>
              <a:t>hote</a:t>
            </a:r>
            <a:r>
              <a:rPr dirty="0"/>
              <a:t>l</a:t>
            </a:r>
            <a:r>
              <a:rPr spc="-10" dirty="0"/>
              <a:t>)</a:t>
            </a:r>
          </a:p>
          <a:p>
            <a:pPr marL="355600" indent="-342900">
              <a:lnSpc>
                <a:spcPct val="100000"/>
              </a:lnSpc>
              <a:spcBef>
                <a:spcPts val="1310"/>
              </a:spcBef>
              <a:buClr>
                <a:srgbClr val="00007C"/>
              </a:buClr>
              <a:buSzPct val="75000"/>
              <a:buFont typeface="Wingdings"/>
              <a:buChar char=""/>
              <a:tabLst>
                <a:tab pos="355600" algn="l"/>
              </a:tabLst>
            </a:pPr>
            <a:r>
              <a:rPr b="1" spc="-10" dirty="0">
                <a:solidFill>
                  <a:srgbClr val="656598"/>
                </a:solidFill>
              </a:rPr>
              <a:t>Sol</a:t>
            </a:r>
            <a:r>
              <a:rPr b="1" spc="-20" dirty="0">
                <a:solidFill>
                  <a:srgbClr val="656598"/>
                </a:solidFill>
              </a:rPr>
              <a:t>u</a:t>
            </a:r>
            <a:r>
              <a:rPr b="1" spc="-5" dirty="0">
                <a:solidFill>
                  <a:srgbClr val="656598"/>
                </a:solidFill>
              </a:rPr>
              <a:t>ti</a:t>
            </a:r>
            <a:r>
              <a:rPr b="1" spc="-20" dirty="0">
                <a:solidFill>
                  <a:srgbClr val="656598"/>
                </a:solidFill>
              </a:rPr>
              <a:t>o</a:t>
            </a:r>
            <a:r>
              <a:rPr b="1" spc="-10" dirty="0">
                <a:solidFill>
                  <a:srgbClr val="656598"/>
                </a:solidFill>
              </a:rPr>
              <a:t>n:</a:t>
            </a:r>
            <a:r>
              <a:rPr b="1" spc="20" dirty="0">
                <a:solidFill>
                  <a:srgbClr val="656598"/>
                </a:solidFill>
                <a:latin typeface="Times New Roman"/>
                <a:cs typeface="Times New Roman"/>
              </a:rPr>
              <a:t> </a:t>
            </a:r>
            <a:r>
              <a:rPr spc="-15" dirty="0"/>
              <a:t>us</a:t>
            </a:r>
            <a:r>
              <a:rPr spc="-10" dirty="0"/>
              <a:t>e</a:t>
            </a:r>
            <a:r>
              <a:rPr spc="55" dirty="0">
                <a:latin typeface="Times New Roman"/>
                <a:cs typeface="Times New Roman"/>
              </a:rPr>
              <a:t> </a:t>
            </a:r>
            <a:r>
              <a:rPr spc="-15" dirty="0"/>
              <a:t>a</a:t>
            </a:r>
            <a:r>
              <a:rPr spc="-10" dirty="0"/>
              <a:t>n</a:t>
            </a:r>
            <a:r>
              <a:rPr spc="45" dirty="0">
                <a:latin typeface="Times New Roman"/>
                <a:cs typeface="Times New Roman"/>
              </a:rPr>
              <a:t> </a:t>
            </a:r>
            <a:r>
              <a:rPr spc="-5" dirty="0"/>
              <a:t>i</a:t>
            </a:r>
            <a:r>
              <a:rPr spc="-15" dirty="0"/>
              <a:t>nte</a:t>
            </a:r>
            <a:r>
              <a:rPr spc="-20" dirty="0"/>
              <a:t>r</a:t>
            </a:r>
            <a:r>
              <a:rPr spc="-15" dirty="0"/>
              <a:t>mediat</a:t>
            </a:r>
            <a:r>
              <a:rPr spc="-10" dirty="0"/>
              <a:t>e</a:t>
            </a:r>
            <a:r>
              <a:rPr spc="-5" dirty="0">
                <a:latin typeface="Times New Roman"/>
                <a:cs typeface="Times New Roman"/>
              </a:rPr>
              <a:t> </a:t>
            </a:r>
            <a:r>
              <a:rPr spc="-10" dirty="0"/>
              <a:t>si</a:t>
            </a:r>
            <a:r>
              <a:rPr spc="-15" dirty="0"/>
              <a:t>ngle</a:t>
            </a:r>
          </a:p>
          <a:p>
            <a:pPr marL="354965">
              <a:lnSpc>
                <a:spcPts val="1730"/>
              </a:lnSpc>
              <a:spcBef>
                <a:spcPts val="1150"/>
              </a:spcBef>
            </a:pPr>
            <a:r>
              <a:rPr spc="-10" dirty="0"/>
              <a:t>the</a:t>
            </a:r>
            <a:r>
              <a:rPr spc="30" dirty="0">
                <a:latin typeface="Times New Roman"/>
                <a:cs typeface="Times New Roman"/>
              </a:rPr>
              <a:t> </a:t>
            </a:r>
            <a:r>
              <a:rPr spc="-15" dirty="0"/>
              <a:t>databa</a:t>
            </a:r>
            <a:r>
              <a:rPr spc="-5" dirty="0"/>
              <a:t>s</a:t>
            </a:r>
            <a:r>
              <a:rPr spc="-10" dirty="0"/>
              <a:t>e</a:t>
            </a:r>
            <a:r>
              <a:rPr spc="10" dirty="0">
                <a:latin typeface="Times New Roman"/>
                <a:cs typeface="Times New Roman"/>
              </a:rPr>
              <a:t> </a:t>
            </a:r>
            <a:r>
              <a:rPr spc="-15" dirty="0"/>
              <a:t>dea</a:t>
            </a:r>
            <a:r>
              <a:rPr dirty="0"/>
              <a:t>l</a:t>
            </a:r>
            <a:r>
              <a:rPr spc="-5" dirty="0"/>
              <a:t>i</a:t>
            </a:r>
            <a:r>
              <a:rPr spc="-15" dirty="0"/>
              <a:t>n</a:t>
            </a:r>
            <a:r>
              <a:rPr spc="-10" dirty="0"/>
              <a:t>g</a:t>
            </a:r>
            <a:r>
              <a:rPr spc="35" dirty="0">
                <a:latin typeface="Times New Roman"/>
                <a:cs typeface="Times New Roman"/>
              </a:rPr>
              <a:t> </a:t>
            </a:r>
            <a:r>
              <a:rPr spc="-30" dirty="0"/>
              <a:t>w</a:t>
            </a:r>
            <a:r>
              <a:rPr spc="-10" dirty="0"/>
              <a:t>ith</a:t>
            </a:r>
            <a:r>
              <a:rPr spc="20" dirty="0">
                <a:latin typeface="Times New Roman"/>
                <a:cs typeface="Times New Roman"/>
              </a:rPr>
              <a:t> </a:t>
            </a:r>
            <a:r>
              <a:rPr spc="-15" dirty="0"/>
              <a:t>a</a:t>
            </a:r>
            <a:r>
              <a:rPr spc="-5" dirty="0"/>
              <a:t>ll</a:t>
            </a:r>
            <a:r>
              <a:rPr spc="35" dirty="0">
                <a:latin typeface="Times New Roman"/>
                <a:cs typeface="Times New Roman"/>
              </a:rPr>
              <a:t> </a:t>
            </a:r>
            <a:r>
              <a:rPr spc="-10" dirty="0"/>
              <a:t>data</a:t>
            </a:r>
            <a:r>
              <a:rPr spc="30" dirty="0">
                <a:latin typeface="Times New Roman"/>
                <a:cs typeface="Times New Roman"/>
              </a:rPr>
              <a:t> </a:t>
            </a:r>
            <a:r>
              <a:rPr spc="-15" dirty="0"/>
              <a:t>o</a:t>
            </a:r>
            <a:r>
              <a:rPr spc="-5" dirty="0"/>
              <a:t>f</a:t>
            </a:r>
            <a:r>
              <a:rPr spc="55" dirty="0">
                <a:latin typeface="Times New Roman"/>
                <a:cs typeface="Times New Roman"/>
              </a:rPr>
              <a:t> </a:t>
            </a:r>
            <a:r>
              <a:rPr spc="-10" dirty="0"/>
              <a:t>a</a:t>
            </a:r>
          </a:p>
          <a:p>
            <a:pPr marL="354965">
              <a:lnSpc>
                <a:spcPts val="1730"/>
              </a:lnSpc>
            </a:pPr>
            <a:r>
              <a:rPr spc="-10" dirty="0"/>
              <a:t>use</a:t>
            </a:r>
            <a:r>
              <a:rPr spc="45" dirty="0"/>
              <a:t>r</a:t>
            </a:r>
            <a:r>
              <a:rPr spc="-25" dirty="0"/>
              <a:t>’</a:t>
            </a:r>
            <a:r>
              <a:rPr spc="-10" dirty="0"/>
              <a:t>s</a:t>
            </a:r>
            <a:r>
              <a:rPr spc="-20" dirty="0"/>
              <a:t> </a:t>
            </a:r>
            <a:r>
              <a:rPr spc="-10" dirty="0"/>
              <a:t>reserv</a:t>
            </a:r>
            <a:r>
              <a:rPr spc="-15" dirty="0"/>
              <a:t>at</a:t>
            </a:r>
            <a:r>
              <a:rPr dirty="0"/>
              <a:t>i</a:t>
            </a:r>
            <a:r>
              <a:rPr spc="-15" dirty="0"/>
              <a:t>on</a:t>
            </a:r>
          </a:p>
          <a:p>
            <a:pPr>
              <a:lnSpc>
                <a:spcPct val="100000"/>
              </a:lnSpc>
              <a:spcBef>
                <a:spcPts val="54"/>
              </a:spcBef>
            </a:pPr>
            <a:endParaRPr sz="1350" dirty="0">
              <a:latin typeface="Times New Roman"/>
              <a:cs typeface="Times New Roman"/>
            </a:endParaRPr>
          </a:p>
          <a:p>
            <a:pPr marL="355600" marR="186055" indent="-342900">
              <a:lnSpc>
                <a:spcPct val="78800"/>
              </a:lnSpc>
              <a:buClr>
                <a:srgbClr val="00007C"/>
              </a:buClr>
              <a:buSzPct val="75000"/>
              <a:buFont typeface="Wingdings"/>
              <a:buChar char=""/>
              <a:tabLst>
                <a:tab pos="355600" algn="l"/>
              </a:tabLst>
            </a:pPr>
            <a:r>
              <a:rPr i="1" spc="-10" dirty="0">
                <a:solidFill>
                  <a:srgbClr val="FF0000"/>
                </a:solidFill>
              </a:rPr>
              <a:t>Th</a:t>
            </a:r>
            <a:r>
              <a:rPr i="1" spc="-20" dirty="0">
                <a:solidFill>
                  <a:srgbClr val="FF0000"/>
                </a:solidFill>
              </a:rPr>
              <a:t>r</a:t>
            </a:r>
            <a:r>
              <a:rPr i="1" spc="-15" dirty="0">
                <a:solidFill>
                  <a:srgbClr val="FF0000"/>
                </a:solidFill>
              </a:rPr>
              <a:t>e</a:t>
            </a:r>
            <a:r>
              <a:rPr i="1" spc="-10" dirty="0">
                <a:solidFill>
                  <a:srgbClr val="FF0000"/>
                </a:solidFill>
              </a:rPr>
              <a:t>e</a:t>
            </a:r>
            <a:r>
              <a:rPr i="1" spc="30" dirty="0">
                <a:solidFill>
                  <a:srgbClr val="FF0000"/>
                </a:solidFill>
                <a:latin typeface="Times New Roman"/>
                <a:cs typeface="Times New Roman"/>
              </a:rPr>
              <a:t> </a:t>
            </a:r>
            <a:r>
              <a:rPr i="1" spc="-10" dirty="0">
                <a:solidFill>
                  <a:srgbClr val="FF0000"/>
                </a:solidFill>
              </a:rPr>
              <a:t>reserv</a:t>
            </a:r>
            <a:r>
              <a:rPr i="1" spc="-15" dirty="0">
                <a:solidFill>
                  <a:srgbClr val="FF0000"/>
                </a:solidFill>
              </a:rPr>
              <a:t>at</a:t>
            </a:r>
            <a:r>
              <a:rPr i="1" dirty="0">
                <a:solidFill>
                  <a:srgbClr val="FF0000"/>
                </a:solidFill>
                <a:latin typeface="Arial"/>
                <a:cs typeface="Arial"/>
              </a:rPr>
              <a:t>i</a:t>
            </a:r>
            <a:r>
              <a:rPr i="1" spc="-25" dirty="0">
                <a:solidFill>
                  <a:srgbClr val="FF0000"/>
                </a:solidFill>
              </a:rPr>
              <a:t>o</a:t>
            </a:r>
            <a:r>
              <a:rPr i="1" spc="-10" dirty="0">
                <a:solidFill>
                  <a:srgbClr val="FF0000"/>
                </a:solidFill>
              </a:rPr>
              <a:t>n</a:t>
            </a:r>
            <a:r>
              <a:rPr i="1" spc="15" dirty="0">
                <a:solidFill>
                  <a:srgbClr val="FF0000"/>
                </a:solidFill>
                <a:latin typeface="Times New Roman"/>
                <a:cs typeface="Times New Roman"/>
              </a:rPr>
              <a:t> </a:t>
            </a:r>
            <a:r>
              <a:rPr i="1" spc="-5" dirty="0">
                <a:solidFill>
                  <a:srgbClr val="FF0000"/>
                </a:solidFill>
              </a:rPr>
              <a:t>l</a:t>
            </a:r>
            <a:r>
              <a:rPr i="1" spc="-15" dirty="0">
                <a:solidFill>
                  <a:srgbClr val="FF0000"/>
                </a:solidFill>
              </a:rPr>
              <a:t>og</a:t>
            </a:r>
            <a:r>
              <a:rPr i="1" spc="-10" dirty="0">
                <a:solidFill>
                  <a:srgbClr val="FF0000"/>
                </a:solidFill>
              </a:rPr>
              <a:t>ic</a:t>
            </a:r>
            <a:r>
              <a:rPr i="1" spc="25" dirty="0">
                <a:solidFill>
                  <a:srgbClr val="FF0000"/>
                </a:solidFill>
                <a:latin typeface="Times New Roman"/>
                <a:cs typeface="Times New Roman"/>
              </a:rPr>
              <a:t> </a:t>
            </a:r>
            <a:r>
              <a:rPr i="1" spc="-10" dirty="0">
                <a:solidFill>
                  <a:srgbClr val="FF0000"/>
                </a:solidFill>
              </a:rPr>
              <a:t>c</a:t>
            </a:r>
            <a:r>
              <a:rPr i="1" spc="-15" dirty="0">
                <a:solidFill>
                  <a:srgbClr val="FF0000"/>
                </a:solidFill>
              </a:rPr>
              <a:t>o</a:t>
            </a:r>
            <a:r>
              <a:rPr i="1" spc="-25" dirty="0">
                <a:solidFill>
                  <a:srgbClr val="FF0000"/>
                </a:solidFill>
              </a:rPr>
              <a:t>m</a:t>
            </a:r>
            <a:r>
              <a:rPr i="1" spc="-15" dirty="0">
                <a:solidFill>
                  <a:srgbClr val="FF0000"/>
                </a:solidFill>
              </a:rPr>
              <a:t>ponents</a:t>
            </a:r>
            <a:r>
              <a:rPr i="1" spc="-10" dirty="0">
                <a:solidFill>
                  <a:srgbClr val="FF0000"/>
                </a:solidFill>
                <a:latin typeface="Times New Roman"/>
                <a:cs typeface="Times New Roman"/>
              </a:rPr>
              <a:t> </a:t>
            </a:r>
            <a:r>
              <a:rPr i="1" spc="-10" dirty="0">
                <a:solidFill>
                  <a:srgbClr val="FF0000"/>
                </a:solidFill>
              </a:rPr>
              <a:t>c</a:t>
            </a:r>
            <a:r>
              <a:rPr i="1" spc="-15" dirty="0">
                <a:solidFill>
                  <a:srgbClr val="FF0000"/>
                </a:solidFill>
              </a:rPr>
              <a:t>a</a:t>
            </a:r>
            <a:r>
              <a:rPr i="1" spc="-10" dirty="0">
                <a:solidFill>
                  <a:srgbClr val="FF0000"/>
                </a:solidFill>
              </a:rPr>
              <a:t>n</a:t>
            </a:r>
            <a:r>
              <a:rPr i="1" spc="40" dirty="0">
                <a:solidFill>
                  <a:srgbClr val="FF0000"/>
                </a:solidFill>
                <a:latin typeface="Times New Roman"/>
                <a:cs typeface="Times New Roman"/>
              </a:rPr>
              <a:t> </a:t>
            </a:r>
            <a:r>
              <a:rPr i="1" spc="-5" dirty="0">
                <a:solidFill>
                  <a:srgbClr val="FF0000"/>
                </a:solidFill>
              </a:rPr>
              <a:t>c</a:t>
            </a:r>
            <a:r>
              <a:rPr i="1" spc="-15" dirty="0">
                <a:solidFill>
                  <a:srgbClr val="FF0000"/>
                </a:solidFill>
              </a:rPr>
              <a:t>hang</a:t>
            </a:r>
            <a:r>
              <a:rPr i="1" spc="-10" dirty="0">
                <a:solidFill>
                  <a:srgbClr val="FF0000"/>
                </a:solidFill>
              </a:rPr>
              <a:t>e</a:t>
            </a:r>
            <a:r>
              <a:rPr i="1" spc="50" dirty="0">
                <a:solidFill>
                  <a:srgbClr val="FF0000"/>
                </a:solidFill>
                <a:latin typeface="Times New Roman"/>
                <a:cs typeface="Times New Roman"/>
              </a:rPr>
              <a:t> </a:t>
            </a:r>
            <a:r>
              <a:rPr i="1" spc="-10" dirty="0">
                <a:solidFill>
                  <a:srgbClr val="FF0000"/>
                </a:solidFill>
              </a:rPr>
              <a:t>the</a:t>
            </a:r>
            <a:r>
              <a:rPr i="1" spc="20" dirty="0">
                <a:solidFill>
                  <a:srgbClr val="FF0000"/>
                </a:solidFill>
                <a:latin typeface="Times New Roman"/>
                <a:cs typeface="Times New Roman"/>
              </a:rPr>
              <a:t> </a:t>
            </a:r>
            <a:r>
              <a:rPr i="1" spc="-15" dirty="0">
                <a:solidFill>
                  <a:srgbClr val="FF0000"/>
                </a:solidFill>
              </a:rPr>
              <a:t>b</a:t>
            </a:r>
            <a:r>
              <a:rPr i="1" spc="-5" dirty="0">
                <a:solidFill>
                  <a:srgbClr val="FF0000"/>
                </a:solidFill>
              </a:rPr>
              <a:t>l</a:t>
            </a:r>
            <a:r>
              <a:rPr i="1" spc="-15" dirty="0">
                <a:solidFill>
                  <a:srgbClr val="FF0000"/>
                </a:solidFill>
              </a:rPr>
              <a:t>a</a:t>
            </a:r>
            <a:r>
              <a:rPr i="1" spc="-10" dirty="0">
                <a:solidFill>
                  <a:srgbClr val="FF0000"/>
                </a:solidFill>
              </a:rPr>
              <a:t>ck</a:t>
            </a:r>
            <a:r>
              <a:rPr i="1" spc="-15" dirty="0">
                <a:solidFill>
                  <a:srgbClr val="FF0000"/>
                </a:solidFill>
              </a:rPr>
              <a:t>board</a:t>
            </a:r>
          </a:p>
          <a:p>
            <a:pPr>
              <a:lnSpc>
                <a:spcPct val="100000"/>
              </a:lnSpc>
              <a:spcBef>
                <a:spcPts val="23"/>
              </a:spcBef>
              <a:buClr>
                <a:srgbClr val="00007C"/>
              </a:buClr>
              <a:buFont typeface="Wingdings"/>
              <a:buChar char=""/>
            </a:pPr>
            <a:endParaRPr sz="1500" dirty="0">
              <a:latin typeface="Times New Roman"/>
              <a:cs typeface="Times New Roman"/>
            </a:endParaRPr>
          </a:p>
          <a:p>
            <a:pPr marL="355600" marR="15240" indent="-342900">
              <a:lnSpc>
                <a:spcPct val="79100"/>
              </a:lnSpc>
              <a:buClr>
                <a:srgbClr val="00007C"/>
              </a:buClr>
              <a:buSzPct val="75000"/>
              <a:buFont typeface="Wingdings"/>
              <a:buChar char=""/>
              <a:tabLst>
                <a:tab pos="355600" algn="l"/>
              </a:tabLst>
            </a:pPr>
            <a:r>
              <a:rPr spc="-15" dirty="0"/>
              <a:t>Component</a:t>
            </a:r>
            <a:r>
              <a:rPr spc="-10" dirty="0"/>
              <a:t>s</a:t>
            </a:r>
            <a:r>
              <a:rPr dirty="0">
                <a:latin typeface="Times New Roman"/>
                <a:cs typeface="Times New Roman"/>
              </a:rPr>
              <a:t> </a:t>
            </a:r>
            <a:r>
              <a:rPr spc="-10" dirty="0"/>
              <a:t>c</a:t>
            </a:r>
            <a:r>
              <a:rPr spc="-15" dirty="0"/>
              <a:t>a</a:t>
            </a:r>
            <a:r>
              <a:rPr spc="-10" dirty="0"/>
              <a:t>n</a:t>
            </a:r>
            <a:r>
              <a:rPr spc="40" dirty="0">
                <a:latin typeface="Times New Roman"/>
                <a:cs typeface="Times New Roman"/>
              </a:rPr>
              <a:t> </a:t>
            </a:r>
            <a:r>
              <a:rPr spc="-15" dirty="0"/>
              <a:t>al</a:t>
            </a:r>
            <a:r>
              <a:rPr spc="-5" dirty="0"/>
              <a:t>s</a:t>
            </a:r>
            <a:r>
              <a:rPr spc="-10" dirty="0"/>
              <a:t>o</a:t>
            </a:r>
            <a:r>
              <a:rPr spc="30" dirty="0">
                <a:latin typeface="Times New Roman"/>
                <a:cs typeface="Times New Roman"/>
              </a:rPr>
              <a:t> </a:t>
            </a:r>
            <a:r>
              <a:rPr spc="-10" dirty="0"/>
              <a:t>s</a:t>
            </a:r>
            <a:r>
              <a:rPr spc="-15" dirty="0"/>
              <a:t>ubs</a:t>
            </a:r>
            <a:r>
              <a:rPr spc="-5" dirty="0"/>
              <a:t>c</a:t>
            </a:r>
            <a:r>
              <a:rPr spc="-10" dirty="0"/>
              <a:t>ribe</a:t>
            </a:r>
            <a:r>
              <a:rPr spc="50" dirty="0">
                <a:latin typeface="Times New Roman"/>
                <a:cs typeface="Times New Roman"/>
              </a:rPr>
              <a:t> </a:t>
            </a:r>
            <a:r>
              <a:rPr spc="-10" dirty="0"/>
              <a:t>to</a:t>
            </a:r>
            <a:r>
              <a:rPr spc="-5" dirty="0">
                <a:latin typeface="Times New Roman"/>
                <a:cs typeface="Times New Roman"/>
              </a:rPr>
              <a:t> </a:t>
            </a:r>
            <a:r>
              <a:rPr spc="-15" dirty="0"/>
              <a:t>be</a:t>
            </a:r>
            <a:r>
              <a:rPr spc="-10" dirty="0">
                <a:latin typeface="Times New Roman"/>
                <a:cs typeface="Times New Roman"/>
              </a:rPr>
              <a:t> </a:t>
            </a:r>
            <a:r>
              <a:rPr spc="-15" dirty="0"/>
              <a:t>not</a:t>
            </a:r>
            <a:r>
              <a:rPr dirty="0"/>
              <a:t>i</a:t>
            </a:r>
            <a:r>
              <a:rPr spc="-5" dirty="0"/>
              <a:t>fi</a:t>
            </a:r>
            <a:r>
              <a:rPr spc="-25" dirty="0"/>
              <a:t>e</a:t>
            </a:r>
            <a:r>
              <a:rPr spc="-10" dirty="0"/>
              <a:t>d</a:t>
            </a:r>
            <a:r>
              <a:rPr spc="10" dirty="0">
                <a:latin typeface="Times New Roman"/>
                <a:cs typeface="Times New Roman"/>
              </a:rPr>
              <a:t> </a:t>
            </a:r>
            <a:r>
              <a:rPr spc="-10" dirty="0"/>
              <a:t>of</a:t>
            </a:r>
            <a:r>
              <a:rPr spc="55" dirty="0">
                <a:latin typeface="Times New Roman"/>
                <a:cs typeface="Times New Roman"/>
              </a:rPr>
              <a:t> </a:t>
            </a:r>
            <a:r>
              <a:rPr spc="-10" dirty="0"/>
              <a:t>important</a:t>
            </a:r>
            <a:r>
              <a:rPr spc="10" dirty="0">
                <a:latin typeface="Times New Roman"/>
                <a:cs typeface="Times New Roman"/>
              </a:rPr>
              <a:t> </a:t>
            </a:r>
            <a:r>
              <a:rPr spc="-10" dirty="0"/>
              <a:t>c</a:t>
            </a:r>
            <a:r>
              <a:rPr spc="-15" dirty="0"/>
              <a:t>hange</a:t>
            </a:r>
            <a:r>
              <a:rPr spc="-10" dirty="0"/>
              <a:t>s</a:t>
            </a:r>
            <a:r>
              <a:rPr spc="50" dirty="0">
                <a:latin typeface="Times New Roman"/>
                <a:cs typeface="Times New Roman"/>
              </a:rPr>
              <a:t> </a:t>
            </a:r>
            <a:r>
              <a:rPr spc="-10" dirty="0"/>
              <a:t>to</a:t>
            </a:r>
            <a:r>
              <a:rPr spc="40" dirty="0">
                <a:latin typeface="Times New Roman"/>
                <a:cs typeface="Times New Roman"/>
              </a:rPr>
              <a:t> </a:t>
            </a:r>
            <a:r>
              <a:rPr spc="-10" dirty="0"/>
              <a:t>the</a:t>
            </a:r>
            <a:r>
              <a:rPr spc="-5" dirty="0">
                <a:latin typeface="Times New Roman"/>
                <a:cs typeface="Times New Roman"/>
              </a:rPr>
              <a:t> </a:t>
            </a:r>
            <a:r>
              <a:rPr spc="-15" dirty="0"/>
              <a:t>b</a:t>
            </a:r>
            <a:r>
              <a:rPr spc="-5" dirty="0"/>
              <a:t>l</a:t>
            </a:r>
            <a:r>
              <a:rPr spc="-15" dirty="0"/>
              <a:t>a</a:t>
            </a:r>
            <a:r>
              <a:rPr spc="-10" dirty="0"/>
              <a:t>ck</a:t>
            </a:r>
            <a:r>
              <a:rPr spc="-15" dirty="0"/>
              <a:t>boar</a:t>
            </a:r>
            <a:r>
              <a:rPr spc="-10" dirty="0"/>
              <a:t>d</a:t>
            </a:r>
            <a:r>
              <a:rPr spc="35" dirty="0">
                <a:latin typeface="Times New Roman"/>
                <a:cs typeface="Times New Roman"/>
              </a:rPr>
              <a:t> </a:t>
            </a:r>
            <a:r>
              <a:rPr spc="-10" dirty="0"/>
              <a:t>data</a:t>
            </a:r>
          </a:p>
        </p:txBody>
      </p:sp>
      <p:sp>
        <p:nvSpPr>
          <p:cNvPr id="69" name="object 69"/>
          <p:cNvSpPr/>
          <p:nvPr/>
        </p:nvSpPr>
        <p:spPr>
          <a:xfrm>
            <a:off x="6248400" y="2438400"/>
            <a:ext cx="1426210" cy="825500"/>
          </a:xfrm>
          <a:custGeom>
            <a:avLst/>
            <a:gdLst/>
            <a:ahLst/>
            <a:cxnLst/>
            <a:rect l="l" t="t" r="r" b="b"/>
            <a:pathLst>
              <a:path w="1426210" h="825500">
                <a:moveTo>
                  <a:pt x="0" y="0"/>
                </a:moveTo>
                <a:lnTo>
                  <a:pt x="1425823" y="825489"/>
                </a:lnTo>
              </a:path>
            </a:pathLst>
          </a:custGeom>
          <a:ln w="9523">
            <a:solidFill>
              <a:srgbClr val="FF2500"/>
            </a:solidFill>
          </a:ln>
        </p:spPr>
        <p:txBody>
          <a:bodyPr wrap="square" lIns="0" tIns="0" rIns="0" bIns="0" rtlCol="0"/>
          <a:lstStyle/>
          <a:p>
            <a:endParaRPr/>
          </a:p>
        </p:txBody>
      </p:sp>
      <p:sp>
        <p:nvSpPr>
          <p:cNvPr id="70" name="object 70"/>
          <p:cNvSpPr/>
          <p:nvPr/>
        </p:nvSpPr>
        <p:spPr>
          <a:xfrm>
            <a:off x="7611099" y="3205490"/>
            <a:ext cx="85090" cy="71120"/>
          </a:xfrm>
          <a:custGeom>
            <a:avLst/>
            <a:gdLst/>
            <a:ahLst/>
            <a:cxnLst/>
            <a:rect l="l" t="t" r="r" b="b"/>
            <a:pathLst>
              <a:path w="85089" h="71120">
                <a:moveTo>
                  <a:pt x="38252" y="0"/>
                </a:moveTo>
                <a:lnTo>
                  <a:pt x="0" y="65897"/>
                </a:lnTo>
                <a:lnTo>
                  <a:pt x="85100" y="71109"/>
                </a:lnTo>
                <a:lnTo>
                  <a:pt x="38252" y="0"/>
                </a:lnTo>
                <a:close/>
              </a:path>
            </a:pathLst>
          </a:custGeom>
          <a:solidFill>
            <a:srgbClr val="FF2500"/>
          </a:solidFill>
        </p:spPr>
        <p:txBody>
          <a:bodyPr wrap="square" lIns="0" tIns="0" rIns="0" bIns="0" rtlCol="0"/>
          <a:lstStyle/>
          <a:p>
            <a:endParaRPr/>
          </a:p>
        </p:txBody>
      </p:sp>
      <p:sp>
        <p:nvSpPr>
          <p:cNvPr id="71" name="object 71"/>
          <p:cNvSpPr/>
          <p:nvPr/>
        </p:nvSpPr>
        <p:spPr>
          <a:xfrm>
            <a:off x="8004170" y="2082547"/>
            <a:ext cx="149225" cy="1194435"/>
          </a:xfrm>
          <a:custGeom>
            <a:avLst/>
            <a:gdLst/>
            <a:ahLst/>
            <a:cxnLst/>
            <a:rect l="l" t="t" r="r" b="b"/>
            <a:pathLst>
              <a:path w="149225" h="1194435">
                <a:moveTo>
                  <a:pt x="149230" y="1194053"/>
                </a:moveTo>
                <a:lnTo>
                  <a:pt x="0" y="0"/>
                </a:lnTo>
              </a:path>
            </a:pathLst>
          </a:custGeom>
          <a:ln w="9523">
            <a:solidFill>
              <a:srgbClr val="FF2500"/>
            </a:solidFill>
          </a:ln>
        </p:spPr>
        <p:txBody>
          <a:bodyPr wrap="square" lIns="0" tIns="0" rIns="0" bIns="0" rtlCol="0"/>
          <a:lstStyle/>
          <a:p>
            <a:endParaRPr/>
          </a:p>
        </p:txBody>
      </p:sp>
      <p:sp>
        <p:nvSpPr>
          <p:cNvPr id="72" name="object 72"/>
          <p:cNvSpPr/>
          <p:nvPr/>
        </p:nvSpPr>
        <p:spPr>
          <a:xfrm>
            <a:off x="7972684" y="2057401"/>
            <a:ext cx="75565" cy="80645"/>
          </a:xfrm>
          <a:custGeom>
            <a:avLst/>
            <a:gdLst/>
            <a:ahLst/>
            <a:cxnLst/>
            <a:rect l="l" t="t" r="r" b="b"/>
            <a:pathLst>
              <a:path w="75565" h="80644">
                <a:moveTo>
                  <a:pt x="28315" y="0"/>
                </a:moveTo>
                <a:lnTo>
                  <a:pt x="0" y="80375"/>
                </a:lnTo>
                <a:lnTo>
                  <a:pt x="75559" y="70865"/>
                </a:lnTo>
                <a:lnTo>
                  <a:pt x="28315" y="0"/>
                </a:lnTo>
                <a:close/>
              </a:path>
            </a:pathLst>
          </a:custGeom>
          <a:solidFill>
            <a:srgbClr val="FF2500"/>
          </a:solidFill>
        </p:spPr>
        <p:txBody>
          <a:bodyPr wrap="square" lIns="0" tIns="0" rIns="0" bIns="0" rtlCol="0"/>
          <a:lstStyle/>
          <a:p>
            <a:endParaRPr/>
          </a:p>
        </p:txBody>
      </p:sp>
      <p:sp>
        <p:nvSpPr>
          <p:cNvPr id="73" name="object 73"/>
          <p:cNvSpPr/>
          <p:nvPr/>
        </p:nvSpPr>
        <p:spPr>
          <a:xfrm>
            <a:off x="8153400" y="2375519"/>
            <a:ext cx="1578610" cy="977900"/>
          </a:xfrm>
          <a:custGeom>
            <a:avLst/>
            <a:gdLst/>
            <a:ahLst/>
            <a:cxnLst/>
            <a:rect l="l" t="t" r="r" b="b"/>
            <a:pathLst>
              <a:path w="1578609" h="977900">
                <a:moveTo>
                  <a:pt x="0" y="977280"/>
                </a:moveTo>
                <a:lnTo>
                  <a:pt x="1578620" y="0"/>
                </a:lnTo>
              </a:path>
            </a:pathLst>
          </a:custGeom>
          <a:ln w="9523">
            <a:solidFill>
              <a:srgbClr val="FF2500"/>
            </a:solidFill>
          </a:ln>
        </p:spPr>
        <p:txBody>
          <a:bodyPr wrap="square" lIns="0" tIns="0" rIns="0" bIns="0" rtlCol="0"/>
          <a:lstStyle/>
          <a:p>
            <a:endParaRPr/>
          </a:p>
        </p:txBody>
      </p:sp>
      <p:sp>
        <p:nvSpPr>
          <p:cNvPr id="74" name="object 74"/>
          <p:cNvSpPr/>
          <p:nvPr/>
        </p:nvSpPr>
        <p:spPr>
          <a:xfrm>
            <a:off x="9668774" y="2362201"/>
            <a:ext cx="85090" cy="73025"/>
          </a:xfrm>
          <a:custGeom>
            <a:avLst/>
            <a:gdLst/>
            <a:ahLst/>
            <a:cxnLst/>
            <a:rect l="l" t="t" r="r" b="b"/>
            <a:pathLst>
              <a:path w="85090" h="73025">
                <a:moveTo>
                  <a:pt x="84825" y="0"/>
                </a:moveTo>
                <a:lnTo>
                  <a:pt x="0" y="7741"/>
                </a:lnTo>
                <a:lnTo>
                  <a:pt x="40111" y="72511"/>
                </a:lnTo>
                <a:lnTo>
                  <a:pt x="84825" y="0"/>
                </a:lnTo>
                <a:close/>
              </a:path>
            </a:pathLst>
          </a:custGeom>
          <a:solidFill>
            <a:srgbClr val="FF2500"/>
          </a:solidFill>
        </p:spPr>
        <p:txBody>
          <a:bodyPr wrap="square" lIns="0" tIns="0" rIns="0" bIns="0" rtlCol="0"/>
          <a:lstStyle/>
          <a:p>
            <a:endParaRPr/>
          </a:p>
        </p:txBody>
      </p:sp>
      <p:sp>
        <p:nvSpPr>
          <p:cNvPr id="75" name="object 75"/>
          <p:cNvSpPr txBox="1"/>
          <p:nvPr/>
        </p:nvSpPr>
        <p:spPr>
          <a:xfrm>
            <a:off x="6168645" y="4944560"/>
            <a:ext cx="3821429" cy="1246505"/>
          </a:xfrm>
          <a:prstGeom prst="rect">
            <a:avLst/>
          </a:prstGeom>
        </p:spPr>
        <p:txBody>
          <a:bodyPr vert="horz" wrap="square" lIns="0" tIns="0" rIns="0" bIns="0" rtlCol="0">
            <a:spAutoFit/>
          </a:bodyPr>
          <a:lstStyle/>
          <a:p>
            <a:pPr marL="12700">
              <a:lnSpc>
                <a:spcPts val="1639"/>
              </a:lnSpc>
            </a:pPr>
            <a:r>
              <a:rPr sz="1400" dirty="0">
                <a:latin typeface="Verdana"/>
                <a:cs typeface="Verdana"/>
              </a:rPr>
              <a:t>D</a:t>
            </a:r>
            <a:r>
              <a:rPr sz="1400" spc="-5" dirty="0">
                <a:latin typeface="Verdana"/>
                <a:cs typeface="Verdana"/>
              </a:rPr>
              <a:t>a</a:t>
            </a:r>
            <a:r>
              <a:rPr sz="1400" dirty="0">
                <a:latin typeface="Verdana"/>
                <a:cs typeface="Verdana"/>
              </a:rPr>
              <a:t>tes</a:t>
            </a:r>
            <a:r>
              <a:rPr sz="1400" spc="95" dirty="0">
                <a:latin typeface="Times New Roman"/>
                <a:cs typeface="Times New Roman"/>
              </a:rPr>
              <a:t> </a:t>
            </a:r>
            <a:r>
              <a:rPr sz="1400" dirty="0">
                <a:latin typeface="Verdana"/>
                <a:cs typeface="Verdana"/>
              </a:rPr>
              <a:t>of</a:t>
            </a:r>
            <a:r>
              <a:rPr sz="1400" spc="125" dirty="0">
                <a:latin typeface="Times New Roman"/>
                <a:cs typeface="Times New Roman"/>
              </a:rPr>
              <a:t> </a:t>
            </a:r>
            <a:r>
              <a:rPr sz="1400" dirty="0">
                <a:latin typeface="Verdana"/>
                <a:cs typeface="Verdana"/>
              </a:rPr>
              <a:t>aerop</a:t>
            </a:r>
            <a:r>
              <a:rPr sz="1400" spc="-5" dirty="0">
                <a:latin typeface="Verdana"/>
                <a:cs typeface="Verdana"/>
              </a:rPr>
              <a:t>l</a:t>
            </a:r>
            <a:r>
              <a:rPr sz="1400" spc="-15" dirty="0">
                <a:latin typeface="Verdana"/>
                <a:cs typeface="Verdana"/>
              </a:rPr>
              <a:t>a</a:t>
            </a:r>
            <a:r>
              <a:rPr sz="1400" dirty="0">
                <a:latin typeface="Verdana"/>
                <a:cs typeface="Verdana"/>
              </a:rPr>
              <a:t>ne</a:t>
            </a:r>
            <a:r>
              <a:rPr sz="1400" spc="80" dirty="0">
                <a:latin typeface="Times New Roman"/>
                <a:cs typeface="Times New Roman"/>
              </a:rPr>
              <a:t> </a:t>
            </a:r>
            <a:r>
              <a:rPr sz="1400" dirty="0">
                <a:latin typeface="Verdana"/>
                <a:cs typeface="Verdana"/>
              </a:rPr>
              <a:t>t</a:t>
            </a:r>
            <a:r>
              <a:rPr sz="1400" spc="5" dirty="0">
                <a:latin typeface="Verdana"/>
                <a:cs typeface="Verdana"/>
              </a:rPr>
              <a:t>i</a:t>
            </a:r>
            <a:r>
              <a:rPr sz="1400" dirty="0">
                <a:latin typeface="Verdana"/>
                <a:cs typeface="Verdana"/>
              </a:rPr>
              <a:t>c</a:t>
            </a:r>
            <a:r>
              <a:rPr sz="1400" spc="-15" dirty="0">
                <a:latin typeface="Verdana"/>
                <a:cs typeface="Verdana"/>
              </a:rPr>
              <a:t>k</a:t>
            </a:r>
            <a:r>
              <a:rPr sz="1400" spc="-10" dirty="0">
                <a:latin typeface="Verdana"/>
                <a:cs typeface="Verdana"/>
              </a:rPr>
              <a:t>e</a:t>
            </a:r>
            <a:r>
              <a:rPr sz="1400" dirty="0">
                <a:latin typeface="Verdana"/>
                <a:cs typeface="Verdana"/>
              </a:rPr>
              <a:t>t</a:t>
            </a:r>
            <a:r>
              <a:rPr sz="1400" spc="90" dirty="0">
                <a:latin typeface="Times New Roman"/>
                <a:cs typeface="Times New Roman"/>
              </a:rPr>
              <a:t> </a:t>
            </a:r>
            <a:r>
              <a:rPr sz="1400" dirty="0">
                <a:latin typeface="Verdana"/>
                <a:cs typeface="Verdana"/>
              </a:rPr>
              <a:t>cha</a:t>
            </a:r>
            <a:r>
              <a:rPr sz="1400" spc="-5" dirty="0">
                <a:latin typeface="Verdana"/>
                <a:cs typeface="Verdana"/>
              </a:rPr>
              <a:t>n</a:t>
            </a:r>
            <a:r>
              <a:rPr sz="1400" dirty="0">
                <a:latin typeface="Verdana"/>
                <a:cs typeface="Verdana"/>
              </a:rPr>
              <a:t>g</a:t>
            </a:r>
            <a:r>
              <a:rPr sz="1400" spc="-10" dirty="0">
                <a:latin typeface="Verdana"/>
                <a:cs typeface="Verdana"/>
              </a:rPr>
              <a:t>e</a:t>
            </a:r>
            <a:r>
              <a:rPr sz="1400" dirty="0">
                <a:latin typeface="Verdana"/>
                <a:cs typeface="Verdana"/>
              </a:rPr>
              <a:t>d</a:t>
            </a:r>
            <a:r>
              <a:rPr sz="1400" spc="100" dirty="0">
                <a:latin typeface="Times New Roman"/>
                <a:cs typeface="Times New Roman"/>
              </a:rPr>
              <a:t> </a:t>
            </a:r>
            <a:r>
              <a:rPr sz="1400" dirty="0">
                <a:latin typeface="Verdana"/>
                <a:cs typeface="Verdana"/>
              </a:rPr>
              <a:t>–</a:t>
            </a:r>
            <a:endParaRPr sz="1400">
              <a:latin typeface="Verdana"/>
              <a:cs typeface="Verdana"/>
            </a:endParaRPr>
          </a:p>
          <a:p>
            <a:pPr marL="12700">
              <a:lnSpc>
                <a:spcPts val="1639"/>
              </a:lnSpc>
            </a:pPr>
            <a:r>
              <a:rPr sz="1400" spc="-55" dirty="0">
                <a:latin typeface="Verdana"/>
                <a:cs typeface="Verdana"/>
              </a:rPr>
              <a:t>R</a:t>
            </a:r>
            <a:r>
              <a:rPr sz="1400" spc="-10" dirty="0">
                <a:latin typeface="Verdana"/>
                <a:cs typeface="Verdana"/>
              </a:rPr>
              <a:t>e</a:t>
            </a:r>
            <a:r>
              <a:rPr sz="1400" spc="-15" dirty="0">
                <a:latin typeface="Verdana"/>
                <a:cs typeface="Verdana"/>
              </a:rPr>
              <a:t>s</a:t>
            </a:r>
            <a:r>
              <a:rPr sz="1400" spc="-10" dirty="0">
                <a:latin typeface="Verdana"/>
                <a:cs typeface="Verdana"/>
              </a:rPr>
              <a:t>e</a:t>
            </a:r>
            <a:r>
              <a:rPr sz="1400" spc="-15" dirty="0">
                <a:latin typeface="Verdana"/>
                <a:cs typeface="Verdana"/>
              </a:rPr>
              <a:t>r</a:t>
            </a:r>
            <a:r>
              <a:rPr sz="1400" spc="-45" dirty="0">
                <a:latin typeface="Verdana"/>
                <a:cs typeface="Verdana"/>
              </a:rPr>
              <a:t>v</a:t>
            </a:r>
            <a:r>
              <a:rPr sz="1400" spc="-20" dirty="0">
                <a:latin typeface="Verdana"/>
                <a:cs typeface="Verdana"/>
              </a:rPr>
              <a:t>a</a:t>
            </a:r>
            <a:r>
              <a:rPr sz="1400" spc="-15" dirty="0">
                <a:latin typeface="Verdana"/>
                <a:cs typeface="Verdana"/>
              </a:rPr>
              <a:t>t</a:t>
            </a:r>
            <a:r>
              <a:rPr sz="1400" spc="-5" dirty="0">
                <a:latin typeface="Verdana"/>
                <a:cs typeface="Verdana"/>
              </a:rPr>
              <a:t>i</a:t>
            </a:r>
            <a:r>
              <a:rPr sz="1400" spc="-15" dirty="0">
                <a:latin typeface="Verdana"/>
                <a:cs typeface="Verdana"/>
              </a:rPr>
              <a:t>onSt</a:t>
            </a:r>
            <a:r>
              <a:rPr sz="1400" spc="-20" dirty="0">
                <a:latin typeface="Verdana"/>
                <a:cs typeface="Verdana"/>
              </a:rPr>
              <a:t>a</a:t>
            </a:r>
            <a:r>
              <a:rPr sz="1400" spc="-15" dirty="0">
                <a:latin typeface="Verdana"/>
                <a:cs typeface="Verdana"/>
              </a:rPr>
              <a:t>t</a:t>
            </a:r>
            <a:r>
              <a:rPr sz="1400" dirty="0">
                <a:latin typeface="Verdana"/>
                <a:cs typeface="Verdana"/>
              </a:rPr>
              <a:t>e</a:t>
            </a:r>
            <a:r>
              <a:rPr sz="1400" spc="120" dirty="0">
                <a:latin typeface="Times New Roman"/>
                <a:cs typeface="Times New Roman"/>
              </a:rPr>
              <a:t> </a:t>
            </a:r>
            <a:r>
              <a:rPr sz="1400" dirty="0">
                <a:latin typeface="Verdana"/>
                <a:cs typeface="Verdana"/>
              </a:rPr>
              <a:t>upd</a:t>
            </a:r>
            <a:r>
              <a:rPr sz="1400" spc="-10" dirty="0">
                <a:latin typeface="Verdana"/>
                <a:cs typeface="Verdana"/>
              </a:rPr>
              <a:t>a</a:t>
            </a:r>
            <a:r>
              <a:rPr sz="1400" dirty="0">
                <a:latin typeface="Verdana"/>
                <a:cs typeface="Verdana"/>
              </a:rPr>
              <a:t>t</a:t>
            </a:r>
            <a:r>
              <a:rPr sz="1400" spc="-15" dirty="0">
                <a:latin typeface="Verdana"/>
                <a:cs typeface="Verdana"/>
              </a:rPr>
              <a:t>e</a:t>
            </a:r>
            <a:r>
              <a:rPr sz="1400" dirty="0">
                <a:latin typeface="Verdana"/>
                <a:cs typeface="Verdana"/>
              </a:rPr>
              <a:t>d</a:t>
            </a:r>
            <a:endParaRPr sz="1400">
              <a:latin typeface="Verdana"/>
              <a:cs typeface="Verdana"/>
            </a:endParaRPr>
          </a:p>
          <a:p>
            <a:pPr>
              <a:spcBef>
                <a:spcPts val="6"/>
              </a:spcBef>
            </a:pPr>
            <a:endParaRPr sz="1500">
              <a:latin typeface="Times New Roman"/>
              <a:cs typeface="Times New Roman"/>
            </a:endParaRPr>
          </a:p>
          <a:p>
            <a:pPr marL="12700" marR="5080">
              <a:lnSpc>
                <a:spcPts val="1639"/>
              </a:lnSpc>
            </a:pPr>
            <a:r>
              <a:rPr sz="1400" spc="-55" dirty="0">
                <a:latin typeface="Verdana"/>
                <a:cs typeface="Verdana"/>
              </a:rPr>
              <a:t>R</a:t>
            </a:r>
            <a:r>
              <a:rPr sz="1400" spc="-10" dirty="0">
                <a:latin typeface="Verdana"/>
                <a:cs typeface="Verdana"/>
              </a:rPr>
              <a:t>e</a:t>
            </a:r>
            <a:r>
              <a:rPr sz="1400" spc="-15" dirty="0">
                <a:latin typeface="Verdana"/>
                <a:cs typeface="Verdana"/>
              </a:rPr>
              <a:t>s</a:t>
            </a:r>
            <a:r>
              <a:rPr sz="1400" spc="-10" dirty="0">
                <a:latin typeface="Verdana"/>
                <a:cs typeface="Verdana"/>
              </a:rPr>
              <a:t>e</a:t>
            </a:r>
            <a:r>
              <a:rPr sz="1400" spc="-15" dirty="0">
                <a:latin typeface="Verdana"/>
                <a:cs typeface="Verdana"/>
              </a:rPr>
              <a:t>r</a:t>
            </a:r>
            <a:r>
              <a:rPr sz="1400" spc="-40" dirty="0">
                <a:latin typeface="Verdana"/>
                <a:cs typeface="Verdana"/>
              </a:rPr>
              <a:t>v</a:t>
            </a:r>
            <a:r>
              <a:rPr sz="1400" spc="-15" dirty="0">
                <a:latin typeface="Verdana"/>
                <a:cs typeface="Verdana"/>
              </a:rPr>
              <a:t>at</a:t>
            </a:r>
            <a:r>
              <a:rPr sz="1400" spc="-5" dirty="0">
                <a:latin typeface="Verdana"/>
                <a:cs typeface="Verdana"/>
              </a:rPr>
              <a:t>i</a:t>
            </a:r>
            <a:r>
              <a:rPr sz="1400" spc="-10" dirty="0">
                <a:latin typeface="Verdana"/>
                <a:cs typeface="Verdana"/>
              </a:rPr>
              <a:t>o</a:t>
            </a:r>
            <a:r>
              <a:rPr sz="1400" spc="-15" dirty="0">
                <a:latin typeface="Verdana"/>
                <a:cs typeface="Verdana"/>
              </a:rPr>
              <a:t>nStat</a:t>
            </a:r>
            <a:r>
              <a:rPr sz="1400" dirty="0">
                <a:latin typeface="Verdana"/>
                <a:cs typeface="Verdana"/>
              </a:rPr>
              <a:t>e</a:t>
            </a:r>
            <a:r>
              <a:rPr sz="1400" spc="120" dirty="0">
                <a:latin typeface="Times New Roman"/>
                <a:cs typeface="Times New Roman"/>
              </a:rPr>
              <a:t> </a:t>
            </a:r>
            <a:r>
              <a:rPr sz="1400" dirty="0">
                <a:latin typeface="Verdana"/>
                <a:cs typeface="Verdana"/>
              </a:rPr>
              <a:t>sends</a:t>
            </a:r>
            <a:r>
              <a:rPr sz="1400" spc="80" dirty="0">
                <a:latin typeface="Times New Roman"/>
                <a:cs typeface="Times New Roman"/>
              </a:rPr>
              <a:t> </a:t>
            </a:r>
            <a:r>
              <a:rPr sz="1400" dirty="0">
                <a:latin typeface="Verdana"/>
                <a:cs typeface="Verdana"/>
              </a:rPr>
              <a:t>a</a:t>
            </a:r>
            <a:r>
              <a:rPr sz="1400" spc="135" dirty="0">
                <a:latin typeface="Times New Roman"/>
                <a:cs typeface="Times New Roman"/>
              </a:rPr>
              <a:t> </a:t>
            </a:r>
            <a:r>
              <a:rPr sz="1400" dirty="0">
                <a:latin typeface="Verdana"/>
                <a:cs typeface="Verdana"/>
              </a:rPr>
              <a:t>not</a:t>
            </a:r>
            <a:r>
              <a:rPr sz="1400" spc="5" dirty="0">
                <a:latin typeface="Verdana"/>
                <a:cs typeface="Verdana"/>
              </a:rPr>
              <a:t>i</a:t>
            </a:r>
            <a:r>
              <a:rPr sz="1400" spc="-15" dirty="0">
                <a:latin typeface="Verdana"/>
                <a:cs typeface="Verdana"/>
              </a:rPr>
              <a:t>f</a:t>
            </a:r>
            <a:r>
              <a:rPr sz="1400" spc="-5" dirty="0">
                <a:latin typeface="Verdana"/>
                <a:cs typeface="Verdana"/>
              </a:rPr>
              <a:t>i</a:t>
            </a:r>
            <a:r>
              <a:rPr sz="1400" spc="-10" dirty="0">
                <a:latin typeface="Verdana"/>
                <a:cs typeface="Verdana"/>
              </a:rPr>
              <a:t>c</a:t>
            </a:r>
            <a:r>
              <a:rPr sz="1400" spc="-15" dirty="0">
                <a:latin typeface="Verdana"/>
                <a:cs typeface="Verdana"/>
              </a:rPr>
              <a:t>a</a:t>
            </a:r>
            <a:r>
              <a:rPr sz="1400" dirty="0">
                <a:latin typeface="Verdana"/>
                <a:cs typeface="Verdana"/>
              </a:rPr>
              <a:t>t</a:t>
            </a:r>
            <a:r>
              <a:rPr sz="1400" spc="-5" dirty="0">
                <a:latin typeface="Verdana"/>
                <a:cs typeface="Verdana"/>
              </a:rPr>
              <a:t>i</a:t>
            </a:r>
            <a:r>
              <a:rPr sz="1400" spc="-15" dirty="0">
                <a:latin typeface="Verdana"/>
                <a:cs typeface="Verdana"/>
              </a:rPr>
              <a:t>o</a:t>
            </a:r>
            <a:r>
              <a:rPr sz="1400" dirty="0">
                <a:latin typeface="Verdana"/>
                <a:cs typeface="Verdana"/>
              </a:rPr>
              <a:t>n</a:t>
            </a:r>
            <a:r>
              <a:rPr sz="1400" spc="95" dirty="0">
                <a:latin typeface="Times New Roman"/>
                <a:cs typeface="Times New Roman"/>
              </a:rPr>
              <a:t> </a:t>
            </a:r>
            <a:r>
              <a:rPr sz="1400" spc="5" dirty="0">
                <a:latin typeface="Verdana"/>
                <a:cs typeface="Verdana"/>
              </a:rPr>
              <a:t>i</a:t>
            </a:r>
            <a:r>
              <a:rPr sz="1400" dirty="0">
                <a:latin typeface="Verdana"/>
                <a:cs typeface="Verdana"/>
              </a:rPr>
              <a:t>f</a:t>
            </a:r>
            <a:r>
              <a:rPr sz="1400" spc="114" dirty="0">
                <a:latin typeface="Times New Roman"/>
                <a:cs typeface="Times New Roman"/>
              </a:rPr>
              <a:t> </a:t>
            </a:r>
            <a:r>
              <a:rPr sz="1400" dirty="0">
                <a:latin typeface="Verdana"/>
                <a:cs typeface="Verdana"/>
              </a:rPr>
              <a:t>car</a:t>
            </a:r>
            <a:r>
              <a:rPr sz="1400" dirty="0">
                <a:latin typeface="Times New Roman"/>
                <a:cs typeface="Times New Roman"/>
              </a:rPr>
              <a:t> </a:t>
            </a:r>
            <a:r>
              <a:rPr sz="1400" dirty="0">
                <a:latin typeface="Verdana"/>
                <a:cs typeface="Verdana"/>
              </a:rPr>
              <a:t>reser</a:t>
            </a:r>
            <a:r>
              <a:rPr sz="1400" spc="-35" dirty="0">
                <a:latin typeface="Verdana"/>
                <a:cs typeface="Verdana"/>
              </a:rPr>
              <a:t>v</a:t>
            </a:r>
            <a:r>
              <a:rPr sz="1400" spc="-15" dirty="0">
                <a:latin typeface="Verdana"/>
                <a:cs typeface="Verdana"/>
              </a:rPr>
              <a:t>a</a:t>
            </a:r>
            <a:r>
              <a:rPr sz="1400" dirty="0">
                <a:latin typeface="Verdana"/>
                <a:cs typeface="Verdana"/>
              </a:rPr>
              <a:t>t</a:t>
            </a:r>
            <a:r>
              <a:rPr sz="1400" spc="-5" dirty="0">
                <a:latin typeface="Verdana"/>
                <a:cs typeface="Verdana"/>
              </a:rPr>
              <a:t>i</a:t>
            </a:r>
            <a:r>
              <a:rPr sz="1400" spc="-15" dirty="0">
                <a:latin typeface="Verdana"/>
                <a:cs typeface="Verdana"/>
              </a:rPr>
              <a:t>o</a:t>
            </a:r>
            <a:r>
              <a:rPr sz="1400" dirty="0">
                <a:latin typeface="Verdana"/>
                <a:cs typeface="Verdana"/>
              </a:rPr>
              <a:t>n</a:t>
            </a:r>
            <a:r>
              <a:rPr sz="1400" spc="95" dirty="0">
                <a:latin typeface="Times New Roman"/>
                <a:cs typeface="Times New Roman"/>
              </a:rPr>
              <a:t> </a:t>
            </a:r>
            <a:r>
              <a:rPr sz="1400" dirty="0">
                <a:latin typeface="Verdana"/>
                <a:cs typeface="Verdana"/>
              </a:rPr>
              <a:t>or</a:t>
            </a:r>
            <a:r>
              <a:rPr sz="1400" spc="130" dirty="0">
                <a:latin typeface="Times New Roman"/>
                <a:cs typeface="Times New Roman"/>
              </a:rPr>
              <a:t> </a:t>
            </a:r>
            <a:r>
              <a:rPr sz="1400" dirty="0">
                <a:latin typeface="Verdana"/>
                <a:cs typeface="Verdana"/>
              </a:rPr>
              <a:t>hotel</a:t>
            </a:r>
            <a:r>
              <a:rPr sz="1400" spc="100" dirty="0">
                <a:latin typeface="Times New Roman"/>
                <a:cs typeface="Times New Roman"/>
              </a:rPr>
              <a:t> </a:t>
            </a:r>
            <a:r>
              <a:rPr sz="1400" dirty="0">
                <a:latin typeface="Verdana"/>
                <a:cs typeface="Verdana"/>
              </a:rPr>
              <a:t>reser</a:t>
            </a:r>
            <a:r>
              <a:rPr sz="1400" spc="-35" dirty="0">
                <a:latin typeface="Verdana"/>
                <a:cs typeface="Verdana"/>
              </a:rPr>
              <a:t>v</a:t>
            </a:r>
            <a:r>
              <a:rPr sz="1400" spc="-15" dirty="0">
                <a:latin typeface="Verdana"/>
                <a:cs typeface="Verdana"/>
              </a:rPr>
              <a:t>a</a:t>
            </a:r>
            <a:r>
              <a:rPr sz="1400" dirty="0">
                <a:latin typeface="Verdana"/>
                <a:cs typeface="Verdana"/>
              </a:rPr>
              <a:t>t</a:t>
            </a:r>
            <a:r>
              <a:rPr sz="1400" spc="-5" dirty="0">
                <a:latin typeface="Verdana"/>
                <a:cs typeface="Verdana"/>
              </a:rPr>
              <a:t>i</a:t>
            </a:r>
            <a:r>
              <a:rPr sz="1400" spc="-15" dirty="0">
                <a:latin typeface="Verdana"/>
                <a:cs typeface="Verdana"/>
              </a:rPr>
              <a:t>o</a:t>
            </a:r>
            <a:r>
              <a:rPr sz="1400" dirty="0">
                <a:latin typeface="Verdana"/>
                <a:cs typeface="Verdana"/>
              </a:rPr>
              <a:t>n</a:t>
            </a:r>
            <a:r>
              <a:rPr sz="1400" spc="90" dirty="0">
                <a:latin typeface="Times New Roman"/>
                <a:cs typeface="Times New Roman"/>
              </a:rPr>
              <a:t> </a:t>
            </a:r>
            <a:r>
              <a:rPr sz="1400" spc="-5" dirty="0">
                <a:latin typeface="Verdana"/>
                <a:cs typeface="Verdana"/>
              </a:rPr>
              <a:t>date</a:t>
            </a:r>
            <a:r>
              <a:rPr sz="1400" dirty="0">
                <a:latin typeface="Verdana"/>
                <a:cs typeface="Verdana"/>
              </a:rPr>
              <a:t>s</a:t>
            </a:r>
            <a:r>
              <a:rPr sz="1400" spc="95" dirty="0">
                <a:latin typeface="Times New Roman"/>
                <a:cs typeface="Times New Roman"/>
              </a:rPr>
              <a:t> </a:t>
            </a:r>
            <a:r>
              <a:rPr sz="1400" spc="-5" dirty="0">
                <a:latin typeface="Verdana"/>
                <a:cs typeface="Verdana"/>
              </a:rPr>
              <a:t>do</a:t>
            </a:r>
            <a:r>
              <a:rPr sz="1400" spc="-5" dirty="0">
                <a:latin typeface="Times New Roman"/>
                <a:cs typeface="Times New Roman"/>
              </a:rPr>
              <a:t> </a:t>
            </a:r>
            <a:r>
              <a:rPr sz="1400" dirty="0">
                <a:latin typeface="Verdana"/>
                <a:cs typeface="Verdana"/>
              </a:rPr>
              <a:t>not</a:t>
            </a:r>
            <a:r>
              <a:rPr sz="1400" spc="125" dirty="0">
                <a:latin typeface="Times New Roman"/>
                <a:cs typeface="Times New Roman"/>
              </a:rPr>
              <a:t> </a:t>
            </a:r>
            <a:r>
              <a:rPr sz="1400" spc="5" dirty="0">
                <a:latin typeface="Verdana"/>
                <a:cs typeface="Verdana"/>
              </a:rPr>
              <a:t>li</a:t>
            </a:r>
            <a:r>
              <a:rPr sz="1400" dirty="0">
                <a:latin typeface="Verdana"/>
                <a:cs typeface="Verdana"/>
              </a:rPr>
              <a:t>e</a:t>
            </a:r>
            <a:r>
              <a:rPr sz="1400" spc="125" dirty="0">
                <a:latin typeface="Times New Roman"/>
                <a:cs typeface="Times New Roman"/>
              </a:rPr>
              <a:t> </a:t>
            </a:r>
            <a:r>
              <a:rPr sz="1400" spc="-5" dirty="0">
                <a:latin typeface="Verdana"/>
                <a:cs typeface="Verdana"/>
              </a:rPr>
              <a:t>w</a:t>
            </a:r>
            <a:r>
              <a:rPr sz="1400" spc="10" dirty="0">
                <a:latin typeface="Verdana"/>
                <a:cs typeface="Verdana"/>
              </a:rPr>
              <a:t>i</a:t>
            </a:r>
            <a:r>
              <a:rPr sz="1400" dirty="0">
                <a:latin typeface="Verdana"/>
                <a:cs typeface="Verdana"/>
              </a:rPr>
              <a:t>th</a:t>
            </a:r>
            <a:r>
              <a:rPr sz="1400" spc="-5" dirty="0">
                <a:latin typeface="Verdana"/>
                <a:cs typeface="Verdana"/>
              </a:rPr>
              <a:t>i</a:t>
            </a:r>
            <a:r>
              <a:rPr sz="1400" dirty="0">
                <a:latin typeface="Verdana"/>
                <a:cs typeface="Verdana"/>
              </a:rPr>
              <a:t>n</a:t>
            </a:r>
            <a:r>
              <a:rPr sz="1400" spc="90" dirty="0">
                <a:latin typeface="Times New Roman"/>
                <a:cs typeface="Times New Roman"/>
              </a:rPr>
              <a:t> </a:t>
            </a:r>
            <a:r>
              <a:rPr sz="1400" dirty="0">
                <a:latin typeface="Verdana"/>
                <a:cs typeface="Verdana"/>
              </a:rPr>
              <a:t>aerop</a:t>
            </a:r>
            <a:r>
              <a:rPr sz="1400" spc="-5" dirty="0">
                <a:latin typeface="Verdana"/>
                <a:cs typeface="Verdana"/>
              </a:rPr>
              <a:t>l</a:t>
            </a:r>
            <a:r>
              <a:rPr sz="1400" dirty="0">
                <a:latin typeface="Verdana"/>
                <a:cs typeface="Verdana"/>
              </a:rPr>
              <a:t>a</a:t>
            </a:r>
            <a:r>
              <a:rPr sz="1400" spc="-15" dirty="0">
                <a:latin typeface="Verdana"/>
                <a:cs typeface="Verdana"/>
              </a:rPr>
              <a:t>n</a:t>
            </a:r>
            <a:r>
              <a:rPr sz="1400" dirty="0">
                <a:latin typeface="Verdana"/>
                <a:cs typeface="Verdana"/>
              </a:rPr>
              <a:t>e</a:t>
            </a:r>
            <a:r>
              <a:rPr sz="1400" spc="85" dirty="0">
                <a:latin typeface="Times New Roman"/>
                <a:cs typeface="Times New Roman"/>
              </a:rPr>
              <a:t> </a:t>
            </a:r>
            <a:r>
              <a:rPr sz="1400" dirty="0">
                <a:latin typeface="Verdana"/>
                <a:cs typeface="Verdana"/>
              </a:rPr>
              <a:t>dates</a:t>
            </a:r>
            <a:endParaRPr sz="1400">
              <a:latin typeface="Verdana"/>
              <a:cs typeface="Verdana"/>
            </a:endParaRPr>
          </a:p>
        </p:txBody>
      </p:sp>
      <p:sp>
        <p:nvSpPr>
          <p:cNvPr id="76" name="object 76"/>
          <p:cNvSpPr/>
          <p:nvPr/>
        </p:nvSpPr>
        <p:spPr>
          <a:xfrm>
            <a:off x="7027682" y="2228454"/>
            <a:ext cx="973455" cy="1048385"/>
          </a:xfrm>
          <a:custGeom>
            <a:avLst/>
            <a:gdLst/>
            <a:ahLst/>
            <a:cxnLst/>
            <a:rect l="l" t="t" r="r" b="b"/>
            <a:pathLst>
              <a:path w="973454" h="1048385">
                <a:moveTo>
                  <a:pt x="973317" y="1048146"/>
                </a:moveTo>
                <a:lnTo>
                  <a:pt x="0" y="0"/>
                </a:lnTo>
              </a:path>
            </a:pathLst>
          </a:custGeom>
          <a:ln w="9523">
            <a:solidFill>
              <a:srgbClr val="FF2500"/>
            </a:solidFill>
          </a:ln>
        </p:spPr>
        <p:txBody>
          <a:bodyPr wrap="square" lIns="0" tIns="0" rIns="0" bIns="0" rtlCol="0"/>
          <a:lstStyle/>
          <a:p>
            <a:endParaRPr/>
          </a:p>
        </p:txBody>
      </p:sp>
      <p:sp>
        <p:nvSpPr>
          <p:cNvPr id="77" name="object 77"/>
          <p:cNvSpPr/>
          <p:nvPr/>
        </p:nvSpPr>
        <p:spPr>
          <a:xfrm>
            <a:off x="7010400" y="2209801"/>
            <a:ext cx="80010" cy="81915"/>
          </a:xfrm>
          <a:custGeom>
            <a:avLst/>
            <a:gdLst/>
            <a:ahLst/>
            <a:cxnLst/>
            <a:rect l="l" t="t" r="r" b="b"/>
            <a:pathLst>
              <a:path w="80010" h="81914">
                <a:moveTo>
                  <a:pt x="0" y="0"/>
                </a:moveTo>
                <a:lnTo>
                  <a:pt x="23865" y="81777"/>
                </a:lnTo>
                <a:lnTo>
                  <a:pt x="79766" y="29839"/>
                </a:lnTo>
                <a:lnTo>
                  <a:pt x="0" y="0"/>
                </a:lnTo>
                <a:close/>
              </a:path>
            </a:pathLst>
          </a:custGeom>
          <a:solidFill>
            <a:srgbClr val="FF2500"/>
          </a:solidFill>
        </p:spPr>
        <p:txBody>
          <a:bodyPr wrap="square" lIns="0" tIns="0" rIns="0" bIns="0" rtlCol="0"/>
          <a:lstStyle/>
          <a:p>
            <a:endParaRPr/>
          </a:p>
        </p:txBody>
      </p:sp>
      <p:sp>
        <p:nvSpPr>
          <p:cNvPr id="78" name="object 78"/>
          <p:cNvSpPr txBox="1"/>
          <p:nvPr/>
        </p:nvSpPr>
        <p:spPr>
          <a:xfrm>
            <a:off x="9944235" y="6487111"/>
            <a:ext cx="196215" cy="184666"/>
          </a:xfrm>
          <a:prstGeom prst="rect">
            <a:avLst/>
          </a:prstGeom>
        </p:spPr>
        <p:txBody>
          <a:bodyPr vert="horz" wrap="square" lIns="0" tIns="0" rIns="0" bIns="0" rtlCol="0">
            <a:spAutoFit/>
          </a:bodyPr>
          <a:lstStyle/>
          <a:p>
            <a:pPr marL="12700"/>
            <a:r>
              <a:rPr sz="1200" i="1" dirty="0">
                <a:latin typeface="Arial"/>
                <a:cs typeface="Arial"/>
              </a:rPr>
              <a:t>43</a:t>
            </a:r>
            <a:endParaRPr sz="1200">
              <a:latin typeface="Arial"/>
              <a:cs typeface="Arial"/>
            </a:endParaRPr>
          </a:p>
        </p:txBody>
      </p:sp>
    </p:spTree>
    <p:extLst>
      <p:ext uri="{BB962C8B-B14F-4D97-AF65-F5344CB8AC3E}">
        <p14:creationId xmlns:p14="http://schemas.microsoft.com/office/powerpoint/2010/main" val="289105505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524000" y="0"/>
            <a:ext cx="285750" cy="533400"/>
          </a:xfrm>
          <a:prstGeom prst="rect">
            <a:avLst/>
          </a:prstGeom>
          <a:blipFill>
            <a:blip r:embed="rId3" cstate="print"/>
            <a:stretch>
              <a:fillRect/>
            </a:stretch>
          </a:blipFill>
        </p:spPr>
        <p:txBody>
          <a:bodyPr wrap="square" lIns="0" tIns="0" rIns="0" bIns="0" rtlCol="0"/>
          <a:lstStyle/>
          <a:p>
            <a:endParaRPr/>
          </a:p>
        </p:txBody>
      </p:sp>
      <p:sp>
        <p:nvSpPr>
          <p:cNvPr id="3" name="object 3"/>
          <p:cNvSpPr/>
          <p:nvPr/>
        </p:nvSpPr>
        <p:spPr>
          <a:xfrm>
            <a:off x="1936752" y="134923"/>
            <a:ext cx="8731239" cy="274637"/>
          </a:xfrm>
          <a:prstGeom prst="rect">
            <a:avLst/>
          </a:prstGeom>
          <a:blipFill>
            <a:blip r:embed="rId4" cstate="print"/>
            <a:stretch>
              <a:fillRect/>
            </a:stretch>
          </a:blipFill>
        </p:spPr>
        <p:txBody>
          <a:bodyPr wrap="square" lIns="0" tIns="0" rIns="0" bIns="0" rtlCol="0"/>
          <a:lstStyle/>
          <a:p>
            <a:endParaRPr/>
          </a:p>
        </p:txBody>
      </p:sp>
      <p:sp>
        <p:nvSpPr>
          <p:cNvPr id="4" name="object 4"/>
          <p:cNvSpPr/>
          <p:nvPr/>
        </p:nvSpPr>
        <p:spPr>
          <a:xfrm>
            <a:off x="1933575" y="134866"/>
            <a:ext cx="138430" cy="136525"/>
          </a:xfrm>
          <a:custGeom>
            <a:avLst/>
            <a:gdLst/>
            <a:ahLst/>
            <a:cxnLst/>
            <a:rect l="l" t="t" r="r" b="b"/>
            <a:pathLst>
              <a:path w="138429" h="136525">
                <a:moveTo>
                  <a:pt x="0" y="136529"/>
                </a:moveTo>
                <a:lnTo>
                  <a:pt x="138112" y="136529"/>
                </a:lnTo>
                <a:lnTo>
                  <a:pt x="138112" y="0"/>
                </a:lnTo>
                <a:lnTo>
                  <a:pt x="0" y="0"/>
                </a:lnTo>
                <a:lnTo>
                  <a:pt x="0" y="136529"/>
                </a:lnTo>
                <a:close/>
              </a:path>
            </a:pathLst>
          </a:custGeom>
          <a:solidFill>
            <a:srgbClr val="D6D6EB"/>
          </a:solidFill>
        </p:spPr>
        <p:txBody>
          <a:bodyPr wrap="square" lIns="0" tIns="0" rIns="0" bIns="0" rtlCol="0"/>
          <a:lstStyle/>
          <a:p>
            <a:endParaRPr/>
          </a:p>
        </p:txBody>
      </p:sp>
      <p:sp>
        <p:nvSpPr>
          <p:cNvPr id="5" name="object 5"/>
          <p:cNvSpPr/>
          <p:nvPr/>
        </p:nvSpPr>
        <p:spPr>
          <a:xfrm>
            <a:off x="2071689" y="1"/>
            <a:ext cx="139700" cy="135255"/>
          </a:xfrm>
          <a:custGeom>
            <a:avLst/>
            <a:gdLst/>
            <a:ahLst/>
            <a:cxnLst/>
            <a:rect l="l" t="t" r="r" b="b"/>
            <a:pathLst>
              <a:path w="139700" h="135255">
                <a:moveTo>
                  <a:pt x="0" y="134933"/>
                </a:moveTo>
                <a:lnTo>
                  <a:pt x="139695" y="134933"/>
                </a:lnTo>
                <a:lnTo>
                  <a:pt x="139695" y="59"/>
                </a:lnTo>
                <a:lnTo>
                  <a:pt x="0" y="59"/>
                </a:lnTo>
                <a:lnTo>
                  <a:pt x="0" y="134933"/>
                </a:lnTo>
              </a:path>
            </a:pathLst>
          </a:custGeom>
          <a:solidFill>
            <a:srgbClr val="D6D6EB"/>
          </a:solidFill>
        </p:spPr>
        <p:txBody>
          <a:bodyPr wrap="square" lIns="0" tIns="0" rIns="0" bIns="0" rtlCol="0"/>
          <a:lstStyle/>
          <a:p>
            <a:endParaRPr/>
          </a:p>
        </p:txBody>
      </p:sp>
      <p:sp>
        <p:nvSpPr>
          <p:cNvPr id="6" name="object 6"/>
          <p:cNvSpPr/>
          <p:nvPr/>
        </p:nvSpPr>
        <p:spPr>
          <a:xfrm>
            <a:off x="2071689" y="134919"/>
            <a:ext cx="139700" cy="141605"/>
          </a:xfrm>
          <a:custGeom>
            <a:avLst/>
            <a:gdLst/>
            <a:ahLst/>
            <a:cxnLst/>
            <a:rect l="l" t="t" r="r" b="b"/>
            <a:pathLst>
              <a:path w="139700" h="141604">
                <a:moveTo>
                  <a:pt x="0" y="141291"/>
                </a:moveTo>
                <a:lnTo>
                  <a:pt x="139695" y="141291"/>
                </a:lnTo>
                <a:lnTo>
                  <a:pt x="139695" y="0"/>
                </a:lnTo>
                <a:lnTo>
                  <a:pt x="0" y="0"/>
                </a:lnTo>
                <a:lnTo>
                  <a:pt x="0" y="141291"/>
                </a:lnTo>
                <a:close/>
              </a:path>
            </a:pathLst>
          </a:custGeom>
          <a:solidFill>
            <a:srgbClr val="A8ABD6"/>
          </a:solidFill>
        </p:spPr>
        <p:txBody>
          <a:bodyPr wrap="square" lIns="0" tIns="0" rIns="0" bIns="0" rtlCol="0"/>
          <a:lstStyle/>
          <a:p>
            <a:endParaRPr/>
          </a:p>
        </p:txBody>
      </p:sp>
      <p:sp>
        <p:nvSpPr>
          <p:cNvPr id="7" name="object 7"/>
          <p:cNvSpPr/>
          <p:nvPr/>
        </p:nvSpPr>
        <p:spPr>
          <a:xfrm>
            <a:off x="1798642" y="274627"/>
            <a:ext cx="136525" cy="135255"/>
          </a:xfrm>
          <a:custGeom>
            <a:avLst/>
            <a:gdLst/>
            <a:ahLst/>
            <a:cxnLst/>
            <a:rect l="l" t="t" r="r" b="b"/>
            <a:pathLst>
              <a:path w="136525" h="135254">
                <a:moveTo>
                  <a:pt x="0" y="134933"/>
                </a:moveTo>
                <a:lnTo>
                  <a:pt x="136517" y="134933"/>
                </a:lnTo>
                <a:lnTo>
                  <a:pt x="136517" y="0"/>
                </a:lnTo>
                <a:lnTo>
                  <a:pt x="0" y="0"/>
                </a:lnTo>
                <a:lnTo>
                  <a:pt x="0" y="134933"/>
                </a:lnTo>
                <a:close/>
              </a:path>
            </a:pathLst>
          </a:custGeom>
          <a:solidFill>
            <a:srgbClr val="D6D6EB"/>
          </a:solidFill>
        </p:spPr>
        <p:txBody>
          <a:bodyPr wrap="square" lIns="0" tIns="0" rIns="0" bIns="0" rtlCol="0"/>
          <a:lstStyle/>
          <a:p>
            <a:endParaRPr/>
          </a:p>
        </p:txBody>
      </p:sp>
      <p:sp>
        <p:nvSpPr>
          <p:cNvPr id="8" name="object 8"/>
          <p:cNvSpPr/>
          <p:nvPr/>
        </p:nvSpPr>
        <p:spPr>
          <a:xfrm>
            <a:off x="1655767" y="136451"/>
            <a:ext cx="141605" cy="138430"/>
          </a:xfrm>
          <a:custGeom>
            <a:avLst/>
            <a:gdLst/>
            <a:ahLst/>
            <a:cxnLst/>
            <a:rect l="l" t="t" r="r" b="b"/>
            <a:pathLst>
              <a:path w="141604" h="138429">
                <a:moveTo>
                  <a:pt x="0" y="138112"/>
                </a:moveTo>
                <a:lnTo>
                  <a:pt x="141279" y="138112"/>
                </a:lnTo>
                <a:lnTo>
                  <a:pt x="141279" y="0"/>
                </a:lnTo>
                <a:lnTo>
                  <a:pt x="0" y="0"/>
                </a:lnTo>
                <a:lnTo>
                  <a:pt x="0" y="138112"/>
                </a:lnTo>
                <a:close/>
              </a:path>
            </a:pathLst>
          </a:custGeom>
          <a:solidFill>
            <a:srgbClr val="00178F"/>
          </a:solidFill>
        </p:spPr>
        <p:txBody>
          <a:bodyPr wrap="square" lIns="0" tIns="0" rIns="0" bIns="0" rtlCol="0"/>
          <a:lstStyle/>
          <a:p>
            <a:endParaRPr/>
          </a:p>
        </p:txBody>
      </p:sp>
      <p:sp>
        <p:nvSpPr>
          <p:cNvPr id="9" name="object 9"/>
          <p:cNvSpPr/>
          <p:nvPr/>
        </p:nvSpPr>
        <p:spPr>
          <a:xfrm>
            <a:off x="1933575" y="271447"/>
            <a:ext cx="138430" cy="138430"/>
          </a:xfrm>
          <a:custGeom>
            <a:avLst/>
            <a:gdLst/>
            <a:ahLst/>
            <a:cxnLst/>
            <a:rect l="l" t="t" r="r" b="b"/>
            <a:pathLst>
              <a:path w="138429" h="138429">
                <a:moveTo>
                  <a:pt x="0" y="138112"/>
                </a:moveTo>
                <a:lnTo>
                  <a:pt x="138112" y="138112"/>
                </a:lnTo>
                <a:lnTo>
                  <a:pt x="138112" y="0"/>
                </a:lnTo>
                <a:lnTo>
                  <a:pt x="0" y="0"/>
                </a:lnTo>
                <a:lnTo>
                  <a:pt x="0" y="138112"/>
                </a:lnTo>
                <a:close/>
              </a:path>
            </a:pathLst>
          </a:custGeom>
          <a:solidFill>
            <a:srgbClr val="A8ABD6"/>
          </a:solidFill>
        </p:spPr>
        <p:txBody>
          <a:bodyPr wrap="square" lIns="0" tIns="0" rIns="0" bIns="0" rtlCol="0"/>
          <a:lstStyle/>
          <a:p>
            <a:endParaRPr/>
          </a:p>
        </p:txBody>
      </p:sp>
      <p:sp>
        <p:nvSpPr>
          <p:cNvPr id="10" name="object 10"/>
          <p:cNvSpPr/>
          <p:nvPr/>
        </p:nvSpPr>
        <p:spPr>
          <a:xfrm>
            <a:off x="1798642" y="409582"/>
            <a:ext cx="136525" cy="136525"/>
          </a:xfrm>
          <a:custGeom>
            <a:avLst/>
            <a:gdLst/>
            <a:ahLst/>
            <a:cxnLst/>
            <a:rect l="l" t="t" r="r" b="b"/>
            <a:pathLst>
              <a:path w="136525" h="136525">
                <a:moveTo>
                  <a:pt x="0" y="136529"/>
                </a:moveTo>
                <a:lnTo>
                  <a:pt x="136517" y="136529"/>
                </a:lnTo>
                <a:lnTo>
                  <a:pt x="136517" y="0"/>
                </a:lnTo>
                <a:lnTo>
                  <a:pt x="0" y="0"/>
                </a:lnTo>
                <a:lnTo>
                  <a:pt x="0" y="136529"/>
                </a:lnTo>
                <a:close/>
              </a:path>
            </a:pathLst>
          </a:custGeom>
          <a:solidFill>
            <a:srgbClr val="A8ABD6"/>
          </a:solidFill>
        </p:spPr>
        <p:txBody>
          <a:bodyPr wrap="square" lIns="0" tIns="0" rIns="0" bIns="0" rtlCol="0"/>
          <a:lstStyle/>
          <a:p>
            <a:endParaRPr/>
          </a:p>
        </p:txBody>
      </p:sp>
      <p:sp>
        <p:nvSpPr>
          <p:cNvPr id="11" name="object 11"/>
          <p:cNvSpPr txBox="1">
            <a:spLocks noGrp="1"/>
          </p:cNvSpPr>
          <p:nvPr>
            <p:ph type="title"/>
          </p:nvPr>
        </p:nvSpPr>
        <p:spPr>
          <a:xfrm>
            <a:off x="3082637" y="386011"/>
            <a:ext cx="10245437" cy="620363"/>
          </a:xfrm>
          <a:prstGeom prst="rect">
            <a:avLst/>
          </a:prstGeom>
        </p:spPr>
        <p:txBody>
          <a:bodyPr vert="horz" wrap="square" lIns="0" tIns="0" rIns="0" bIns="0" rtlCol="0" anchor="ctr">
            <a:spAutoFit/>
          </a:bodyPr>
          <a:lstStyle/>
          <a:p>
            <a:pPr marL="80645">
              <a:lnSpc>
                <a:spcPts val="5235"/>
              </a:lnSpc>
            </a:pPr>
            <a:r>
              <a:rPr dirty="0"/>
              <a:t>Sty</a:t>
            </a:r>
            <a:r>
              <a:rPr spc="15" dirty="0"/>
              <a:t>l</a:t>
            </a:r>
            <a:r>
              <a:rPr dirty="0"/>
              <a:t>e</a:t>
            </a:r>
            <a:r>
              <a:rPr spc="90" dirty="0">
                <a:latin typeface="Times New Roman"/>
                <a:cs typeface="Times New Roman"/>
              </a:rPr>
              <a:t> </a:t>
            </a:r>
            <a:r>
              <a:rPr spc="-5" dirty="0"/>
              <a:t>5</a:t>
            </a:r>
            <a:r>
              <a:rPr dirty="0"/>
              <a:t>:</a:t>
            </a:r>
            <a:r>
              <a:rPr spc="25" dirty="0">
                <a:latin typeface="Times New Roman"/>
                <a:cs typeface="Times New Roman"/>
              </a:rPr>
              <a:t> </a:t>
            </a:r>
            <a:r>
              <a:rPr dirty="0"/>
              <a:t>Bla</a:t>
            </a:r>
            <a:r>
              <a:rPr spc="10" dirty="0"/>
              <a:t>c</a:t>
            </a:r>
            <a:r>
              <a:rPr dirty="0"/>
              <a:t>kboard</a:t>
            </a:r>
          </a:p>
        </p:txBody>
      </p:sp>
      <p:sp>
        <p:nvSpPr>
          <p:cNvPr id="12" name="object 12"/>
          <p:cNvSpPr txBox="1"/>
          <p:nvPr/>
        </p:nvSpPr>
        <p:spPr>
          <a:xfrm>
            <a:off x="1852986" y="1668236"/>
            <a:ext cx="7861934" cy="3747180"/>
          </a:xfrm>
          <a:prstGeom prst="rect">
            <a:avLst/>
          </a:prstGeom>
        </p:spPr>
        <p:txBody>
          <a:bodyPr vert="horz" wrap="square" lIns="0" tIns="0" rIns="0" bIns="0" rtlCol="0">
            <a:spAutoFit/>
          </a:bodyPr>
          <a:lstStyle/>
          <a:p>
            <a:pPr marL="355600" indent="-342900">
              <a:buClr>
                <a:srgbClr val="00007C"/>
              </a:buClr>
              <a:buSzPct val="75000"/>
              <a:buFont typeface="Wingdings"/>
              <a:buChar char=""/>
              <a:tabLst>
                <a:tab pos="356235" algn="l"/>
              </a:tabLst>
            </a:pPr>
            <a:r>
              <a:rPr sz="3200" dirty="0">
                <a:solidFill>
                  <a:srgbClr val="000098"/>
                </a:solidFill>
                <a:latin typeface="Arial"/>
                <a:cs typeface="Arial"/>
              </a:rPr>
              <a:t>Advant</a:t>
            </a:r>
            <a:r>
              <a:rPr sz="3200" spc="-20" dirty="0">
                <a:solidFill>
                  <a:srgbClr val="000098"/>
                </a:solidFill>
                <a:latin typeface="Arial"/>
                <a:cs typeface="Arial"/>
              </a:rPr>
              <a:t>a</a:t>
            </a:r>
            <a:r>
              <a:rPr sz="3200" spc="-5" dirty="0">
                <a:solidFill>
                  <a:srgbClr val="000098"/>
                </a:solidFill>
                <a:latin typeface="Arial"/>
                <a:cs typeface="Arial"/>
              </a:rPr>
              <a:t>g</a:t>
            </a:r>
            <a:r>
              <a:rPr sz="3200" spc="-20" dirty="0">
                <a:solidFill>
                  <a:srgbClr val="000098"/>
                </a:solidFill>
                <a:latin typeface="Arial"/>
                <a:cs typeface="Arial"/>
              </a:rPr>
              <a:t>e</a:t>
            </a:r>
            <a:r>
              <a:rPr sz="3200" dirty="0">
                <a:solidFill>
                  <a:srgbClr val="000098"/>
                </a:solidFill>
                <a:latin typeface="Arial"/>
                <a:cs typeface="Arial"/>
              </a:rPr>
              <a:t>s</a:t>
            </a:r>
            <a:endParaRPr sz="3200">
              <a:latin typeface="Arial"/>
              <a:cs typeface="Arial"/>
            </a:endParaRPr>
          </a:p>
          <a:p>
            <a:pPr marL="750570" marR="575310" indent="-280670">
              <a:lnSpc>
                <a:spcPts val="3300"/>
              </a:lnSpc>
              <a:spcBef>
                <a:spcPts val="919"/>
              </a:spcBef>
            </a:pPr>
            <a:r>
              <a:rPr sz="2250" spc="-20" dirty="0">
                <a:solidFill>
                  <a:srgbClr val="9898CC"/>
                </a:solidFill>
                <a:latin typeface="Wingdings"/>
                <a:cs typeface="Wingdings"/>
              </a:rPr>
              <a:t></a:t>
            </a:r>
            <a:r>
              <a:rPr sz="2250" spc="-355" dirty="0">
                <a:solidFill>
                  <a:srgbClr val="9898CC"/>
                </a:solidFill>
                <a:latin typeface="Times New Roman"/>
                <a:cs typeface="Times New Roman"/>
              </a:rPr>
              <a:t> </a:t>
            </a:r>
            <a:r>
              <a:rPr sz="2800" spc="-20" dirty="0">
                <a:latin typeface="Arial"/>
                <a:cs typeface="Arial"/>
              </a:rPr>
              <a:t>Cl</a:t>
            </a:r>
            <a:r>
              <a:rPr sz="2800" spc="-5" dirty="0">
                <a:latin typeface="Arial"/>
                <a:cs typeface="Arial"/>
              </a:rPr>
              <a:t>i</a:t>
            </a:r>
            <a:r>
              <a:rPr sz="2800" spc="-25" dirty="0">
                <a:latin typeface="Arial"/>
                <a:cs typeface="Arial"/>
              </a:rPr>
              <a:t>e</a:t>
            </a:r>
            <a:r>
              <a:rPr sz="2800" spc="-10" dirty="0">
                <a:latin typeface="Arial"/>
                <a:cs typeface="Arial"/>
              </a:rPr>
              <a:t>n</a:t>
            </a:r>
            <a:r>
              <a:rPr sz="2800" spc="-15" dirty="0">
                <a:latin typeface="Arial"/>
                <a:cs typeface="Arial"/>
              </a:rPr>
              <a:t>ts</a:t>
            </a:r>
            <a:r>
              <a:rPr sz="2800" spc="45" dirty="0">
                <a:latin typeface="Times New Roman"/>
                <a:cs typeface="Times New Roman"/>
              </a:rPr>
              <a:t> </a:t>
            </a:r>
            <a:r>
              <a:rPr sz="2800" spc="-10" dirty="0">
                <a:latin typeface="Arial"/>
                <a:cs typeface="Arial"/>
              </a:rPr>
              <a:t>ar</a:t>
            </a:r>
            <a:r>
              <a:rPr sz="2800" spc="-20" dirty="0">
                <a:latin typeface="Arial"/>
                <a:cs typeface="Arial"/>
              </a:rPr>
              <a:t>e</a:t>
            </a:r>
            <a:r>
              <a:rPr sz="2800" spc="80" dirty="0">
                <a:latin typeface="Times New Roman"/>
                <a:cs typeface="Times New Roman"/>
              </a:rPr>
              <a:t> </a:t>
            </a:r>
            <a:r>
              <a:rPr sz="2800" spc="-10" dirty="0">
                <a:latin typeface="Arial"/>
                <a:cs typeface="Arial"/>
              </a:rPr>
              <a:t>re</a:t>
            </a:r>
            <a:r>
              <a:rPr sz="2800" spc="-15" dirty="0">
                <a:latin typeface="Arial"/>
                <a:cs typeface="Arial"/>
              </a:rPr>
              <a:t>l</a:t>
            </a:r>
            <a:r>
              <a:rPr sz="2800" spc="-10" dirty="0">
                <a:latin typeface="Arial"/>
                <a:cs typeface="Arial"/>
              </a:rPr>
              <a:t>ativ</a:t>
            </a:r>
            <a:r>
              <a:rPr sz="2800" spc="-20" dirty="0">
                <a:latin typeface="Arial"/>
                <a:cs typeface="Arial"/>
              </a:rPr>
              <a:t>el</a:t>
            </a:r>
            <a:r>
              <a:rPr sz="2800" spc="-15" dirty="0">
                <a:latin typeface="Arial"/>
                <a:cs typeface="Arial"/>
              </a:rPr>
              <a:t>y</a:t>
            </a:r>
            <a:r>
              <a:rPr sz="2800" spc="30" dirty="0">
                <a:latin typeface="Times New Roman"/>
                <a:cs typeface="Times New Roman"/>
              </a:rPr>
              <a:t> </a:t>
            </a:r>
            <a:r>
              <a:rPr sz="2800" spc="-15" dirty="0">
                <a:latin typeface="Arial"/>
                <a:cs typeface="Arial"/>
              </a:rPr>
              <a:t>i</a:t>
            </a:r>
            <a:r>
              <a:rPr sz="2800" spc="-10" dirty="0">
                <a:latin typeface="Arial"/>
                <a:cs typeface="Arial"/>
              </a:rPr>
              <a:t>n</a:t>
            </a:r>
            <a:r>
              <a:rPr sz="2800" spc="-25" dirty="0">
                <a:latin typeface="Arial"/>
                <a:cs typeface="Arial"/>
              </a:rPr>
              <a:t>d</a:t>
            </a:r>
            <a:r>
              <a:rPr sz="2800" spc="-10" dirty="0">
                <a:latin typeface="Arial"/>
                <a:cs typeface="Arial"/>
              </a:rPr>
              <a:t>e</a:t>
            </a:r>
            <a:r>
              <a:rPr sz="2800" spc="-25" dirty="0">
                <a:latin typeface="Arial"/>
                <a:cs typeface="Arial"/>
              </a:rPr>
              <a:t>p</a:t>
            </a:r>
            <a:r>
              <a:rPr sz="2800" spc="-10" dirty="0">
                <a:latin typeface="Arial"/>
                <a:cs typeface="Arial"/>
              </a:rPr>
              <a:t>e</a:t>
            </a:r>
            <a:r>
              <a:rPr sz="2800" spc="-25" dirty="0">
                <a:latin typeface="Arial"/>
                <a:cs typeface="Arial"/>
              </a:rPr>
              <a:t>n</a:t>
            </a:r>
            <a:r>
              <a:rPr sz="2800" spc="-10" dirty="0">
                <a:latin typeface="Arial"/>
                <a:cs typeface="Arial"/>
              </a:rPr>
              <a:t>d</a:t>
            </a:r>
            <a:r>
              <a:rPr sz="2800" spc="-25" dirty="0">
                <a:latin typeface="Arial"/>
                <a:cs typeface="Arial"/>
              </a:rPr>
              <a:t>e</a:t>
            </a:r>
            <a:r>
              <a:rPr sz="2800" spc="-10" dirty="0">
                <a:latin typeface="Arial"/>
                <a:cs typeface="Arial"/>
              </a:rPr>
              <a:t>nt</a:t>
            </a:r>
            <a:r>
              <a:rPr sz="2800" spc="95" dirty="0">
                <a:latin typeface="Times New Roman"/>
                <a:cs typeface="Times New Roman"/>
              </a:rPr>
              <a:t> </a:t>
            </a:r>
            <a:r>
              <a:rPr sz="2800" spc="-25" dirty="0">
                <a:latin typeface="Arial"/>
                <a:cs typeface="Arial"/>
              </a:rPr>
              <a:t>o</a:t>
            </a:r>
            <a:r>
              <a:rPr sz="2800" spc="-10" dirty="0">
                <a:latin typeface="Arial"/>
                <a:cs typeface="Arial"/>
              </a:rPr>
              <a:t>f</a:t>
            </a:r>
            <a:r>
              <a:rPr sz="2800" spc="85" dirty="0">
                <a:latin typeface="Times New Roman"/>
                <a:cs typeface="Times New Roman"/>
              </a:rPr>
              <a:t> </a:t>
            </a:r>
            <a:r>
              <a:rPr sz="2800" spc="-25" dirty="0">
                <a:latin typeface="Arial"/>
                <a:cs typeface="Arial"/>
              </a:rPr>
              <a:t>e</a:t>
            </a:r>
            <a:r>
              <a:rPr sz="2800" spc="-10" dirty="0">
                <a:latin typeface="Arial"/>
                <a:cs typeface="Arial"/>
              </a:rPr>
              <a:t>ac</a:t>
            </a:r>
            <a:r>
              <a:rPr sz="2800" spc="-20" dirty="0">
                <a:latin typeface="Arial"/>
                <a:cs typeface="Arial"/>
              </a:rPr>
              <a:t>h</a:t>
            </a:r>
            <a:r>
              <a:rPr sz="2800" spc="-10" dirty="0">
                <a:latin typeface="Times New Roman"/>
                <a:cs typeface="Times New Roman"/>
              </a:rPr>
              <a:t> </a:t>
            </a:r>
            <a:r>
              <a:rPr sz="2800" spc="-25" dirty="0">
                <a:latin typeface="Arial"/>
                <a:cs typeface="Arial"/>
              </a:rPr>
              <a:t>o</a:t>
            </a:r>
            <a:r>
              <a:rPr sz="2800" dirty="0">
                <a:latin typeface="Arial"/>
                <a:cs typeface="Arial"/>
              </a:rPr>
              <a:t>t</a:t>
            </a:r>
            <a:r>
              <a:rPr sz="2800" spc="-25" dirty="0">
                <a:latin typeface="Arial"/>
                <a:cs typeface="Arial"/>
              </a:rPr>
              <a:t>h</a:t>
            </a:r>
            <a:r>
              <a:rPr sz="2800" spc="-10" dirty="0">
                <a:latin typeface="Arial"/>
                <a:cs typeface="Arial"/>
              </a:rPr>
              <a:t>er</a:t>
            </a:r>
            <a:endParaRPr sz="2800">
              <a:latin typeface="Arial"/>
              <a:cs typeface="Arial"/>
            </a:endParaRPr>
          </a:p>
          <a:p>
            <a:pPr marL="469900">
              <a:spcBef>
                <a:spcPts val="500"/>
              </a:spcBef>
            </a:pPr>
            <a:r>
              <a:rPr sz="2250" spc="-20" dirty="0">
                <a:solidFill>
                  <a:srgbClr val="9898CC"/>
                </a:solidFill>
                <a:latin typeface="Wingdings"/>
                <a:cs typeface="Wingdings"/>
              </a:rPr>
              <a:t></a:t>
            </a:r>
            <a:r>
              <a:rPr sz="2250" spc="-360" dirty="0">
                <a:solidFill>
                  <a:srgbClr val="9898CC"/>
                </a:solidFill>
                <a:latin typeface="Times New Roman"/>
                <a:cs typeface="Times New Roman"/>
              </a:rPr>
              <a:t> </a:t>
            </a:r>
            <a:r>
              <a:rPr sz="2800" spc="-25" dirty="0">
                <a:latin typeface="Arial"/>
                <a:cs typeface="Arial"/>
              </a:rPr>
              <a:t>Da</a:t>
            </a:r>
            <a:r>
              <a:rPr sz="2800" spc="-5" dirty="0">
                <a:latin typeface="Arial"/>
                <a:cs typeface="Arial"/>
              </a:rPr>
              <a:t>t</a:t>
            </a:r>
            <a:r>
              <a:rPr sz="2800" spc="-20" dirty="0">
                <a:latin typeface="Arial"/>
                <a:cs typeface="Arial"/>
              </a:rPr>
              <a:t>a</a:t>
            </a:r>
            <a:r>
              <a:rPr sz="2800" spc="60" dirty="0">
                <a:latin typeface="Times New Roman"/>
                <a:cs typeface="Times New Roman"/>
              </a:rPr>
              <a:t> </a:t>
            </a:r>
            <a:r>
              <a:rPr sz="2800" spc="-15" dirty="0">
                <a:latin typeface="Arial"/>
                <a:cs typeface="Arial"/>
              </a:rPr>
              <a:t>s</a:t>
            </a:r>
            <a:r>
              <a:rPr sz="2800" spc="-5" dirty="0">
                <a:latin typeface="Arial"/>
                <a:cs typeface="Arial"/>
              </a:rPr>
              <a:t>t</a:t>
            </a:r>
            <a:r>
              <a:rPr sz="2800" spc="-25" dirty="0">
                <a:latin typeface="Arial"/>
                <a:cs typeface="Arial"/>
              </a:rPr>
              <a:t>o</a:t>
            </a:r>
            <a:r>
              <a:rPr sz="2800" dirty="0">
                <a:latin typeface="Arial"/>
                <a:cs typeface="Arial"/>
              </a:rPr>
              <a:t>r</a:t>
            </a:r>
            <a:r>
              <a:rPr sz="2800" spc="-20" dirty="0">
                <a:latin typeface="Arial"/>
                <a:cs typeface="Arial"/>
              </a:rPr>
              <a:t>e</a:t>
            </a:r>
            <a:r>
              <a:rPr sz="2800" spc="35" dirty="0">
                <a:latin typeface="Times New Roman"/>
                <a:cs typeface="Times New Roman"/>
              </a:rPr>
              <a:t> </a:t>
            </a:r>
            <a:r>
              <a:rPr sz="2800" spc="-15" dirty="0">
                <a:latin typeface="Arial"/>
                <a:cs typeface="Arial"/>
              </a:rPr>
              <a:t>is</a:t>
            </a:r>
            <a:r>
              <a:rPr sz="2800" spc="85" dirty="0">
                <a:latin typeface="Times New Roman"/>
                <a:cs typeface="Times New Roman"/>
              </a:rPr>
              <a:t> </a:t>
            </a:r>
            <a:r>
              <a:rPr sz="2800" spc="-20" dirty="0">
                <a:latin typeface="Arial"/>
                <a:cs typeface="Arial"/>
              </a:rPr>
              <a:t>in</a:t>
            </a:r>
            <a:r>
              <a:rPr sz="2800" spc="-15" dirty="0">
                <a:latin typeface="Arial"/>
                <a:cs typeface="Arial"/>
              </a:rPr>
              <a:t>d</a:t>
            </a:r>
            <a:r>
              <a:rPr sz="2800" spc="-25" dirty="0">
                <a:latin typeface="Arial"/>
                <a:cs typeface="Arial"/>
              </a:rPr>
              <a:t>e</a:t>
            </a:r>
            <a:r>
              <a:rPr sz="2800" spc="-10" dirty="0">
                <a:latin typeface="Arial"/>
                <a:cs typeface="Arial"/>
              </a:rPr>
              <a:t>p</a:t>
            </a:r>
            <a:r>
              <a:rPr sz="2800" spc="-25" dirty="0">
                <a:latin typeface="Arial"/>
                <a:cs typeface="Arial"/>
              </a:rPr>
              <a:t>e</a:t>
            </a:r>
            <a:r>
              <a:rPr sz="2800" spc="-10" dirty="0">
                <a:latin typeface="Arial"/>
                <a:cs typeface="Arial"/>
              </a:rPr>
              <a:t>n</a:t>
            </a:r>
            <a:r>
              <a:rPr sz="2800" spc="-25" dirty="0">
                <a:latin typeface="Arial"/>
                <a:cs typeface="Arial"/>
              </a:rPr>
              <a:t>d</a:t>
            </a:r>
            <a:r>
              <a:rPr sz="2800" spc="-10" dirty="0">
                <a:latin typeface="Arial"/>
                <a:cs typeface="Arial"/>
              </a:rPr>
              <a:t>e</a:t>
            </a:r>
            <a:r>
              <a:rPr sz="2800" spc="-25" dirty="0">
                <a:latin typeface="Arial"/>
                <a:cs typeface="Arial"/>
              </a:rPr>
              <a:t>n</a:t>
            </a:r>
            <a:r>
              <a:rPr sz="2800" spc="-10" dirty="0">
                <a:latin typeface="Arial"/>
                <a:cs typeface="Arial"/>
              </a:rPr>
              <a:t>t</a:t>
            </a:r>
            <a:r>
              <a:rPr sz="2800" spc="110" dirty="0">
                <a:latin typeface="Times New Roman"/>
                <a:cs typeface="Times New Roman"/>
              </a:rPr>
              <a:t> </a:t>
            </a:r>
            <a:r>
              <a:rPr sz="2800" spc="-25" dirty="0">
                <a:latin typeface="Arial"/>
                <a:cs typeface="Arial"/>
              </a:rPr>
              <a:t>o</a:t>
            </a:r>
            <a:r>
              <a:rPr sz="2800" spc="-10" dirty="0">
                <a:latin typeface="Arial"/>
                <a:cs typeface="Arial"/>
              </a:rPr>
              <a:t>f</a:t>
            </a:r>
            <a:r>
              <a:rPr sz="2800" spc="45" dirty="0">
                <a:latin typeface="Times New Roman"/>
                <a:cs typeface="Times New Roman"/>
              </a:rPr>
              <a:t> </a:t>
            </a:r>
            <a:r>
              <a:rPr sz="2800" spc="-15" dirty="0">
                <a:latin typeface="Arial"/>
                <a:cs typeface="Arial"/>
              </a:rPr>
              <a:t>c</a:t>
            </a:r>
            <a:r>
              <a:rPr sz="2800" spc="-5" dirty="0">
                <a:latin typeface="Arial"/>
                <a:cs typeface="Arial"/>
              </a:rPr>
              <a:t>l</a:t>
            </a:r>
            <a:r>
              <a:rPr sz="2800" spc="-15" dirty="0">
                <a:latin typeface="Arial"/>
                <a:cs typeface="Arial"/>
              </a:rPr>
              <a:t>ie</a:t>
            </a:r>
            <a:r>
              <a:rPr sz="2800" spc="-25" dirty="0">
                <a:latin typeface="Arial"/>
                <a:cs typeface="Arial"/>
              </a:rPr>
              <a:t>n</a:t>
            </a:r>
            <a:r>
              <a:rPr sz="2800" spc="-5" dirty="0">
                <a:latin typeface="Arial"/>
                <a:cs typeface="Arial"/>
              </a:rPr>
              <a:t>t</a:t>
            </a:r>
            <a:r>
              <a:rPr sz="2800" spc="-15" dirty="0">
                <a:latin typeface="Arial"/>
                <a:cs typeface="Arial"/>
              </a:rPr>
              <a:t>s</a:t>
            </a:r>
            <a:endParaRPr sz="2800">
              <a:latin typeface="Arial"/>
              <a:cs typeface="Arial"/>
            </a:endParaRPr>
          </a:p>
          <a:p>
            <a:pPr marL="1155700" lvl="1" indent="-228600">
              <a:spcBef>
                <a:spcPts val="505"/>
              </a:spcBef>
              <a:buClr>
                <a:srgbClr val="00007C"/>
              </a:buClr>
              <a:buSzPct val="64583"/>
              <a:buFont typeface="Wingdings"/>
              <a:buChar char=""/>
              <a:tabLst>
                <a:tab pos="1156335" algn="l"/>
              </a:tabLst>
            </a:pPr>
            <a:r>
              <a:rPr sz="2400" dirty="0">
                <a:latin typeface="Arial"/>
                <a:cs typeface="Arial"/>
              </a:rPr>
              <a:t>Scalable</a:t>
            </a:r>
            <a:r>
              <a:rPr sz="2400" spc="100" dirty="0">
                <a:latin typeface="Times New Roman"/>
                <a:cs typeface="Times New Roman"/>
              </a:rPr>
              <a:t> </a:t>
            </a:r>
            <a:r>
              <a:rPr sz="2400" dirty="0">
                <a:latin typeface="Arial"/>
                <a:cs typeface="Arial"/>
              </a:rPr>
              <a:t>(new</a:t>
            </a:r>
            <a:r>
              <a:rPr sz="2400" spc="55" dirty="0">
                <a:latin typeface="Times New Roman"/>
                <a:cs typeface="Times New Roman"/>
              </a:rPr>
              <a:t> </a:t>
            </a:r>
            <a:r>
              <a:rPr sz="2400" dirty="0">
                <a:latin typeface="Arial"/>
                <a:cs typeface="Arial"/>
              </a:rPr>
              <a:t>clients</a:t>
            </a:r>
            <a:r>
              <a:rPr sz="2400" spc="25" dirty="0">
                <a:latin typeface="Times New Roman"/>
                <a:cs typeface="Times New Roman"/>
              </a:rPr>
              <a:t> </a:t>
            </a:r>
            <a:r>
              <a:rPr sz="2400" dirty="0">
                <a:latin typeface="Arial"/>
                <a:cs typeface="Arial"/>
              </a:rPr>
              <a:t>can</a:t>
            </a:r>
            <a:r>
              <a:rPr sz="2400" spc="70" dirty="0">
                <a:latin typeface="Times New Roman"/>
                <a:cs typeface="Times New Roman"/>
              </a:rPr>
              <a:t> </a:t>
            </a:r>
            <a:r>
              <a:rPr sz="2400" spc="-5" dirty="0">
                <a:latin typeface="Arial"/>
                <a:cs typeface="Arial"/>
              </a:rPr>
              <a:t>b</a:t>
            </a:r>
            <a:r>
              <a:rPr sz="2400" dirty="0">
                <a:latin typeface="Arial"/>
                <a:cs typeface="Arial"/>
              </a:rPr>
              <a:t>e</a:t>
            </a:r>
            <a:r>
              <a:rPr sz="2400" spc="70" dirty="0">
                <a:latin typeface="Times New Roman"/>
                <a:cs typeface="Times New Roman"/>
              </a:rPr>
              <a:t> </a:t>
            </a:r>
            <a:r>
              <a:rPr sz="2400" spc="-5" dirty="0">
                <a:latin typeface="Arial"/>
                <a:cs typeface="Arial"/>
              </a:rPr>
              <a:t>adde</a:t>
            </a:r>
            <a:r>
              <a:rPr sz="2400" dirty="0">
                <a:latin typeface="Arial"/>
                <a:cs typeface="Arial"/>
              </a:rPr>
              <a:t>d</a:t>
            </a:r>
            <a:r>
              <a:rPr sz="2400" spc="45" dirty="0">
                <a:latin typeface="Times New Roman"/>
                <a:cs typeface="Times New Roman"/>
              </a:rPr>
              <a:t> </a:t>
            </a:r>
            <a:r>
              <a:rPr sz="2400" spc="-5" dirty="0">
                <a:latin typeface="Arial"/>
                <a:cs typeface="Arial"/>
              </a:rPr>
              <a:t>easily)</a:t>
            </a:r>
            <a:endParaRPr sz="2400">
              <a:latin typeface="Arial"/>
              <a:cs typeface="Arial"/>
            </a:endParaRPr>
          </a:p>
          <a:p>
            <a:pPr marL="1155700" lvl="1" indent="-228600">
              <a:spcBef>
                <a:spcPts val="600"/>
              </a:spcBef>
              <a:buClr>
                <a:srgbClr val="00007C"/>
              </a:buClr>
              <a:buSzPct val="64583"/>
              <a:buFont typeface="Wingdings"/>
              <a:buChar char=""/>
              <a:tabLst>
                <a:tab pos="1156335" algn="l"/>
              </a:tabLst>
            </a:pPr>
            <a:r>
              <a:rPr sz="2400" dirty="0">
                <a:latin typeface="Arial"/>
                <a:cs typeface="Arial"/>
              </a:rPr>
              <a:t>M</a:t>
            </a:r>
            <a:r>
              <a:rPr sz="2400" spc="-5" dirty="0">
                <a:latin typeface="Arial"/>
                <a:cs typeface="Arial"/>
              </a:rPr>
              <a:t>odifiable</a:t>
            </a:r>
            <a:r>
              <a:rPr sz="2400" dirty="0">
                <a:latin typeface="Arial"/>
                <a:cs typeface="Arial"/>
              </a:rPr>
              <a:t>,</a:t>
            </a:r>
            <a:r>
              <a:rPr sz="2400" spc="40" dirty="0">
                <a:latin typeface="Times New Roman"/>
                <a:cs typeface="Times New Roman"/>
              </a:rPr>
              <a:t> </a:t>
            </a:r>
            <a:r>
              <a:rPr sz="2400" dirty="0">
                <a:latin typeface="Arial"/>
                <a:cs typeface="Arial"/>
              </a:rPr>
              <a:t>m</a:t>
            </a:r>
            <a:r>
              <a:rPr sz="2400" spc="-5" dirty="0">
                <a:latin typeface="Arial"/>
                <a:cs typeface="Arial"/>
              </a:rPr>
              <a:t>aintainable</a:t>
            </a:r>
            <a:endParaRPr sz="2400">
              <a:latin typeface="Arial"/>
              <a:cs typeface="Arial"/>
            </a:endParaRPr>
          </a:p>
          <a:p>
            <a:pPr marL="469900">
              <a:spcBef>
                <a:spcPts val="440"/>
              </a:spcBef>
            </a:pPr>
            <a:r>
              <a:rPr sz="2250" spc="-20" dirty="0">
                <a:solidFill>
                  <a:srgbClr val="9898CC"/>
                </a:solidFill>
                <a:latin typeface="Wingdings"/>
                <a:cs typeface="Wingdings"/>
              </a:rPr>
              <a:t></a:t>
            </a:r>
            <a:r>
              <a:rPr sz="2250" spc="-360" dirty="0">
                <a:solidFill>
                  <a:srgbClr val="9898CC"/>
                </a:solidFill>
                <a:latin typeface="Times New Roman"/>
                <a:cs typeface="Times New Roman"/>
              </a:rPr>
              <a:t> </a:t>
            </a:r>
            <a:r>
              <a:rPr sz="2800" spc="-25" dirty="0">
                <a:latin typeface="Arial"/>
                <a:cs typeface="Arial"/>
              </a:rPr>
              <a:t>Da</a:t>
            </a:r>
            <a:r>
              <a:rPr sz="2800" spc="-5" dirty="0">
                <a:latin typeface="Arial"/>
                <a:cs typeface="Arial"/>
              </a:rPr>
              <a:t>t</a:t>
            </a:r>
            <a:r>
              <a:rPr sz="2800" spc="-20" dirty="0">
                <a:latin typeface="Arial"/>
                <a:cs typeface="Arial"/>
              </a:rPr>
              <a:t>a</a:t>
            </a:r>
            <a:r>
              <a:rPr sz="2800" spc="60" dirty="0">
                <a:latin typeface="Times New Roman"/>
                <a:cs typeface="Times New Roman"/>
              </a:rPr>
              <a:t> </a:t>
            </a:r>
            <a:r>
              <a:rPr sz="2800" spc="-15" dirty="0">
                <a:latin typeface="Arial"/>
                <a:cs typeface="Arial"/>
              </a:rPr>
              <a:t>in</a:t>
            </a:r>
            <a:r>
              <a:rPr sz="2800" spc="-10" dirty="0">
                <a:latin typeface="Arial"/>
                <a:cs typeface="Arial"/>
              </a:rPr>
              <a:t>t</a:t>
            </a:r>
            <a:r>
              <a:rPr sz="2800" spc="-15" dirty="0">
                <a:latin typeface="Arial"/>
                <a:cs typeface="Arial"/>
              </a:rPr>
              <a:t>e</a:t>
            </a:r>
            <a:r>
              <a:rPr sz="2800" spc="-25" dirty="0">
                <a:latin typeface="Arial"/>
                <a:cs typeface="Arial"/>
              </a:rPr>
              <a:t>g</a:t>
            </a:r>
            <a:r>
              <a:rPr sz="2800" dirty="0">
                <a:latin typeface="Arial"/>
                <a:cs typeface="Arial"/>
              </a:rPr>
              <a:t>r</a:t>
            </a:r>
            <a:r>
              <a:rPr sz="2800" spc="-25" dirty="0">
                <a:latin typeface="Arial"/>
                <a:cs typeface="Arial"/>
              </a:rPr>
              <a:t>a</a:t>
            </a:r>
            <a:r>
              <a:rPr sz="2800" spc="-5" dirty="0">
                <a:latin typeface="Arial"/>
                <a:cs typeface="Arial"/>
              </a:rPr>
              <a:t>t</a:t>
            </a:r>
            <a:r>
              <a:rPr sz="2800" spc="-15" dirty="0">
                <a:latin typeface="Arial"/>
                <a:cs typeface="Arial"/>
              </a:rPr>
              <a:t>io</a:t>
            </a:r>
            <a:r>
              <a:rPr sz="2800" spc="-20" dirty="0">
                <a:latin typeface="Arial"/>
                <a:cs typeface="Arial"/>
              </a:rPr>
              <a:t>n</a:t>
            </a:r>
            <a:r>
              <a:rPr sz="2800" spc="15" dirty="0">
                <a:latin typeface="Times New Roman"/>
                <a:cs typeface="Times New Roman"/>
              </a:rPr>
              <a:t> </a:t>
            </a:r>
            <a:r>
              <a:rPr sz="2800" spc="-15" dirty="0">
                <a:latin typeface="Arial"/>
                <a:cs typeface="Arial"/>
              </a:rPr>
              <a:t>c</a:t>
            </a:r>
            <a:r>
              <a:rPr sz="2800" spc="-10" dirty="0">
                <a:latin typeface="Arial"/>
                <a:cs typeface="Arial"/>
              </a:rPr>
              <a:t>a</a:t>
            </a:r>
            <a:r>
              <a:rPr sz="2800" spc="-20" dirty="0">
                <a:latin typeface="Arial"/>
                <a:cs typeface="Arial"/>
              </a:rPr>
              <a:t>n</a:t>
            </a:r>
            <a:r>
              <a:rPr sz="2800" spc="75" dirty="0">
                <a:latin typeface="Times New Roman"/>
                <a:cs typeface="Times New Roman"/>
              </a:rPr>
              <a:t> </a:t>
            </a:r>
            <a:r>
              <a:rPr sz="2800" spc="-25" dirty="0">
                <a:latin typeface="Arial"/>
                <a:cs typeface="Arial"/>
              </a:rPr>
              <a:t>b</a:t>
            </a:r>
            <a:r>
              <a:rPr sz="2800" spc="-20" dirty="0">
                <a:latin typeface="Arial"/>
                <a:cs typeface="Arial"/>
              </a:rPr>
              <a:t>e</a:t>
            </a:r>
            <a:r>
              <a:rPr sz="2800" spc="85" dirty="0">
                <a:latin typeface="Times New Roman"/>
                <a:cs typeface="Times New Roman"/>
              </a:rPr>
              <a:t> </a:t>
            </a:r>
            <a:r>
              <a:rPr sz="2800" spc="-15" dirty="0">
                <a:latin typeface="Arial"/>
                <a:cs typeface="Arial"/>
              </a:rPr>
              <a:t>ac</a:t>
            </a:r>
            <a:r>
              <a:rPr sz="2800" spc="-10" dirty="0">
                <a:latin typeface="Arial"/>
                <a:cs typeface="Arial"/>
              </a:rPr>
              <a:t>h</a:t>
            </a:r>
            <a:r>
              <a:rPr sz="2800" spc="-15" dirty="0">
                <a:latin typeface="Arial"/>
                <a:cs typeface="Arial"/>
              </a:rPr>
              <a:t>iev</a:t>
            </a:r>
            <a:r>
              <a:rPr sz="2800" spc="-10" dirty="0">
                <a:latin typeface="Arial"/>
                <a:cs typeface="Arial"/>
              </a:rPr>
              <a:t>e</a:t>
            </a:r>
            <a:r>
              <a:rPr sz="2800" spc="-20" dirty="0">
                <a:latin typeface="Arial"/>
                <a:cs typeface="Arial"/>
              </a:rPr>
              <a:t>d</a:t>
            </a:r>
            <a:r>
              <a:rPr sz="2800" spc="70" dirty="0">
                <a:latin typeface="Times New Roman"/>
                <a:cs typeface="Times New Roman"/>
              </a:rPr>
              <a:t> </a:t>
            </a:r>
            <a:r>
              <a:rPr sz="2800" spc="-10" dirty="0">
                <a:latin typeface="Arial"/>
                <a:cs typeface="Arial"/>
              </a:rPr>
              <a:t>t</a:t>
            </a:r>
            <a:r>
              <a:rPr sz="2800" spc="-15" dirty="0">
                <a:latin typeface="Arial"/>
                <a:cs typeface="Arial"/>
              </a:rPr>
              <a:t>h</a:t>
            </a:r>
            <a:r>
              <a:rPr sz="2800" spc="-10" dirty="0">
                <a:latin typeface="Arial"/>
                <a:cs typeface="Arial"/>
              </a:rPr>
              <a:t>ro</a:t>
            </a:r>
            <a:r>
              <a:rPr sz="2800" spc="-25" dirty="0">
                <a:latin typeface="Arial"/>
                <a:cs typeface="Arial"/>
              </a:rPr>
              <a:t>u</a:t>
            </a:r>
            <a:r>
              <a:rPr sz="2800" spc="-10" dirty="0">
                <a:latin typeface="Arial"/>
                <a:cs typeface="Arial"/>
              </a:rPr>
              <a:t>g</a:t>
            </a:r>
            <a:r>
              <a:rPr sz="2800" spc="-20" dirty="0">
                <a:latin typeface="Arial"/>
                <a:cs typeface="Arial"/>
              </a:rPr>
              <a:t>h</a:t>
            </a:r>
            <a:r>
              <a:rPr sz="2800" spc="50" dirty="0">
                <a:latin typeface="Times New Roman"/>
                <a:cs typeface="Times New Roman"/>
              </a:rPr>
              <a:t> </a:t>
            </a:r>
            <a:r>
              <a:rPr sz="2800" spc="-10" dirty="0">
                <a:latin typeface="Arial"/>
                <a:cs typeface="Arial"/>
              </a:rPr>
              <a:t>t</a:t>
            </a:r>
            <a:r>
              <a:rPr sz="2800" spc="-15" dirty="0">
                <a:latin typeface="Arial"/>
                <a:cs typeface="Arial"/>
              </a:rPr>
              <a:t>h</a:t>
            </a:r>
            <a:r>
              <a:rPr sz="2800" spc="-20" dirty="0">
                <a:latin typeface="Arial"/>
                <a:cs typeface="Arial"/>
              </a:rPr>
              <a:t>e</a:t>
            </a:r>
            <a:endParaRPr sz="2800">
              <a:latin typeface="Arial"/>
              <a:cs typeface="Arial"/>
            </a:endParaRPr>
          </a:p>
          <a:p>
            <a:pPr marL="750570">
              <a:lnSpc>
                <a:spcPts val="3329"/>
              </a:lnSpc>
              <a:spcBef>
                <a:spcPts val="60"/>
              </a:spcBef>
            </a:pPr>
            <a:r>
              <a:rPr sz="2800" spc="-25" dirty="0">
                <a:latin typeface="Arial"/>
                <a:cs typeface="Arial"/>
              </a:rPr>
              <a:t>b</a:t>
            </a:r>
            <a:r>
              <a:rPr sz="2800" dirty="0">
                <a:latin typeface="Arial"/>
                <a:cs typeface="Arial"/>
              </a:rPr>
              <a:t>l</a:t>
            </a:r>
            <a:r>
              <a:rPr sz="2800" spc="-25" dirty="0">
                <a:latin typeface="Arial"/>
                <a:cs typeface="Arial"/>
              </a:rPr>
              <a:t>a</a:t>
            </a:r>
            <a:r>
              <a:rPr sz="2800" spc="-5" dirty="0">
                <a:latin typeface="Arial"/>
                <a:cs typeface="Arial"/>
              </a:rPr>
              <a:t>c</a:t>
            </a:r>
            <a:r>
              <a:rPr sz="2800" spc="-10" dirty="0">
                <a:latin typeface="Arial"/>
                <a:cs typeface="Arial"/>
              </a:rPr>
              <a:t>k</a:t>
            </a:r>
            <a:r>
              <a:rPr sz="2800" spc="-25" dirty="0">
                <a:latin typeface="Arial"/>
                <a:cs typeface="Arial"/>
              </a:rPr>
              <a:t>b</a:t>
            </a:r>
            <a:r>
              <a:rPr sz="2800" spc="-10" dirty="0">
                <a:latin typeface="Arial"/>
                <a:cs typeface="Arial"/>
              </a:rPr>
              <a:t>o</a:t>
            </a:r>
            <a:r>
              <a:rPr sz="2800" spc="-25" dirty="0">
                <a:latin typeface="Arial"/>
                <a:cs typeface="Arial"/>
              </a:rPr>
              <a:t>a</a:t>
            </a:r>
            <a:r>
              <a:rPr sz="2800" dirty="0">
                <a:latin typeface="Arial"/>
                <a:cs typeface="Arial"/>
              </a:rPr>
              <a:t>r</a:t>
            </a:r>
            <a:r>
              <a:rPr sz="2800" spc="-20" dirty="0">
                <a:latin typeface="Arial"/>
                <a:cs typeface="Arial"/>
              </a:rPr>
              <a:t>d</a:t>
            </a:r>
            <a:endParaRPr sz="2800">
              <a:latin typeface="Arial"/>
              <a:cs typeface="Arial"/>
            </a:endParaRPr>
          </a:p>
        </p:txBody>
      </p:sp>
    </p:spTree>
    <p:extLst>
      <p:ext uri="{BB962C8B-B14F-4D97-AF65-F5344CB8AC3E}">
        <p14:creationId xmlns:p14="http://schemas.microsoft.com/office/powerpoint/2010/main" val="11268169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524000" y="0"/>
            <a:ext cx="285750" cy="533400"/>
          </a:xfrm>
          <a:prstGeom prst="rect">
            <a:avLst/>
          </a:prstGeom>
          <a:blipFill>
            <a:blip r:embed="rId3" cstate="print"/>
            <a:stretch>
              <a:fillRect/>
            </a:stretch>
          </a:blipFill>
        </p:spPr>
        <p:txBody>
          <a:bodyPr wrap="square" lIns="0" tIns="0" rIns="0" bIns="0" rtlCol="0"/>
          <a:lstStyle/>
          <a:p>
            <a:endParaRPr/>
          </a:p>
        </p:txBody>
      </p:sp>
      <p:sp>
        <p:nvSpPr>
          <p:cNvPr id="3" name="object 3"/>
          <p:cNvSpPr/>
          <p:nvPr/>
        </p:nvSpPr>
        <p:spPr>
          <a:xfrm>
            <a:off x="1936752" y="134923"/>
            <a:ext cx="8731239" cy="274637"/>
          </a:xfrm>
          <a:prstGeom prst="rect">
            <a:avLst/>
          </a:prstGeom>
          <a:blipFill>
            <a:blip r:embed="rId4" cstate="print"/>
            <a:stretch>
              <a:fillRect/>
            </a:stretch>
          </a:blipFill>
        </p:spPr>
        <p:txBody>
          <a:bodyPr wrap="square" lIns="0" tIns="0" rIns="0" bIns="0" rtlCol="0"/>
          <a:lstStyle/>
          <a:p>
            <a:endParaRPr/>
          </a:p>
        </p:txBody>
      </p:sp>
      <p:sp>
        <p:nvSpPr>
          <p:cNvPr id="4" name="object 4"/>
          <p:cNvSpPr/>
          <p:nvPr/>
        </p:nvSpPr>
        <p:spPr>
          <a:xfrm>
            <a:off x="1933575" y="134866"/>
            <a:ext cx="138430" cy="136525"/>
          </a:xfrm>
          <a:custGeom>
            <a:avLst/>
            <a:gdLst/>
            <a:ahLst/>
            <a:cxnLst/>
            <a:rect l="l" t="t" r="r" b="b"/>
            <a:pathLst>
              <a:path w="138429" h="136525">
                <a:moveTo>
                  <a:pt x="0" y="136529"/>
                </a:moveTo>
                <a:lnTo>
                  <a:pt x="138112" y="136529"/>
                </a:lnTo>
                <a:lnTo>
                  <a:pt x="138112" y="0"/>
                </a:lnTo>
                <a:lnTo>
                  <a:pt x="0" y="0"/>
                </a:lnTo>
                <a:lnTo>
                  <a:pt x="0" y="136529"/>
                </a:lnTo>
                <a:close/>
              </a:path>
            </a:pathLst>
          </a:custGeom>
          <a:solidFill>
            <a:srgbClr val="D6D6EB"/>
          </a:solidFill>
        </p:spPr>
        <p:txBody>
          <a:bodyPr wrap="square" lIns="0" tIns="0" rIns="0" bIns="0" rtlCol="0"/>
          <a:lstStyle/>
          <a:p>
            <a:endParaRPr/>
          </a:p>
        </p:txBody>
      </p:sp>
      <p:sp>
        <p:nvSpPr>
          <p:cNvPr id="5" name="object 5"/>
          <p:cNvSpPr/>
          <p:nvPr/>
        </p:nvSpPr>
        <p:spPr>
          <a:xfrm>
            <a:off x="2071689" y="1"/>
            <a:ext cx="139700" cy="135255"/>
          </a:xfrm>
          <a:custGeom>
            <a:avLst/>
            <a:gdLst/>
            <a:ahLst/>
            <a:cxnLst/>
            <a:rect l="l" t="t" r="r" b="b"/>
            <a:pathLst>
              <a:path w="139700" h="135255">
                <a:moveTo>
                  <a:pt x="0" y="134933"/>
                </a:moveTo>
                <a:lnTo>
                  <a:pt x="139695" y="134933"/>
                </a:lnTo>
                <a:lnTo>
                  <a:pt x="139695" y="59"/>
                </a:lnTo>
                <a:lnTo>
                  <a:pt x="0" y="59"/>
                </a:lnTo>
                <a:lnTo>
                  <a:pt x="0" y="134933"/>
                </a:lnTo>
              </a:path>
            </a:pathLst>
          </a:custGeom>
          <a:solidFill>
            <a:srgbClr val="D6D6EB"/>
          </a:solidFill>
        </p:spPr>
        <p:txBody>
          <a:bodyPr wrap="square" lIns="0" tIns="0" rIns="0" bIns="0" rtlCol="0"/>
          <a:lstStyle/>
          <a:p>
            <a:endParaRPr/>
          </a:p>
        </p:txBody>
      </p:sp>
      <p:sp>
        <p:nvSpPr>
          <p:cNvPr id="6" name="object 6"/>
          <p:cNvSpPr/>
          <p:nvPr/>
        </p:nvSpPr>
        <p:spPr>
          <a:xfrm>
            <a:off x="2071689" y="134919"/>
            <a:ext cx="139700" cy="141605"/>
          </a:xfrm>
          <a:custGeom>
            <a:avLst/>
            <a:gdLst/>
            <a:ahLst/>
            <a:cxnLst/>
            <a:rect l="l" t="t" r="r" b="b"/>
            <a:pathLst>
              <a:path w="139700" h="141604">
                <a:moveTo>
                  <a:pt x="0" y="141291"/>
                </a:moveTo>
                <a:lnTo>
                  <a:pt x="139695" y="141291"/>
                </a:lnTo>
                <a:lnTo>
                  <a:pt x="139695" y="0"/>
                </a:lnTo>
                <a:lnTo>
                  <a:pt x="0" y="0"/>
                </a:lnTo>
                <a:lnTo>
                  <a:pt x="0" y="141291"/>
                </a:lnTo>
                <a:close/>
              </a:path>
            </a:pathLst>
          </a:custGeom>
          <a:solidFill>
            <a:srgbClr val="A8ABD6"/>
          </a:solidFill>
        </p:spPr>
        <p:txBody>
          <a:bodyPr wrap="square" lIns="0" tIns="0" rIns="0" bIns="0" rtlCol="0"/>
          <a:lstStyle/>
          <a:p>
            <a:endParaRPr/>
          </a:p>
        </p:txBody>
      </p:sp>
      <p:sp>
        <p:nvSpPr>
          <p:cNvPr id="7" name="object 7"/>
          <p:cNvSpPr/>
          <p:nvPr/>
        </p:nvSpPr>
        <p:spPr>
          <a:xfrm>
            <a:off x="1798642" y="274627"/>
            <a:ext cx="136525" cy="135255"/>
          </a:xfrm>
          <a:custGeom>
            <a:avLst/>
            <a:gdLst/>
            <a:ahLst/>
            <a:cxnLst/>
            <a:rect l="l" t="t" r="r" b="b"/>
            <a:pathLst>
              <a:path w="136525" h="135254">
                <a:moveTo>
                  <a:pt x="0" y="134933"/>
                </a:moveTo>
                <a:lnTo>
                  <a:pt x="136517" y="134933"/>
                </a:lnTo>
                <a:lnTo>
                  <a:pt x="136517" y="0"/>
                </a:lnTo>
                <a:lnTo>
                  <a:pt x="0" y="0"/>
                </a:lnTo>
                <a:lnTo>
                  <a:pt x="0" y="134933"/>
                </a:lnTo>
                <a:close/>
              </a:path>
            </a:pathLst>
          </a:custGeom>
          <a:solidFill>
            <a:srgbClr val="D6D6EB"/>
          </a:solidFill>
        </p:spPr>
        <p:txBody>
          <a:bodyPr wrap="square" lIns="0" tIns="0" rIns="0" bIns="0" rtlCol="0"/>
          <a:lstStyle/>
          <a:p>
            <a:endParaRPr/>
          </a:p>
        </p:txBody>
      </p:sp>
      <p:sp>
        <p:nvSpPr>
          <p:cNvPr id="8" name="object 8"/>
          <p:cNvSpPr/>
          <p:nvPr/>
        </p:nvSpPr>
        <p:spPr>
          <a:xfrm>
            <a:off x="1655767" y="136451"/>
            <a:ext cx="141605" cy="138430"/>
          </a:xfrm>
          <a:custGeom>
            <a:avLst/>
            <a:gdLst/>
            <a:ahLst/>
            <a:cxnLst/>
            <a:rect l="l" t="t" r="r" b="b"/>
            <a:pathLst>
              <a:path w="141604" h="138429">
                <a:moveTo>
                  <a:pt x="0" y="138112"/>
                </a:moveTo>
                <a:lnTo>
                  <a:pt x="141279" y="138112"/>
                </a:lnTo>
                <a:lnTo>
                  <a:pt x="141279" y="0"/>
                </a:lnTo>
                <a:lnTo>
                  <a:pt x="0" y="0"/>
                </a:lnTo>
                <a:lnTo>
                  <a:pt x="0" y="138112"/>
                </a:lnTo>
                <a:close/>
              </a:path>
            </a:pathLst>
          </a:custGeom>
          <a:solidFill>
            <a:srgbClr val="00178F"/>
          </a:solidFill>
        </p:spPr>
        <p:txBody>
          <a:bodyPr wrap="square" lIns="0" tIns="0" rIns="0" bIns="0" rtlCol="0"/>
          <a:lstStyle/>
          <a:p>
            <a:endParaRPr/>
          </a:p>
        </p:txBody>
      </p:sp>
      <p:sp>
        <p:nvSpPr>
          <p:cNvPr id="9" name="object 9"/>
          <p:cNvSpPr/>
          <p:nvPr/>
        </p:nvSpPr>
        <p:spPr>
          <a:xfrm>
            <a:off x="1933575" y="271447"/>
            <a:ext cx="138430" cy="138430"/>
          </a:xfrm>
          <a:custGeom>
            <a:avLst/>
            <a:gdLst/>
            <a:ahLst/>
            <a:cxnLst/>
            <a:rect l="l" t="t" r="r" b="b"/>
            <a:pathLst>
              <a:path w="138429" h="138429">
                <a:moveTo>
                  <a:pt x="0" y="138112"/>
                </a:moveTo>
                <a:lnTo>
                  <a:pt x="138112" y="138112"/>
                </a:lnTo>
                <a:lnTo>
                  <a:pt x="138112" y="0"/>
                </a:lnTo>
                <a:lnTo>
                  <a:pt x="0" y="0"/>
                </a:lnTo>
                <a:lnTo>
                  <a:pt x="0" y="138112"/>
                </a:lnTo>
                <a:close/>
              </a:path>
            </a:pathLst>
          </a:custGeom>
          <a:solidFill>
            <a:srgbClr val="A8ABD6"/>
          </a:solidFill>
        </p:spPr>
        <p:txBody>
          <a:bodyPr wrap="square" lIns="0" tIns="0" rIns="0" bIns="0" rtlCol="0"/>
          <a:lstStyle/>
          <a:p>
            <a:endParaRPr/>
          </a:p>
        </p:txBody>
      </p:sp>
      <p:sp>
        <p:nvSpPr>
          <p:cNvPr id="10" name="object 10"/>
          <p:cNvSpPr/>
          <p:nvPr/>
        </p:nvSpPr>
        <p:spPr>
          <a:xfrm>
            <a:off x="1798642" y="409582"/>
            <a:ext cx="136525" cy="136525"/>
          </a:xfrm>
          <a:custGeom>
            <a:avLst/>
            <a:gdLst/>
            <a:ahLst/>
            <a:cxnLst/>
            <a:rect l="l" t="t" r="r" b="b"/>
            <a:pathLst>
              <a:path w="136525" h="136525">
                <a:moveTo>
                  <a:pt x="0" y="136529"/>
                </a:moveTo>
                <a:lnTo>
                  <a:pt x="136517" y="136529"/>
                </a:lnTo>
                <a:lnTo>
                  <a:pt x="136517" y="0"/>
                </a:lnTo>
                <a:lnTo>
                  <a:pt x="0" y="0"/>
                </a:lnTo>
                <a:lnTo>
                  <a:pt x="0" y="136529"/>
                </a:lnTo>
                <a:close/>
              </a:path>
            </a:pathLst>
          </a:custGeom>
          <a:solidFill>
            <a:srgbClr val="A8ABD6"/>
          </a:solidFill>
        </p:spPr>
        <p:txBody>
          <a:bodyPr wrap="square" lIns="0" tIns="0" rIns="0" bIns="0" rtlCol="0"/>
          <a:lstStyle/>
          <a:p>
            <a:endParaRPr/>
          </a:p>
        </p:txBody>
      </p:sp>
      <p:sp>
        <p:nvSpPr>
          <p:cNvPr id="11" name="object 11"/>
          <p:cNvSpPr txBox="1">
            <a:spLocks noGrp="1"/>
          </p:cNvSpPr>
          <p:nvPr>
            <p:ph type="title"/>
          </p:nvPr>
        </p:nvSpPr>
        <p:spPr>
          <a:xfrm>
            <a:off x="3082637" y="386011"/>
            <a:ext cx="10245437" cy="620363"/>
          </a:xfrm>
          <a:prstGeom prst="rect">
            <a:avLst/>
          </a:prstGeom>
        </p:spPr>
        <p:txBody>
          <a:bodyPr vert="horz" wrap="square" lIns="0" tIns="0" rIns="0" bIns="0" rtlCol="0" anchor="ctr">
            <a:spAutoFit/>
          </a:bodyPr>
          <a:lstStyle/>
          <a:p>
            <a:pPr marL="80645">
              <a:lnSpc>
                <a:spcPts val="5235"/>
              </a:lnSpc>
            </a:pPr>
            <a:r>
              <a:rPr dirty="0"/>
              <a:t>Sty</a:t>
            </a:r>
            <a:r>
              <a:rPr spc="15" dirty="0"/>
              <a:t>l</a:t>
            </a:r>
            <a:r>
              <a:rPr dirty="0"/>
              <a:t>e</a:t>
            </a:r>
            <a:r>
              <a:rPr spc="90" dirty="0">
                <a:latin typeface="Times New Roman"/>
                <a:cs typeface="Times New Roman"/>
              </a:rPr>
              <a:t> </a:t>
            </a:r>
            <a:r>
              <a:rPr spc="-5" dirty="0"/>
              <a:t>6</a:t>
            </a:r>
            <a:r>
              <a:rPr dirty="0"/>
              <a:t>:</a:t>
            </a:r>
            <a:r>
              <a:rPr spc="120" dirty="0">
                <a:latin typeface="Times New Roman"/>
                <a:cs typeface="Times New Roman"/>
              </a:rPr>
              <a:t> </a:t>
            </a:r>
            <a:r>
              <a:rPr dirty="0"/>
              <a:t>Mode</a:t>
            </a:r>
            <a:r>
              <a:rPr spc="-5" dirty="0"/>
              <a:t>l</a:t>
            </a:r>
            <a:r>
              <a:rPr spc="-20" dirty="0"/>
              <a:t>-</a:t>
            </a:r>
            <a:r>
              <a:rPr dirty="0"/>
              <a:t>Vie</a:t>
            </a:r>
            <a:r>
              <a:rPr spc="-35" dirty="0"/>
              <a:t>w</a:t>
            </a:r>
            <a:r>
              <a:rPr spc="-5" dirty="0"/>
              <a:t>-Con</a:t>
            </a:r>
            <a:r>
              <a:rPr spc="-25" dirty="0"/>
              <a:t>t</a:t>
            </a:r>
            <a:r>
              <a:rPr dirty="0"/>
              <a:t>ro</a:t>
            </a:r>
            <a:r>
              <a:rPr spc="-20" dirty="0"/>
              <a:t>l</a:t>
            </a:r>
            <a:r>
              <a:rPr spc="-5" dirty="0"/>
              <a:t>ler</a:t>
            </a:r>
          </a:p>
        </p:txBody>
      </p:sp>
      <p:sp>
        <p:nvSpPr>
          <p:cNvPr id="12" name="object 12"/>
          <p:cNvSpPr txBox="1"/>
          <p:nvPr/>
        </p:nvSpPr>
        <p:spPr>
          <a:xfrm>
            <a:off x="1852987" y="1582066"/>
            <a:ext cx="7820025" cy="4397871"/>
          </a:xfrm>
          <a:prstGeom prst="rect">
            <a:avLst/>
          </a:prstGeom>
        </p:spPr>
        <p:txBody>
          <a:bodyPr vert="horz" wrap="square" lIns="0" tIns="0" rIns="0" bIns="0" rtlCol="0">
            <a:spAutoFit/>
          </a:bodyPr>
          <a:lstStyle/>
          <a:p>
            <a:pPr marL="355600" indent="-342900">
              <a:buClr>
                <a:srgbClr val="00007C"/>
              </a:buClr>
              <a:buSzPct val="75000"/>
              <a:buFont typeface="Wingdings"/>
              <a:buChar char=""/>
              <a:tabLst>
                <a:tab pos="356235" algn="l"/>
              </a:tabLst>
            </a:pPr>
            <a:r>
              <a:rPr sz="2400" dirty="0">
                <a:latin typeface="Arial"/>
                <a:cs typeface="Arial"/>
              </a:rPr>
              <a:t>Thr</a:t>
            </a:r>
            <a:r>
              <a:rPr sz="2400" spc="-5" dirty="0">
                <a:latin typeface="Arial"/>
                <a:cs typeface="Arial"/>
              </a:rPr>
              <a:t>e</a:t>
            </a:r>
            <a:r>
              <a:rPr sz="2400" dirty="0">
                <a:latin typeface="Arial"/>
                <a:cs typeface="Arial"/>
              </a:rPr>
              <a:t>e</a:t>
            </a:r>
            <a:r>
              <a:rPr sz="2400" spc="50" dirty="0">
                <a:latin typeface="Times New Roman"/>
                <a:cs typeface="Times New Roman"/>
              </a:rPr>
              <a:t> </a:t>
            </a:r>
            <a:r>
              <a:rPr sz="2400" spc="-5" dirty="0">
                <a:latin typeface="Arial"/>
                <a:cs typeface="Arial"/>
              </a:rPr>
              <a:t>di</a:t>
            </a:r>
            <a:r>
              <a:rPr sz="2400" spc="-45" dirty="0">
                <a:latin typeface="Arial"/>
                <a:cs typeface="Arial"/>
              </a:rPr>
              <a:t>f</a:t>
            </a:r>
            <a:r>
              <a:rPr sz="2400" spc="-10" dirty="0">
                <a:latin typeface="Arial"/>
                <a:cs typeface="Arial"/>
              </a:rPr>
              <a:t>fe</a:t>
            </a:r>
            <a:r>
              <a:rPr sz="2400" dirty="0">
                <a:latin typeface="Arial"/>
                <a:cs typeface="Arial"/>
              </a:rPr>
              <a:t>ren</a:t>
            </a:r>
            <a:r>
              <a:rPr sz="2400" spc="-10" dirty="0">
                <a:latin typeface="Arial"/>
                <a:cs typeface="Arial"/>
              </a:rPr>
              <a:t>t</a:t>
            </a:r>
            <a:r>
              <a:rPr sz="2400" spc="-10" dirty="0">
                <a:latin typeface="Times New Roman"/>
                <a:cs typeface="Times New Roman"/>
              </a:rPr>
              <a:t> </a:t>
            </a:r>
            <a:r>
              <a:rPr sz="2400" dirty="0">
                <a:latin typeface="Arial"/>
                <a:cs typeface="Arial"/>
              </a:rPr>
              <a:t>kinds</a:t>
            </a:r>
            <a:r>
              <a:rPr sz="2400" spc="85" dirty="0">
                <a:latin typeface="Times New Roman"/>
                <a:cs typeface="Times New Roman"/>
              </a:rPr>
              <a:t> </a:t>
            </a:r>
            <a:r>
              <a:rPr sz="2400" spc="-20" dirty="0">
                <a:latin typeface="Arial"/>
                <a:cs typeface="Arial"/>
              </a:rPr>
              <a:t>o</a:t>
            </a:r>
            <a:r>
              <a:rPr sz="2400" spc="-10" dirty="0">
                <a:latin typeface="Arial"/>
                <a:cs typeface="Arial"/>
              </a:rPr>
              <a:t>f</a:t>
            </a:r>
            <a:r>
              <a:rPr sz="2400" spc="35" dirty="0">
                <a:latin typeface="Times New Roman"/>
                <a:cs typeface="Times New Roman"/>
              </a:rPr>
              <a:t> </a:t>
            </a:r>
            <a:r>
              <a:rPr sz="2400" dirty="0">
                <a:latin typeface="Arial"/>
                <a:cs typeface="Arial"/>
              </a:rPr>
              <a:t>co</a:t>
            </a:r>
            <a:r>
              <a:rPr sz="2400" spc="5" dirty="0">
                <a:latin typeface="Arial"/>
                <a:cs typeface="Arial"/>
              </a:rPr>
              <a:t>m</a:t>
            </a:r>
            <a:r>
              <a:rPr sz="2400" spc="-5" dirty="0">
                <a:latin typeface="Arial"/>
                <a:cs typeface="Arial"/>
              </a:rPr>
              <a:t>ponents</a:t>
            </a:r>
            <a:endParaRPr sz="2400">
              <a:latin typeface="Arial"/>
              <a:cs typeface="Arial"/>
            </a:endParaRPr>
          </a:p>
          <a:p>
            <a:pPr marL="750570" marR="485140" lvl="1" indent="-280670">
              <a:lnSpc>
                <a:spcPct val="101099"/>
              </a:lnSpc>
              <a:spcBef>
                <a:spcPts val="250"/>
              </a:spcBef>
              <a:buClr>
                <a:srgbClr val="9898CC"/>
              </a:buClr>
              <a:buSzPct val="80000"/>
              <a:buFont typeface="Wingdings"/>
              <a:buChar char=""/>
              <a:tabLst>
                <a:tab pos="751205" algn="l"/>
              </a:tabLst>
            </a:pPr>
            <a:r>
              <a:rPr sz="2000" i="1" dirty="0">
                <a:solidFill>
                  <a:srgbClr val="000098"/>
                </a:solidFill>
                <a:latin typeface="Arial"/>
                <a:cs typeface="Arial"/>
              </a:rPr>
              <a:t>Mo</a:t>
            </a:r>
            <a:r>
              <a:rPr sz="2000" i="1" spc="5" dirty="0">
                <a:solidFill>
                  <a:srgbClr val="000098"/>
                </a:solidFill>
                <a:latin typeface="Arial"/>
                <a:cs typeface="Arial"/>
              </a:rPr>
              <a:t>d</a:t>
            </a:r>
            <a:r>
              <a:rPr sz="2000" i="1" spc="-5" dirty="0">
                <a:solidFill>
                  <a:srgbClr val="000098"/>
                </a:solidFill>
                <a:latin typeface="Arial"/>
                <a:cs typeface="Arial"/>
              </a:rPr>
              <a:t>e</a:t>
            </a:r>
            <a:r>
              <a:rPr sz="2000" i="1" dirty="0">
                <a:solidFill>
                  <a:srgbClr val="000098"/>
                </a:solidFill>
                <a:latin typeface="Arial"/>
                <a:cs typeface="Arial"/>
              </a:rPr>
              <a:t>l</a:t>
            </a:r>
            <a:r>
              <a:rPr sz="2000" i="1" spc="35" dirty="0">
                <a:solidFill>
                  <a:srgbClr val="000098"/>
                </a:solidFill>
                <a:latin typeface="Times New Roman"/>
                <a:cs typeface="Times New Roman"/>
              </a:rPr>
              <a:t> </a:t>
            </a:r>
            <a:r>
              <a:rPr sz="2000" spc="5" dirty="0">
                <a:latin typeface="Arial"/>
                <a:cs typeface="Arial"/>
              </a:rPr>
              <a:t>c</a:t>
            </a:r>
            <a:r>
              <a:rPr sz="2000" spc="-5" dirty="0">
                <a:latin typeface="Arial"/>
                <a:cs typeface="Arial"/>
              </a:rPr>
              <a:t>om</a:t>
            </a:r>
            <a:r>
              <a:rPr sz="2000" spc="5" dirty="0">
                <a:latin typeface="Arial"/>
                <a:cs typeface="Arial"/>
              </a:rPr>
              <a:t>p</a:t>
            </a:r>
            <a:r>
              <a:rPr sz="2000" spc="-10" dirty="0">
                <a:latin typeface="Arial"/>
                <a:cs typeface="Arial"/>
              </a:rPr>
              <a:t>on</a:t>
            </a:r>
            <a:r>
              <a:rPr sz="2000" spc="-5" dirty="0">
                <a:latin typeface="Arial"/>
                <a:cs typeface="Arial"/>
              </a:rPr>
              <a:t>en</a:t>
            </a:r>
            <a:r>
              <a:rPr sz="2000" spc="-20" dirty="0">
                <a:latin typeface="Arial"/>
                <a:cs typeface="Arial"/>
              </a:rPr>
              <a:t>t</a:t>
            </a:r>
            <a:r>
              <a:rPr sz="2000" dirty="0">
                <a:latin typeface="Arial"/>
                <a:cs typeface="Arial"/>
              </a:rPr>
              <a:t>s</a:t>
            </a:r>
            <a:r>
              <a:rPr sz="2000" spc="-10" dirty="0">
                <a:latin typeface="Times New Roman"/>
                <a:cs typeface="Times New Roman"/>
              </a:rPr>
              <a:t> </a:t>
            </a:r>
            <a:r>
              <a:rPr sz="2000" spc="-5" dirty="0">
                <a:latin typeface="Arial"/>
                <a:cs typeface="Arial"/>
              </a:rPr>
              <a:t>a</a:t>
            </a:r>
            <a:r>
              <a:rPr sz="2000" spc="10" dirty="0">
                <a:latin typeface="Arial"/>
                <a:cs typeface="Arial"/>
              </a:rPr>
              <a:t>r</a:t>
            </a:r>
            <a:r>
              <a:rPr sz="2000" dirty="0">
                <a:latin typeface="Arial"/>
                <a:cs typeface="Arial"/>
              </a:rPr>
              <a:t>e</a:t>
            </a:r>
            <a:r>
              <a:rPr sz="2000" spc="30" dirty="0">
                <a:latin typeface="Times New Roman"/>
                <a:cs typeface="Times New Roman"/>
              </a:rPr>
              <a:t> </a:t>
            </a:r>
            <a:r>
              <a:rPr sz="2000" spc="5" dirty="0">
                <a:latin typeface="Arial"/>
                <a:cs typeface="Arial"/>
              </a:rPr>
              <a:t>r</a:t>
            </a:r>
            <a:r>
              <a:rPr sz="2000" spc="-5" dirty="0">
                <a:latin typeface="Arial"/>
                <a:cs typeface="Arial"/>
              </a:rPr>
              <a:t>e</a:t>
            </a:r>
            <a:r>
              <a:rPr sz="2000" spc="10" dirty="0">
                <a:latin typeface="Arial"/>
                <a:cs typeface="Arial"/>
              </a:rPr>
              <a:t>s</a:t>
            </a:r>
            <a:r>
              <a:rPr sz="2000" spc="-5" dirty="0">
                <a:latin typeface="Arial"/>
                <a:cs typeface="Arial"/>
              </a:rPr>
              <a:t>p</a:t>
            </a:r>
            <a:r>
              <a:rPr sz="2000" spc="5" dirty="0">
                <a:latin typeface="Arial"/>
                <a:cs typeface="Arial"/>
              </a:rPr>
              <a:t>o</a:t>
            </a:r>
            <a:r>
              <a:rPr sz="2000" spc="-5" dirty="0">
                <a:latin typeface="Arial"/>
                <a:cs typeface="Arial"/>
              </a:rPr>
              <a:t>n</a:t>
            </a:r>
            <a:r>
              <a:rPr sz="2000" spc="10" dirty="0">
                <a:latin typeface="Arial"/>
                <a:cs typeface="Arial"/>
              </a:rPr>
              <a:t>s</a:t>
            </a:r>
            <a:r>
              <a:rPr sz="2000" spc="-5" dirty="0">
                <a:latin typeface="Arial"/>
                <a:cs typeface="Arial"/>
              </a:rPr>
              <a:t>ibl</a:t>
            </a:r>
            <a:r>
              <a:rPr sz="2000" dirty="0">
                <a:latin typeface="Arial"/>
                <a:cs typeface="Arial"/>
              </a:rPr>
              <a:t>e</a:t>
            </a:r>
            <a:r>
              <a:rPr sz="2000" dirty="0">
                <a:latin typeface="Times New Roman"/>
                <a:cs typeface="Times New Roman"/>
              </a:rPr>
              <a:t> </a:t>
            </a:r>
            <a:r>
              <a:rPr sz="2000" dirty="0">
                <a:latin typeface="Arial"/>
                <a:cs typeface="Arial"/>
              </a:rPr>
              <a:t>for</a:t>
            </a:r>
            <a:r>
              <a:rPr sz="2000" spc="20" dirty="0">
                <a:latin typeface="Times New Roman"/>
                <a:cs typeface="Times New Roman"/>
              </a:rPr>
              <a:t> </a:t>
            </a:r>
            <a:r>
              <a:rPr sz="2000" dirty="0">
                <a:latin typeface="Arial"/>
                <a:cs typeface="Arial"/>
              </a:rPr>
              <a:t>mai</a:t>
            </a:r>
            <a:r>
              <a:rPr sz="2000" spc="5" dirty="0">
                <a:latin typeface="Arial"/>
                <a:cs typeface="Arial"/>
              </a:rPr>
              <a:t>n</a:t>
            </a:r>
            <a:r>
              <a:rPr sz="2000" dirty="0">
                <a:latin typeface="Arial"/>
                <a:cs typeface="Arial"/>
              </a:rPr>
              <a:t>t</a:t>
            </a:r>
            <a:r>
              <a:rPr sz="2000" spc="-15" dirty="0">
                <a:latin typeface="Arial"/>
                <a:cs typeface="Arial"/>
              </a:rPr>
              <a:t>a</a:t>
            </a:r>
            <a:r>
              <a:rPr sz="2000" spc="-5" dirty="0">
                <a:latin typeface="Arial"/>
                <a:cs typeface="Arial"/>
              </a:rPr>
              <a:t>inin</a:t>
            </a:r>
            <a:r>
              <a:rPr sz="2000" dirty="0">
                <a:latin typeface="Arial"/>
                <a:cs typeface="Arial"/>
              </a:rPr>
              <a:t>g</a:t>
            </a:r>
            <a:r>
              <a:rPr sz="2000" spc="-25" dirty="0">
                <a:latin typeface="Times New Roman"/>
                <a:cs typeface="Times New Roman"/>
              </a:rPr>
              <a:t> </a:t>
            </a:r>
            <a:r>
              <a:rPr sz="2000" spc="-5" dirty="0">
                <a:latin typeface="Arial"/>
                <a:cs typeface="Arial"/>
              </a:rPr>
              <a:t>d</a:t>
            </a:r>
            <a:r>
              <a:rPr sz="2000" spc="5" dirty="0">
                <a:latin typeface="Arial"/>
                <a:cs typeface="Arial"/>
              </a:rPr>
              <a:t>o</a:t>
            </a:r>
            <a:r>
              <a:rPr sz="2000" dirty="0">
                <a:latin typeface="Arial"/>
                <a:cs typeface="Arial"/>
              </a:rPr>
              <a:t>main</a:t>
            </a:r>
            <a:r>
              <a:rPr sz="2000" dirty="0">
                <a:latin typeface="Times New Roman"/>
                <a:cs typeface="Times New Roman"/>
              </a:rPr>
              <a:t> </a:t>
            </a:r>
            <a:r>
              <a:rPr sz="2000" spc="5" dirty="0">
                <a:latin typeface="Arial"/>
                <a:cs typeface="Arial"/>
              </a:rPr>
              <a:t>k</a:t>
            </a:r>
            <a:r>
              <a:rPr sz="2000" spc="-5" dirty="0">
                <a:latin typeface="Arial"/>
                <a:cs typeface="Arial"/>
              </a:rPr>
              <a:t>n</a:t>
            </a:r>
            <a:r>
              <a:rPr sz="2000" spc="5" dirty="0">
                <a:latin typeface="Arial"/>
                <a:cs typeface="Arial"/>
              </a:rPr>
              <a:t>ow</a:t>
            </a:r>
            <a:r>
              <a:rPr sz="2000" spc="-5" dirty="0">
                <a:latin typeface="Arial"/>
                <a:cs typeface="Arial"/>
              </a:rPr>
              <a:t>le</a:t>
            </a:r>
            <a:r>
              <a:rPr sz="2000" spc="5" dirty="0">
                <a:latin typeface="Arial"/>
                <a:cs typeface="Arial"/>
              </a:rPr>
              <a:t>d</a:t>
            </a:r>
            <a:r>
              <a:rPr sz="2000" spc="-5" dirty="0">
                <a:latin typeface="Arial"/>
                <a:cs typeface="Arial"/>
              </a:rPr>
              <a:t>ge</a:t>
            </a:r>
            <a:endParaRPr sz="2000">
              <a:latin typeface="Arial"/>
              <a:cs typeface="Arial"/>
            </a:endParaRPr>
          </a:p>
          <a:p>
            <a:pPr marL="750570" marR="92075" lvl="1" indent="-280670">
              <a:lnSpc>
                <a:spcPct val="101000"/>
              </a:lnSpc>
              <a:spcBef>
                <a:spcPts val="505"/>
              </a:spcBef>
              <a:buClr>
                <a:srgbClr val="9898CC"/>
              </a:buClr>
              <a:buSzPct val="80000"/>
              <a:buFont typeface="Wingdings"/>
              <a:buChar char=""/>
              <a:tabLst>
                <a:tab pos="751205" algn="l"/>
              </a:tabLst>
            </a:pPr>
            <a:r>
              <a:rPr sz="2000" i="1" spc="-40" dirty="0">
                <a:solidFill>
                  <a:srgbClr val="000098"/>
                </a:solidFill>
                <a:latin typeface="Arial"/>
                <a:cs typeface="Arial"/>
              </a:rPr>
              <a:t>V</a:t>
            </a:r>
            <a:r>
              <a:rPr sz="2000" i="1" spc="-5" dirty="0">
                <a:solidFill>
                  <a:srgbClr val="000098"/>
                </a:solidFill>
                <a:latin typeface="Arial"/>
                <a:cs typeface="Arial"/>
              </a:rPr>
              <a:t>ie</a:t>
            </a:r>
            <a:r>
              <a:rPr sz="2000" i="1" dirty="0">
                <a:solidFill>
                  <a:srgbClr val="000098"/>
                </a:solidFill>
                <a:latin typeface="Arial"/>
                <a:cs typeface="Arial"/>
              </a:rPr>
              <a:t>w</a:t>
            </a:r>
            <a:r>
              <a:rPr sz="2000" i="1" spc="55" dirty="0">
                <a:solidFill>
                  <a:srgbClr val="000098"/>
                </a:solidFill>
                <a:latin typeface="Times New Roman"/>
                <a:cs typeface="Times New Roman"/>
              </a:rPr>
              <a:t> </a:t>
            </a:r>
            <a:r>
              <a:rPr sz="2000" spc="5" dirty="0">
                <a:latin typeface="Arial"/>
                <a:cs typeface="Arial"/>
              </a:rPr>
              <a:t>c</a:t>
            </a:r>
            <a:r>
              <a:rPr sz="2000" spc="-5" dirty="0">
                <a:latin typeface="Arial"/>
                <a:cs typeface="Arial"/>
              </a:rPr>
              <a:t>om</a:t>
            </a:r>
            <a:r>
              <a:rPr sz="2000" spc="5" dirty="0">
                <a:latin typeface="Arial"/>
                <a:cs typeface="Arial"/>
              </a:rPr>
              <a:t>p</a:t>
            </a:r>
            <a:r>
              <a:rPr sz="2000" spc="-10" dirty="0">
                <a:latin typeface="Arial"/>
                <a:cs typeface="Arial"/>
              </a:rPr>
              <a:t>o</a:t>
            </a:r>
            <a:r>
              <a:rPr sz="2000" spc="-5" dirty="0">
                <a:latin typeface="Arial"/>
                <a:cs typeface="Arial"/>
              </a:rPr>
              <a:t>ne</a:t>
            </a:r>
            <a:r>
              <a:rPr sz="2000" spc="-15" dirty="0">
                <a:latin typeface="Arial"/>
                <a:cs typeface="Arial"/>
              </a:rPr>
              <a:t>nt</a:t>
            </a:r>
            <a:r>
              <a:rPr sz="2000" dirty="0">
                <a:latin typeface="Arial"/>
                <a:cs typeface="Arial"/>
              </a:rPr>
              <a:t>s</a:t>
            </a:r>
            <a:r>
              <a:rPr sz="2000" spc="-10" dirty="0">
                <a:latin typeface="Times New Roman"/>
                <a:cs typeface="Times New Roman"/>
              </a:rPr>
              <a:t> </a:t>
            </a:r>
            <a:r>
              <a:rPr sz="2000" spc="-5" dirty="0">
                <a:latin typeface="Arial"/>
                <a:cs typeface="Arial"/>
              </a:rPr>
              <a:t>a</a:t>
            </a:r>
            <a:r>
              <a:rPr sz="2000" spc="10" dirty="0">
                <a:latin typeface="Arial"/>
                <a:cs typeface="Arial"/>
              </a:rPr>
              <a:t>r</a:t>
            </a:r>
            <a:r>
              <a:rPr sz="2000" dirty="0">
                <a:latin typeface="Arial"/>
                <a:cs typeface="Arial"/>
              </a:rPr>
              <a:t>e</a:t>
            </a:r>
            <a:r>
              <a:rPr sz="2000" spc="30" dirty="0">
                <a:latin typeface="Times New Roman"/>
                <a:cs typeface="Times New Roman"/>
              </a:rPr>
              <a:t> </a:t>
            </a:r>
            <a:r>
              <a:rPr sz="2000" spc="5" dirty="0">
                <a:latin typeface="Arial"/>
                <a:cs typeface="Arial"/>
              </a:rPr>
              <a:t>r</a:t>
            </a:r>
            <a:r>
              <a:rPr sz="2000" spc="-5" dirty="0">
                <a:latin typeface="Arial"/>
                <a:cs typeface="Arial"/>
              </a:rPr>
              <a:t>e</a:t>
            </a:r>
            <a:r>
              <a:rPr sz="2000" spc="10" dirty="0">
                <a:latin typeface="Arial"/>
                <a:cs typeface="Arial"/>
              </a:rPr>
              <a:t>s</a:t>
            </a:r>
            <a:r>
              <a:rPr sz="2000" spc="-5" dirty="0">
                <a:latin typeface="Arial"/>
                <a:cs typeface="Arial"/>
              </a:rPr>
              <a:t>p</a:t>
            </a:r>
            <a:r>
              <a:rPr sz="2000" spc="5" dirty="0">
                <a:latin typeface="Arial"/>
                <a:cs typeface="Arial"/>
              </a:rPr>
              <a:t>o</a:t>
            </a:r>
            <a:r>
              <a:rPr sz="2000" spc="-5" dirty="0">
                <a:latin typeface="Arial"/>
                <a:cs typeface="Arial"/>
              </a:rPr>
              <a:t>n</a:t>
            </a:r>
            <a:r>
              <a:rPr sz="2000" spc="10" dirty="0">
                <a:latin typeface="Arial"/>
                <a:cs typeface="Arial"/>
              </a:rPr>
              <a:t>s</a:t>
            </a:r>
            <a:r>
              <a:rPr sz="2000" spc="-5" dirty="0">
                <a:latin typeface="Arial"/>
                <a:cs typeface="Arial"/>
              </a:rPr>
              <a:t>ibl</a:t>
            </a:r>
            <a:r>
              <a:rPr sz="2000" dirty="0">
                <a:latin typeface="Arial"/>
                <a:cs typeface="Arial"/>
              </a:rPr>
              <a:t>e</a:t>
            </a:r>
            <a:r>
              <a:rPr sz="2000" dirty="0">
                <a:latin typeface="Times New Roman"/>
                <a:cs typeface="Times New Roman"/>
              </a:rPr>
              <a:t> </a:t>
            </a:r>
            <a:r>
              <a:rPr sz="2000" dirty="0">
                <a:latin typeface="Arial"/>
                <a:cs typeface="Arial"/>
              </a:rPr>
              <a:t>for</a:t>
            </a:r>
            <a:r>
              <a:rPr sz="2000" spc="15" dirty="0">
                <a:latin typeface="Times New Roman"/>
                <a:cs typeface="Times New Roman"/>
              </a:rPr>
              <a:t> </a:t>
            </a:r>
            <a:r>
              <a:rPr sz="2000" spc="-5" dirty="0">
                <a:latin typeface="Arial"/>
                <a:cs typeface="Arial"/>
              </a:rPr>
              <a:t>di</a:t>
            </a:r>
            <a:r>
              <a:rPr sz="2000" spc="10" dirty="0">
                <a:latin typeface="Arial"/>
                <a:cs typeface="Arial"/>
              </a:rPr>
              <a:t>s</a:t>
            </a:r>
            <a:r>
              <a:rPr sz="2000" spc="-5" dirty="0">
                <a:latin typeface="Arial"/>
                <a:cs typeface="Arial"/>
              </a:rPr>
              <a:t>pl</a:t>
            </a:r>
            <a:r>
              <a:rPr sz="2000" spc="5" dirty="0">
                <a:latin typeface="Arial"/>
                <a:cs typeface="Arial"/>
              </a:rPr>
              <a:t>a</a:t>
            </a:r>
            <a:r>
              <a:rPr sz="2000" dirty="0">
                <a:latin typeface="Arial"/>
                <a:cs typeface="Arial"/>
              </a:rPr>
              <a:t>ying</a:t>
            </a:r>
            <a:r>
              <a:rPr sz="2000" spc="40" dirty="0">
                <a:latin typeface="Times New Roman"/>
                <a:cs typeface="Times New Roman"/>
              </a:rPr>
              <a:t> </a:t>
            </a:r>
            <a:r>
              <a:rPr sz="2000" spc="-5" dirty="0">
                <a:latin typeface="Arial"/>
                <a:cs typeface="Arial"/>
              </a:rPr>
              <a:t>info</a:t>
            </a:r>
            <a:r>
              <a:rPr sz="2000" spc="10" dirty="0">
                <a:latin typeface="Arial"/>
                <a:cs typeface="Arial"/>
              </a:rPr>
              <a:t>r</a:t>
            </a:r>
            <a:r>
              <a:rPr sz="2000" spc="-10" dirty="0">
                <a:latin typeface="Arial"/>
                <a:cs typeface="Arial"/>
              </a:rPr>
              <a:t>ma</a:t>
            </a:r>
            <a:r>
              <a:rPr sz="2000" spc="-15" dirty="0">
                <a:latin typeface="Arial"/>
                <a:cs typeface="Arial"/>
              </a:rPr>
              <a:t>t</a:t>
            </a:r>
            <a:r>
              <a:rPr sz="2000" spc="-5" dirty="0">
                <a:latin typeface="Arial"/>
                <a:cs typeface="Arial"/>
              </a:rPr>
              <a:t>io</a:t>
            </a:r>
            <a:r>
              <a:rPr sz="2000" dirty="0">
                <a:latin typeface="Arial"/>
                <a:cs typeface="Arial"/>
              </a:rPr>
              <a:t>n</a:t>
            </a:r>
            <a:r>
              <a:rPr sz="2000" spc="10" dirty="0">
                <a:latin typeface="Times New Roman"/>
                <a:cs typeface="Times New Roman"/>
              </a:rPr>
              <a:t> </a:t>
            </a:r>
            <a:r>
              <a:rPr sz="2000" dirty="0">
                <a:latin typeface="Arial"/>
                <a:cs typeface="Arial"/>
              </a:rPr>
              <a:t>to</a:t>
            </a:r>
            <a:r>
              <a:rPr sz="2000" dirty="0">
                <a:latin typeface="Times New Roman"/>
                <a:cs typeface="Times New Roman"/>
              </a:rPr>
              <a:t> </a:t>
            </a:r>
            <a:r>
              <a:rPr sz="2000" dirty="0">
                <a:latin typeface="Arial"/>
                <a:cs typeface="Arial"/>
              </a:rPr>
              <a:t>the</a:t>
            </a:r>
            <a:r>
              <a:rPr sz="2000" spc="10" dirty="0">
                <a:latin typeface="Times New Roman"/>
                <a:cs typeface="Times New Roman"/>
              </a:rPr>
              <a:t> </a:t>
            </a:r>
            <a:r>
              <a:rPr sz="2000" spc="-5" dirty="0">
                <a:latin typeface="Arial"/>
                <a:cs typeface="Arial"/>
              </a:rPr>
              <a:t>u</a:t>
            </a:r>
            <a:r>
              <a:rPr sz="2000" spc="10" dirty="0">
                <a:latin typeface="Arial"/>
                <a:cs typeface="Arial"/>
              </a:rPr>
              <a:t>s</a:t>
            </a:r>
            <a:r>
              <a:rPr sz="2000" spc="-5" dirty="0">
                <a:latin typeface="Arial"/>
                <a:cs typeface="Arial"/>
              </a:rPr>
              <a:t>er</a:t>
            </a:r>
            <a:endParaRPr sz="2000">
              <a:latin typeface="Arial"/>
              <a:cs typeface="Arial"/>
            </a:endParaRPr>
          </a:p>
          <a:p>
            <a:pPr marL="750570" lvl="1" indent="-280670">
              <a:spcBef>
                <a:spcPts val="515"/>
              </a:spcBef>
              <a:buClr>
                <a:srgbClr val="9898CC"/>
              </a:buClr>
              <a:buSzPct val="80000"/>
              <a:buFont typeface="Wingdings"/>
              <a:buChar char=""/>
              <a:tabLst>
                <a:tab pos="751205" algn="l"/>
              </a:tabLst>
            </a:pPr>
            <a:r>
              <a:rPr sz="2000" i="1" spc="5" dirty="0">
                <a:solidFill>
                  <a:srgbClr val="000098"/>
                </a:solidFill>
                <a:latin typeface="Arial"/>
                <a:cs typeface="Arial"/>
              </a:rPr>
              <a:t>C</a:t>
            </a:r>
            <a:r>
              <a:rPr sz="2000" i="1" spc="-5" dirty="0">
                <a:solidFill>
                  <a:srgbClr val="000098"/>
                </a:solidFill>
                <a:latin typeface="Arial"/>
                <a:cs typeface="Arial"/>
              </a:rPr>
              <a:t>o</a:t>
            </a:r>
            <a:r>
              <a:rPr sz="2000" i="1" spc="5" dirty="0">
                <a:solidFill>
                  <a:srgbClr val="000098"/>
                </a:solidFill>
                <a:latin typeface="Arial"/>
                <a:cs typeface="Arial"/>
              </a:rPr>
              <a:t>n</a:t>
            </a:r>
            <a:r>
              <a:rPr sz="2000" i="1" dirty="0">
                <a:solidFill>
                  <a:srgbClr val="000098"/>
                </a:solidFill>
                <a:latin typeface="Arial"/>
                <a:cs typeface="Arial"/>
              </a:rPr>
              <a:t>t</a:t>
            </a:r>
            <a:r>
              <a:rPr sz="2000" i="1" spc="-10" dirty="0">
                <a:solidFill>
                  <a:srgbClr val="000098"/>
                </a:solidFill>
                <a:latin typeface="Arial"/>
                <a:cs typeface="Arial"/>
              </a:rPr>
              <a:t>ro</a:t>
            </a:r>
            <a:r>
              <a:rPr sz="2000" i="1" spc="-5" dirty="0">
                <a:solidFill>
                  <a:srgbClr val="000098"/>
                </a:solidFill>
                <a:latin typeface="Arial"/>
                <a:cs typeface="Arial"/>
              </a:rPr>
              <a:t>lle</a:t>
            </a:r>
            <a:r>
              <a:rPr sz="2000" i="1" dirty="0">
                <a:solidFill>
                  <a:srgbClr val="000098"/>
                </a:solidFill>
                <a:latin typeface="Arial"/>
                <a:cs typeface="Arial"/>
              </a:rPr>
              <a:t>r</a:t>
            </a:r>
            <a:r>
              <a:rPr sz="2000" i="1" spc="-15" dirty="0">
                <a:solidFill>
                  <a:srgbClr val="000098"/>
                </a:solidFill>
                <a:latin typeface="Times New Roman"/>
                <a:cs typeface="Times New Roman"/>
              </a:rPr>
              <a:t> </a:t>
            </a:r>
            <a:r>
              <a:rPr sz="2000" spc="5" dirty="0">
                <a:latin typeface="Arial"/>
                <a:cs typeface="Arial"/>
              </a:rPr>
              <a:t>c</a:t>
            </a:r>
            <a:r>
              <a:rPr sz="2000" spc="-5" dirty="0">
                <a:latin typeface="Arial"/>
                <a:cs typeface="Arial"/>
              </a:rPr>
              <a:t>om</a:t>
            </a:r>
            <a:r>
              <a:rPr sz="2000" spc="5" dirty="0">
                <a:latin typeface="Arial"/>
                <a:cs typeface="Arial"/>
              </a:rPr>
              <a:t>p</a:t>
            </a:r>
            <a:r>
              <a:rPr sz="2000" spc="-10" dirty="0">
                <a:latin typeface="Arial"/>
                <a:cs typeface="Arial"/>
              </a:rPr>
              <a:t>on</a:t>
            </a:r>
            <a:r>
              <a:rPr sz="2000" spc="-5" dirty="0">
                <a:latin typeface="Arial"/>
                <a:cs typeface="Arial"/>
              </a:rPr>
              <a:t>en</a:t>
            </a:r>
            <a:r>
              <a:rPr sz="2000" spc="-20" dirty="0">
                <a:latin typeface="Arial"/>
                <a:cs typeface="Arial"/>
              </a:rPr>
              <a:t>t</a:t>
            </a:r>
            <a:r>
              <a:rPr sz="2000" dirty="0">
                <a:latin typeface="Arial"/>
                <a:cs typeface="Arial"/>
              </a:rPr>
              <a:t>s</a:t>
            </a:r>
            <a:r>
              <a:rPr sz="2000" spc="-10" dirty="0">
                <a:latin typeface="Times New Roman"/>
                <a:cs typeface="Times New Roman"/>
              </a:rPr>
              <a:t> </a:t>
            </a:r>
            <a:r>
              <a:rPr sz="2000" spc="5" dirty="0">
                <a:latin typeface="Arial"/>
                <a:cs typeface="Arial"/>
              </a:rPr>
              <a:t>r</a:t>
            </a:r>
            <a:r>
              <a:rPr sz="2000" spc="-5" dirty="0">
                <a:latin typeface="Arial"/>
                <a:cs typeface="Arial"/>
              </a:rPr>
              <a:t>e</a:t>
            </a:r>
            <a:r>
              <a:rPr sz="2000" spc="10" dirty="0">
                <a:latin typeface="Arial"/>
                <a:cs typeface="Arial"/>
              </a:rPr>
              <a:t>s</a:t>
            </a:r>
            <a:r>
              <a:rPr sz="2000" spc="-5" dirty="0">
                <a:latin typeface="Arial"/>
                <a:cs typeface="Arial"/>
              </a:rPr>
              <a:t>p</a:t>
            </a:r>
            <a:r>
              <a:rPr sz="2000" spc="5" dirty="0">
                <a:latin typeface="Arial"/>
                <a:cs typeface="Arial"/>
              </a:rPr>
              <a:t>o</a:t>
            </a:r>
            <a:r>
              <a:rPr sz="2000" spc="-5" dirty="0">
                <a:latin typeface="Arial"/>
                <a:cs typeface="Arial"/>
              </a:rPr>
              <a:t>nsibl</a:t>
            </a:r>
            <a:r>
              <a:rPr sz="2000" dirty="0">
                <a:latin typeface="Arial"/>
                <a:cs typeface="Arial"/>
              </a:rPr>
              <a:t>e</a:t>
            </a:r>
            <a:r>
              <a:rPr sz="2000" spc="20" dirty="0">
                <a:latin typeface="Times New Roman"/>
                <a:cs typeface="Times New Roman"/>
              </a:rPr>
              <a:t> </a:t>
            </a:r>
            <a:r>
              <a:rPr sz="2000" dirty="0">
                <a:latin typeface="Arial"/>
                <a:cs typeface="Arial"/>
              </a:rPr>
              <a:t>for</a:t>
            </a:r>
            <a:r>
              <a:rPr sz="2000" spc="15" dirty="0">
                <a:latin typeface="Times New Roman"/>
                <a:cs typeface="Times New Roman"/>
              </a:rPr>
              <a:t> </a:t>
            </a:r>
            <a:r>
              <a:rPr sz="2000" dirty="0">
                <a:latin typeface="Arial"/>
                <a:cs typeface="Arial"/>
              </a:rPr>
              <a:t>ma</a:t>
            </a:r>
            <a:r>
              <a:rPr sz="2000" spc="5" dirty="0">
                <a:latin typeface="Arial"/>
                <a:cs typeface="Arial"/>
              </a:rPr>
              <a:t>n</a:t>
            </a:r>
            <a:r>
              <a:rPr sz="2000" spc="-5" dirty="0">
                <a:latin typeface="Arial"/>
                <a:cs typeface="Arial"/>
              </a:rPr>
              <a:t>a</a:t>
            </a:r>
            <a:r>
              <a:rPr sz="2000" spc="5" dirty="0">
                <a:latin typeface="Arial"/>
                <a:cs typeface="Arial"/>
              </a:rPr>
              <a:t>g</a:t>
            </a:r>
            <a:r>
              <a:rPr sz="2000" spc="-5" dirty="0">
                <a:latin typeface="Arial"/>
                <a:cs typeface="Arial"/>
              </a:rPr>
              <a:t>in</a:t>
            </a:r>
            <a:r>
              <a:rPr sz="2000" dirty="0">
                <a:latin typeface="Arial"/>
                <a:cs typeface="Arial"/>
              </a:rPr>
              <a:t>g</a:t>
            </a:r>
            <a:r>
              <a:rPr sz="2000" spc="20" dirty="0">
                <a:latin typeface="Times New Roman"/>
                <a:cs typeface="Times New Roman"/>
              </a:rPr>
              <a:t> </a:t>
            </a:r>
            <a:r>
              <a:rPr sz="2000" dirty="0">
                <a:latin typeface="Arial"/>
                <a:cs typeface="Arial"/>
              </a:rPr>
              <a:t>the</a:t>
            </a:r>
            <a:r>
              <a:rPr sz="2000" spc="10" dirty="0">
                <a:latin typeface="Times New Roman"/>
                <a:cs typeface="Times New Roman"/>
              </a:rPr>
              <a:t> </a:t>
            </a:r>
            <a:r>
              <a:rPr sz="2000" spc="5" dirty="0">
                <a:latin typeface="Arial"/>
                <a:cs typeface="Arial"/>
              </a:rPr>
              <a:t>s</a:t>
            </a:r>
            <a:r>
              <a:rPr sz="2000" spc="-5" dirty="0">
                <a:latin typeface="Arial"/>
                <a:cs typeface="Arial"/>
              </a:rPr>
              <a:t>e</a:t>
            </a:r>
            <a:r>
              <a:rPr sz="2000" spc="5" dirty="0">
                <a:latin typeface="Arial"/>
                <a:cs typeface="Arial"/>
              </a:rPr>
              <a:t>q</a:t>
            </a:r>
            <a:r>
              <a:rPr sz="2000" spc="-5" dirty="0">
                <a:latin typeface="Arial"/>
                <a:cs typeface="Arial"/>
              </a:rPr>
              <a:t>u</a:t>
            </a:r>
            <a:r>
              <a:rPr sz="2000" spc="5" dirty="0">
                <a:latin typeface="Arial"/>
                <a:cs typeface="Arial"/>
              </a:rPr>
              <a:t>e</a:t>
            </a:r>
            <a:r>
              <a:rPr sz="2000" spc="-5" dirty="0">
                <a:latin typeface="Arial"/>
                <a:cs typeface="Arial"/>
              </a:rPr>
              <a:t>n</a:t>
            </a:r>
            <a:r>
              <a:rPr sz="2000" spc="10" dirty="0">
                <a:latin typeface="Arial"/>
                <a:cs typeface="Arial"/>
              </a:rPr>
              <a:t>c</a:t>
            </a:r>
            <a:r>
              <a:rPr sz="2000" dirty="0">
                <a:latin typeface="Arial"/>
                <a:cs typeface="Arial"/>
              </a:rPr>
              <a:t>e</a:t>
            </a:r>
            <a:endParaRPr sz="2000">
              <a:latin typeface="Arial"/>
              <a:cs typeface="Arial"/>
            </a:endParaRPr>
          </a:p>
          <a:p>
            <a:pPr marL="750570">
              <a:spcBef>
                <a:spcPts val="25"/>
              </a:spcBef>
            </a:pPr>
            <a:r>
              <a:rPr sz="2000" spc="-5" dirty="0">
                <a:latin typeface="Arial"/>
                <a:cs typeface="Arial"/>
              </a:rPr>
              <a:t>o</a:t>
            </a:r>
            <a:r>
              <a:rPr sz="2000" dirty="0">
                <a:latin typeface="Arial"/>
                <a:cs typeface="Arial"/>
              </a:rPr>
              <a:t>f</a:t>
            </a:r>
            <a:r>
              <a:rPr sz="2000" spc="35" dirty="0">
                <a:latin typeface="Times New Roman"/>
                <a:cs typeface="Times New Roman"/>
              </a:rPr>
              <a:t> </a:t>
            </a:r>
            <a:r>
              <a:rPr sz="2000" spc="-5" dirty="0">
                <a:latin typeface="Arial"/>
                <a:cs typeface="Arial"/>
              </a:rPr>
              <a:t>inte</a:t>
            </a:r>
            <a:r>
              <a:rPr sz="2000" spc="5" dirty="0">
                <a:latin typeface="Arial"/>
                <a:cs typeface="Arial"/>
              </a:rPr>
              <a:t>r</a:t>
            </a:r>
            <a:r>
              <a:rPr sz="2000" spc="-15" dirty="0">
                <a:latin typeface="Arial"/>
                <a:cs typeface="Arial"/>
              </a:rPr>
              <a:t>a</a:t>
            </a:r>
            <a:r>
              <a:rPr sz="2000" dirty="0">
                <a:latin typeface="Arial"/>
                <a:cs typeface="Arial"/>
              </a:rPr>
              <a:t>c</a:t>
            </a:r>
            <a:r>
              <a:rPr sz="2000" spc="-10" dirty="0">
                <a:latin typeface="Arial"/>
                <a:cs typeface="Arial"/>
              </a:rPr>
              <a:t>t</a:t>
            </a:r>
            <a:r>
              <a:rPr sz="2000" spc="-5" dirty="0">
                <a:latin typeface="Arial"/>
                <a:cs typeface="Arial"/>
              </a:rPr>
              <a:t>i</a:t>
            </a:r>
            <a:r>
              <a:rPr sz="2000" spc="-15" dirty="0">
                <a:latin typeface="Arial"/>
                <a:cs typeface="Arial"/>
              </a:rPr>
              <a:t>on</a:t>
            </a:r>
            <a:r>
              <a:rPr sz="2000" dirty="0">
                <a:latin typeface="Arial"/>
                <a:cs typeface="Arial"/>
              </a:rPr>
              <a:t>s</a:t>
            </a:r>
            <a:r>
              <a:rPr sz="2000" spc="10" dirty="0">
                <a:latin typeface="Times New Roman"/>
                <a:cs typeface="Times New Roman"/>
              </a:rPr>
              <a:t> </a:t>
            </a:r>
            <a:r>
              <a:rPr sz="2000" spc="-5" dirty="0">
                <a:latin typeface="Arial"/>
                <a:cs typeface="Arial"/>
              </a:rPr>
              <a:t>wit</a:t>
            </a:r>
            <a:r>
              <a:rPr sz="2000" dirty="0">
                <a:latin typeface="Arial"/>
                <a:cs typeface="Arial"/>
              </a:rPr>
              <a:t>h</a:t>
            </a:r>
            <a:r>
              <a:rPr sz="2000" spc="35" dirty="0">
                <a:latin typeface="Times New Roman"/>
                <a:cs typeface="Times New Roman"/>
              </a:rPr>
              <a:t> </a:t>
            </a:r>
            <a:r>
              <a:rPr sz="2000" dirty="0">
                <a:latin typeface="Arial"/>
                <a:cs typeface="Arial"/>
              </a:rPr>
              <a:t>the</a:t>
            </a:r>
            <a:r>
              <a:rPr sz="2000" spc="-25" dirty="0">
                <a:latin typeface="Times New Roman"/>
                <a:cs typeface="Times New Roman"/>
              </a:rPr>
              <a:t> </a:t>
            </a:r>
            <a:r>
              <a:rPr sz="2000" spc="-5" dirty="0">
                <a:latin typeface="Arial"/>
                <a:cs typeface="Arial"/>
              </a:rPr>
              <a:t>u</a:t>
            </a:r>
            <a:r>
              <a:rPr sz="2000" spc="5" dirty="0">
                <a:latin typeface="Arial"/>
                <a:cs typeface="Arial"/>
              </a:rPr>
              <a:t>s</a:t>
            </a:r>
            <a:r>
              <a:rPr sz="2000" spc="-5" dirty="0">
                <a:latin typeface="Arial"/>
                <a:cs typeface="Arial"/>
              </a:rPr>
              <a:t>e</a:t>
            </a:r>
            <a:r>
              <a:rPr sz="2000" spc="-100" dirty="0">
                <a:latin typeface="Arial"/>
                <a:cs typeface="Arial"/>
              </a:rPr>
              <a:t>r</a:t>
            </a:r>
            <a:r>
              <a:rPr sz="2000" dirty="0">
                <a:latin typeface="Arial"/>
                <a:cs typeface="Arial"/>
              </a:rPr>
              <a:t>.</a:t>
            </a:r>
            <a:endParaRPr sz="2000">
              <a:latin typeface="Arial"/>
              <a:cs typeface="Arial"/>
            </a:endParaRPr>
          </a:p>
          <a:p>
            <a:pPr>
              <a:spcBef>
                <a:spcPts val="29"/>
              </a:spcBef>
            </a:pPr>
            <a:endParaRPr sz="1600">
              <a:latin typeface="Times New Roman"/>
              <a:cs typeface="Times New Roman"/>
            </a:endParaRPr>
          </a:p>
          <a:p>
            <a:pPr marL="355600" marR="81280" indent="-342900">
              <a:lnSpc>
                <a:spcPct val="100800"/>
              </a:lnSpc>
              <a:buClr>
                <a:srgbClr val="00007C"/>
              </a:buClr>
              <a:buSzPct val="75000"/>
              <a:buFont typeface="Wingdings"/>
              <a:buChar char=""/>
              <a:tabLst>
                <a:tab pos="356235" algn="l"/>
              </a:tabLst>
            </a:pPr>
            <a:r>
              <a:rPr sz="2400" dirty="0">
                <a:latin typeface="Arial"/>
                <a:cs typeface="Arial"/>
              </a:rPr>
              <a:t>The</a:t>
            </a:r>
            <a:r>
              <a:rPr sz="2400" spc="35" dirty="0">
                <a:latin typeface="Times New Roman"/>
                <a:cs typeface="Times New Roman"/>
              </a:rPr>
              <a:t> </a:t>
            </a:r>
            <a:r>
              <a:rPr sz="2400" dirty="0">
                <a:latin typeface="Arial"/>
                <a:cs typeface="Arial"/>
              </a:rPr>
              <a:t>m</a:t>
            </a:r>
            <a:r>
              <a:rPr sz="2400" spc="-5" dirty="0">
                <a:latin typeface="Arial"/>
                <a:cs typeface="Arial"/>
              </a:rPr>
              <a:t>ode</a:t>
            </a:r>
            <a:r>
              <a:rPr sz="2400" dirty="0">
                <a:latin typeface="Arial"/>
                <a:cs typeface="Arial"/>
              </a:rPr>
              <a:t>l</a:t>
            </a:r>
            <a:r>
              <a:rPr sz="2400" spc="70" dirty="0">
                <a:latin typeface="Times New Roman"/>
                <a:cs typeface="Times New Roman"/>
              </a:rPr>
              <a:t> </a:t>
            </a:r>
            <a:r>
              <a:rPr sz="2400" dirty="0">
                <a:latin typeface="Arial"/>
                <a:cs typeface="Arial"/>
              </a:rPr>
              <a:t>subsy</a:t>
            </a:r>
            <a:r>
              <a:rPr sz="2400" spc="5" dirty="0">
                <a:latin typeface="Arial"/>
                <a:cs typeface="Arial"/>
              </a:rPr>
              <a:t>s</a:t>
            </a:r>
            <a:r>
              <a:rPr sz="2400" spc="-10" dirty="0">
                <a:latin typeface="Arial"/>
                <a:cs typeface="Arial"/>
              </a:rPr>
              <a:t>te</a:t>
            </a:r>
            <a:r>
              <a:rPr sz="2400" dirty="0">
                <a:latin typeface="Arial"/>
                <a:cs typeface="Arial"/>
              </a:rPr>
              <a:t>ms</a:t>
            </a:r>
            <a:r>
              <a:rPr sz="2400" spc="-5" dirty="0">
                <a:latin typeface="Times New Roman"/>
                <a:cs typeface="Times New Roman"/>
              </a:rPr>
              <a:t> </a:t>
            </a:r>
            <a:r>
              <a:rPr sz="2400" spc="-5" dirty="0">
                <a:latin typeface="Arial"/>
                <a:cs typeface="Arial"/>
              </a:rPr>
              <a:t>ar</a:t>
            </a:r>
            <a:r>
              <a:rPr sz="2400" dirty="0">
                <a:latin typeface="Arial"/>
                <a:cs typeface="Arial"/>
              </a:rPr>
              <a:t>e</a:t>
            </a:r>
            <a:r>
              <a:rPr sz="2400" spc="70" dirty="0">
                <a:latin typeface="Times New Roman"/>
                <a:cs typeface="Times New Roman"/>
              </a:rPr>
              <a:t> </a:t>
            </a:r>
            <a:r>
              <a:rPr sz="2400" dirty="0">
                <a:latin typeface="Arial"/>
                <a:cs typeface="Arial"/>
              </a:rPr>
              <a:t>d</a:t>
            </a:r>
            <a:r>
              <a:rPr sz="2400" spc="-5" dirty="0">
                <a:latin typeface="Arial"/>
                <a:cs typeface="Arial"/>
              </a:rPr>
              <a:t>esigne</a:t>
            </a:r>
            <a:r>
              <a:rPr sz="2400" dirty="0">
                <a:latin typeface="Arial"/>
                <a:cs typeface="Arial"/>
              </a:rPr>
              <a:t>d</a:t>
            </a:r>
            <a:r>
              <a:rPr sz="2400" spc="110" dirty="0">
                <a:latin typeface="Times New Roman"/>
                <a:cs typeface="Times New Roman"/>
              </a:rPr>
              <a:t> </a:t>
            </a:r>
            <a:r>
              <a:rPr sz="2400" dirty="0">
                <a:latin typeface="Arial"/>
                <a:cs typeface="Arial"/>
              </a:rPr>
              <a:t>such</a:t>
            </a:r>
            <a:r>
              <a:rPr sz="2400" spc="45" dirty="0">
                <a:latin typeface="Times New Roman"/>
                <a:cs typeface="Times New Roman"/>
              </a:rPr>
              <a:t> </a:t>
            </a:r>
            <a:r>
              <a:rPr sz="2400" spc="-10" dirty="0">
                <a:latin typeface="Arial"/>
                <a:cs typeface="Arial"/>
              </a:rPr>
              <a:t>th</a:t>
            </a:r>
            <a:r>
              <a:rPr sz="2400" spc="-20" dirty="0">
                <a:latin typeface="Arial"/>
                <a:cs typeface="Arial"/>
              </a:rPr>
              <a:t>a</a:t>
            </a:r>
            <a:r>
              <a:rPr sz="2400" spc="-10" dirty="0">
                <a:latin typeface="Arial"/>
                <a:cs typeface="Arial"/>
              </a:rPr>
              <a:t>t</a:t>
            </a:r>
            <a:r>
              <a:rPr sz="2400" spc="30" dirty="0">
                <a:latin typeface="Times New Roman"/>
                <a:cs typeface="Times New Roman"/>
              </a:rPr>
              <a:t> </a:t>
            </a:r>
            <a:r>
              <a:rPr sz="2400" spc="-10" dirty="0">
                <a:latin typeface="Arial"/>
                <a:cs typeface="Arial"/>
              </a:rPr>
              <a:t>th</a:t>
            </a:r>
            <a:r>
              <a:rPr sz="2400" spc="-5" dirty="0">
                <a:latin typeface="Arial"/>
                <a:cs typeface="Arial"/>
              </a:rPr>
              <a:t>e</a:t>
            </a:r>
            <a:r>
              <a:rPr sz="2400" dirty="0">
                <a:latin typeface="Arial"/>
                <a:cs typeface="Arial"/>
              </a:rPr>
              <a:t>y</a:t>
            </a:r>
            <a:r>
              <a:rPr sz="2400" spc="35" dirty="0">
                <a:latin typeface="Times New Roman"/>
                <a:cs typeface="Times New Roman"/>
              </a:rPr>
              <a:t> </a:t>
            </a:r>
            <a:r>
              <a:rPr sz="2400" spc="-5" dirty="0">
                <a:latin typeface="Arial"/>
                <a:cs typeface="Arial"/>
              </a:rPr>
              <a:t>do</a:t>
            </a:r>
            <a:r>
              <a:rPr sz="2400" spc="-5" dirty="0">
                <a:latin typeface="Times New Roman"/>
                <a:cs typeface="Times New Roman"/>
              </a:rPr>
              <a:t> </a:t>
            </a:r>
            <a:r>
              <a:rPr sz="2400" spc="-5" dirty="0">
                <a:latin typeface="Arial"/>
                <a:cs typeface="Arial"/>
              </a:rPr>
              <a:t>no</a:t>
            </a:r>
            <a:r>
              <a:rPr sz="2400" dirty="0">
                <a:latin typeface="Arial"/>
                <a:cs typeface="Arial"/>
              </a:rPr>
              <a:t>t</a:t>
            </a:r>
            <a:r>
              <a:rPr sz="2400" spc="70" dirty="0">
                <a:latin typeface="Times New Roman"/>
                <a:cs typeface="Times New Roman"/>
              </a:rPr>
              <a:t> </a:t>
            </a:r>
            <a:r>
              <a:rPr sz="2400" spc="-5" dirty="0">
                <a:latin typeface="Arial"/>
                <a:cs typeface="Arial"/>
              </a:rPr>
              <a:t>depen</a:t>
            </a:r>
            <a:r>
              <a:rPr sz="2400" dirty="0">
                <a:latin typeface="Arial"/>
                <a:cs typeface="Arial"/>
              </a:rPr>
              <a:t>d</a:t>
            </a:r>
            <a:r>
              <a:rPr sz="2400" spc="90" dirty="0">
                <a:latin typeface="Times New Roman"/>
                <a:cs typeface="Times New Roman"/>
              </a:rPr>
              <a:t> </a:t>
            </a:r>
            <a:r>
              <a:rPr sz="2400" spc="-5" dirty="0">
                <a:latin typeface="Arial"/>
                <a:cs typeface="Arial"/>
              </a:rPr>
              <a:t>o</a:t>
            </a:r>
            <a:r>
              <a:rPr sz="2400" dirty="0">
                <a:latin typeface="Arial"/>
                <a:cs typeface="Arial"/>
              </a:rPr>
              <a:t>n</a:t>
            </a:r>
            <a:r>
              <a:rPr sz="2400" spc="70" dirty="0">
                <a:latin typeface="Times New Roman"/>
                <a:cs typeface="Times New Roman"/>
              </a:rPr>
              <a:t> </a:t>
            </a:r>
            <a:r>
              <a:rPr sz="2400" spc="-5" dirty="0">
                <a:latin typeface="Arial"/>
                <a:cs typeface="Arial"/>
              </a:rPr>
              <a:t>an</a:t>
            </a:r>
            <a:r>
              <a:rPr sz="2400" dirty="0">
                <a:latin typeface="Arial"/>
                <a:cs typeface="Arial"/>
              </a:rPr>
              <a:t>y</a:t>
            </a:r>
            <a:r>
              <a:rPr sz="2400" spc="85" dirty="0">
                <a:latin typeface="Times New Roman"/>
                <a:cs typeface="Times New Roman"/>
              </a:rPr>
              <a:t> </a:t>
            </a:r>
            <a:r>
              <a:rPr sz="2400" dirty="0">
                <a:latin typeface="Arial"/>
                <a:cs typeface="Arial"/>
              </a:rPr>
              <a:t>view</a:t>
            </a:r>
            <a:r>
              <a:rPr sz="2400" spc="80" dirty="0">
                <a:latin typeface="Times New Roman"/>
                <a:cs typeface="Times New Roman"/>
              </a:rPr>
              <a:t> </a:t>
            </a:r>
            <a:r>
              <a:rPr sz="2400" spc="-5" dirty="0">
                <a:latin typeface="Arial"/>
                <a:cs typeface="Arial"/>
              </a:rPr>
              <a:t>o</a:t>
            </a:r>
            <a:r>
              <a:rPr sz="2400" dirty="0">
                <a:latin typeface="Arial"/>
                <a:cs typeface="Arial"/>
              </a:rPr>
              <a:t>r</a:t>
            </a:r>
            <a:r>
              <a:rPr sz="2400" spc="20" dirty="0">
                <a:latin typeface="Times New Roman"/>
                <a:cs typeface="Times New Roman"/>
              </a:rPr>
              <a:t> </a:t>
            </a:r>
            <a:r>
              <a:rPr sz="2400" dirty="0">
                <a:latin typeface="Arial"/>
                <a:cs typeface="Arial"/>
              </a:rPr>
              <a:t>con</a:t>
            </a:r>
            <a:r>
              <a:rPr sz="2400" spc="5" dirty="0">
                <a:latin typeface="Arial"/>
                <a:cs typeface="Arial"/>
              </a:rPr>
              <a:t>t</a:t>
            </a:r>
            <a:r>
              <a:rPr sz="2400" dirty="0">
                <a:latin typeface="Arial"/>
                <a:cs typeface="Arial"/>
              </a:rPr>
              <a:t>roller</a:t>
            </a:r>
            <a:r>
              <a:rPr sz="2400" spc="-5" dirty="0">
                <a:latin typeface="Times New Roman"/>
                <a:cs typeface="Times New Roman"/>
              </a:rPr>
              <a:t> </a:t>
            </a:r>
            <a:r>
              <a:rPr sz="2400" dirty="0">
                <a:latin typeface="Arial"/>
                <a:cs typeface="Arial"/>
              </a:rPr>
              <a:t>subsy</a:t>
            </a:r>
            <a:r>
              <a:rPr sz="2400" spc="5" dirty="0">
                <a:latin typeface="Arial"/>
                <a:cs typeface="Arial"/>
              </a:rPr>
              <a:t>s</a:t>
            </a:r>
            <a:r>
              <a:rPr sz="2400" spc="-10" dirty="0">
                <a:latin typeface="Arial"/>
                <a:cs typeface="Arial"/>
              </a:rPr>
              <a:t>te</a:t>
            </a:r>
            <a:r>
              <a:rPr sz="2400" dirty="0">
                <a:latin typeface="Arial"/>
                <a:cs typeface="Arial"/>
              </a:rPr>
              <a:t>m</a:t>
            </a:r>
            <a:r>
              <a:rPr sz="2400" spc="-10" dirty="0">
                <a:latin typeface="Arial"/>
                <a:cs typeface="Arial"/>
              </a:rPr>
              <a:t>s.</a:t>
            </a:r>
            <a:endParaRPr sz="2400">
              <a:latin typeface="Arial"/>
              <a:cs typeface="Arial"/>
            </a:endParaRPr>
          </a:p>
          <a:p>
            <a:pPr>
              <a:spcBef>
                <a:spcPts val="26"/>
              </a:spcBef>
              <a:buClr>
                <a:srgbClr val="00007C"/>
              </a:buClr>
              <a:buFont typeface="Wingdings"/>
              <a:buChar char=""/>
            </a:pPr>
            <a:endParaRPr sz="1900">
              <a:latin typeface="Times New Roman"/>
              <a:cs typeface="Times New Roman"/>
            </a:endParaRPr>
          </a:p>
          <a:p>
            <a:pPr marL="355600" indent="-342900">
              <a:lnSpc>
                <a:spcPts val="2840"/>
              </a:lnSpc>
              <a:buClr>
                <a:srgbClr val="00007C"/>
              </a:buClr>
              <a:buSzPct val="75000"/>
              <a:buFont typeface="Wingdings"/>
              <a:buChar char=""/>
              <a:tabLst>
                <a:tab pos="356235" algn="l"/>
              </a:tabLst>
            </a:pPr>
            <a:r>
              <a:rPr sz="2400" spc="-5" dirty="0">
                <a:latin typeface="Arial"/>
                <a:cs typeface="Arial"/>
              </a:rPr>
              <a:t>Cha</a:t>
            </a:r>
            <a:r>
              <a:rPr sz="2400" spc="-10" dirty="0">
                <a:latin typeface="Arial"/>
                <a:cs typeface="Arial"/>
              </a:rPr>
              <a:t>n</a:t>
            </a:r>
            <a:r>
              <a:rPr sz="2400" spc="-5" dirty="0">
                <a:latin typeface="Arial"/>
                <a:cs typeface="Arial"/>
              </a:rPr>
              <a:t>ge</a:t>
            </a:r>
            <a:r>
              <a:rPr sz="2400" dirty="0">
                <a:latin typeface="Arial"/>
                <a:cs typeface="Arial"/>
              </a:rPr>
              <a:t>s</a:t>
            </a:r>
            <a:r>
              <a:rPr sz="2400" spc="95" dirty="0">
                <a:latin typeface="Times New Roman"/>
                <a:cs typeface="Times New Roman"/>
              </a:rPr>
              <a:t> </a:t>
            </a:r>
            <a:r>
              <a:rPr sz="2400" spc="-5" dirty="0">
                <a:latin typeface="Arial"/>
                <a:cs typeface="Arial"/>
              </a:rPr>
              <a:t>i</a:t>
            </a:r>
            <a:r>
              <a:rPr sz="2400" dirty="0">
                <a:latin typeface="Arial"/>
                <a:cs typeface="Arial"/>
              </a:rPr>
              <a:t>n</a:t>
            </a:r>
            <a:r>
              <a:rPr sz="2400" spc="55" dirty="0">
                <a:latin typeface="Times New Roman"/>
                <a:cs typeface="Times New Roman"/>
              </a:rPr>
              <a:t> </a:t>
            </a:r>
            <a:r>
              <a:rPr sz="2400" dirty="0">
                <a:latin typeface="Arial"/>
                <a:cs typeface="Arial"/>
              </a:rPr>
              <a:t>their</a:t>
            </a:r>
            <a:r>
              <a:rPr sz="2400" spc="40" dirty="0">
                <a:latin typeface="Times New Roman"/>
                <a:cs typeface="Times New Roman"/>
              </a:rPr>
              <a:t> </a:t>
            </a:r>
            <a:r>
              <a:rPr sz="2400" dirty="0">
                <a:latin typeface="Arial"/>
                <a:cs typeface="Arial"/>
              </a:rPr>
              <a:t>s</a:t>
            </a:r>
            <a:r>
              <a:rPr sz="2400" spc="5" dirty="0">
                <a:latin typeface="Arial"/>
                <a:cs typeface="Arial"/>
              </a:rPr>
              <a:t>t</a:t>
            </a:r>
            <a:r>
              <a:rPr sz="2400" spc="-5" dirty="0">
                <a:latin typeface="Arial"/>
                <a:cs typeface="Arial"/>
              </a:rPr>
              <a:t>ate</a:t>
            </a:r>
            <a:r>
              <a:rPr sz="2400" dirty="0">
                <a:latin typeface="Arial"/>
                <a:cs typeface="Arial"/>
              </a:rPr>
              <a:t>s</a:t>
            </a:r>
            <a:r>
              <a:rPr sz="2400" spc="5" dirty="0">
                <a:latin typeface="Times New Roman"/>
                <a:cs typeface="Times New Roman"/>
              </a:rPr>
              <a:t> </a:t>
            </a:r>
            <a:r>
              <a:rPr sz="2400" spc="-5" dirty="0">
                <a:latin typeface="Arial"/>
                <a:cs typeface="Arial"/>
              </a:rPr>
              <a:t>ar</a:t>
            </a:r>
            <a:r>
              <a:rPr sz="2400" dirty="0">
                <a:latin typeface="Arial"/>
                <a:cs typeface="Arial"/>
              </a:rPr>
              <a:t>e</a:t>
            </a:r>
            <a:r>
              <a:rPr sz="2400" spc="60" dirty="0">
                <a:latin typeface="Times New Roman"/>
                <a:cs typeface="Times New Roman"/>
              </a:rPr>
              <a:t> </a:t>
            </a:r>
            <a:r>
              <a:rPr sz="2400" spc="-5" dirty="0">
                <a:latin typeface="Arial"/>
                <a:cs typeface="Arial"/>
              </a:rPr>
              <a:t>propagate</a:t>
            </a:r>
            <a:r>
              <a:rPr sz="2400" dirty="0">
                <a:latin typeface="Arial"/>
                <a:cs typeface="Arial"/>
              </a:rPr>
              <a:t>d</a:t>
            </a:r>
            <a:r>
              <a:rPr sz="2400" spc="55" dirty="0">
                <a:latin typeface="Times New Roman"/>
                <a:cs typeface="Times New Roman"/>
              </a:rPr>
              <a:t> </a:t>
            </a:r>
            <a:r>
              <a:rPr sz="2400" dirty="0">
                <a:latin typeface="Arial"/>
                <a:cs typeface="Arial"/>
              </a:rPr>
              <a:t>to</a:t>
            </a:r>
            <a:r>
              <a:rPr sz="2400" spc="40" dirty="0">
                <a:latin typeface="Times New Roman"/>
                <a:cs typeface="Times New Roman"/>
              </a:rPr>
              <a:t> </a:t>
            </a:r>
            <a:r>
              <a:rPr sz="2400" dirty="0">
                <a:latin typeface="Arial"/>
                <a:cs typeface="Arial"/>
              </a:rPr>
              <a:t>the</a:t>
            </a:r>
            <a:r>
              <a:rPr sz="2400" spc="10" dirty="0">
                <a:latin typeface="Times New Roman"/>
                <a:cs typeface="Times New Roman"/>
              </a:rPr>
              <a:t> </a:t>
            </a:r>
            <a:r>
              <a:rPr sz="2400" dirty="0">
                <a:latin typeface="Arial"/>
                <a:cs typeface="Arial"/>
              </a:rPr>
              <a:t>view</a:t>
            </a:r>
            <a:endParaRPr sz="2400">
              <a:latin typeface="Arial"/>
              <a:cs typeface="Arial"/>
            </a:endParaRPr>
          </a:p>
          <a:p>
            <a:pPr marL="355600">
              <a:lnSpc>
                <a:spcPts val="2840"/>
              </a:lnSpc>
            </a:pPr>
            <a:r>
              <a:rPr sz="2400" dirty="0">
                <a:latin typeface="Arial"/>
                <a:cs typeface="Arial"/>
              </a:rPr>
              <a:t>subsy</a:t>
            </a:r>
            <a:r>
              <a:rPr sz="2400" spc="5" dirty="0">
                <a:latin typeface="Arial"/>
                <a:cs typeface="Arial"/>
              </a:rPr>
              <a:t>s</a:t>
            </a:r>
            <a:r>
              <a:rPr sz="2400" spc="-10" dirty="0">
                <a:latin typeface="Arial"/>
                <a:cs typeface="Arial"/>
              </a:rPr>
              <a:t>te</a:t>
            </a:r>
            <a:r>
              <a:rPr sz="2400" dirty="0">
                <a:latin typeface="Arial"/>
                <a:cs typeface="Arial"/>
              </a:rPr>
              <a:t>ms</a:t>
            </a:r>
            <a:r>
              <a:rPr sz="2400" dirty="0">
                <a:latin typeface="Times New Roman"/>
                <a:cs typeface="Times New Roman"/>
              </a:rPr>
              <a:t> </a:t>
            </a:r>
            <a:r>
              <a:rPr sz="2400" dirty="0">
                <a:latin typeface="Arial"/>
                <a:cs typeface="Arial"/>
              </a:rPr>
              <a:t>via</a:t>
            </a:r>
            <a:r>
              <a:rPr sz="2400" spc="70" dirty="0">
                <a:latin typeface="Times New Roman"/>
                <a:cs typeface="Times New Roman"/>
              </a:rPr>
              <a:t> </a:t>
            </a:r>
            <a:r>
              <a:rPr sz="2400" dirty="0">
                <a:latin typeface="Arial"/>
                <a:cs typeface="Arial"/>
              </a:rPr>
              <a:t>a</a:t>
            </a:r>
            <a:r>
              <a:rPr sz="2400" spc="60" dirty="0">
                <a:latin typeface="Times New Roman"/>
                <a:cs typeface="Times New Roman"/>
              </a:rPr>
              <a:t> </a:t>
            </a:r>
            <a:r>
              <a:rPr sz="2400" dirty="0">
                <a:latin typeface="Arial"/>
                <a:cs typeface="Arial"/>
              </a:rPr>
              <a:t>subsc</a:t>
            </a:r>
            <a:r>
              <a:rPr sz="2400" spc="10" dirty="0">
                <a:latin typeface="Arial"/>
                <a:cs typeface="Arial"/>
              </a:rPr>
              <a:t>r</a:t>
            </a:r>
            <a:r>
              <a:rPr sz="2400" spc="-5" dirty="0">
                <a:latin typeface="Arial"/>
                <a:cs typeface="Arial"/>
              </a:rPr>
              <a:t>ibe/notif</a:t>
            </a:r>
            <a:r>
              <a:rPr sz="2400" dirty="0">
                <a:latin typeface="Arial"/>
                <a:cs typeface="Arial"/>
              </a:rPr>
              <a:t>y</a:t>
            </a:r>
            <a:r>
              <a:rPr sz="2400" dirty="0">
                <a:latin typeface="Times New Roman"/>
                <a:cs typeface="Times New Roman"/>
              </a:rPr>
              <a:t> </a:t>
            </a:r>
            <a:r>
              <a:rPr sz="2400" spc="-5" dirty="0">
                <a:latin typeface="Arial"/>
                <a:cs typeface="Arial"/>
              </a:rPr>
              <a:t>pr</a:t>
            </a:r>
            <a:r>
              <a:rPr sz="2400" dirty="0">
                <a:latin typeface="Arial"/>
                <a:cs typeface="Arial"/>
              </a:rPr>
              <a:t>o</a:t>
            </a:r>
            <a:r>
              <a:rPr sz="2400" spc="-10" dirty="0">
                <a:latin typeface="Arial"/>
                <a:cs typeface="Arial"/>
              </a:rPr>
              <a:t>to</a:t>
            </a:r>
            <a:r>
              <a:rPr sz="2400" dirty="0">
                <a:latin typeface="Arial"/>
                <a:cs typeface="Arial"/>
              </a:rPr>
              <a:t>col.</a:t>
            </a:r>
            <a:endParaRPr sz="2400">
              <a:latin typeface="Arial"/>
              <a:cs typeface="Arial"/>
            </a:endParaRPr>
          </a:p>
        </p:txBody>
      </p:sp>
    </p:spTree>
    <p:extLst>
      <p:ext uri="{BB962C8B-B14F-4D97-AF65-F5344CB8AC3E}">
        <p14:creationId xmlns:p14="http://schemas.microsoft.com/office/powerpoint/2010/main" val="359220421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524000" y="0"/>
            <a:ext cx="285750" cy="533400"/>
          </a:xfrm>
          <a:prstGeom prst="rect">
            <a:avLst/>
          </a:prstGeom>
          <a:blipFill>
            <a:blip r:embed="rId3" cstate="print"/>
            <a:stretch>
              <a:fillRect/>
            </a:stretch>
          </a:blipFill>
        </p:spPr>
        <p:txBody>
          <a:bodyPr wrap="square" lIns="0" tIns="0" rIns="0" bIns="0" rtlCol="0"/>
          <a:lstStyle/>
          <a:p>
            <a:endParaRPr/>
          </a:p>
        </p:txBody>
      </p:sp>
      <p:sp>
        <p:nvSpPr>
          <p:cNvPr id="3" name="object 3"/>
          <p:cNvSpPr/>
          <p:nvPr/>
        </p:nvSpPr>
        <p:spPr>
          <a:xfrm>
            <a:off x="1936752" y="134923"/>
            <a:ext cx="8731239" cy="274637"/>
          </a:xfrm>
          <a:prstGeom prst="rect">
            <a:avLst/>
          </a:prstGeom>
          <a:blipFill>
            <a:blip r:embed="rId4" cstate="print"/>
            <a:stretch>
              <a:fillRect/>
            </a:stretch>
          </a:blipFill>
        </p:spPr>
        <p:txBody>
          <a:bodyPr wrap="square" lIns="0" tIns="0" rIns="0" bIns="0" rtlCol="0"/>
          <a:lstStyle/>
          <a:p>
            <a:endParaRPr/>
          </a:p>
        </p:txBody>
      </p:sp>
      <p:sp>
        <p:nvSpPr>
          <p:cNvPr id="4" name="object 4"/>
          <p:cNvSpPr/>
          <p:nvPr/>
        </p:nvSpPr>
        <p:spPr>
          <a:xfrm>
            <a:off x="1933575" y="134866"/>
            <a:ext cx="138430" cy="136525"/>
          </a:xfrm>
          <a:custGeom>
            <a:avLst/>
            <a:gdLst/>
            <a:ahLst/>
            <a:cxnLst/>
            <a:rect l="l" t="t" r="r" b="b"/>
            <a:pathLst>
              <a:path w="138429" h="136525">
                <a:moveTo>
                  <a:pt x="0" y="136529"/>
                </a:moveTo>
                <a:lnTo>
                  <a:pt x="138112" y="136529"/>
                </a:lnTo>
                <a:lnTo>
                  <a:pt x="138112" y="0"/>
                </a:lnTo>
                <a:lnTo>
                  <a:pt x="0" y="0"/>
                </a:lnTo>
                <a:lnTo>
                  <a:pt x="0" y="136529"/>
                </a:lnTo>
                <a:close/>
              </a:path>
            </a:pathLst>
          </a:custGeom>
          <a:solidFill>
            <a:srgbClr val="D6D6EB"/>
          </a:solidFill>
        </p:spPr>
        <p:txBody>
          <a:bodyPr wrap="square" lIns="0" tIns="0" rIns="0" bIns="0" rtlCol="0"/>
          <a:lstStyle/>
          <a:p>
            <a:endParaRPr/>
          </a:p>
        </p:txBody>
      </p:sp>
      <p:sp>
        <p:nvSpPr>
          <p:cNvPr id="5" name="object 5"/>
          <p:cNvSpPr/>
          <p:nvPr/>
        </p:nvSpPr>
        <p:spPr>
          <a:xfrm>
            <a:off x="2071689" y="1"/>
            <a:ext cx="139700" cy="135255"/>
          </a:xfrm>
          <a:custGeom>
            <a:avLst/>
            <a:gdLst/>
            <a:ahLst/>
            <a:cxnLst/>
            <a:rect l="l" t="t" r="r" b="b"/>
            <a:pathLst>
              <a:path w="139700" h="135255">
                <a:moveTo>
                  <a:pt x="0" y="134933"/>
                </a:moveTo>
                <a:lnTo>
                  <a:pt x="139695" y="134933"/>
                </a:lnTo>
                <a:lnTo>
                  <a:pt x="139695" y="59"/>
                </a:lnTo>
                <a:lnTo>
                  <a:pt x="0" y="59"/>
                </a:lnTo>
                <a:lnTo>
                  <a:pt x="0" y="134933"/>
                </a:lnTo>
              </a:path>
            </a:pathLst>
          </a:custGeom>
          <a:solidFill>
            <a:srgbClr val="D6D6EB"/>
          </a:solidFill>
        </p:spPr>
        <p:txBody>
          <a:bodyPr wrap="square" lIns="0" tIns="0" rIns="0" bIns="0" rtlCol="0"/>
          <a:lstStyle/>
          <a:p>
            <a:endParaRPr/>
          </a:p>
        </p:txBody>
      </p:sp>
      <p:sp>
        <p:nvSpPr>
          <p:cNvPr id="6" name="object 6"/>
          <p:cNvSpPr/>
          <p:nvPr/>
        </p:nvSpPr>
        <p:spPr>
          <a:xfrm>
            <a:off x="2071689" y="134919"/>
            <a:ext cx="139700" cy="141605"/>
          </a:xfrm>
          <a:custGeom>
            <a:avLst/>
            <a:gdLst/>
            <a:ahLst/>
            <a:cxnLst/>
            <a:rect l="l" t="t" r="r" b="b"/>
            <a:pathLst>
              <a:path w="139700" h="141604">
                <a:moveTo>
                  <a:pt x="0" y="141291"/>
                </a:moveTo>
                <a:lnTo>
                  <a:pt x="139695" y="141291"/>
                </a:lnTo>
                <a:lnTo>
                  <a:pt x="139695" y="0"/>
                </a:lnTo>
                <a:lnTo>
                  <a:pt x="0" y="0"/>
                </a:lnTo>
                <a:lnTo>
                  <a:pt x="0" y="141291"/>
                </a:lnTo>
                <a:close/>
              </a:path>
            </a:pathLst>
          </a:custGeom>
          <a:solidFill>
            <a:srgbClr val="A8ABD6"/>
          </a:solidFill>
        </p:spPr>
        <p:txBody>
          <a:bodyPr wrap="square" lIns="0" tIns="0" rIns="0" bIns="0" rtlCol="0"/>
          <a:lstStyle/>
          <a:p>
            <a:endParaRPr/>
          </a:p>
        </p:txBody>
      </p:sp>
      <p:sp>
        <p:nvSpPr>
          <p:cNvPr id="7" name="object 7"/>
          <p:cNvSpPr/>
          <p:nvPr/>
        </p:nvSpPr>
        <p:spPr>
          <a:xfrm>
            <a:off x="1798642" y="274627"/>
            <a:ext cx="136525" cy="135255"/>
          </a:xfrm>
          <a:custGeom>
            <a:avLst/>
            <a:gdLst/>
            <a:ahLst/>
            <a:cxnLst/>
            <a:rect l="l" t="t" r="r" b="b"/>
            <a:pathLst>
              <a:path w="136525" h="135254">
                <a:moveTo>
                  <a:pt x="0" y="134933"/>
                </a:moveTo>
                <a:lnTo>
                  <a:pt x="136517" y="134933"/>
                </a:lnTo>
                <a:lnTo>
                  <a:pt x="136517" y="0"/>
                </a:lnTo>
                <a:lnTo>
                  <a:pt x="0" y="0"/>
                </a:lnTo>
                <a:lnTo>
                  <a:pt x="0" y="134933"/>
                </a:lnTo>
                <a:close/>
              </a:path>
            </a:pathLst>
          </a:custGeom>
          <a:solidFill>
            <a:srgbClr val="D6D6EB"/>
          </a:solidFill>
        </p:spPr>
        <p:txBody>
          <a:bodyPr wrap="square" lIns="0" tIns="0" rIns="0" bIns="0" rtlCol="0"/>
          <a:lstStyle/>
          <a:p>
            <a:endParaRPr/>
          </a:p>
        </p:txBody>
      </p:sp>
      <p:sp>
        <p:nvSpPr>
          <p:cNvPr id="8" name="object 8"/>
          <p:cNvSpPr/>
          <p:nvPr/>
        </p:nvSpPr>
        <p:spPr>
          <a:xfrm>
            <a:off x="1655767" y="136451"/>
            <a:ext cx="141605" cy="138430"/>
          </a:xfrm>
          <a:custGeom>
            <a:avLst/>
            <a:gdLst/>
            <a:ahLst/>
            <a:cxnLst/>
            <a:rect l="l" t="t" r="r" b="b"/>
            <a:pathLst>
              <a:path w="141604" h="138429">
                <a:moveTo>
                  <a:pt x="0" y="138112"/>
                </a:moveTo>
                <a:lnTo>
                  <a:pt x="141279" y="138112"/>
                </a:lnTo>
                <a:lnTo>
                  <a:pt x="141279" y="0"/>
                </a:lnTo>
                <a:lnTo>
                  <a:pt x="0" y="0"/>
                </a:lnTo>
                <a:lnTo>
                  <a:pt x="0" y="138112"/>
                </a:lnTo>
                <a:close/>
              </a:path>
            </a:pathLst>
          </a:custGeom>
          <a:solidFill>
            <a:srgbClr val="00178F"/>
          </a:solidFill>
        </p:spPr>
        <p:txBody>
          <a:bodyPr wrap="square" lIns="0" tIns="0" rIns="0" bIns="0" rtlCol="0"/>
          <a:lstStyle/>
          <a:p>
            <a:endParaRPr/>
          </a:p>
        </p:txBody>
      </p:sp>
      <p:sp>
        <p:nvSpPr>
          <p:cNvPr id="9" name="object 9"/>
          <p:cNvSpPr/>
          <p:nvPr/>
        </p:nvSpPr>
        <p:spPr>
          <a:xfrm>
            <a:off x="1933575" y="271447"/>
            <a:ext cx="138430" cy="138430"/>
          </a:xfrm>
          <a:custGeom>
            <a:avLst/>
            <a:gdLst/>
            <a:ahLst/>
            <a:cxnLst/>
            <a:rect l="l" t="t" r="r" b="b"/>
            <a:pathLst>
              <a:path w="138429" h="138429">
                <a:moveTo>
                  <a:pt x="0" y="138112"/>
                </a:moveTo>
                <a:lnTo>
                  <a:pt x="138112" y="138112"/>
                </a:lnTo>
                <a:lnTo>
                  <a:pt x="138112" y="0"/>
                </a:lnTo>
                <a:lnTo>
                  <a:pt x="0" y="0"/>
                </a:lnTo>
                <a:lnTo>
                  <a:pt x="0" y="138112"/>
                </a:lnTo>
                <a:close/>
              </a:path>
            </a:pathLst>
          </a:custGeom>
          <a:solidFill>
            <a:srgbClr val="A8ABD6"/>
          </a:solidFill>
        </p:spPr>
        <p:txBody>
          <a:bodyPr wrap="square" lIns="0" tIns="0" rIns="0" bIns="0" rtlCol="0"/>
          <a:lstStyle/>
          <a:p>
            <a:endParaRPr/>
          </a:p>
        </p:txBody>
      </p:sp>
      <p:sp>
        <p:nvSpPr>
          <p:cNvPr id="10" name="object 10"/>
          <p:cNvSpPr/>
          <p:nvPr/>
        </p:nvSpPr>
        <p:spPr>
          <a:xfrm>
            <a:off x="1798642" y="409582"/>
            <a:ext cx="136525" cy="136525"/>
          </a:xfrm>
          <a:custGeom>
            <a:avLst/>
            <a:gdLst/>
            <a:ahLst/>
            <a:cxnLst/>
            <a:rect l="l" t="t" r="r" b="b"/>
            <a:pathLst>
              <a:path w="136525" h="136525">
                <a:moveTo>
                  <a:pt x="0" y="136529"/>
                </a:moveTo>
                <a:lnTo>
                  <a:pt x="136517" y="136529"/>
                </a:lnTo>
                <a:lnTo>
                  <a:pt x="136517" y="0"/>
                </a:lnTo>
                <a:lnTo>
                  <a:pt x="0" y="0"/>
                </a:lnTo>
                <a:lnTo>
                  <a:pt x="0" y="136529"/>
                </a:lnTo>
                <a:close/>
              </a:path>
            </a:pathLst>
          </a:custGeom>
          <a:solidFill>
            <a:srgbClr val="A8ABD6"/>
          </a:solidFill>
        </p:spPr>
        <p:txBody>
          <a:bodyPr wrap="square" lIns="0" tIns="0" rIns="0" bIns="0" rtlCol="0"/>
          <a:lstStyle/>
          <a:p>
            <a:endParaRPr/>
          </a:p>
        </p:txBody>
      </p:sp>
      <p:sp>
        <p:nvSpPr>
          <p:cNvPr id="11" name="object 11"/>
          <p:cNvSpPr txBox="1">
            <a:spLocks noGrp="1"/>
          </p:cNvSpPr>
          <p:nvPr>
            <p:ph type="title"/>
          </p:nvPr>
        </p:nvSpPr>
        <p:spPr>
          <a:xfrm>
            <a:off x="3200400" y="465883"/>
            <a:ext cx="10515600" cy="666849"/>
          </a:xfrm>
          <a:prstGeom prst="rect">
            <a:avLst/>
          </a:prstGeom>
        </p:spPr>
        <p:txBody>
          <a:bodyPr vert="horz" wrap="square" lIns="0" tIns="0" rIns="0" bIns="0" rtlCol="0" anchor="ctr">
            <a:spAutoFit/>
          </a:bodyPr>
          <a:lstStyle/>
          <a:p>
            <a:pPr marL="80645">
              <a:lnSpc>
                <a:spcPts val="5235"/>
              </a:lnSpc>
            </a:pPr>
            <a:r>
              <a:rPr dirty="0"/>
              <a:t>Sty</a:t>
            </a:r>
            <a:r>
              <a:rPr spc="15" dirty="0"/>
              <a:t>l</a:t>
            </a:r>
            <a:r>
              <a:rPr dirty="0"/>
              <a:t>e</a:t>
            </a:r>
            <a:r>
              <a:rPr spc="90" dirty="0">
                <a:latin typeface="Times New Roman"/>
                <a:cs typeface="Times New Roman"/>
              </a:rPr>
              <a:t> </a:t>
            </a:r>
            <a:r>
              <a:rPr spc="-5" dirty="0"/>
              <a:t>6</a:t>
            </a:r>
            <a:r>
              <a:rPr dirty="0"/>
              <a:t>:</a:t>
            </a:r>
            <a:r>
              <a:rPr spc="120" dirty="0">
                <a:latin typeface="Times New Roman"/>
                <a:cs typeface="Times New Roman"/>
              </a:rPr>
              <a:t> </a:t>
            </a:r>
            <a:r>
              <a:rPr dirty="0"/>
              <a:t>Mode</a:t>
            </a:r>
            <a:r>
              <a:rPr spc="-5" dirty="0"/>
              <a:t>l</a:t>
            </a:r>
            <a:r>
              <a:rPr spc="-20" dirty="0"/>
              <a:t>-</a:t>
            </a:r>
            <a:r>
              <a:rPr dirty="0"/>
              <a:t>Vie</a:t>
            </a:r>
            <a:r>
              <a:rPr spc="-35" dirty="0"/>
              <a:t>w</a:t>
            </a:r>
            <a:r>
              <a:rPr spc="-5" dirty="0"/>
              <a:t>-Con</a:t>
            </a:r>
            <a:r>
              <a:rPr spc="-25" dirty="0"/>
              <a:t>t</a:t>
            </a:r>
            <a:r>
              <a:rPr dirty="0"/>
              <a:t>ro</a:t>
            </a:r>
            <a:r>
              <a:rPr spc="-20" dirty="0"/>
              <a:t>l</a:t>
            </a:r>
            <a:r>
              <a:rPr spc="-5" dirty="0"/>
              <a:t>ler</a:t>
            </a:r>
          </a:p>
        </p:txBody>
      </p:sp>
      <p:sp>
        <p:nvSpPr>
          <p:cNvPr id="12" name="object 12"/>
          <p:cNvSpPr txBox="1"/>
          <p:nvPr/>
        </p:nvSpPr>
        <p:spPr>
          <a:xfrm>
            <a:off x="2059630" y="1424736"/>
            <a:ext cx="3536950" cy="1275798"/>
          </a:xfrm>
          <a:prstGeom prst="rect">
            <a:avLst/>
          </a:prstGeom>
        </p:spPr>
        <p:txBody>
          <a:bodyPr vert="horz" wrap="square" lIns="0" tIns="0" rIns="0" bIns="0" rtlCol="0">
            <a:spAutoFit/>
          </a:bodyPr>
          <a:lstStyle/>
          <a:p>
            <a:pPr marL="355600" indent="-342900">
              <a:buClr>
                <a:srgbClr val="00007C"/>
              </a:buClr>
              <a:buSzPct val="75000"/>
              <a:buFont typeface="Wingdings"/>
              <a:buChar char=""/>
              <a:tabLst>
                <a:tab pos="355600" algn="l"/>
              </a:tabLst>
            </a:pPr>
            <a:r>
              <a:rPr dirty="0">
                <a:solidFill>
                  <a:srgbClr val="000098"/>
                </a:solidFill>
                <a:latin typeface="Arial"/>
                <a:cs typeface="Arial"/>
              </a:rPr>
              <a:t>S</a:t>
            </a:r>
            <a:r>
              <a:rPr spc="-10" dirty="0">
                <a:solidFill>
                  <a:srgbClr val="000098"/>
                </a:solidFill>
                <a:latin typeface="Arial"/>
                <a:cs typeface="Arial"/>
              </a:rPr>
              <a:t>e</a:t>
            </a:r>
            <a:r>
              <a:rPr dirty="0">
                <a:solidFill>
                  <a:srgbClr val="000098"/>
                </a:solidFill>
                <a:latin typeface="Arial"/>
                <a:cs typeface="Arial"/>
              </a:rPr>
              <a:t>ma</a:t>
            </a:r>
            <a:r>
              <a:rPr spc="-10" dirty="0">
                <a:solidFill>
                  <a:srgbClr val="000098"/>
                </a:solidFill>
                <a:latin typeface="Arial"/>
                <a:cs typeface="Arial"/>
              </a:rPr>
              <a:t>ntics:</a:t>
            </a:r>
            <a:endParaRPr>
              <a:latin typeface="Arial"/>
              <a:cs typeface="Arial"/>
            </a:endParaRPr>
          </a:p>
          <a:p>
            <a:pPr marL="756285" lvl="1" indent="-286385">
              <a:spcBef>
                <a:spcPts val="310"/>
              </a:spcBef>
              <a:buClr>
                <a:srgbClr val="9898CC"/>
              </a:buClr>
              <a:buSzPct val="78125"/>
              <a:buFont typeface="Wingdings"/>
              <a:buChar char=""/>
              <a:tabLst>
                <a:tab pos="756920" algn="l"/>
              </a:tabLst>
            </a:pPr>
            <a:r>
              <a:rPr sz="1600" spc="-10" dirty="0">
                <a:latin typeface="Arial"/>
                <a:cs typeface="Arial"/>
              </a:rPr>
              <a:t>Model</a:t>
            </a:r>
            <a:endParaRPr sz="1600">
              <a:latin typeface="Arial"/>
              <a:cs typeface="Arial"/>
            </a:endParaRPr>
          </a:p>
          <a:p>
            <a:pPr marL="1155700" lvl="2" indent="-228600">
              <a:spcBef>
                <a:spcPts val="295"/>
              </a:spcBef>
              <a:buClr>
                <a:srgbClr val="00007C"/>
              </a:buClr>
              <a:buSzPct val="64285"/>
              <a:buFont typeface="Wingdings"/>
              <a:buChar char=""/>
              <a:tabLst>
                <a:tab pos="1156335" algn="l"/>
              </a:tabLst>
            </a:pPr>
            <a:r>
              <a:rPr sz="1400" spc="-5" dirty="0">
                <a:latin typeface="Arial"/>
                <a:cs typeface="Arial"/>
              </a:rPr>
              <a:t>en</a:t>
            </a:r>
            <a:r>
              <a:rPr sz="1400" dirty="0">
                <a:latin typeface="Arial"/>
                <a:cs typeface="Arial"/>
              </a:rPr>
              <a:t>c</a:t>
            </a:r>
            <a:r>
              <a:rPr sz="1400" spc="-5" dirty="0">
                <a:latin typeface="Arial"/>
                <a:cs typeface="Arial"/>
              </a:rPr>
              <a:t>ap</a:t>
            </a:r>
            <a:r>
              <a:rPr sz="1400" dirty="0">
                <a:latin typeface="Arial"/>
                <a:cs typeface="Arial"/>
              </a:rPr>
              <a:t>s</a:t>
            </a:r>
            <a:r>
              <a:rPr sz="1400" spc="-5" dirty="0">
                <a:latin typeface="Arial"/>
                <a:cs typeface="Arial"/>
              </a:rPr>
              <a:t>ul</a:t>
            </a:r>
            <a:r>
              <a:rPr sz="1400" spc="-15" dirty="0">
                <a:latin typeface="Arial"/>
                <a:cs typeface="Arial"/>
              </a:rPr>
              <a:t>a</a:t>
            </a:r>
            <a:r>
              <a:rPr sz="1400" spc="-10" dirty="0">
                <a:latin typeface="Arial"/>
                <a:cs typeface="Arial"/>
              </a:rPr>
              <a:t>t</a:t>
            </a:r>
            <a:r>
              <a:rPr sz="1400" spc="-5" dirty="0">
                <a:latin typeface="Arial"/>
                <a:cs typeface="Arial"/>
              </a:rPr>
              <a:t>e</a:t>
            </a:r>
            <a:r>
              <a:rPr sz="1400" dirty="0">
                <a:latin typeface="Arial"/>
                <a:cs typeface="Arial"/>
              </a:rPr>
              <a:t>s</a:t>
            </a:r>
            <a:r>
              <a:rPr sz="1400" dirty="0">
                <a:latin typeface="Times New Roman"/>
                <a:cs typeface="Times New Roman"/>
              </a:rPr>
              <a:t> </a:t>
            </a:r>
            <a:r>
              <a:rPr sz="1400" spc="-5" dirty="0">
                <a:latin typeface="Arial"/>
                <a:cs typeface="Arial"/>
              </a:rPr>
              <a:t>appli</a:t>
            </a:r>
            <a:r>
              <a:rPr sz="1400" dirty="0">
                <a:latin typeface="Arial"/>
                <a:cs typeface="Arial"/>
              </a:rPr>
              <a:t>c</a:t>
            </a:r>
            <a:r>
              <a:rPr sz="1400" spc="-5" dirty="0">
                <a:latin typeface="Arial"/>
                <a:cs typeface="Arial"/>
              </a:rPr>
              <a:t>a</a:t>
            </a:r>
            <a:r>
              <a:rPr sz="1400" dirty="0">
                <a:latin typeface="Arial"/>
                <a:cs typeface="Arial"/>
              </a:rPr>
              <a:t>t</a:t>
            </a:r>
            <a:r>
              <a:rPr sz="1400" spc="-5" dirty="0">
                <a:latin typeface="Arial"/>
                <a:cs typeface="Arial"/>
              </a:rPr>
              <a:t>i</a:t>
            </a:r>
            <a:r>
              <a:rPr sz="1400" spc="-15" dirty="0">
                <a:latin typeface="Arial"/>
                <a:cs typeface="Arial"/>
              </a:rPr>
              <a:t>o</a:t>
            </a:r>
            <a:r>
              <a:rPr sz="1400" dirty="0">
                <a:latin typeface="Arial"/>
                <a:cs typeface="Arial"/>
              </a:rPr>
              <a:t>n</a:t>
            </a:r>
            <a:r>
              <a:rPr sz="1400" spc="-70" dirty="0">
                <a:latin typeface="Times New Roman"/>
                <a:cs typeface="Times New Roman"/>
              </a:rPr>
              <a:t> </a:t>
            </a:r>
            <a:r>
              <a:rPr sz="1400" dirty="0">
                <a:latin typeface="Arial"/>
                <a:cs typeface="Arial"/>
              </a:rPr>
              <a:t>st</a:t>
            </a:r>
            <a:r>
              <a:rPr sz="1400" spc="-5" dirty="0">
                <a:latin typeface="Arial"/>
                <a:cs typeface="Arial"/>
              </a:rPr>
              <a:t>a</a:t>
            </a:r>
            <a:r>
              <a:rPr sz="1400" spc="-10" dirty="0">
                <a:latin typeface="Arial"/>
                <a:cs typeface="Arial"/>
              </a:rPr>
              <a:t>t</a:t>
            </a:r>
            <a:r>
              <a:rPr sz="1400" dirty="0">
                <a:latin typeface="Arial"/>
                <a:cs typeface="Arial"/>
              </a:rPr>
              <a:t>e</a:t>
            </a:r>
            <a:endParaRPr sz="1400">
              <a:latin typeface="Arial"/>
              <a:cs typeface="Arial"/>
            </a:endParaRPr>
          </a:p>
          <a:p>
            <a:pPr marL="1155700" marR="822960" lvl="2" indent="-228600">
              <a:lnSpc>
                <a:spcPct val="100699"/>
              </a:lnSpc>
              <a:spcBef>
                <a:spcPts val="310"/>
              </a:spcBef>
              <a:buClr>
                <a:srgbClr val="00007C"/>
              </a:buClr>
              <a:buSzPct val="64285"/>
              <a:buFont typeface="Wingdings"/>
              <a:buChar char=""/>
              <a:tabLst>
                <a:tab pos="1156335" algn="l"/>
              </a:tabLst>
            </a:pPr>
            <a:r>
              <a:rPr sz="1400" spc="-5" dirty="0">
                <a:latin typeface="Arial"/>
                <a:cs typeface="Arial"/>
              </a:rPr>
              <a:t>e</a:t>
            </a:r>
            <a:r>
              <a:rPr sz="1400" spc="-20" dirty="0">
                <a:latin typeface="Arial"/>
                <a:cs typeface="Arial"/>
              </a:rPr>
              <a:t>x</a:t>
            </a:r>
            <a:r>
              <a:rPr sz="1400" spc="-5" dirty="0">
                <a:latin typeface="Arial"/>
                <a:cs typeface="Arial"/>
              </a:rPr>
              <a:t>po</a:t>
            </a:r>
            <a:r>
              <a:rPr sz="1400" dirty="0">
                <a:latin typeface="Arial"/>
                <a:cs typeface="Arial"/>
              </a:rPr>
              <a:t>s</a:t>
            </a:r>
            <a:r>
              <a:rPr sz="1400" spc="-5" dirty="0">
                <a:latin typeface="Arial"/>
                <a:cs typeface="Arial"/>
              </a:rPr>
              <a:t>e</a:t>
            </a:r>
            <a:r>
              <a:rPr sz="1400" dirty="0">
                <a:latin typeface="Arial"/>
                <a:cs typeface="Arial"/>
              </a:rPr>
              <a:t>s</a:t>
            </a:r>
            <a:r>
              <a:rPr sz="1400" spc="-80" dirty="0">
                <a:latin typeface="Times New Roman"/>
                <a:cs typeface="Times New Roman"/>
              </a:rPr>
              <a:t> </a:t>
            </a:r>
            <a:r>
              <a:rPr sz="1400" spc="-5" dirty="0">
                <a:latin typeface="Arial"/>
                <a:cs typeface="Arial"/>
              </a:rPr>
              <a:t>appli</a:t>
            </a:r>
            <a:r>
              <a:rPr sz="1400" dirty="0">
                <a:latin typeface="Arial"/>
                <a:cs typeface="Arial"/>
              </a:rPr>
              <a:t>c</a:t>
            </a:r>
            <a:r>
              <a:rPr sz="1400" spc="-5" dirty="0">
                <a:latin typeface="Arial"/>
                <a:cs typeface="Arial"/>
              </a:rPr>
              <a:t>a</a:t>
            </a:r>
            <a:r>
              <a:rPr sz="1400" dirty="0">
                <a:latin typeface="Arial"/>
                <a:cs typeface="Arial"/>
              </a:rPr>
              <a:t>t</a:t>
            </a:r>
            <a:r>
              <a:rPr sz="1400" spc="-5" dirty="0">
                <a:latin typeface="Arial"/>
                <a:cs typeface="Arial"/>
              </a:rPr>
              <a:t>ion</a:t>
            </a:r>
            <a:r>
              <a:rPr sz="1400" spc="-5" dirty="0">
                <a:latin typeface="Times New Roman"/>
                <a:cs typeface="Times New Roman"/>
              </a:rPr>
              <a:t> </a:t>
            </a:r>
            <a:r>
              <a:rPr sz="1400" dirty="0">
                <a:latin typeface="Arial"/>
                <a:cs typeface="Arial"/>
              </a:rPr>
              <a:t>f</a:t>
            </a:r>
            <a:r>
              <a:rPr sz="1400" spc="-5" dirty="0">
                <a:latin typeface="Arial"/>
                <a:cs typeface="Arial"/>
              </a:rPr>
              <a:t>un</a:t>
            </a:r>
            <a:r>
              <a:rPr sz="1400" spc="-10" dirty="0">
                <a:latin typeface="Arial"/>
                <a:cs typeface="Arial"/>
              </a:rPr>
              <a:t>ct</a:t>
            </a:r>
            <a:r>
              <a:rPr sz="1400" spc="-5" dirty="0">
                <a:latin typeface="Arial"/>
                <a:cs typeface="Arial"/>
              </a:rPr>
              <a:t>i</a:t>
            </a:r>
            <a:r>
              <a:rPr sz="1400" spc="-15" dirty="0">
                <a:latin typeface="Arial"/>
                <a:cs typeface="Arial"/>
              </a:rPr>
              <a:t>ona</a:t>
            </a:r>
            <a:r>
              <a:rPr sz="1400" spc="-5" dirty="0">
                <a:latin typeface="Arial"/>
                <a:cs typeface="Arial"/>
              </a:rPr>
              <a:t>l</a:t>
            </a:r>
            <a:r>
              <a:rPr sz="1400" spc="-15" dirty="0">
                <a:latin typeface="Arial"/>
                <a:cs typeface="Arial"/>
              </a:rPr>
              <a:t>i</a:t>
            </a:r>
            <a:r>
              <a:rPr sz="1400" spc="-10" dirty="0">
                <a:latin typeface="Arial"/>
                <a:cs typeface="Arial"/>
              </a:rPr>
              <a:t>t</a:t>
            </a:r>
            <a:r>
              <a:rPr sz="1400" dirty="0">
                <a:latin typeface="Arial"/>
                <a:cs typeface="Arial"/>
              </a:rPr>
              <a:t>y</a:t>
            </a:r>
            <a:endParaRPr sz="1400">
              <a:latin typeface="Arial"/>
              <a:cs typeface="Arial"/>
            </a:endParaRPr>
          </a:p>
        </p:txBody>
      </p:sp>
      <p:sp>
        <p:nvSpPr>
          <p:cNvPr id="13" name="object 13"/>
          <p:cNvSpPr txBox="1"/>
          <p:nvPr/>
        </p:nvSpPr>
        <p:spPr>
          <a:xfrm>
            <a:off x="2516830" y="2727489"/>
            <a:ext cx="3162300" cy="3441198"/>
          </a:xfrm>
          <a:prstGeom prst="rect">
            <a:avLst/>
          </a:prstGeom>
        </p:spPr>
        <p:txBody>
          <a:bodyPr vert="horz" wrap="square" lIns="0" tIns="0" rIns="0" bIns="0" rtlCol="0">
            <a:spAutoFit/>
          </a:bodyPr>
          <a:lstStyle/>
          <a:p>
            <a:pPr marL="698500" marR="23495" indent="-228600">
              <a:buClr>
                <a:srgbClr val="00007C"/>
              </a:buClr>
              <a:buSzPct val="64285"/>
              <a:buFont typeface="Wingdings"/>
              <a:buChar char=""/>
              <a:tabLst>
                <a:tab pos="699135" algn="l"/>
              </a:tabLst>
            </a:pPr>
            <a:r>
              <a:rPr sz="1400" i="1" spc="-10" dirty="0">
                <a:latin typeface="Arial"/>
                <a:cs typeface="Arial"/>
              </a:rPr>
              <a:t>N</a:t>
            </a:r>
            <a:r>
              <a:rPr sz="1400" i="1" spc="-5" dirty="0">
                <a:latin typeface="Arial"/>
                <a:cs typeface="Arial"/>
              </a:rPr>
              <a:t>o</a:t>
            </a:r>
            <a:r>
              <a:rPr sz="1400" i="1" dirty="0">
                <a:latin typeface="Arial"/>
                <a:cs typeface="Arial"/>
              </a:rPr>
              <a:t>t</a:t>
            </a:r>
            <a:r>
              <a:rPr sz="1400" i="1" spc="-5" dirty="0">
                <a:latin typeface="Arial"/>
                <a:cs typeface="Arial"/>
              </a:rPr>
              <a:t>i</a:t>
            </a:r>
            <a:r>
              <a:rPr sz="1400" i="1" dirty="0">
                <a:latin typeface="Arial"/>
                <a:cs typeface="Arial"/>
              </a:rPr>
              <a:t>f</a:t>
            </a:r>
            <a:r>
              <a:rPr sz="1400" i="1" spc="-5" dirty="0">
                <a:latin typeface="Arial"/>
                <a:cs typeface="Arial"/>
              </a:rPr>
              <a:t>ie</a:t>
            </a:r>
            <a:r>
              <a:rPr sz="1400" i="1" dirty="0">
                <a:latin typeface="Arial"/>
                <a:cs typeface="Arial"/>
              </a:rPr>
              <a:t>s</a:t>
            </a:r>
            <a:r>
              <a:rPr sz="1400" i="1" spc="20" dirty="0">
                <a:latin typeface="Times New Roman"/>
                <a:cs typeface="Times New Roman"/>
              </a:rPr>
              <a:t> </a:t>
            </a:r>
            <a:r>
              <a:rPr sz="1400" spc="-25" dirty="0">
                <a:latin typeface="Arial"/>
                <a:cs typeface="Arial"/>
              </a:rPr>
              <a:t>V</a:t>
            </a:r>
            <a:r>
              <a:rPr sz="1400" spc="-5" dirty="0">
                <a:latin typeface="Arial"/>
                <a:cs typeface="Arial"/>
              </a:rPr>
              <a:t>ie</a:t>
            </a:r>
            <a:r>
              <a:rPr sz="1400" dirty="0">
                <a:latin typeface="Arial"/>
                <a:cs typeface="Arial"/>
              </a:rPr>
              <a:t>w</a:t>
            </a:r>
            <a:r>
              <a:rPr sz="1400" spc="25" dirty="0">
                <a:latin typeface="Times New Roman"/>
                <a:cs typeface="Times New Roman"/>
              </a:rPr>
              <a:t> </a:t>
            </a:r>
            <a:r>
              <a:rPr sz="1400" spc="-5" dirty="0">
                <a:latin typeface="Arial"/>
                <a:cs typeface="Arial"/>
              </a:rPr>
              <a:t>o</a:t>
            </a:r>
            <a:r>
              <a:rPr sz="1400" dirty="0">
                <a:latin typeface="Arial"/>
                <a:cs typeface="Arial"/>
              </a:rPr>
              <a:t>f</a:t>
            </a:r>
            <a:r>
              <a:rPr sz="1400" spc="25" dirty="0">
                <a:latin typeface="Times New Roman"/>
                <a:cs typeface="Times New Roman"/>
              </a:rPr>
              <a:t> </a:t>
            </a:r>
            <a:r>
              <a:rPr sz="1400" dirty="0">
                <a:latin typeface="Arial"/>
                <a:cs typeface="Arial"/>
              </a:rPr>
              <a:t>c</a:t>
            </a:r>
            <a:r>
              <a:rPr sz="1400" spc="-5" dirty="0">
                <a:latin typeface="Arial"/>
                <a:cs typeface="Arial"/>
              </a:rPr>
              <a:t>hange</a:t>
            </a:r>
            <a:r>
              <a:rPr sz="1400" dirty="0">
                <a:latin typeface="Arial"/>
                <a:cs typeface="Arial"/>
              </a:rPr>
              <a:t>s</a:t>
            </a:r>
            <a:r>
              <a:rPr sz="1400" spc="-105" dirty="0">
                <a:latin typeface="Times New Roman"/>
                <a:cs typeface="Times New Roman"/>
              </a:rPr>
              <a:t> </a:t>
            </a:r>
            <a:r>
              <a:rPr sz="1400" dirty="0">
                <a:latin typeface="Arial"/>
                <a:cs typeface="Arial"/>
              </a:rPr>
              <a:t>(oft</a:t>
            </a:r>
            <a:r>
              <a:rPr sz="1400" spc="-5" dirty="0">
                <a:latin typeface="Arial"/>
                <a:cs typeface="Arial"/>
              </a:rPr>
              <a:t>en</a:t>
            </a:r>
            <a:r>
              <a:rPr sz="1400" spc="-5" dirty="0">
                <a:latin typeface="Times New Roman"/>
                <a:cs typeface="Times New Roman"/>
              </a:rPr>
              <a:t> </a:t>
            </a:r>
            <a:r>
              <a:rPr sz="1400" spc="-5" dirty="0">
                <a:latin typeface="Arial"/>
                <a:cs typeface="Arial"/>
              </a:rPr>
              <a:t>i</a:t>
            </a:r>
            <a:r>
              <a:rPr sz="1400" spc="-10" dirty="0">
                <a:latin typeface="Arial"/>
                <a:cs typeface="Arial"/>
              </a:rPr>
              <a:t>m</a:t>
            </a:r>
            <a:r>
              <a:rPr sz="1400" spc="-5" dirty="0">
                <a:latin typeface="Arial"/>
                <a:cs typeface="Arial"/>
              </a:rPr>
              <a:t>ple</a:t>
            </a:r>
            <a:r>
              <a:rPr sz="1400" spc="-10" dirty="0">
                <a:latin typeface="Arial"/>
                <a:cs typeface="Arial"/>
              </a:rPr>
              <a:t>m</a:t>
            </a:r>
            <a:r>
              <a:rPr sz="1400" spc="-5" dirty="0">
                <a:latin typeface="Arial"/>
                <a:cs typeface="Arial"/>
              </a:rPr>
              <a:t>en</a:t>
            </a:r>
            <a:r>
              <a:rPr sz="1400" dirty="0">
                <a:latin typeface="Arial"/>
                <a:cs typeface="Arial"/>
              </a:rPr>
              <a:t>t</a:t>
            </a:r>
            <a:r>
              <a:rPr sz="1400" spc="-5" dirty="0">
                <a:latin typeface="Arial"/>
                <a:cs typeface="Arial"/>
              </a:rPr>
              <a:t>e</a:t>
            </a:r>
            <a:r>
              <a:rPr sz="1400" dirty="0">
                <a:latin typeface="Arial"/>
                <a:cs typeface="Arial"/>
              </a:rPr>
              <a:t>d</a:t>
            </a:r>
            <a:r>
              <a:rPr sz="1400" spc="-5" dirty="0">
                <a:latin typeface="Times New Roman"/>
                <a:cs typeface="Times New Roman"/>
              </a:rPr>
              <a:t> </a:t>
            </a:r>
            <a:r>
              <a:rPr sz="1400" spc="-5" dirty="0">
                <a:latin typeface="Arial"/>
                <a:cs typeface="Arial"/>
              </a:rPr>
              <a:t>a</a:t>
            </a:r>
            <a:r>
              <a:rPr sz="1400" dirty="0">
                <a:latin typeface="Arial"/>
                <a:cs typeface="Arial"/>
              </a:rPr>
              <a:t>s</a:t>
            </a:r>
            <a:r>
              <a:rPr sz="1400" spc="25" dirty="0">
                <a:latin typeface="Times New Roman"/>
                <a:cs typeface="Times New Roman"/>
              </a:rPr>
              <a:t> </a:t>
            </a:r>
            <a:r>
              <a:rPr sz="1400" spc="-5" dirty="0">
                <a:latin typeface="Arial"/>
                <a:cs typeface="Arial"/>
              </a:rPr>
              <a:t>publi</a:t>
            </a:r>
            <a:r>
              <a:rPr sz="1400" dirty="0">
                <a:latin typeface="Arial"/>
                <a:cs typeface="Arial"/>
              </a:rPr>
              <a:t>s</a:t>
            </a:r>
            <a:r>
              <a:rPr sz="1400" spc="-5" dirty="0">
                <a:latin typeface="Arial"/>
                <a:cs typeface="Arial"/>
              </a:rPr>
              <a:t>h/</a:t>
            </a:r>
            <a:r>
              <a:rPr sz="1400" spc="-5" dirty="0">
                <a:latin typeface="Times New Roman"/>
                <a:cs typeface="Times New Roman"/>
              </a:rPr>
              <a:t> </a:t>
            </a:r>
            <a:r>
              <a:rPr sz="1400" dirty="0">
                <a:latin typeface="Arial"/>
                <a:cs typeface="Arial"/>
              </a:rPr>
              <a:t>s</a:t>
            </a:r>
            <a:r>
              <a:rPr sz="1400" spc="-5" dirty="0">
                <a:latin typeface="Arial"/>
                <a:cs typeface="Arial"/>
              </a:rPr>
              <a:t>ubs</a:t>
            </a:r>
            <a:r>
              <a:rPr sz="1400" dirty="0">
                <a:latin typeface="Arial"/>
                <a:cs typeface="Arial"/>
              </a:rPr>
              <a:t>cri</a:t>
            </a:r>
            <a:r>
              <a:rPr sz="1400" spc="-15" dirty="0">
                <a:latin typeface="Arial"/>
                <a:cs typeface="Arial"/>
              </a:rPr>
              <a:t>b</a:t>
            </a:r>
            <a:r>
              <a:rPr sz="1400" spc="-5" dirty="0">
                <a:latin typeface="Arial"/>
                <a:cs typeface="Arial"/>
              </a:rPr>
              <a:t>e)</a:t>
            </a:r>
            <a:endParaRPr sz="1400">
              <a:latin typeface="Arial"/>
              <a:cs typeface="Arial"/>
            </a:endParaRPr>
          </a:p>
          <a:p>
            <a:pPr marL="299085" indent="-286385">
              <a:spcBef>
                <a:spcPts val="400"/>
              </a:spcBef>
              <a:buClr>
                <a:srgbClr val="9898CC"/>
              </a:buClr>
              <a:buSzPct val="78125"/>
              <a:buFont typeface="Wingdings"/>
              <a:buChar char=""/>
              <a:tabLst>
                <a:tab pos="299720" algn="l"/>
              </a:tabLst>
            </a:pPr>
            <a:r>
              <a:rPr sz="1600" spc="-40" dirty="0">
                <a:latin typeface="Arial"/>
                <a:cs typeface="Arial"/>
              </a:rPr>
              <a:t>V</a:t>
            </a:r>
            <a:r>
              <a:rPr sz="1600" spc="-5" dirty="0">
                <a:latin typeface="Arial"/>
                <a:cs typeface="Arial"/>
              </a:rPr>
              <a:t>i</a:t>
            </a:r>
            <a:r>
              <a:rPr sz="1600" spc="-20" dirty="0">
                <a:latin typeface="Arial"/>
                <a:cs typeface="Arial"/>
              </a:rPr>
              <a:t>ew</a:t>
            </a:r>
            <a:endParaRPr sz="1600">
              <a:latin typeface="Arial"/>
              <a:cs typeface="Arial"/>
            </a:endParaRPr>
          </a:p>
          <a:p>
            <a:pPr marL="698500" lvl="1" indent="-228600">
              <a:spcBef>
                <a:spcPts val="305"/>
              </a:spcBef>
              <a:buClr>
                <a:srgbClr val="00007C"/>
              </a:buClr>
              <a:buSzPct val="64285"/>
              <a:buFont typeface="Wingdings"/>
              <a:buChar char=""/>
              <a:tabLst>
                <a:tab pos="699135" algn="l"/>
              </a:tabLst>
            </a:pPr>
            <a:r>
              <a:rPr sz="1400" spc="-10" dirty="0">
                <a:latin typeface="Arial"/>
                <a:cs typeface="Arial"/>
              </a:rPr>
              <a:t>R</a:t>
            </a:r>
            <a:r>
              <a:rPr sz="1400" spc="-5" dirty="0">
                <a:latin typeface="Arial"/>
                <a:cs typeface="Arial"/>
              </a:rPr>
              <a:t>eque</a:t>
            </a:r>
            <a:r>
              <a:rPr sz="1400" spc="-10" dirty="0">
                <a:latin typeface="Arial"/>
                <a:cs typeface="Arial"/>
              </a:rPr>
              <a:t>s</a:t>
            </a:r>
            <a:r>
              <a:rPr sz="1400" spc="-20" dirty="0">
                <a:latin typeface="Arial"/>
                <a:cs typeface="Arial"/>
              </a:rPr>
              <a:t>t</a:t>
            </a:r>
            <a:r>
              <a:rPr sz="1400" dirty="0">
                <a:latin typeface="Arial"/>
                <a:cs typeface="Arial"/>
              </a:rPr>
              <a:t>s</a:t>
            </a:r>
            <a:r>
              <a:rPr sz="1400" spc="-10" dirty="0">
                <a:latin typeface="Times New Roman"/>
                <a:cs typeface="Times New Roman"/>
              </a:rPr>
              <a:t> </a:t>
            </a:r>
            <a:r>
              <a:rPr sz="1400" spc="-5" dirty="0">
                <a:latin typeface="Arial"/>
                <a:cs typeface="Arial"/>
              </a:rPr>
              <a:t>update</a:t>
            </a:r>
            <a:r>
              <a:rPr sz="1400" dirty="0">
                <a:latin typeface="Arial"/>
                <a:cs typeface="Arial"/>
              </a:rPr>
              <a:t>s</a:t>
            </a:r>
            <a:r>
              <a:rPr sz="1400" spc="5" dirty="0">
                <a:latin typeface="Times New Roman"/>
                <a:cs typeface="Times New Roman"/>
              </a:rPr>
              <a:t> </a:t>
            </a:r>
            <a:r>
              <a:rPr sz="1400" dirty="0">
                <a:latin typeface="Arial"/>
                <a:cs typeface="Arial"/>
              </a:rPr>
              <a:t>from</a:t>
            </a:r>
            <a:r>
              <a:rPr sz="1400" spc="-45" dirty="0">
                <a:latin typeface="Times New Roman"/>
                <a:cs typeface="Times New Roman"/>
              </a:rPr>
              <a:t> </a:t>
            </a:r>
            <a:r>
              <a:rPr sz="1400" spc="-10" dirty="0">
                <a:latin typeface="Arial"/>
                <a:cs typeface="Arial"/>
              </a:rPr>
              <a:t>m</a:t>
            </a:r>
            <a:r>
              <a:rPr sz="1400" spc="-5" dirty="0">
                <a:latin typeface="Arial"/>
                <a:cs typeface="Arial"/>
              </a:rPr>
              <a:t>odels</a:t>
            </a:r>
            <a:endParaRPr sz="1400">
              <a:latin typeface="Arial"/>
              <a:cs typeface="Arial"/>
            </a:endParaRPr>
          </a:p>
          <a:p>
            <a:pPr marL="698500" marR="488315" lvl="1" indent="-228600">
              <a:lnSpc>
                <a:spcPct val="101400"/>
              </a:lnSpc>
              <a:spcBef>
                <a:spcPts val="285"/>
              </a:spcBef>
              <a:buClr>
                <a:srgbClr val="00007C"/>
              </a:buClr>
              <a:buSzPct val="64285"/>
              <a:buFont typeface="Wingdings"/>
              <a:buChar char=""/>
              <a:tabLst>
                <a:tab pos="699135" algn="l"/>
              </a:tabLst>
            </a:pPr>
            <a:r>
              <a:rPr sz="1400" dirty="0">
                <a:latin typeface="Arial"/>
                <a:cs typeface="Arial"/>
              </a:rPr>
              <a:t>Senders</a:t>
            </a:r>
            <a:r>
              <a:rPr sz="1400" spc="10" dirty="0">
                <a:latin typeface="Times New Roman"/>
                <a:cs typeface="Times New Roman"/>
              </a:rPr>
              <a:t> </a:t>
            </a:r>
            <a:r>
              <a:rPr sz="1400" spc="-5" dirty="0">
                <a:latin typeface="Arial"/>
                <a:cs typeface="Arial"/>
              </a:rPr>
              <a:t>u</a:t>
            </a:r>
            <a:r>
              <a:rPr sz="1400" dirty="0">
                <a:latin typeface="Arial"/>
                <a:cs typeface="Arial"/>
              </a:rPr>
              <a:t>s</a:t>
            </a:r>
            <a:r>
              <a:rPr sz="1400" spc="-5" dirty="0">
                <a:latin typeface="Arial"/>
                <a:cs typeface="Arial"/>
              </a:rPr>
              <a:t>e</a:t>
            </a:r>
            <a:r>
              <a:rPr sz="1400" dirty="0">
                <a:latin typeface="Arial"/>
                <a:cs typeface="Arial"/>
              </a:rPr>
              <a:t>r</a:t>
            </a:r>
            <a:r>
              <a:rPr sz="1400" spc="10" dirty="0">
                <a:latin typeface="Times New Roman"/>
                <a:cs typeface="Times New Roman"/>
              </a:rPr>
              <a:t> </a:t>
            </a:r>
            <a:r>
              <a:rPr sz="1400" spc="-5" dirty="0">
                <a:latin typeface="Arial"/>
                <a:cs typeface="Arial"/>
              </a:rPr>
              <a:t>ge</a:t>
            </a:r>
            <a:r>
              <a:rPr sz="1400" dirty="0">
                <a:latin typeface="Arial"/>
                <a:cs typeface="Arial"/>
              </a:rPr>
              <a:t>s</a:t>
            </a:r>
            <a:r>
              <a:rPr sz="1400" spc="-10" dirty="0">
                <a:latin typeface="Arial"/>
                <a:cs typeface="Arial"/>
              </a:rPr>
              <a:t>t</a:t>
            </a:r>
            <a:r>
              <a:rPr sz="1400" spc="-15" dirty="0">
                <a:latin typeface="Arial"/>
                <a:cs typeface="Arial"/>
              </a:rPr>
              <a:t>ure</a:t>
            </a:r>
            <a:r>
              <a:rPr sz="1400" dirty="0">
                <a:latin typeface="Arial"/>
                <a:cs typeface="Arial"/>
              </a:rPr>
              <a:t>s</a:t>
            </a:r>
            <a:r>
              <a:rPr sz="1400" spc="-70" dirty="0">
                <a:latin typeface="Times New Roman"/>
                <a:cs typeface="Times New Roman"/>
              </a:rPr>
              <a:t> </a:t>
            </a:r>
            <a:r>
              <a:rPr sz="1400" dirty="0">
                <a:latin typeface="Arial"/>
                <a:cs typeface="Arial"/>
              </a:rPr>
              <a:t>to</a:t>
            </a:r>
            <a:r>
              <a:rPr sz="1400" dirty="0">
                <a:latin typeface="Times New Roman"/>
                <a:cs typeface="Times New Roman"/>
              </a:rPr>
              <a:t> </a:t>
            </a:r>
            <a:r>
              <a:rPr sz="1400" dirty="0">
                <a:latin typeface="Arial"/>
                <a:cs typeface="Arial"/>
              </a:rPr>
              <a:t>c</a:t>
            </a:r>
            <a:r>
              <a:rPr sz="1400" spc="-5" dirty="0">
                <a:latin typeface="Arial"/>
                <a:cs typeface="Arial"/>
              </a:rPr>
              <a:t>on</a:t>
            </a:r>
            <a:r>
              <a:rPr sz="1400" dirty="0">
                <a:latin typeface="Arial"/>
                <a:cs typeface="Arial"/>
              </a:rPr>
              <a:t>troller</a:t>
            </a:r>
            <a:endParaRPr sz="1400">
              <a:latin typeface="Arial"/>
              <a:cs typeface="Arial"/>
            </a:endParaRPr>
          </a:p>
          <a:p>
            <a:pPr marL="698500" lvl="1" indent="-228600">
              <a:spcBef>
                <a:spcPts val="395"/>
              </a:spcBef>
              <a:buClr>
                <a:srgbClr val="00007C"/>
              </a:buClr>
              <a:buSzPct val="64285"/>
              <a:buFont typeface="Wingdings"/>
              <a:buChar char=""/>
              <a:tabLst>
                <a:tab pos="699135" algn="l"/>
              </a:tabLst>
            </a:pPr>
            <a:r>
              <a:rPr sz="1400" dirty="0">
                <a:latin typeface="Arial"/>
                <a:cs typeface="Arial"/>
              </a:rPr>
              <a:t>Allo</a:t>
            </a:r>
            <a:r>
              <a:rPr sz="1400" spc="-20" dirty="0">
                <a:latin typeface="Arial"/>
                <a:cs typeface="Arial"/>
              </a:rPr>
              <a:t>w</a:t>
            </a:r>
            <a:r>
              <a:rPr sz="1400" dirty="0">
                <a:latin typeface="Arial"/>
                <a:cs typeface="Arial"/>
              </a:rPr>
              <a:t>s</a:t>
            </a:r>
            <a:r>
              <a:rPr sz="1400" spc="45" dirty="0">
                <a:latin typeface="Times New Roman"/>
                <a:cs typeface="Times New Roman"/>
              </a:rPr>
              <a:t> </a:t>
            </a:r>
            <a:r>
              <a:rPr sz="1400" dirty="0">
                <a:latin typeface="Arial"/>
                <a:cs typeface="Arial"/>
              </a:rPr>
              <a:t>c</a:t>
            </a:r>
            <a:r>
              <a:rPr sz="1400" spc="-5" dirty="0">
                <a:latin typeface="Arial"/>
                <a:cs typeface="Arial"/>
              </a:rPr>
              <a:t>on</a:t>
            </a:r>
            <a:r>
              <a:rPr sz="1400" dirty="0">
                <a:latin typeface="Arial"/>
                <a:cs typeface="Arial"/>
              </a:rPr>
              <a:t>troll</a:t>
            </a:r>
            <a:r>
              <a:rPr sz="1400" spc="-15" dirty="0">
                <a:latin typeface="Arial"/>
                <a:cs typeface="Arial"/>
              </a:rPr>
              <a:t>e</a:t>
            </a:r>
            <a:r>
              <a:rPr sz="1400" dirty="0">
                <a:latin typeface="Arial"/>
                <a:cs typeface="Arial"/>
              </a:rPr>
              <a:t>r</a:t>
            </a:r>
            <a:r>
              <a:rPr sz="1400" spc="-5" dirty="0">
                <a:latin typeface="Times New Roman"/>
                <a:cs typeface="Times New Roman"/>
              </a:rPr>
              <a:t> </a:t>
            </a:r>
            <a:r>
              <a:rPr sz="1400" dirty="0">
                <a:latin typeface="Arial"/>
                <a:cs typeface="Arial"/>
              </a:rPr>
              <a:t>to</a:t>
            </a:r>
            <a:r>
              <a:rPr sz="1400" spc="20" dirty="0">
                <a:latin typeface="Times New Roman"/>
                <a:cs typeface="Times New Roman"/>
              </a:rPr>
              <a:t> </a:t>
            </a:r>
            <a:r>
              <a:rPr sz="1400" dirty="0">
                <a:latin typeface="Arial"/>
                <a:cs typeface="Arial"/>
              </a:rPr>
              <a:t>s</a:t>
            </a:r>
            <a:r>
              <a:rPr sz="1400" spc="-5" dirty="0">
                <a:latin typeface="Arial"/>
                <a:cs typeface="Arial"/>
              </a:rPr>
              <a:t>ele</a:t>
            </a:r>
            <a:r>
              <a:rPr sz="1400" dirty="0">
                <a:latin typeface="Arial"/>
                <a:cs typeface="Arial"/>
              </a:rPr>
              <a:t>ct</a:t>
            </a:r>
            <a:r>
              <a:rPr sz="1400" spc="-60" dirty="0">
                <a:latin typeface="Times New Roman"/>
                <a:cs typeface="Times New Roman"/>
              </a:rPr>
              <a:t> </a:t>
            </a:r>
            <a:r>
              <a:rPr sz="1400" spc="-20" dirty="0">
                <a:latin typeface="Arial"/>
                <a:cs typeface="Arial"/>
              </a:rPr>
              <a:t>v</a:t>
            </a:r>
            <a:r>
              <a:rPr sz="1400" spc="-5" dirty="0">
                <a:latin typeface="Arial"/>
                <a:cs typeface="Arial"/>
              </a:rPr>
              <a:t>iew</a:t>
            </a:r>
            <a:endParaRPr sz="1400">
              <a:latin typeface="Arial"/>
              <a:cs typeface="Arial"/>
            </a:endParaRPr>
          </a:p>
          <a:p>
            <a:pPr marL="299085" indent="-286385">
              <a:spcBef>
                <a:spcPts val="400"/>
              </a:spcBef>
              <a:buClr>
                <a:srgbClr val="9898CC"/>
              </a:buClr>
              <a:buSzPct val="78125"/>
              <a:buFont typeface="Wingdings"/>
              <a:buChar char=""/>
              <a:tabLst>
                <a:tab pos="299720" algn="l"/>
              </a:tabLst>
            </a:pPr>
            <a:r>
              <a:rPr sz="1600" spc="-15" dirty="0">
                <a:latin typeface="Arial"/>
                <a:cs typeface="Arial"/>
              </a:rPr>
              <a:t>Cont</a:t>
            </a:r>
            <a:r>
              <a:rPr sz="1600" spc="-20" dirty="0">
                <a:latin typeface="Arial"/>
                <a:cs typeface="Arial"/>
              </a:rPr>
              <a:t>r</a:t>
            </a:r>
            <a:r>
              <a:rPr sz="1600" spc="-15" dirty="0">
                <a:latin typeface="Arial"/>
                <a:cs typeface="Arial"/>
              </a:rPr>
              <a:t>oller</a:t>
            </a:r>
            <a:endParaRPr sz="1600">
              <a:latin typeface="Arial"/>
              <a:cs typeface="Arial"/>
            </a:endParaRPr>
          </a:p>
          <a:p>
            <a:pPr marL="698500" lvl="1" indent="-228600">
              <a:spcBef>
                <a:spcPts val="305"/>
              </a:spcBef>
              <a:buClr>
                <a:srgbClr val="00007C"/>
              </a:buClr>
              <a:buSzPct val="64285"/>
              <a:buFont typeface="Wingdings"/>
              <a:buChar char=""/>
              <a:tabLst>
                <a:tab pos="699135" algn="l"/>
              </a:tabLst>
            </a:pPr>
            <a:r>
              <a:rPr sz="1400" spc="-10" dirty="0">
                <a:latin typeface="Arial"/>
                <a:cs typeface="Arial"/>
              </a:rPr>
              <a:t>C</a:t>
            </a:r>
            <a:r>
              <a:rPr sz="1400" spc="-5" dirty="0">
                <a:latin typeface="Arial"/>
                <a:cs typeface="Arial"/>
              </a:rPr>
              <a:t>hange</a:t>
            </a:r>
            <a:r>
              <a:rPr sz="1400" dirty="0">
                <a:latin typeface="Arial"/>
                <a:cs typeface="Arial"/>
              </a:rPr>
              <a:t>s</a:t>
            </a:r>
            <a:r>
              <a:rPr sz="1400" spc="10" dirty="0">
                <a:latin typeface="Times New Roman"/>
                <a:cs typeface="Times New Roman"/>
              </a:rPr>
              <a:t> </a:t>
            </a:r>
            <a:r>
              <a:rPr sz="1400" dirty="0">
                <a:latin typeface="Arial"/>
                <a:cs typeface="Arial"/>
              </a:rPr>
              <a:t>t</a:t>
            </a:r>
            <a:r>
              <a:rPr sz="1400" spc="-5" dirty="0">
                <a:latin typeface="Arial"/>
                <a:cs typeface="Arial"/>
              </a:rPr>
              <a:t>h</a:t>
            </a:r>
            <a:r>
              <a:rPr sz="1400" dirty="0">
                <a:latin typeface="Arial"/>
                <a:cs typeface="Arial"/>
              </a:rPr>
              <a:t>e</a:t>
            </a:r>
            <a:r>
              <a:rPr sz="1400" spc="20" dirty="0">
                <a:latin typeface="Times New Roman"/>
                <a:cs typeface="Times New Roman"/>
              </a:rPr>
              <a:t> </a:t>
            </a:r>
            <a:r>
              <a:rPr sz="1400" dirty="0">
                <a:latin typeface="Arial"/>
                <a:cs typeface="Arial"/>
              </a:rPr>
              <a:t>st</a:t>
            </a:r>
            <a:r>
              <a:rPr sz="1400" spc="-15" dirty="0">
                <a:latin typeface="Arial"/>
                <a:cs typeface="Arial"/>
              </a:rPr>
              <a:t>a</a:t>
            </a:r>
            <a:r>
              <a:rPr sz="1400" spc="-10" dirty="0">
                <a:latin typeface="Arial"/>
                <a:cs typeface="Arial"/>
              </a:rPr>
              <a:t>t</a:t>
            </a:r>
            <a:r>
              <a:rPr sz="1400" dirty="0">
                <a:latin typeface="Arial"/>
                <a:cs typeface="Arial"/>
              </a:rPr>
              <a:t>e</a:t>
            </a:r>
            <a:r>
              <a:rPr sz="1400" spc="-5" dirty="0">
                <a:latin typeface="Times New Roman"/>
                <a:cs typeface="Times New Roman"/>
              </a:rPr>
              <a:t> </a:t>
            </a:r>
            <a:r>
              <a:rPr sz="1400" spc="-5" dirty="0">
                <a:latin typeface="Arial"/>
                <a:cs typeface="Arial"/>
              </a:rPr>
              <a:t>o</a:t>
            </a:r>
            <a:r>
              <a:rPr sz="1400" dirty="0">
                <a:latin typeface="Arial"/>
                <a:cs typeface="Arial"/>
              </a:rPr>
              <a:t>f</a:t>
            </a:r>
            <a:r>
              <a:rPr sz="1400" spc="25" dirty="0">
                <a:latin typeface="Times New Roman"/>
                <a:cs typeface="Times New Roman"/>
              </a:rPr>
              <a:t> </a:t>
            </a:r>
            <a:r>
              <a:rPr sz="1400" dirty="0">
                <a:latin typeface="Arial"/>
                <a:cs typeface="Arial"/>
              </a:rPr>
              <a:t>t</a:t>
            </a:r>
            <a:r>
              <a:rPr sz="1400" spc="-5" dirty="0">
                <a:latin typeface="Arial"/>
                <a:cs typeface="Arial"/>
              </a:rPr>
              <a:t>h</a:t>
            </a:r>
            <a:r>
              <a:rPr sz="1400" dirty="0">
                <a:latin typeface="Arial"/>
                <a:cs typeface="Arial"/>
              </a:rPr>
              <a:t>e</a:t>
            </a:r>
            <a:r>
              <a:rPr sz="1400" spc="-65" dirty="0">
                <a:latin typeface="Times New Roman"/>
                <a:cs typeface="Times New Roman"/>
              </a:rPr>
              <a:t> </a:t>
            </a:r>
            <a:r>
              <a:rPr sz="1400" spc="-10" dirty="0">
                <a:latin typeface="Arial"/>
                <a:cs typeface="Arial"/>
              </a:rPr>
              <a:t>m</a:t>
            </a:r>
            <a:r>
              <a:rPr sz="1400" spc="-5" dirty="0">
                <a:latin typeface="Arial"/>
                <a:cs typeface="Arial"/>
              </a:rPr>
              <a:t>odel</a:t>
            </a:r>
            <a:endParaRPr sz="1400">
              <a:latin typeface="Arial"/>
              <a:cs typeface="Arial"/>
            </a:endParaRPr>
          </a:p>
          <a:p>
            <a:pPr marL="698500" marR="36195" lvl="1" indent="-228600">
              <a:spcBef>
                <a:spcPts val="395"/>
              </a:spcBef>
              <a:buClr>
                <a:srgbClr val="00007C"/>
              </a:buClr>
              <a:buSzPct val="64285"/>
              <a:buFont typeface="Wingdings"/>
              <a:buChar char=""/>
              <a:tabLst>
                <a:tab pos="699135" algn="l"/>
              </a:tabLst>
            </a:pPr>
            <a:r>
              <a:rPr sz="1400" spc="-10" dirty="0">
                <a:latin typeface="Arial"/>
                <a:cs typeface="Arial"/>
              </a:rPr>
              <a:t>M</a:t>
            </a:r>
            <a:r>
              <a:rPr sz="1400" spc="-5" dirty="0">
                <a:latin typeface="Arial"/>
                <a:cs typeface="Arial"/>
              </a:rPr>
              <a:t>ap</a:t>
            </a:r>
            <a:r>
              <a:rPr sz="1400" dirty="0">
                <a:latin typeface="Arial"/>
                <a:cs typeface="Arial"/>
              </a:rPr>
              <a:t>s</a:t>
            </a:r>
            <a:r>
              <a:rPr sz="1400" spc="20" dirty="0">
                <a:latin typeface="Times New Roman"/>
                <a:cs typeface="Times New Roman"/>
              </a:rPr>
              <a:t> </a:t>
            </a:r>
            <a:r>
              <a:rPr sz="1400" spc="-5" dirty="0">
                <a:latin typeface="Arial"/>
                <a:cs typeface="Arial"/>
              </a:rPr>
              <a:t>u</a:t>
            </a:r>
            <a:r>
              <a:rPr sz="1400" dirty="0">
                <a:latin typeface="Arial"/>
                <a:cs typeface="Arial"/>
              </a:rPr>
              <a:t>s</a:t>
            </a:r>
            <a:r>
              <a:rPr sz="1400" spc="-5" dirty="0">
                <a:latin typeface="Arial"/>
                <a:cs typeface="Arial"/>
              </a:rPr>
              <a:t>e</a:t>
            </a:r>
            <a:r>
              <a:rPr sz="1400" dirty="0">
                <a:latin typeface="Arial"/>
                <a:cs typeface="Arial"/>
              </a:rPr>
              <a:t>r</a:t>
            </a:r>
            <a:r>
              <a:rPr sz="1400" spc="15" dirty="0">
                <a:latin typeface="Times New Roman"/>
                <a:cs typeface="Times New Roman"/>
              </a:rPr>
              <a:t> </a:t>
            </a:r>
            <a:r>
              <a:rPr sz="1400" spc="-5" dirty="0">
                <a:latin typeface="Arial"/>
                <a:cs typeface="Arial"/>
              </a:rPr>
              <a:t>a</a:t>
            </a:r>
            <a:r>
              <a:rPr sz="1400" dirty="0">
                <a:latin typeface="Arial"/>
                <a:cs typeface="Arial"/>
              </a:rPr>
              <a:t>ct</a:t>
            </a:r>
            <a:r>
              <a:rPr sz="1400" spc="-5" dirty="0">
                <a:latin typeface="Arial"/>
                <a:cs typeface="Arial"/>
              </a:rPr>
              <a:t>i</a:t>
            </a:r>
            <a:r>
              <a:rPr sz="1400" spc="-15" dirty="0">
                <a:latin typeface="Arial"/>
                <a:cs typeface="Arial"/>
              </a:rPr>
              <a:t>on</a:t>
            </a:r>
            <a:r>
              <a:rPr sz="1400" dirty="0">
                <a:latin typeface="Arial"/>
                <a:cs typeface="Arial"/>
              </a:rPr>
              <a:t>s</a:t>
            </a:r>
            <a:r>
              <a:rPr sz="1400" spc="-5" dirty="0">
                <a:latin typeface="Times New Roman"/>
                <a:cs typeface="Times New Roman"/>
              </a:rPr>
              <a:t> </a:t>
            </a:r>
            <a:r>
              <a:rPr sz="1400" dirty="0">
                <a:latin typeface="Arial"/>
                <a:cs typeface="Arial"/>
              </a:rPr>
              <a:t>to</a:t>
            </a:r>
            <a:r>
              <a:rPr sz="1400" spc="20" dirty="0">
                <a:latin typeface="Times New Roman"/>
                <a:cs typeface="Times New Roman"/>
              </a:rPr>
              <a:t> </a:t>
            </a:r>
            <a:r>
              <a:rPr sz="1400" spc="-10" dirty="0">
                <a:latin typeface="Arial"/>
                <a:cs typeface="Arial"/>
              </a:rPr>
              <a:t>m</a:t>
            </a:r>
            <a:r>
              <a:rPr sz="1400" spc="-5" dirty="0">
                <a:latin typeface="Arial"/>
                <a:cs typeface="Arial"/>
              </a:rPr>
              <a:t>odel</a:t>
            </a:r>
            <a:r>
              <a:rPr sz="1400" spc="-5" dirty="0">
                <a:latin typeface="Times New Roman"/>
                <a:cs typeface="Times New Roman"/>
              </a:rPr>
              <a:t> </a:t>
            </a:r>
            <a:r>
              <a:rPr sz="1400" i="1" spc="-5" dirty="0">
                <a:latin typeface="Arial"/>
                <a:cs typeface="Arial"/>
              </a:rPr>
              <a:t>update</a:t>
            </a:r>
            <a:r>
              <a:rPr sz="1400" i="1" dirty="0">
                <a:latin typeface="Arial"/>
                <a:cs typeface="Arial"/>
              </a:rPr>
              <a:t>s</a:t>
            </a:r>
            <a:r>
              <a:rPr sz="1400" i="1" spc="5" dirty="0">
                <a:latin typeface="Times New Roman"/>
                <a:cs typeface="Times New Roman"/>
              </a:rPr>
              <a:t> </a:t>
            </a:r>
            <a:r>
              <a:rPr sz="1400" dirty="0">
                <a:latin typeface="Arial"/>
                <a:cs typeface="Arial"/>
              </a:rPr>
              <a:t>(oft</a:t>
            </a:r>
            <a:r>
              <a:rPr sz="1400" spc="-5" dirty="0">
                <a:latin typeface="Arial"/>
                <a:cs typeface="Arial"/>
              </a:rPr>
              <a:t>e</a:t>
            </a:r>
            <a:r>
              <a:rPr sz="1400" dirty="0">
                <a:latin typeface="Arial"/>
                <a:cs typeface="Arial"/>
              </a:rPr>
              <a:t>n</a:t>
            </a:r>
            <a:r>
              <a:rPr sz="1400" spc="-5" dirty="0">
                <a:latin typeface="Times New Roman"/>
                <a:cs typeface="Times New Roman"/>
              </a:rPr>
              <a:t> </a:t>
            </a:r>
            <a:r>
              <a:rPr sz="1400" spc="-5" dirty="0">
                <a:latin typeface="Arial"/>
                <a:cs typeface="Arial"/>
              </a:rPr>
              <a:t>i</a:t>
            </a:r>
            <a:r>
              <a:rPr sz="1400" spc="-10" dirty="0">
                <a:latin typeface="Arial"/>
                <a:cs typeface="Arial"/>
              </a:rPr>
              <a:t>m</a:t>
            </a:r>
            <a:r>
              <a:rPr sz="1400" spc="-5" dirty="0">
                <a:latin typeface="Arial"/>
                <a:cs typeface="Arial"/>
              </a:rPr>
              <a:t>ple</a:t>
            </a:r>
            <a:r>
              <a:rPr sz="1400" spc="-10" dirty="0">
                <a:latin typeface="Arial"/>
                <a:cs typeface="Arial"/>
              </a:rPr>
              <a:t>m</a:t>
            </a:r>
            <a:r>
              <a:rPr sz="1400" spc="-5" dirty="0">
                <a:latin typeface="Arial"/>
                <a:cs typeface="Arial"/>
              </a:rPr>
              <a:t>en</a:t>
            </a:r>
            <a:r>
              <a:rPr sz="1400" dirty="0">
                <a:latin typeface="Arial"/>
                <a:cs typeface="Arial"/>
              </a:rPr>
              <a:t>t</a:t>
            </a:r>
            <a:r>
              <a:rPr sz="1400" spc="-5" dirty="0">
                <a:latin typeface="Arial"/>
                <a:cs typeface="Arial"/>
              </a:rPr>
              <a:t>e</a:t>
            </a:r>
            <a:r>
              <a:rPr sz="1400" dirty="0">
                <a:latin typeface="Arial"/>
                <a:cs typeface="Arial"/>
              </a:rPr>
              <a:t>d</a:t>
            </a:r>
            <a:r>
              <a:rPr sz="1400" spc="-110" dirty="0">
                <a:latin typeface="Times New Roman"/>
                <a:cs typeface="Times New Roman"/>
              </a:rPr>
              <a:t> </a:t>
            </a:r>
            <a:r>
              <a:rPr sz="1400" spc="-5" dirty="0">
                <a:latin typeface="Arial"/>
                <a:cs typeface="Arial"/>
              </a:rPr>
              <a:t>as</a:t>
            </a:r>
            <a:r>
              <a:rPr sz="1400" spc="-5" dirty="0">
                <a:latin typeface="Times New Roman"/>
                <a:cs typeface="Times New Roman"/>
              </a:rPr>
              <a:t> </a:t>
            </a:r>
            <a:r>
              <a:rPr sz="1400" spc="-5" dirty="0">
                <a:latin typeface="Arial"/>
                <a:cs typeface="Arial"/>
              </a:rPr>
              <a:t>publi</a:t>
            </a:r>
            <a:r>
              <a:rPr sz="1400" dirty="0">
                <a:latin typeface="Arial"/>
                <a:cs typeface="Arial"/>
              </a:rPr>
              <a:t>s</a:t>
            </a:r>
            <a:r>
              <a:rPr sz="1400" spc="-5" dirty="0">
                <a:latin typeface="Arial"/>
                <a:cs typeface="Arial"/>
              </a:rPr>
              <a:t>h</a:t>
            </a:r>
            <a:r>
              <a:rPr sz="1400" dirty="0">
                <a:latin typeface="Arial"/>
                <a:cs typeface="Arial"/>
              </a:rPr>
              <a:t>/</a:t>
            </a:r>
            <a:r>
              <a:rPr sz="1400" spc="-10" dirty="0">
                <a:latin typeface="Arial"/>
                <a:cs typeface="Arial"/>
              </a:rPr>
              <a:t>s</a:t>
            </a:r>
            <a:r>
              <a:rPr sz="1400" spc="-5" dirty="0">
                <a:latin typeface="Arial"/>
                <a:cs typeface="Arial"/>
              </a:rPr>
              <a:t>ub</a:t>
            </a:r>
            <a:r>
              <a:rPr sz="1400" spc="-10" dirty="0">
                <a:latin typeface="Arial"/>
                <a:cs typeface="Arial"/>
              </a:rPr>
              <a:t>sc</a:t>
            </a:r>
            <a:r>
              <a:rPr sz="1400" dirty="0">
                <a:latin typeface="Arial"/>
                <a:cs typeface="Arial"/>
              </a:rPr>
              <a:t>ri</a:t>
            </a:r>
            <a:r>
              <a:rPr sz="1400" spc="-15" dirty="0">
                <a:latin typeface="Arial"/>
                <a:cs typeface="Arial"/>
              </a:rPr>
              <a:t>b</a:t>
            </a:r>
            <a:r>
              <a:rPr sz="1400" spc="-5" dirty="0">
                <a:latin typeface="Arial"/>
                <a:cs typeface="Arial"/>
              </a:rPr>
              <a:t>e)</a:t>
            </a:r>
            <a:endParaRPr sz="1400">
              <a:latin typeface="Arial"/>
              <a:cs typeface="Arial"/>
            </a:endParaRPr>
          </a:p>
          <a:p>
            <a:pPr marL="698500" lvl="1" indent="-228600">
              <a:spcBef>
                <a:spcPts val="300"/>
              </a:spcBef>
              <a:buClr>
                <a:srgbClr val="00007C"/>
              </a:buClr>
              <a:buSzPct val="64285"/>
              <a:buFont typeface="Wingdings"/>
              <a:buChar char=""/>
              <a:tabLst>
                <a:tab pos="699135" algn="l"/>
              </a:tabLst>
            </a:pPr>
            <a:r>
              <a:rPr sz="1400" dirty="0">
                <a:latin typeface="Arial"/>
                <a:cs typeface="Arial"/>
              </a:rPr>
              <a:t>Sele</a:t>
            </a:r>
            <a:r>
              <a:rPr sz="1400" spc="-10" dirty="0">
                <a:latin typeface="Arial"/>
                <a:cs typeface="Arial"/>
              </a:rPr>
              <a:t>ct</a:t>
            </a:r>
            <a:r>
              <a:rPr sz="1400" dirty="0">
                <a:latin typeface="Arial"/>
                <a:cs typeface="Arial"/>
              </a:rPr>
              <a:t>s</a:t>
            </a:r>
            <a:r>
              <a:rPr sz="1400" spc="-10" dirty="0">
                <a:latin typeface="Times New Roman"/>
                <a:cs typeface="Times New Roman"/>
              </a:rPr>
              <a:t> </a:t>
            </a:r>
            <a:r>
              <a:rPr sz="1400" spc="-20" dirty="0">
                <a:latin typeface="Arial"/>
                <a:cs typeface="Arial"/>
              </a:rPr>
              <a:t>v</a:t>
            </a:r>
            <a:r>
              <a:rPr sz="1400" spc="-5" dirty="0">
                <a:latin typeface="Arial"/>
                <a:cs typeface="Arial"/>
              </a:rPr>
              <a:t>ie</a:t>
            </a:r>
            <a:r>
              <a:rPr sz="1400" dirty="0">
                <a:latin typeface="Arial"/>
                <a:cs typeface="Arial"/>
              </a:rPr>
              <a:t>w</a:t>
            </a:r>
            <a:r>
              <a:rPr sz="1400" spc="50" dirty="0">
                <a:latin typeface="Times New Roman"/>
                <a:cs typeface="Times New Roman"/>
              </a:rPr>
              <a:t> </a:t>
            </a:r>
            <a:r>
              <a:rPr sz="1400" dirty="0">
                <a:latin typeface="Arial"/>
                <a:cs typeface="Arial"/>
              </a:rPr>
              <a:t>f</a:t>
            </a:r>
            <a:r>
              <a:rPr sz="1400" spc="-5" dirty="0">
                <a:latin typeface="Arial"/>
                <a:cs typeface="Arial"/>
              </a:rPr>
              <a:t>o</a:t>
            </a:r>
            <a:r>
              <a:rPr sz="1400" dirty="0">
                <a:latin typeface="Arial"/>
                <a:cs typeface="Arial"/>
              </a:rPr>
              <a:t>r</a:t>
            </a:r>
            <a:r>
              <a:rPr sz="1400" dirty="0">
                <a:latin typeface="Times New Roman"/>
                <a:cs typeface="Times New Roman"/>
              </a:rPr>
              <a:t> </a:t>
            </a:r>
            <a:r>
              <a:rPr sz="1400" dirty="0">
                <a:latin typeface="Arial"/>
                <a:cs typeface="Arial"/>
              </a:rPr>
              <a:t>res</a:t>
            </a:r>
            <a:r>
              <a:rPr sz="1400" spc="-5" dirty="0">
                <a:latin typeface="Arial"/>
                <a:cs typeface="Arial"/>
              </a:rPr>
              <a:t>pon</a:t>
            </a:r>
            <a:r>
              <a:rPr sz="1400" spc="-10" dirty="0">
                <a:latin typeface="Arial"/>
                <a:cs typeface="Arial"/>
              </a:rPr>
              <a:t>s</a:t>
            </a:r>
            <a:r>
              <a:rPr sz="1400" dirty="0">
                <a:latin typeface="Arial"/>
                <a:cs typeface="Arial"/>
              </a:rPr>
              <a:t>e</a:t>
            </a:r>
            <a:endParaRPr sz="1400">
              <a:latin typeface="Arial"/>
              <a:cs typeface="Arial"/>
            </a:endParaRPr>
          </a:p>
        </p:txBody>
      </p:sp>
      <p:sp>
        <p:nvSpPr>
          <p:cNvPr id="14" name="object 14"/>
          <p:cNvSpPr txBox="1"/>
          <p:nvPr/>
        </p:nvSpPr>
        <p:spPr>
          <a:xfrm>
            <a:off x="7644384" y="2840218"/>
            <a:ext cx="1217295" cy="161583"/>
          </a:xfrm>
          <a:prstGeom prst="rect">
            <a:avLst/>
          </a:prstGeom>
          <a:ln w="4056">
            <a:solidFill>
              <a:srgbClr val="000000"/>
            </a:solidFill>
          </a:ln>
        </p:spPr>
        <p:txBody>
          <a:bodyPr vert="horz" wrap="square" lIns="0" tIns="0" rIns="0" bIns="0" rtlCol="0">
            <a:spAutoFit/>
          </a:bodyPr>
          <a:lstStyle/>
          <a:p>
            <a:pPr marL="635" algn="ctr"/>
            <a:r>
              <a:rPr sz="1050" b="1" spc="15" dirty="0">
                <a:latin typeface="Arial"/>
                <a:cs typeface="Arial"/>
              </a:rPr>
              <a:t>M</a:t>
            </a:r>
            <a:r>
              <a:rPr sz="1050" b="1" dirty="0">
                <a:latin typeface="Arial"/>
                <a:cs typeface="Arial"/>
              </a:rPr>
              <a:t>od</a:t>
            </a:r>
            <a:r>
              <a:rPr sz="1050" b="1" spc="-5" dirty="0">
                <a:latin typeface="Arial"/>
                <a:cs typeface="Arial"/>
              </a:rPr>
              <a:t>el</a:t>
            </a:r>
            <a:endParaRPr sz="1050">
              <a:latin typeface="Arial"/>
              <a:cs typeface="Arial"/>
            </a:endParaRPr>
          </a:p>
        </p:txBody>
      </p:sp>
      <p:sp>
        <p:nvSpPr>
          <p:cNvPr id="15" name="object 15"/>
          <p:cNvSpPr/>
          <p:nvPr/>
        </p:nvSpPr>
        <p:spPr>
          <a:xfrm>
            <a:off x="8633215" y="2915931"/>
            <a:ext cx="152400" cy="151765"/>
          </a:xfrm>
          <a:custGeom>
            <a:avLst/>
            <a:gdLst/>
            <a:ahLst/>
            <a:cxnLst/>
            <a:rect l="l" t="t" r="r" b="b"/>
            <a:pathLst>
              <a:path w="152400" h="151764">
                <a:moveTo>
                  <a:pt x="0" y="151637"/>
                </a:moveTo>
                <a:lnTo>
                  <a:pt x="152125" y="151637"/>
                </a:lnTo>
                <a:lnTo>
                  <a:pt x="152125" y="0"/>
                </a:lnTo>
                <a:lnTo>
                  <a:pt x="0" y="0"/>
                </a:lnTo>
                <a:lnTo>
                  <a:pt x="0" y="30327"/>
                </a:lnTo>
                <a:lnTo>
                  <a:pt x="30479" y="30327"/>
                </a:lnTo>
                <a:lnTo>
                  <a:pt x="30479" y="60563"/>
                </a:lnTo>
                <a:lnTo>
                  <a:pt x="0" y="60563"/>
                </a:lnTo>
                <a:lnTo>
                  <a:pt x="0" y="90799"/>
                </a:lnTo>
                <a:lnTo>
                  <a:pt x="30479" y="90799"/>
                </a:lnTo>
                <a:lnTo>
                  <a:pt x="30479" y="121279"/>
                </a:lnTo>
                <a:lnTo>
                  <a:pt x="0" y="121279"/>
                </a:lnTo>
                <a:lnTo>
                  <a:pt x="0" y="151637"/>
                </a:lnTo>
                <a:close/>
              </a:path>
            </a:pathLst>
          </a:custGeom>
          <a:ln w="4045">
            <a:solidFill>
              <a:srgbClr val="000000"/>
            </a:solidFill>
          </a:ln>
        </p:spPr>
        <p:txBody>
          <a:bodyPr wrap="square" lIns="0" tIns="0" rIns="0" bIns="0" rtlCol="0"/>
          <a:lstStyle/>
          <a:p>
            <a:endParaRPr/>
          </a:p>
        </p:txBody>
      </p:sp>
      <p:sp>
        <p:nvSpPr>
          <p:cNvPr id="16" name="object 16"/>
          <p:cNvSpPr/>
          <p:nvPr/>
        </p:nvSpPr>
        <p:spPr>
          <a:xfrm>
            <a:off x="8602736" y="3006765"/>
            <a:ext cx="60960" cy="30480"/>
          </a:xfrm>
          <a:custGeom>
            <a:avLst/>
            <a:gdLst/>
            <a:ahLst/>
            <a:cxnLst/>
            <a:rect l="l" t="t" r="r" b="b"/>
            <a:pathLst>
              <a:path w="60959" h="30480">
                <a:moveTo>
                  <a:pt x="0" y="30444"/>
                </a:moveTo>
                <a:lnTo>
                  <a:pt x="60852" y="30444"/>
                </a:lnTo>
                <a:lnTo>
                  <a:pt x="60852" y="0"/>
                </a:lnTo>
                <a:lnTo>
                  <a:pt x="0" y="0"/>
                </a:lnTo>
                <a:lnTo>
                  <a:pt x="0" y="30444"/>
                </a:lnTo>
                <a:close/>
              </a:path>
            </a:pathLst>
          </a:custGeom>
          <a:ln w="4040">
            <a:solidFill>
              <a:srgbClr val="000000"/>
            </a:solidFill>
          </a:ln>
        </p:spPr>
        <p:txBody>
          <a:bodyPr wrap="square" lIns="0" tIns="0" rIns="0" bIns="0" rtlCol="0"/>
          <a:lstStyle/>
          <a:p>
            <a:endParaRPr/>
          </a:p>
        </p:txBody>
      </p:sp>
      <p:sp>
        <p:nvSpPr>
          <p:cNvPr id="17" name="object 17"/>
          <p:cNvSpPr/>
          <p:nvPr/>
        </p:nvSpPr>
        <p:spPr>
          <a:xfrm>
            <a:off x="8602736" y="2946216"/>
            <a:ext cx="60960" cy="30480"/>
          </a:xfrm>
          <a:custGeom>
            <a:avLst/>
            <a:gdLst/>
            <a:ahLst/>
            <a:cxnLst/>
            <a:rect l="l" t="t" r="r" b="b"/>
            <a:pathLst>
              <a:path w="60959" h="30480">
                <a:moveTo>
                  <a:pt x="0" y="30277"/>
                </a:moveTo>
                <a:lnTo>
                  <a:pt x="60852" y="30277"/>
                </a:lnTo>
                <a:lnTo>
                  <a:pt x="60852" y="0"/>
                </a:lnTo>
                <a:lnTo>
                  <a:pt x="0" y="0"/>
                </a:lnTo>
                <a:lnTo>
                  <a:pt x="0" y="30277"/>
                </a:lnTo>
                <a:close/>
              </a:path>
            </a:pathLst>
          </a:custGeom>
          <a:ln w="4040">
            <a:solidFill>
              <a:srgbClr val="000000"/>
            </a:solidFill>
          </a:ln>
        </p:spPr>
        <p:txBody>
          <a:bodyPr wrap="square" lIns="0" tIns="0" rIns="0" bIns="0" rtlCol="0"/>
          <a:lstStyle/>
          <a:p>
            <a:endParaRPr/>
          </a:p>
        </p:txBody>
      </p:sp>
      <p:sp>
        <p:nvSpPr>
          <p:cNvPr id="18" name="object 18"/>
          <p:cNvSpPr/>
          <p:nvPr/>
        </p:nvSpPr>
        <p:spPr>
          <a:xfrm>
            <a:off x="6472427" y="2991612"/>
            <a:ext cx="1172210" cy="728980"/>
          </a:xfrm>
          <a:custGeom>
            <a:avLst/>
            <a:gdLst/>
            <a:ahLst/>
            <a:cxnLst/>
            <a:rect l="l" t="t" r="r" b="b"/>
            <a:pathLst>
              <a:path w="1172210" h="728979">
                <a:moveTo>
                  <a:pt x="1171955" y="0"/>
                </a:moveTo>
                <a:lnTo>
                  <a:pt x="0" y="728990"/>
                </a:lnTo>
              </a:path>
            </a:pathLst>
          </a:custGeom>
          <a:ln w="4042">
            <a:solidFill>
              <a:srgbClr val="000000"/>
            </a:solidFill>
          </a:ln>
        </p:spPr>
        <p:txBody>
          <a:bodyPr wrap="square" lIns="0" tIns="0" rIns="0" bIns="0" rtlCol="0"/>
          <a:lstStyle/>
          <a:p>
            <a:endParaRPr/>
          </a:p>
        </p:txBody>
      </p:sp>
      <p:sp>
        <p:nvSpPr>
          <p:cNvPr id="19" name="object 19"/>
          <p:cNvSpPr/>
          <p:nvPr/>
        </p:nvSpPr>
        <p:spPr>
          <a:xfrm>
            <a:off x="6372729" y="3694319"/>
            <a:ext cx="109221" cy="108700"/>
          </a:xfrm>
          <a:prstGeom prst="rect">
            <a:avLst/>
          </a:prstGeom>
          <a:blipFill>
            <a:blip r:embed="rId5" cstate="print"/>
            <a:stretch>
              <a:fillRect/>
            </a:stretch>
          </a:blipFill>
        </p:spPr>
        <p:txBody>
          <a:bodyPr wrap="square" lIns="0" tIns="0" rIns="0" bIns="0" rtlCol="0"/>
          <a:lstStyle/>
          <a:p>
            <a:endParaRPr/>
          </a:p>
        </p:txBody>
      </p:sp>
      <p:sp>
        <p:nvSpPr>
          <p:cNvPr id="20" name="object 20"/>
          <p:cNvSpPr/>
          <p:nvPr/>
        </p:nvSpPr>
        <p:spPr>
          <a:xfrm>
            <a:off x="8861419" y="3143006"/>
            <a:ext cx="868680" cy="576580"/>
          </a:xfrm>
          <a:custGeom>
            <a:avLst/>
            <a:gdLst/>
            <a:ahLst/>
            <a:cxnLst/>
            <a:rect l="l" t="t" r="r" b="b"/>
            <a:pathLst>
              <a:path w="868679" h="576579">
                <a:moveTo>
                  <a:pt x="0" y="0"/>
                </a:moveTo>
                <a:lnTo>
                  <a:pt x="868558" y="576193"/>
                </a:lnTo>
              </a:path>
            </a:pathLst>
          </a:custGeom>
          <a:ln w="4042">
            <a:solidFill>
              <a:srgbClr val="000000"/>
            </a:solidFill>
          </a:ln>
        </p:spPr>
        <p:txBody>
          <a:bodyPr wrap="square" lIns="0" tIns="0" rIns="0" bIns="0" rtlCol="0"/>
          <a:lstStyle/>
          <a:p>
            <a:endParaRPr/>
          </a:p>
        </p:txBody>
      </p:sp>
      <p:sp>
        <p:nvSpPr>
          <p:cNvPr id="21" name="object 21"/>
          <p:cNvSpPr/>
          <p:nvPr/>
        </p:nvSpPr>
        <p:spPr>
          <a:xfrm>
            <a:off x="9719950" y="3694577"/>
            <a:ext cx="108728" cy="108168"/>
          </a:xfrm>
          <a:prstGeom prst="rect">
            <a:avLst/>
          </a:prstGeom>
          <a:blipFill>
            <a:blip r:embed="rId6" cstate="print"/>
            <a:stretch>
              <a:fillRect/>
            </a:stretch>
          </a:blipFill>
        </p:spPr>
        <p:txBody>
          <a:bodyPr wrap="square" lIns="0" tIns="0" rIns="0" bIns="0" rtlCol="0"/>
          <a:lstStyle/>
          <a:p>
            <a:endParaRPr/>
          </a:p>
        </p:txBody>
      </p:sp>
      <p:sp>
        <p:nvSpPr>
          <p:cNvPr id="22" name="object 22"/>
          <p:cNvSpPr/>
          <p:nvPr/>
        </p:nvSpPr>
        <p:spPr>
          <a:xfrm>
            <a:off x="6123067" y="4354198"/>
            <a:ext cx="1217295" cy="605790"/>
          </a:xfrm>
          <a:custGeom>
            <a:avLst/>
            <a:gdLst/>
            <a:ahLst/>
            <a:cxnLst/>
            <a:rect l="l" t="t" r="r" b="b"/>
            <a:pathLst>
              <a:path w="1217295" h="605789">
                <a:moveTo>
                  <a:pt x="0" y="605789"/>
                </a:moveTo>
                <a:lnTo>
                  <a:pt x="1217294" y="605789"/>
                </a:lnTo>
                <a:lnTo>
                  <a:pt x="1217294" y="0"/>
                </a:lnTo>
                <a:lnTo>
                  <a:pt x="0" y="0"/>
                </a:lnTo>
                <a:lnTo>
                  <a:pt x="0" y="605789"/>
                </a:lnTo>
                <a:close/>
              </a:path>
            </a:pathLst>
          </a:custGeom>
          <a:ln w="4056">
            <a:solidFill>
              <a:srgbClr val="000000"/>
            </a:solidFill>
          </a:ln>
        </p:spPr>
        <p:txBody>
          <a:bodyPr wrap="square" lIns="0" tIns="0" rIns="0" bIns="0" rtlCol="0"/>
          <a:lstStyle/>
          <a:p>
            <a:endParaRPr/>
          </a:p>
        </p:txBody>
      </p:sp>
      <p:sp>
        <p:nvSpPr>
          <p:cNvPr id="23" name="object 23"/>
          <p:cNvSpPr txBox="1"/>
          <p:nvPr/>
        </p:nvSpPr>
        <p:spPr>
          <a:xfrm>
            <a:off x="6565523" y="4581689"/>
            <a:ext cx="330835" cy="160020"/>
          </a:xfrm>
          <a:prstGeom prst="rect">
            <a:avLst/>
          </a:prstGeom>
        </p:spPr>
        <p:txBody>
          <a:bodyPr vert="horz" wrap="square" lIns="0" tIns="0" rIns="0" bIns="0" rtlCol="0">
            <a:spAutoFit/>
          </a:bodyPr>
          <a:lstStyle/>
          <a:p>
            <a:pPr marL="12700"/>
            <a:r>
              <a:rPr sz="1050" b="1" dirty="0">
                <a:latin typeface="Arial"/>
                <a:cs typeface="Arial"/>
              </a:rPr>
              <a:t>V</a:t>
            </a:r>
            <a:r>
              <a:rPr sz="1050" b="1" spc="-10" dirty="0">
                <a:latin typeface="Arial"/>
                <a:cs typeface="Arial"/>
              </a:rPr>
              <a:t>i</a:t>
            </a:r>
            <a:r>
              <a:rPr sz="1050" b="1" spc="-5" dirty="0">
                <a:latin typeface="Arial"/>
                <a:cs typeface="Arial"/>
              </a:rPr>
              <a:t>ew</a:t>
            </a:r>
            <a:endParaRPr sz="1050">
              <a:latin typeface="Arial"/>
              <a:cs typeface="Arial"/>
            </a:endParaRPr>
          </a:p>
        </p:txBody>
      </p:sp>
      <p:sp>
        <p:nvSpPr>
          <p:cNvPr id="24" name="object 24"/>
          <p:cNvSpPr/>
          <p:nvPr/>
        </p:nvSpPr>
        <p:spPr>
          <a:xfrm>
            <a:off x="7111989" y="4429887"/>
            <a:ext cx="152400" cy="151765"/>
          </a:xfrm>
          <a:custGeom>
            <a:avLst/>
            <a:gdLst/>
            <a:ahLst/>
            <a:cxnLst/>
            <a:rect l="l" t="t" r="r" b="b"/>
            <a:pathLst>
              <a:path w="152400" h="151764">
                <a:moveTo>
                  <a:pt x="0" y="151388"/>
                </a:moveTo>
                <a:lnTo>
                  <a:pt x="152034" y="151388"/>
                </a:lnTo>
                <a:lnTo>
                  <a:pt x="152034" y="0"/>
                </a:lnTo>
                <a:lnTo>
                  <a:pt x="0" y="0"/>
                </a:lnTo>
                <a:lnTo>
                  <a:pt x="0" y="30230"/>
                </a:lnTo>
                <a:lnTo>
                  <a:pt x="30358" y="30230"/>
                </a:lnTo>
                <a:lnTo>
                  <a:pt x="30358" y="60447"/>
                </a:lnTo>
                <a:lnTo>
                  <a:pt x="0" y="60447"/>
                </a:lnTo>
                <a:lnTo>
                  <a:pt x="0" y="90809"/>
                </a:lnTo>
                <a:lnTo>
                  <a:pt x="30358" y="90809"/>
                </a:lnTo>
                <a:lnTo>
                  <a:pt x="30358" y="121026"/>
                </a:lnTo>
                <a:lnTo>
                  <a:pt x="0" y="121026"/>
                </a:lnTo>
                <a:lnTo>
                  <a:pt x="0" y="151388"/>
                </a:lnTo>
                <a:close/>
              </a:path>
            </a:pathLst>
          </a:custGeom>
          <a:ln w="4045">
            <a:solidFill>
              <a:srgbClr val="000000"/>
            </a:solidFill>
          </a:ln>
        </p:spPr>
        <p:txBody>
          <a:bodyPr wrap="square" lIns="0" tIns="0" rIns="0" bIns="0" rtlCol="0"/>
          <a:lstStyle/>
          <a:p>
            <a:endParaRPr/>
          </a:p>
        </p:txBody>
      </p:sp>
      <p:sp>
        <p:nvSpPr>
          <p:cNvPr id="25" name="object 25"/>
          <p:cNvSpPr/>
          <p:nvPr/>
        </p:nvSpPr>
        <p:spPr>
          <a:xfrm>
            <a:off x="7081509" y="4520648"/>
            <a:ext cx="60960" cy="30480"/>
          </a:xfrm>
          <a:custGeom>
            <a:avLst/>
            <a:gdLst/>
            <a:ahLst/>
            <a:cxnLst/>
            <a:rect l="l" t="t" r="r" b="b"/>
            <a:pathLst>
              <a:path w="60960" h="30479">
                <a:moveTo>
                  <a:pt x="0" y="30265"/>
                </a:moveTo>
                <a:lnTo>
                  <a:pt x="60852" y="30265"/>
                </a:lnTo>
                <a:lnTo>
                  <a:pt x="60852" y="0"/>
                </a:lnTo>
                <a:lnTo>
                  <a:pt x="0" y="0"/>
                </a:lnTo>
                <a:lnTo>
                  <a:pt x="0" y="30265"/>
                </a:lnTo>
                <a:close/>
              </a:path>
            </a:pathLst>
          </a:custGeom>
          <a:ln w="4040">
            <a:solidFill>
              <a:srgbClr val="000000"/>
            </a:solidFill>
          </a:ln>
        </p:spPr>
        <p:txBody>
          <a:bodyPr wrap="square" lIns="0" tIns="0" rIns="0" bIns="0" rtlCol="0"/>
          <a:lstStyle/>
          <a:p>
            <a:endParaRPr/>
          </a:p>
        </p:txBody>
      </p:sp>
      <p:sp>
        <p:nvSpPr>
          <p:cNvPr id="26" name="object 26"/>
          <p:cNvSpPr/>
          <p:nvPr/>
        </p:nvSpPr>
        <p:spPr>
          <a:xfrm>
            <a:off x="7081509" y="4460069"/>
            <a:ext cx="60960" cy="30480"/>
          </a:xfrm>
          <a:custGeom>
            <a:avLst/>
            <a:gdLst/>
            <a:ahLst/>
            <a:cxnLst/>
            <a:rect l="l" t="t" r="r" b="b"/>
            <a:pathLst>
              <a:path w="60960" h="30479">
                <a:moveTo>
                  <a:pt x="0" y="30265"/>
                </a:moveTo>
                <a:lnTo>
                  <a:pt x="60852" y="30265"/>
                </a:lnTo>
                <a:lnTo>
                  <a:pt x="60852" y="0"/>
                </a:lnTo>
                <a:lnTo>
                  <a:pt x="0" y="0"/>
                </a:lnTo>
                <a:lnTo>
                  <a:pt x="0" y="30265"/>
                </a:lnTo>
                <a:close/>
              </a:path>
            </a:pathLst>
          </a:custGeom>
          <a:ln w="4040">
            <a:solidFill>
              <a:srgbClr val="000000"/>
            </a:solidFill>
          </a:ln>
        </p:spPr>
        <p:txBody>
          <a:bodyPr wrap="square" lIns="0" tIns="0" rIns="0" bIns="0" rtlCol="0"/>
          <a:lstStyle/>
          <a:p>
            <a:endParaRPr/>
          </a:p>
        </p:txBody>
      </p:sp>
      <p:sp>
        <p:nvSpPr>
          <p:cNvPr id="27" name="object 27"/>
          <p:cNvSpPr/>
          <p:nvPr/>
        </p:nvSpPr>
        <p:spPr>
          <a:xfrm>
            <a:off x="10154533" y="4429887"/>
            <a:ext cx="152400" cy="151765"/>
          </a:xfrm>
          <a:custGeom>
            <a:avLst/>
            <a:gdLst/>
            <a:ahLst/>
            <a:cxnLst/>
            <a:rect l="l" t="t" r="r" b="b"/>
            <a:pathLst>
              <a:path w="152400" h="151764">
                <a:moveTo>
                  <a:pt x="0" y="151388"/>
                </a:moveTo>
                <a:lnTo>
                  <a:pt x="152156" y="151388"/>
                </a:lnTo>
                <a:lnTo>
                  <a:pt x="152156" y="0"/>
                </a:lnTo>
                <a:lnTo>
                  <a:pt x="0" y="0"/>
                </a:lnTo>
                <a:lnTo>
                  <a:pt x="0" y="30230"/>
                </a:lnTo>
                <a:lnTo>
                  <a:pt x="30479" y="30230"/>
                </a:lnTo>
                <a:lnTo>
                  <a:pt x="30479" y="60447"/>
                </a:lnTo>
                <a:lnTo>
                  <a:pt x="0" y="60447"/>
                </a:lnTo>
                <a:lnTo>
                  <a:pt x="0" y="90809"/>
                </a:lnTo>
                <a:lnTo>
                  <a:pt x="30479" y="90809"/>
                </a:lnTo>
                <a:lnTo>
                  <a:pt x="30479" y="121026"/>
                </a:lnTo>
                <a:lnTo>
                  <a:pt x="0" y="121026"/>
                </a:lnTo>
                <a:lnTo>
                  <a:pt x="0" y="151388"/>
                </a:lnTo>
                <a:close/>
              </a:path>
            </a:pathLst>
          </a:custGeom>
          <a:ln w="4045">
            <a:solidFill>
              <a:srgbClr val="000000"/>
            </a:solidFill>
          </a:ln>
        </p:spPr>
        <p:txBody>
          <a:bodyPr wrap="square" lIns="0" tIns="0" rIns="0" bIns="0" rtlCol="0"/>
          <a:lstStyle/>
          <a:p>
            <a:endParaRPr/>
          </a:p>
        </p:txBody>
      </p:sp>
      <p:sp>
        <p:nvSpPr>
          <p:cNvPr id="28" name="object 28"/>
          <p:cNvSpPr/>
          <p:nvPr/>
        </p:nvSpPr>
        <p:spPr>
          <a:xfrm>
            <a:off x="10124053" y="4520648"/>
            <a:ext cx="60960" cy="30480"/>
          </a:xfrm>
          <a:custGeom>
            <a:avLst/>
            <a:gdLst/>
            <a:ahLst/>
            <a:cxnLst/>
            <a:rect l="l" t="t" r="r" b="b"/>
            <a:pathLst>
              <a:path w="60959" h="30479">
                <a:moveTo>
                  <a:pt x="0" y="30265"/>
                </a:moveTo>
                <a:lnTo>
                  <a:pt x="60852" y="30265"/>
                </a:lnTo>
                <a:lnTo>
                  <a:pt x="60852" y="0"/>
                </a:lnTo>
                <a:lnTo>
                  <a:pt x="0" y="0"/>
                </a:lnTo>
                <a:lnTo>
                  <a:pt x="0" y="30265"/>
                </a:lnTo>
                <a:close/>
              </a:path>
            </a:pathLst>
          </a:custGeom>
          <a:ln w="4040">
            <a:solidFill>
              <a:srgbClr val="000000"/>
            </a:solidFill>
          </a:ln>
        </p:spPr>
        <p:txBody>
          <a:bodyPr wrap="square" lIns="0" tIns="0" rIns="0" bIns="0" rtlCol="0"/>
          <a:lstStyle/>
          <a:p>
            <a:endParaRPr/>
          </a:p>
        </p:txBody>
      </p:sp>
      <p:sp>
        <p:nvSpPr>
          <p:cNvPr id="29" name="object 29"/>
          <p:cNvSpPr/>
          <p:nvPr/>
        </p:nvSpPr>
        <p:spPr>
          <a:xfrm>
            <a:off x="10124053" y="4460069"/>
            <a:ext cx="60960" cy="30480"/>
          </a:xfrm>
          <a:custGeom>
            <a:avLst/>
            <a:gdLst/>
            <a:ahLst/>
            <a:cxnLst/>
            <a:rect l="l" t="t" r="r" b="b"/>
            <a:pathLst>
              <a:path w="60959" h="30479">
                <a:moveTo>
                  <a:pt x="0" y="30265"/>
                </a:moveTo>
                <a:lnTo>
                  <a:pt x="60852" y="30265"/>
                </a:lnTo>
                <a:lnTo>
                  <a:pt x="60852" y="0"/>
                </a:lnTo>
                <a:lnTo>
                  <a:pt x="0" y="0"/>
                </a:lnTo>
                <a:lnTo>
                  <a:pt x="0" y="30265"/>
                </a:lnTo>
                <a:close/>
              </a:path>
            </a:pathLst>
          </a:custGeom>
          <a:ln w="4040">
            <a:solidFill>
              <a:srgbClr val="000000"/>
            </a:solidFill>
          </a:ln>
        </p:spPr>
        <p:txBody>
          <a:bodyPr wrap="square" lIns="0" tIns="0" rIns="0" bIns="0" rtlCol="0"/>
          <a:lstStyle/>
          <a:p>
            <a:endParaRPr/>
          </a:p>
        </p:txBody>
      </p:sp>
      <p:sp>
        <p:nvSpPr>
          <p:cNvPr id="30" name="object 30"/>
          <p:cNvSpPr/>
          <p:nvPr/>
        </p:nvSpPr>
        <p:spPr>
          <a:xfrm>
            <a:off x="7340102" y="4505574"/>
            <a:ext cx="928369" cy="0"/>
          </a:xfrm>
          <a:custGeom>
            <a:avLst/>
            <a:gdLst/>
            <a:ahLst/>
            <a:cxnLst/>
            <a:rect l="l" t="t" r="r" b="b"/>
            <a:pathLst>
              <a:path w="928370">
                <a:moveTo>
                  <a:pt x="0" y="0"/>
                </a:moveTo>
                <a:lnTo>
                  <a:pt x="927841" y="0"/>
                </a:lnTo>
              </a:path>
            </a:pathLst>
          </a:custGeom>
          <a:ln w="4036">
            <a:solidFill>
              <a:srgbClr val="000000"/>
            </a:solidFill>
          </a:ln>
        </p:spPr>
        <p:txBody>
          <a:bodyPr wrap="square" lIns="0" tIns="0" rIns="0" bIns="0" rtlCol="0"/>
          <a:lstStyle/>
          <a:p>
            <a:endParaRPr/>
          </a:p>
        </p:txBody>
      </p:sp>
      <p:sp>
        <p:nvSpPr>
          <p:cNvPr id="31" name="object 31"/>
          <p:cNvSpPr/>
          <p:nvPr/>
        </p:nvSpPr>
        <p:spPr>
          <a:xfrm>
            <a:off x="8265932" y="4450557"/>
            <a:ext cx="110539" cy="110012"/>
          </a:xfrm>
          <a:prstGeom prst="rect">
            <a:avLst/>
          </a:prstGeom>
          <a:blipFill>
            <a:blip r:embed="rId7" cstate="print"/>
            <a:stretch>
              <a:fillRect/>
            </a:stretch>
          </a:blipFill>
        </p:spPr>
        <p:txBody>
          <a:bodyPr wrap="square" lIns="0" tIns="0" rIns="0" bIns="0" rtlCol="0"/>
          <a:lstStyle/>
          <a:p>
            <a:endParaRPr/>
          </a:p>
        </p:txBody>
      </p:sp>
      <p:sp>
        <p:nvSpPr>
          <p:cNvPr id="32" name="object 32"/>
          <p:cNvSpPr/>
          <p:nvPr/>
        </p:nvSpPr>
        <p:spPr>
          <a:xfrm>
            <a:off x="6427347" y="3841241"/>
            <a:ext cx="0" cy="513080"/>
          </a:xfrm>
          <a:custGeom>
            <a:avLst/>
            <a:gdLst/>
            <a:ahLst/>
            <a:cxnLst/>
            <a:rect l="l" t="t" r="r" b="b"/>
            <a:pathLst>
              <a:path h="513079">
                <a:moveTo>
                  <a:pt x="0" y="512957"/>
                </a:moveTo>
                <a:lnTo>
                  <a:pt x="0" y="0"/>
                </a:lnTo>
              </a:path>
            </a:pathLst>
          </a:custGeom>
          <a:ln w="4056">
            <a:solidFill>
              <a:srgbClr val="000000"/>
            </a:solidFill>
          </a:ln>
        </p:spPr>
        <p:txBody>
          <a:bodyPr wrap="square" lIns="0" tIns="0" rIns="0" bIns="0" rtlCol="0"/>
          <a:lstStyle/>
          <a:p>
            <a:endParaRPr/>
          </a:p>
        </p:txBody>
      </p:sp>
      <p:sp>
        <p:nvSpPr>
          <p:cNvPr id="33" name="object 33"/>
          <p:cNvSpPr txBox="1"/>
          <p:nvPr/>
        </p:nvSpPr>
        <p:spPr>
          <a:xfrm>
            <a:off x="9297675" y="3123894"/>
            <a:ext cx="911860" cy="184666"/>
          </a:xfrm>
          <a:prstGeom prst="rect">
            <a:avLst/>
          </a:prstGeom>
        </p:spPr>
        <p:txBody>
          <a:bodyPr vert="horz" wrap="square" lIns="0" tIns="0" rIns="0" bIns="0" rtlCol="0">
            <a:spAutoFit/>
          </a:bodyPr>
          <a:lstStyle/>
          <a:p>
            <a:pPr marL="12700"/>
            <a:r>
              <a:rPr sz="1200" spc="-10" dirty="0">
                <a:latin typeface="Arial"/>
                <a:cs typeface="Arial"/>
              </a:rPr>
              <a:t>St</a:t>
            </a:r>
            <a:r>
              <a:rPr sz="1200" spc="-5" dirty="0">
                <a:latin typeface="Arial"/>
                <a:cs typeface="Arial"/>
              </a:rPr>
              <a:t>ate</a:t>
            </a:r>
            <a:r>
              <a:rPr sz="1200" spc="-30" dirty="0">
                <a:latin typeface="Times New Roman"/>
                <a:cs typeface="Times New Roman"/>
              </a:rPr>
              <a:t> </a:t>
            </a:r>
            <a:r>
              <a:rPr sz="1200" dirty="0">
                <a:latin typeface="Arial"/>
                <a:cs typeface="Arial"/>
              </a:rPr>
              <a:t>c</a:t>
            </a:r>
            <a:r>
              <a:rPr sz="1200" spc="-10" dirty="0">
                <a:latin typeface="Arial"/>
                <a:cs typeface="Arial"/>
              </a:rPr>
              <a:t>han</a:t>
            </a:r>
            <a:r>
              <a:rPr sz="1200" spc="-20" dirty="0">
                <a:latin typeface="Arial"/>
                <a:cs typeface="Arial"/>
              </a:rPr>
              <a:t>g</a:t>
            </a:r>
            <a:r>
              <a:rPr sz="1200" dirty="0">
                <a:latin typeface="Arial"/>
                <a:cs typeface="Arial"/>
              </a:rPr>
              <a:t>e</a:t>
            </a:r>
            <a:endParaRPr sz="1200">
              <a:latin typeface="Arial"/>
              <a:cs typeface="Arial"/>
            </a:endParaRPr>
          </a:p>
        </p:txBody>
      </p:sp>
      <p:sp>
        <p:nvSpPr>
          <p:cNvPr id="34" name="object 34"/>
          <p:cNvSpPr txBox="1"/>
          <p:nvPr/>
        </p:nvSpPr>
        <p:spPr>
          <a:xfrm>
            <a:off x="7852033" y="4955878"/>
            <a:ext cx="962660" cy="184666"/>
          </a:xfrm>
          <a:prstGeom prst="rect">
            <a:avLst/>
          </a:prstGeom>
        </p:spPr>
        <p:txBody>
          <a:bodyPr vert="horz" wrap="square" lIns="0" tIns="0" rIns="0" bIns="0" rtlCol="0">
            <a:spAutoFit/>
          </a:bodyPr>
          <a:lstStyle/>
          <a:p>
            <a:pPr marL="12700"/>
            <a:r>
              <a:rPr sz="1200" spc="-5" dirty="0">
                <a:latin typeface="Arial"/>
                <a:cs typeface="Arial"/>
              </a:rPr>
              <a:t>U</a:t>
            </a:r>
            <a:r>
              <a:rPr sz="1200" dirty="0">
                <a:latin typeface="Arial"/>
                <a:cs typeface="Arial"/>
              </a:rPr>
              <a:t>ser</a:t>
            </a:r>
            <a:r>
              <a:rPr sz="1200" spc="-40" dirty="0">
                <a:latin typeface="Times New Roman"/>
                <a:cs typeface="Times New Roman"/>
              </a:rPr>
              <a:t> </a:t>
            </a:r>
            <a:r>
              <a:rPr sz="1200" spc="-10" dirty="0">
                <a:latin typeface="Arial"/>
                <a:cs typeface="Arial"/>
              </a:rPr>
              <a:t>g</a:t>
            </a:r>
            <a:r>
              <a:rPr sz="1200" spc="-5" dirty="0">
                <a:latin typeface="Arial"/>
                <a:cs typeface="Arial"/>
              </a:rPr>
              <a:t>es</a:t>
            </a:r>
            <a:r>
              <a:rPr sz="1200" dirty="0">
                <a:latin typeface="Arial"/>
                <a:cs typeface="Arial"/>
              </a:rPr>
              <a:t>t</a:t>
            </a:r>
            <a:r>
              <a:rPr sz="1200" spc="-10" dirty="0">
                <a:latin typeface="Arial"/>
                <a:cs typeface="Arial"/>
              </a:rPr>
              <a:t>u</a:t>
            </a:r>
            <a:r>
              <a:rPr sz="1200" spc="-5" dirty="0">
                <a:latin typeface="Arial"/>
                <a:cs typeface="Arial"/>
              </a:rPr>
              <a:t>r</a:t>
            </a:r>
            <a:r>
              <a:rPr sz="1200" spc="-10" dirty="0">
                <a:latin typeface="Arial"/>
                <a:cs typeface="Arial"/>
              </a:rPr>
              <a:t>e</a:t>
            </a:r>
            <a:r>
              <a:rPr sz="1200" dirty="0">
                <a:latin typeface="Arial"/>
                <a:cs typeface="Arial"/>
              </a:rPr>
              <a:t>s</a:t>
            </a:r>
            <a:endParaRPr sz="1200">
              <a:latin typeface="Arial"/>
              <a:cs typeface="Arial"/>
            </a:endParaRPr>
          </a:p>
        </p:txBody>
      </p:sp>
      <p:sp>
        <p:nvSpPr>
          <p:cNvPr id="35" name="object 35"/>
          <p:cNvSpPr/>
          <p:nvPr/>
        </p:nvSpPr>
        <p:spPr>
          <a:xfrm>
            <a:off x="9163293" y="4350508"/>
            <a:ext cx="0" cy="610870"/>
          </a:xfrm>
          <a:custGeom>
            <a:avLst/>
            <a:gdLst/>
            <a:ahLst/>
            <a:cxnLst/>
            <a:rect l="l" t="t" r="r" b="b"/>
            <a:pathLst>
              <a:path h="610870">
                <a:moveTo>
                  <a:pt x="0" y="0"/>
                </a:moveTo>
                <a:lnTo>
                  <a:pt x="0" y="610874"/>
                </a:lnTo>
              </a:path>
            </a:pathLst>
          </a:custGeom>
          <a:ln w="6349">
            <a:solidFill>
              <a:srgbClr val="000000"/>
            </a:solidFill>
          </a:ln>
        </p:spPr>
        <p:txBody>
          <a:bodyPr wrap="square" lIns="0" tIns="0" rIns="0" bIns="0" rtlCol="0"/>
          <a:lstStyle/>
          <a:p>
            <a:endParaRPr/>
          </a:p>
        </p:txBody>
      </p:sp>
      <p:sp>
        <p:nvSpPr>
          <p:cNvPr id="36" name="object 36"/>
          <p:cNvSpPr/>
          <p:nvPr/>
        </p:nvSpPr>
        <p:spPr>
          <a:xfrm>
            <a:off x="9771522" y="3841241"/>
            <a:ext cx="0" cy="515620"/>
          </a:xfrm>
          <a:custGeom>
            <a:avLst/>
            <a:gdLst/>
            <a:ahLst/>
            <a:cxnLst/>
            <a:rect l="l" t="t" r="r" b="b"/>
            <a:pathLst>
              <a:path h="515620">
                <a:moveTo>
                  <a:pt x="0" y="0"/>
                </a:moveTo>
                <a:lnTo>
                  <a:pt x="0" y="515624"/>
                </a:lnTo>
              </a:path>
            </a:pathLst>
          </a:custGeom>
          <a:ln w="6349">
            <a:solidFill>
              <a:srgbClr val="000000"/>
            </a:solidFill>
          </a:ln>
        </p:spPr>
        <p:txBody>
          <a:bodyPr wrap="square" lIns="0" tIns="0" rIns="0" bIns="0" rtlCol="0"/>
          <a:lstStyle/>
          <a:p>
            <a:endParaRPr/>
          </a:p>
        </p:txBody>
      </p:sp>
      <p:sp>
        <p:nvSpPr>
          <p:cNvPr id="37" name="object 37"/>
          <p:cNvSpPr/>
          <p:nvPr/>
        </p:nvSpPr>
        <p:spPr>
          <a:xfrm>
            <a:off x="9160123" y="4353686"/>
            <a:ext cx="1223010" cy="0"/>
          </a:xfrm>
          <a:custGeom>
            <a:avLst/>
            <a:gdLst/>
            <a:ahLst/>
            <a:cxnLst/>
            <a:rect l="l" t="t" r="r" b="b"/>
            <a:pathLst>
              <a:path w="1223009">
                <a:moveTo>
                  <a:pt x="0" y="0"/>
                </a:moveTo>
                <a:lnTo>
                  <a:pt x="1222888" y="0"/>
                </a:lnTo>
              </a:path>
            </a:pathLst>
          </a:custGeom>
          <a:ln w="6349">
            <a:solidFill>
              <a:srgbClr val="000000"/>
            </a:solidFill>
          </a:ln>
        </p:spPr>
        <p:txBody>
          <a:bodyPr wrap="square" lIns="0" tIns="0" rIns="0" bIns="0" rtlCol="0"/>
          <a:lstStyle/>
          <a:p>
            <a:endParaRPr/>
          </a:p>
        </p:txBody>
      </p:sp>
      <p:sp>
        <p:nvSpPr>
          <p:cNvPr id="38" name="object 38"/>
          <p:cNvSpPr/>
          <p:nvPr/>
        </p:nvSpPr>
        <p:spPr>
          <a:xfrm>
            <a:off x="8411962" y="4504813"/>
            <a:ext cx="755015" cy="0"/>
          </a:xfrm>
          <a:custGeom>
            <a:avLst/>
            <a:gdLst/>
            <a:ahLst/>
            <a:cxnLst/>
            <a:rect l="l" t="t" r="r" b="b"/>
            <a:pathLst>
              <a:path w="755015">
                <a:moveTo>
                  <a:pt x="0" y="0"/>
                </a:moveTo>
                <a:lnTo>
                  <a:pt x="754532" y="0"/>
                </a:lnTo>
              </a:path>
            </a:pathLst>
          </a:custGeom>
          <a:ln w="6349">
            <a:solidFill>
              <a:srgbClr val="000000"/>
            </a:solidFill>
          </a:ln>
        </p:spPr>
        <p:txBody>
          <a:bodyPr wrap="square" lIns="0" tIns="0" rIns="0" bIns="0" rtlCol="0"/>
          <a:lstStyle/>
          <a:p>
            <a:endParaRPr/>
          </a:p>
        </p:txBody>
      </p:sp>
      <p:sp>
        <p:nvSpPr>
          <p:cNvPr id="39" name="object 39"/>
          <p:cNvSpPr/>
          <p:nvPr/>
        </p:nvSpPr>
        <p:spPr>
          <a:xfrm>
            <a:off x="8304032" y="4807077"/>
            <a:ext cx="862965" cy="0"/>
          </a:xfrm>
          <a:custGeom>
            <a:avLst/>
            <a:gdLst/>
            <a:ahLst/>
            <a:cxnLst/>
            <a:rect l="l" t="t" r="r" b="b"/>
            <a:pathLst>
              <a:path w="862965">
                <a:moveTo>
                  <a:pt x="0" y="0"/>
                </a:moveTo>
                <a:lnTo>
                  <a:pt x="862462" y="0"/>
                </a:lnTo>
              </a:path>
            </a:pathLst>
          </a:custGeom>
          <a:ln w="6349">
            <a:solidFill>
              <a:srgbClr val="000000"/>
            </a:solidFill>
          </a:ln>
        </p:spPr>
        <p:txBody>
          <a:bodyPr wrap="square" lIns="0" tIns="0" rIns="0" bIns="0" rtlCol="0"/>
          <a:lstStyle/>
          <a:p>
            <a:endParaRPr/>
          </a:p>
        </p:txBody>
      </p:sp>
      <p:sp>
        <p:nvSpPr>
          <p:cNvPr id="40" name="object 40"/>
          <p:cNvSpPr/>
          <p:nvPr/>
        </p:nvSpPr>
        <p:spPr>
          <a:xfrm>
            <a:off x="10379841" y="4350508"/>
            <a:ext cx="0" cy="610870"/>
          </a:xfrm>
          <a:custGeom>
            <a:avLst/>
            <a:gdLst/>
            <a:ahLst/>
            <a:cxnLst/>
            <a:rect l="l" t="t" r="r" b="b"/>
            <a:pathLst>
              <a:path h="610870">
                <a:moveTo>
                  <a:pt x="0" y="0"/>
                </a:moveTo>
                <a:lnTo>
                  <a:pt x="0" y="610874"/>
                </a:lnTo>
              </a:path>
            </a:pathLst>
          </a:custGeom>
          <a:ln w="6349">
            <a:solidFill>
              <a:srgbClr val="000000"/>
            </a:solidFill>
          </a:ln>
        </p:spPr>
        <p:txBody>
          <a:bodyPr wrap="square" lIns="0" tIns="0" rIns="0" bIns="0" rtlCol="0"/>
          <a:lstStyle/>
          <a:p>
            <a:endParaRPr/>
          </a:p>
        </p:txBody>
      </p:sp>
      <p:sp>
        <p:nvSpPr>
          <p:cNvPr id="41" name="object 41"/>
          <p:cNvSpPr txBox="1"/>
          <p:nvPr/>
        </p:nvSpPr>
        <p:spPr>
          <a:xfrm>
            <a:off x="7852034" y="4173928"/>
            <a:ext cx="997585" cy="187960"/>
          </a:xfrm>
          <a:prstGeom prst="rect">
            <a:avLst/>
          </a:prstGeom>
        </p:spPr>
        <p:txBody>
          <a:bodyPr vert="horz" wrap="square" lIns="0" tIns="0" rIns="0" bIns="0" rtlCol="0">
            <a:spAutoFit/>
          </a:bodyPr>
          <a:lstStyle/>
          <a:p>
            <a:pPr marL="12700"/>
            <a:r>
              <a:rPr sz="1200" spc="-35" dirty="0">
                <a:latin typeface="Arial"/>
                <a:cs typeface="Arial"/>
              </a:rPr>
              <a:t>V</a:t>
            </a:r>
            <a:r>
              <a:rPr sz="1200" spc="-5" dirty="0">
                <a:latin typeface="Arial"/>
                <a:cs typeface="Arial"/>
              </a:rPr>
              <a:t>ie</a:t>
            </a:r>
            <a:r>
              <a:rPr sz="1200" dirty="0">
                <a:latin typeface="Arial"/>
                <a:cs typeface="Arial"/>
              </a:rPr>
              <a:t>w</a:t>
            </a:r>
            <a:r>
              <a:rPr sz="1200" spc="-75" dirty="0">
                <a:latin typeface="Times New Roman"/>
                <a:cs typeface="Times New Roman"/>
              </a:rPr>
              <a:t> </a:t>
            </a:r>
            <a:r>
              <a:rPr sz="1200" spc="120" dirty="0">
                <a:latin typeface="Arial"/>
                <a:cs typeface="Arial"/>
              </a:rPr>
              <a:t>s</a:t>
            </a:r>
            <a:r>
              <a:rPr baseline="4629" dirty="0">
                <a:latin typeface="Arial"/>
                <a:cs typeface="Arial"/>
              </a:rPr>
              <a:t>e</a:t>
            </a:r>
            <a:r>
              <a:rPr spc="-7" baseline="4629" dirty="0">
                <a:latin typeface="Arial"/>
                <a:cs typeface="Arial"/>
              </a:rPr>
              <a:t>lec</a:t>
            </a:r>
            <a:r>
              <a:rPr spc="-15" baseline="4629" dirty="0">
                <a:latin typeface="Arial"/>
                <a:cs typeface="Arial"/>
              </a:rPr>
              <a:t>t</a:t>
            </a:r>
            <a:r>
              <a:rPr spc="-7" baseline="4629" dirty="0">
                <a:latin typeface="Arial"/>
                <a:cs typeface="Arial"/>
              </a:rPr>
              <a:t>i</a:t>
            </a:r>
            <a:r>
              <a:rPr spc="-15" baseline="4629" dirty="0">
                <a:latin typeface="Arial"/>
                <a:cs typeface="Arial"/>
              </a:rPr>
              <a:t>o</a:t>
            </a:r>
            <a:r>
              <a:rPr baseline="4629" dirty="0">
                <a:latin typeface="Arial"/>
                <a:cs typeface="Arial"/>
              </a:rPr>
              <a:t>n</a:t>
            </a:r>
            <a:endParaRPr baseline="4629">
              <a:latin typeface="Arial"/>
              <a:cs typeface="Arial"/>
            </a:endParaRPr>
          </a:p>
        </p:txBody>
      </p:sp>
      <p:sp>
        <p:nvSpPr>
          <p:cNvPr id="42" name="object 42"/>
          <p:cNvSpPr txBox="1"/>
          <p:nvPr/>
        </p:nvSpPr>
        <p:spPr>
          <a:xfrm>
            <a:off x="5873881" y="3350963"/>
            <a:ext cx="795655" cy="184666"/>
          </a:xfrm>
          <a:prstGeom prst="rect">
            <a:avLst/>
          </a:prstGeom>
        </p:spPr>
        <p:txBody>
          <a:bodyPr vert="horz" wrap="square" lIns="0" tIns="0" rIns="0" bIns="0" rtlCol="0">
            <a:spAutoFit/>
          </a:bodyPr>
          <a:lstStyle/>
          <a:p>
            <a:pPr marL="12700"/>
            <a:r>
              <a:rPr sz="1200" spc="-10" dirty="0">
                <a:latin typeface="Arial"/>
                <a:cs typeface="Arial"/>
              </a:rPr>
              <a:t>St</a:t>
            </a:r>
            <a:r>
              <a:rPr sz="1200" spc="-5" dirty="0">
                <a:latin typeface="Arial"/>
                <a:cs typeface="Arial"/>
              </a:rPr>
              <a:t>ate</a:t>
            </a:r>
            <a:r>
              <a:rPr sz="1200" spc="-30" dirty="0">
                <a:latin typeface="Times New Roman"/>
                <a:cs typeface="Times New Roman"/>
              </a:rPr>
              <a:t> </a:t>
            </a:r>
            <a:r>
              <a:rPr sz="1200" spc="-10" dirty="0">
                <a:latin typeface="Arial"/>
                <a:cs typeface="Arial"/>
              </a:rPr>
              <a:t>que</a:t>
            </a:r>
            <a:r>
              <a:rPr sz="1200" dirty="0">
                <a:latin typeface="Arial"/>
                <a:cs typeface="Arial"/>
              </a:rPr>
              <a:t>ry</a:t>
            </a:r>
            <a:endParaRPr sz="1200">
              <a:latin typeface="Arial"/>
              <a:cs typeface="Arial"/>
            </a:endParaRPr>
          </a:p>
        </p:txBody>
      </p:sp>
      <p:sp>
        <p:nvSpPr>
          <p:cNvPr id="43" name="object 43"/>
          <p:cNvSpPr txBox="1"/>
          <p:nvPr/>
        </p:nvSpPr>
        <p:spPr>
          <a:xfrm>
            <a:off x="7167110" y="3714318"/>
            <a:ext cx="556895" cy="184666"/>
          </a:xfrm>
          <a:prstGeom prst="rect">
            <a:avLst/>
          </a:prstGeom>
        </p:spPr>
        <p:txBody>
          <a:bodyPr vert="horz" wrap="square" lIns="0" tIns="0" rIns="0" bIns="0" rtlCol="0">
            <a:spAutoFit/>
          </a:bodyPr>
          <a:lstStyle/>
          <a:p>
            <a:pPr marL="12700"/>
            <a:r>
              <a:rPr sz="1200" spc="-5" dirty="0">
                <a:latin typeface="Arial"/>
                <a:cs typeface="Arial"/>
              </a:rPr>
              <a:t>Ch</a:t>
            </a:r>
            <a:r>
              <a:rPr sz="1200" spc="5" dirty="0">
                <a:latin typeface="Arial"/>
                <a:cs typeface="Arial"/>
              </a:rPr>
              <a:t>a</a:t>
            </a:r>
            <a:r>
              <a:rPr sz="1200" spc="-10" dirty="0">
                <a:latin typeface="Arial"/>
                <a:cs typeface="Arial"/>
              </a:rPr>
              <a:t>n</a:t>
            </a:r>
            <a:r>
              <a:rPr sz="1200" spc="-20" dirty="0">
                <a:latin typeface="Arial"/>
                <a:cs typeface="Arial"/>
              </a:rPr>
              <a:t>g</a:t>
            </a:r>
            <a:r>
              <a:rPr sz="1200" dirty="0">
                <a:latin typeface="Arial"/>
                <a:cs typeface="Arial"/>
              </a:rPr>
              <a:t>e</a:t>
            </a:r>
            <a:endParaRPr sz="1200">
              <a:latin typeface="Arial"/>
              <a:cs typeface="Arial"/>
            </a:endParaRPr>
          </a:p>
        </p:txBody>
      </p:sp>
      <p:sp>
        <p:nvSpPr>
          <p:cNvPr id="44" name="object 44"/>
          <p:cNvSpPr txBox="1"/>
          <p:nvPr/>
        </p:nvSpPr>
        <p:spPr>
          <a:xfrm>
            <a:off x="7167110" y="3897198"/>
            <a:ext cx="748665" cy="184666"/>
          </a:xfrm>
          <a:prstGeom prst="rect">
            <a:avLst/>
          </a:prstGeom>
        </p:spPr>
        <p:txBody>
          <a:bodyPr vert="horz" wrap="square" lIns="0" tIns="0" rIns="0" bIns="0" rtlCol="0">
            <a:spAutoFit/>
          </a:bodyPr>
          <a:lstStyle/>
          <a:p>
            <a:pPr marL="12700"/>
            <a:r>
              <a:rPr sz="1200" dirty="0">
                <a:latin typeface="Arial"/>
                <a:cs typeface="Arial"/>
              </a:rPr>
              <a:t>not</a:t>
            </a:r>
            <a:r>
              <a:rPr sz="1200" spc="-15" dirty="0">
                <a:latin typeface="Arial"/>
                <a:cs typeface="Arial"/>
              </a:rPr>
              <a:t>i</a:t>
            </a:r>
            <a:r>
              <a:rPr sz="1200" dirty="0">
                <a:latin typeface="Arial"/>
                <a:cs typeface="Arial"/>
              </a:rPr>
              <a:t>fi</a:t>
            </a:r>
            <a:r>
              <a:rPr sz="1200" spc="-15" dirty="0">
                <a:latin typeface="Arial"/>
                <a:cs typeface="Arial"/>
              </a:rPr>
              <a:t>c</a:t>
            </a:r>
            <a:r>
              <a:rPr sz="1200" spc="-10" dirty="0">
                <a:latin typeface="Arial"/>
                <a:cs typeface="Arial"/>
              </a:rPr>
              <a:t>a</a:t>
            </a:r>
            <a:r>
              <a:rPr sz="1200" dirty="0">
                <a:latin typeface="Arial"/>
                <a:cs typeface="Arial"/>
              </a:rPr>
              <a:t>t</a:t>
            </a:r>
            <a:r>
              <a:rPr sz="1200" spc="-15" dirty="0">
                <a:latin typeface="Arial"/>
                <a:cs typeface="Arial"/>
              </a:rPr>
              <a:t>i</a:t>
            </a:r>
            <a:r>
              <a:rPr sz="1200" spc="-10" dirty="0">
                <a:latin typeface="Arial"/>
                <a:cs typeface="Arial"/>
              </a:rPr>
              <a:t>on</a:t>
            </a:r>
            <a:endParaRPr sz="1200">
              <a:latin typeface="Arial"/>
              <a:cs typeface="Arial"/>
            </a:endParaRPr>
          </a:p>
        </p:txBody>
      </p:sp>
      <p:sp>
        <p:nvSpPr>
          <p:cNvPr id="45" name="object 45"/>
          <p:cNvSpPr/>
          <p:nvPr/>
        </p:nvSpPr>
        <p:spPr>
          <a:xfrm>
            <a:off x="9160123" y="4958203"/>
            <a:ext cx="1223010" cy="0"/>
          </a:xfrm>
          <a:custGeom>
            <a:avLst/>
            <a:gdLst/>
            <a:ahLst/>
            <a:cxnLst/>
            <a:rect l="l" t="t" r="r" b="b"/>
            <a:pathLst>
              <a:path w="1223009">
                <a:moveTo>
                  <a:pt x="0" y="0"/>
                </a:moveTo>
                <a:lnTo>
                  <a:pt x="1222888" y="0"/>
                </a:lnTo>
              </a:path>
            </a:pathLst>
          </a:custGeom>
          <a:ln w="6349">
            <a:solidFill>
              <a:srgbClr val="000000"/>
            </a:solidFill>
          </a:ln>
        </p:spPr>
        <p:txBody>
          <a:bodyPr wrap="square" lIns="0" tIns="0" rIns="0" bIns="0" rtlCol="0"/>
          <a:lstStyle/>
          <a:p>
            <a:endParaRPr/>
          </a:p>
        </p:txBody>
      </p:sp>
      <p:sp>
        <p:nvSpPr>
          <p:cNvPr id="46" name="object 46"/>
          <p:cNvSpPr txBox="1"/>
          <p:nvPr/>
        </p:nvSpPr>
        <p:spPr>
          <a:xfrm>
            <a:off x="9439790" y="4581435"/>
            <a:ext cx="666115" cy="160020"/>
          </a:xfrm>
          <a:prstGeom prst="rect">
            <a:avLst/>
          </a:prstGeom>
        </p:spPr>
        <p:txBody>
          <a:bodyPr vert="horz" wrap="square" lIns="0" tIns="0" rIns="0" bIns="0" rtlCol="0">
            <a:spAutoFit/>
          </a:bodyPr>
          <a:lstStyle/>
          <a:p>
            <a:pPr marL="12700"/>
            <a:r>
              <a:rPr sz="1050" b="1" dirty="0">
                <a:latin typeface="Arial"/>
                <a:cs typeface="Arial"/>
              </a:rPr>
              <a:t>Con</a:t>
            </a:r>
            <a:r>
              <a:rPr sz="1050" b="1" spc="-5" dirty="0">
                <a:latin typeface="Arial"/>
                <a:cs typeface="Arial"/>
              </a:rPr>
              <a:t>trol</a:t>
            </a:r>
            <a:r>
              <a:rPr sz="1050" b="1" spc="-10" dirty="0">
                <a:latin typeface="Arial"/>
                <a:cs typeface="Arial"/>
              </a:rPr>
              <a:t>l</a:t>
            </a:r>
            <a:r>
              <a:rPr sz="1050" b="1" spc="-5" dirty="0">
                <a:latin typeface="Arial"/>
                <a:cs typeface="Arial"/>
              </a:rPr>
              <a:t>er</a:t>
            </a:r>
            <a:endParaRPr sz="1050">
              <a:latin typeface="Arial"/>
              <a:cs typeface="Arial"/>
            </a:endParaRPr>
          </a:p>
        </p:txBody>
      </p:sp>
      <p:sp>
        <p:nvSpPr>
          <p:cNvPr id="47" name="object 47"/>
          <p:cNvSpPr/>
          <p:nvPr/>
        </p:nvSpPr>
        <p:spPr>
          <a:xfrm>
            <a:off x="6333988" y="3728525"/>
            <a:ext cx="188455" cy="112968"/>
          </a:xfrm>
          <a:prstGeom prst="rect">
            <a:avLst/>
          </a:prstGeom>
          <a:blipFill>
            <a:blip r:embed="rId8" cstate="print"/>
            <a:stretch>
              <a:fillRect/>
            </a:stretch>
          </a:blipFill>
        </p:spPr>
        <p:txBody>
          <a:bodyPr wrap="square" lIns="0" tIns="0" rIns="0" bIns="0" rtlCol="0"/>
          <a:lstStyle/>
          <a:p>
            <a:endParaRPr/>
          </a:p>
        </p:txBody>
      </p:sp>
      <p:sp>
        <p:nvSpPr>
          <p:cNvPr id="48" name="object 48"/>
          <p:cNvSpPr/>
          <p:nvPr/>
        </p:nvSpPr>
        <p:spPr>
          <a:xfrm>
            <a:off x="9680966" y="3728525"/>
            <a:ext cx="188544" cy="112968"/>
          </a:xfrm>
          <a:prstGeom prst="rect">
            <a:avLst/>
          </a:prstGeom>
          <a:blipFill>
            <a:blip r:embed="rId9" cstate="print"/>
            <a:stretch>
              <a:fillRect/>
            </a:stretch>
          </a:blipFill>
        </p:spPr>
        <p:txBody>
          <a:bodyPr wrap="square" lIns="0" tIns="0" rIns="0" bIns="0" rtlCol="0"/>
          <a:lstStyle/>
          <a:p>
            <a:endParaRPr/>
          </a:p>
        </p:txBody>
      </p:sp>
      <p:sp>
        <p:nvSpPr>
          <p:cNvPr id="49" name="object 49"/>
          <p:cNvSpPr/>
          <p:nvPr/>
        </p:nvSpPr>
        <p:spPr>
          <a:xfrm>
            <a:off x="8300833" y="4410864"/>
            <a:ext cx="113587" cy="187553"/>
          </a:xfrm>
          <a:prstGeom prst="rect">
            <a:avLst/>
          </a:prstGeom>
          <a:blipFill>
            <a:blip r:embed="rId10" cstate="print"/>
            <a:stretch>
              <a:fillRect/>
            </a:stretch>
          </a:blipFill>
        </p:spPr>
        <p:txBody>
          <a:bodyPr wrap="square" lIns="0" tIns="0" rIns="0" bIns="0" rtlCol="0"/>
          <a:lstStyle/>
          <a:p>
            <a:endParaRPr/>
          </a:p>
        </p:txBody>
      </p:sp>
      <p:sp>
        <p:nvSpPr>
          <p:cNvPr id="50" name="object 50"/>
          <p:cNvSpPr/>
          <p:nvPr/>
        </p:nvSpPr>
        <p:spPr>
          <a:xfrm>
            <a:off x="6676401" y="3996425"/>
            <a:ext cx="110539" cy="357771"/>
          </a:xfrm>
          <a:prstGeom prst="rect">
            <a:avLst/>
          </a:prstGeom>
          <a:blipFill>
            <a:blip r:embed="rId11" cstate="print"/>
            <a:stretch>
              <a:fillRect/>
            </a:stretch>
          </a:blipFill>
        </p:spPr>
        <p:txBody>
          <a:bodyPr wrap="square" lIns="0" tIns="0" rIns="0" bIns="0" rtlCol="0"/>
          <a:lstStyle/>
          <a:p>
            <a:endParaRPr/>
          </a:p>
        </p:txBody>
      </p:sp>
      <p:sp>
        <p:nvSpPr>
          <p:cNvPr id="51" name="object 51"/>
          <p:cNvSpPr/>
          <p:nvPr/>
        </p:nvSpPr>
        <p:spPr>
          <a:xfrm>
            <a:off x="6803136" y="3294370"/>
            <a:ext cx="841375" cy="697865"/>
          </a:xfrm>
          <a:custGeom>
            <a:avLst/>
            <a:gdLst/>
            <a:ahLst/>
            <a:cxnLst/>
            <a:rect l="l" t="t" r="r" b="b"/>
            <a:pathLst>
              <a:path w="841375" h="697864">
                <a:moveTo>
                  <a:pt x="841247" y="0"/>
                </a:moveTo>
                <a:lnTo>
                  <a:pt x="0" y="697748"/>
                </a:lnTo>
              </a:path>
            </a:pathLst>
          </a:custGeom>
          <a:ln w="4044">
            <a:solidFill>
              <a:srgbClr val="000000"/>
            </a:solidFill>
          </a:ln>
        </p:spPr>
        <p:txBody>
          <a:bodyPr wrap="square" lIns="0" tIns="0" rIns="0" bIns="0" rtlCol="0"/>
          <a:lstStyle/>
          <a:p>
            <a:endParaRPr/>
          </a:p>
        </p:txBody>
      </p:sp>
      <p:sp>
        <p:nvSpPr>
          <p:cNvPr id="52" name="object 52"/>
          <p:cNvSpPr/>
          <p:nvPr/>
        </p:nvSpPr>
        <p:spPr>
          <a:xfrm>
            <a:off x="6657228" y="3957105"/>
            <a:ext cx="169138" cy="177635"/>
          </a:xfrm>
          <a:prstGeom prst="rect">
            <a:avLst/>
          </a:prstGeom>
          <a:blipFill>
            <a:blip r:embed="rId12" cstate="print"/>
            <a:stretch>
              <a:fillRect/>
            </a:stretch>
          </a:blipFill>
        </p:spPr>
        <p:txBody>
          <a:bodyPr wrap="square" lIns="0" tIns="0" rIns="0" bIns="0" rtlCol="0"/>
          <a:lstStyle/>
          <a:p>
            <a:endParaRPr/>
          </a:p>
        </p:txBody>
      </p:sp>
      <p:sp>
        <p:nvSpPr>
          <p:cNvPr id="53" name="object 53"/>
          <p:cNvSpPr/>
          <p:nvPr/>
        </p:nvSpPr>
        <p:spPr>
          <a:xfrm>
            <a:off x="8197596" y="4753324"/>
            <a:ext cx="110539" cy="110012"/>
          </a:xfrm>
          <a:prstGeom prst="rect">
            <a:avLst/>
          </a:prstGeom>
          <a:blipFill>
            <a:blip r:embed="rId13" cstate="print"/>
            <a:stretch>
              <a:fillRect/>
            </a:stretch>
          </a:blipFill>
        </p:spPr>
        <p:txBody>
          <a:bodyPr wrap="square" lIns="0" tIns="0" rIns="0" bIns="0" rtlCol="0"/>
          <a:lstStyle/>
          <a:p>
            <a:endParaRPr/>
          </a:p>
        </p:txBody>
      </p:sp>
      <p:sp>
        <p:nvSpPr>
          <p:cNvPr id="54" name="object 54"/>
          <p:cNvSpPr/>
          <p:nvPr/>
        </p:nvSpPr>
        <p:spPr>
          <a:xfrm>
            <a:off x="7340102" y="4808351"/>
            <a:ext cx="819785" cy="0"/>
          </a:xfrm>
          <a:custGeom>
            <a:avLst/>
            <a:gdLst/>
            <a:ahLst/>
            <a:cxnLst/>
            <a:rect l="l" t="t" r="r" b="b"/>
            <a:pathLst>
              <a:path w="819784">
                <a:moveTo>
                  <a:pt x="0" y="0"/>
                </a:moveTo>
                <a:lnTo>
                  <a:pt x="819790" y="0"/>
                </a:lnTo>
              </a:path>
            </a:pathLst>
          </a:custGeom>
          <a:ln w="4036">
            <a:solidFill>
              <a:srgbClr val="000000"/>
            </a:solidFill>
          </a:ln>
        </p:spPr>
        <p:txBody>
          <a:bodyPr wrap="square" lIns="0" tIns="0" rIns="0" bIns="0" rtlCol="0"/>
          <a:lstStyle/>
          <a:p>
            <a:endParaRPr/>
          </a:p>
        </p:txBody>
      </p:sp>
      <p:sp>
        <p:nvSpPr>
          <p:cNvPr id="55" name="object 55"/>
          <p:cNvSpPr/>
          <p:nvPr/>
        </p:nvSpPr>
        <p:spPr>
          <a:xfrm>
            <a:off x="8159619" y="4715408"/>
            <a:ext cx="113587" cy="187553"/>
          </a:xfrm>
          <a:prstGeom prst="rect">
            <a:avLst/>
          </a:prstGeom>
          <a:blipFill>
            <a:blip r:embed="rId14"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97392577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The Model-View-Controller (MVC)</a:t>
            </a:r>
          </a:p>
        </p:txBody>
      </p:sp>
      <p:graphicFrame>
        <p:nvGraphicFramePr>
          <p:cNvPr id="4" name="Content Placeholder 3"/>
          <p:cNvGraphicFramePr>
            <a:graphicFrameLocks noGrp="1"/>
          </p:cNvGraphicFramePr>
          <p:nvPr>
            <p:ph idx="1"/>
            <p:extLst/>
          </p:nvPr>
        </p:nvGraphicFramePr>
        <p:xfrm>
          <a:off x="1981200" y="1693405"/>
          <a:ext cx="8229600" cy="4210627"/>
        </p:xfrm>
        <a:graphic>
          <a:graphicData uri="http://schemas.openxmlformats.org/drawingml/2006/table">
            <a:tbl>
              <a:tblPr firstRow="1" bandRow="1">
                <a:tableStyleId>{5C22544A-7EE6-4342-B048-85BDC9FD1C3A}</a:tableStyleId>
              </a:tblPr>
              <a:tblGrid>
                <a:gridCol w="2001917">
                  <a:extLst>
                    <a:ext uri="{9D8B030D-6E8A-4147-A177-3AD203B41FA5}">
                      <a16:colId xmlns="" xmlns:a16="http://schemas.microsoft.com/office/drawing/2014/main" val="20000"/>
                    </a:ext>
                  </a:extLst>
                </a:gridCol>
                <a:gridCol w="6227683">
                  <a:extLst>
                    <a:ext uri="{9D8B030D-6E8A-4147-A177-3AD203B41FA5}">
                      <a16:colId xmlns="" xmlns:a16="http://schemas.microsoft.com/office/drawing/2014/main" val="20001"/>
                    </a:ext>
                  </a:extLst>
                </a:gridCol>
              </a:tblGrid>
              <a:tr h="429115">
                <a:tc>
                  <a:txBody>
                    <a:bodyPr/>
                    <a:lstStyle/>
                    <a:p>
                      <a:pPr algn="just">
                        <a:spcAft>
                          <a:spcPts val="0"/>
                        </a:spcAft>
                        <a:tabLst>
                          <a:tab pos="342900" algn="l"/>
                          <a:tab pos="685800" algn="l"/>
                          <a:tab pos="1028700" algn="l"/>
                        </a:tabLst>
                      </a:pPr>
                      <a:r>
                        <a:rPr lang="en-GB" sz="1400" b="1" dirty="0">
                          <a:solidFill>
                            <a:srgbClr val="000000"/>
                          </a:solidFill>
                          <a:latin typeface="Helvetica"/>
                          <a:ea typeface="Times New Roman"/>
                          <a:cs typeface="Helvetica"/>
                        </a:rPr>
                        <a:t>Name</a:t>
                      </a:r>
                    </a:p>
                  </a:txBody>
                  <a:tcPr marL="68580" marR="68580" marT="0" marB="0"/>
                </a:tc>
                <a:tc>
                  <a:txBody>
                    <a:bodyPr/>
                    <a:lstStyle/>
                    <a:p>
                      <a:pPr algn="just">
                        <a:spcAft>
                          <a:spcPts val="0"/>
                        </a:spcAft>
                        <a:tabLst>
                          <a:tab pos="342900" algn="l"/>
                          <a:tab pos="685800" algn="l"/>
                          <a:tab pos="1028700" algn="l"/>
                        </a:tabLst>
                      </a:pPr>
                      <a:r>
                        <a:rPr lang="en-GB" sz="1400" b="1" dirty="0">
                          <a:solidFill>
                            <a:srgbClr val="000000"/>
                          </a:solidFill>
                          <a:latin typeface="Helvetica"/>
                          <a:ea typeface="Times New Roman"/>
                          <a:cs typeface="Helvetica"/>
                        </a:rPr>
                        <a:t>MVC (Model-View-Controller)</a:t>
                      </a:r>
                    </a:p>
                  </a:txBody>
                  <a:tcPr marL="68580" marR="68580" marT="0" marB="0"/>
                </a:tc>
                <a:extLst>
                  <a:ext uri="{0D108BD9-81ED-4DB2-BD59-A6C34878D82A}">
                    <a16:rowId xmlns="" xmlns:a16="http://schemas.microsoft.com/office/drawing/2014/main" val="10000"/>
                  </a:ext>
                </a:extLst>
              </a:tr>
              <a:tr h="1552020">
                <a:tc>
                  <a:txBody>
                    <a:bodyPr/>
                    <a:lstStyle/>
                    <a:p>
                      <a:pPr algn="just">
                        <a:spcAft>
                          <a:spcPts val="0"/>
                        </a:spcAft>
                        <a:tabLst>
                          <a:tab pos="342900" algn="l"/>
                          <a:tab pos="685800" algn="l"/>
                          <a:tab pos="1028700" algn="l"/>
                        </a:tabLst>
                      </a:pPr>
                      <a:r>
                        <a:rPr lang="en-GB" sz="1400" b="1" dirty="0">
                          <a:solidFill>
                            <a:srgbClr val="000000"/>
                          </a:solidFill>
                          <a:latin typeface="Helvetica"/>
                          <a:ea typeface="Times New Roman"/>
                          <a:cs typeface="Helvetica"/>
                        </a:rPr>
                        <a:t>Description</a:t>
                      </a: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Separates presentation and interaction from the system data. The system is structured into three logical components that interact with each other. The Model component manages the system data and associated operations on that data. The View component defines and manages how the data is presented to the user. The Controller component manages user interaction (e.g., key presses, mouse clicks, etc.) and passes these interactions to the View and the Model.</a:t>
                      </a:r>
                    </a:p>
                  </a:txBody>
                  <a:tcPr marL="68580" marR="68580" marT="0" marB="0"/>
                </a:tc>
                <a:extLst>
                  <a:ext uri="{0D108BD9-81ED-4DB2-BD59-A6C34878D82A}">
                    <a16:rowId xmlns="" xmlns:a16="http://schemas.microsoft.com/office/drawing/2014/main" val="10001"/>
                  </a:ext>
                </a:extLst>
              </a:tr>
              <a:tr h="449594">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Example</a:t>
                      </a: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Figure (next slide) shows the architecture of a web-based application system organized using the MVC pattern.</a:t>
                      </a:r>
                    </a:p>
                  </a:txBody>
                  <a:tcPr marL="68580" marR="68580" marT="0" marB="0"/>
                </a:tc>
                <a:extLst>
                  <a:ext uri="{0D108BD9-81ED-4DB2-BD59-A6C34878D82A}">
                    <a16:rowId xmlns="" xmlns:a16="http://schemas.microsoft.com/office/drawing/2014/main" val="10002"/>
                  </a:ext>
                </a:extLst>
              </a:tr>
              <a:tr h="665152">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When used</a:t>
                      </a: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Used when there are multiple ways to view and interact with data. Also used when the future requirements for interaction and presentation of data are unknown. </a:t>
                      </a:r>
                    </a:p>
                  </a:txBody>
                  <a:tcPr marL="68580" marR="68580" marT="0" marB="0"/>
                </a:tc>
                <a:extLst>
                  <a:ext uri="{0D108BD9-81ED-4DB2-BD59-A6C34878D82A}">
                    <a16:rowId xmlns="" xmlns:a16="http://schemas.microsoft.com/office/drawing/2014/main" val="10003"/>
                  </a:ext>
                </a:extLst>
              </a:tr>
              <a:tr h="665152">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Advantages</a:t>
                      </a: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Allows the data to change independently of its representation and vice versa. Supports presentation of the same data in different ways with changes made in one representation shown in all of them. </a:t>
                      </a:r>
                    </a:p>
                  </a:txBody>
                  <a:tcPr marL="68580" marR="68580" marT="0" marB="0"/>
                </a:tc>
                <a:extLst>
                  <a:ext uri="{0D108BD9-81ED-4DB2-BD59-A6C34878D82A}">
                    <a16:rowId xmlns="" xmlns:a16="http://schemas.microsoft.com/office/drawing/2014/main" val="10004"/>
                  </a:ext>
                </a:extLst>
              </a:tr>
              <a:tr h="449594">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Disadvantages</a:t>
                      </a: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Can involve additional code and code complexity when the data model and interactions are simple.</a:t>
                      </a:r>
                    </a:p>
                  </a:txBody>
                  <a:tcPr marL="68580" marR="68580" marT="0" marB="0"/>
                </a:tc>
                <a:extLst>
                  <a:ext uri="{0D108BD9-81ED-4DB2-BD59-A6C34878D82A}">
                    <a16:rowId xmlns="" xmlns:a16="http://schemas.microsoft.com/office/drawing/2014/main" val="10005"/>
                  </a:ext>
                </a:extLst>
              </a:tr>
            </a:tbl>
          </a:graphicData>
        </a:graphic>
      </p:graphicFrame>
      <p:sp>
        <p:nvSpPr>
          <p:cNvPr id="5" name="Slide Number Placeholder 4"/>
          <p:cNvSpPr>
            <a:spLocks noGrp="1"/>
          </p:cNvSpPr>
          <p:nvPr>
            <p:ph type="sldNum" sz="quarter" idx="12"/>
          </p:nvPr>
        </p:nvSpPr>
        <p:spPr/>
        <p:txBody>
          <a:bodyPr/>
          <a:lstStyle/>
          <a:p>
            <a:fld id="{EC33B370-F672-B743-B3AF-248A63C17270}" type="slidenum">
              <a:rPr lang="en-US" smtClean="0"/>
              <a:pPr/>
              <a:t>44</a:t>
            </a:fld>
            <a:endParaRPr lang="en-US"/>
          </a:p>
        </p:txBody>
      </p:sp>
    </p:spTree>
    <p:extLst>
      <p:ext uri="{BB962C8B-B14F-4D97-AF65-F5344CB8AC3E}">
        <p14:creationId xmlns:p14="http://schemas.microsoft.com/office/powerpoint/2010/main" val="85338523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The organization of the Model-View-Controller</a:t>
            </a:r>
            <a:r>
              <a:rPr lang="en-GB" dirty="0"/>
              <a:t> </a:t>
            </a:r>
            <a:endParaRPr lang="en-US" dirty="0"/>
          </a:p>
        </p:txBody>
      </p:sp>
      <p:sp>
        <p:nvSpPr>
          <p:cNvPr id="4" name="Slide Number Placeholder 3"/>
          <p:cNvSpPr>
            <a:spLocks noGrp="1"/>
          </p:cNvSpPr>
          <p:nvPr>
            <p:ph type="sldNum" sz="quarter" idx="12"/>
          </p:nvPr>
        </p:nvSpPr>
        <p:spPr/>
        <p:txBody>
          <a:bodyPr/>
          <a:lstStyle/>
          <a:p>
            <a:fld id="{EC33B370-F672-B743-B3AF-248A63C17270}" type="slidenum">
              <a:rPr lang="en-US" smtClean="0"/>
              <a:pPr/>
              <a:t>45</a:t>
            </a:fld>
            <a:endParaRPr lang="en-US"/>
          </a:p>
        </p:txBody>
      </p:sp>
      <p:pic>
        <p:nvPicPr>
          <p:cNvPr id="16386" name="Picture 2" descr="6"/>
          <p:cNvPicPr>
            <a:picLocks noChangeAspect="1" noChangeArrowheads="1"/>
          </p:cNvPicPr>
          <p:nvPr/>
        </p:nvPicPr>
        <mc:AlternateContent xmlns:mc="http://schemas.openxmlformats.org/markup-compatibility/2006">
          <mc:Choice xmlns:ma="http://schemas.microsoft.com/office/mac/drawingml/2008/main" xmlns:mv="urn:schemas-microsoft-com:mac:vml" xmlns="" Requires="ma">
            <p:blipFill>
              <a:blip r:embed="rId2"/>
              <a:srcRect t="-10443" b="-8620"/>
              <a:stretch>
                <a:fillRect/>
              </a:stretch>
            </p:blipFill>
          </mc:Choice>
          <mc:Fallback>
            <p:blipFill>
              <a:blip r:embed="rId3"/>
              <a:srcRect t="-10443" b="-8620"/>
              <a:stretch>
                <a:fillRect/>
              </a:stretch>
            </p:blipFill>
          </mc:Fallback>
        </mc:AlternateContent>
        <p:spPr bwMode="auto">
          <a:xfrm>
            <a:off x="3587367" y="1952625"/>
            <a:ext cx="4819650" cy="3759200"/>
          </a:xfrm>
          <a:prstGeom prst="rect">
            <a:avLst/>
          </a:prstGeom>
          <a:noFill/>
          <a:ln w="9525">
            <a:noFill/>
            <a:miter lim="800000"/>
            <a:headEnd/>
            <a:tailEnd/>
          </a:ln>
        </p:spPr>
      </p:pic>
    </p:spTree>
    <p:extLst>
      <p:ext uri="{BB962C8B-B14F-4D97-AF65-F5344CB8AC3E}">
        <p14:creationId xmlns:p14="http://schemas.microsoft.com/office/powerpoint/2010/main" val="108819597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Web application architecture using the MVC pattern</a:t>
            </a:r>
            <a:r>
              <a:rPr lang="en-GB" dirty="0"/>
              <a:t> </a:t>
            </a:r>
            <a:endParaRPr lang="en-US" dirty="0"/>
          </a:p>
        </p:txBody>
      </p:sp>
      <p:sp>
        <p:nvSpPr>
          <p:cNvPr id="4" name="Slide Number Placeholder 3"/>
          <p:cNvSpPr>
            <a:spLocks noGrp="1"/>
          </p:cNvSpPr>
          <p:nvPr>
            <p:ph type="sldNum" sz="quarter" idx="12"/>
          </p:nvPr>
        </p:nvSpPr>
        <p:spPr/>
        <p:txBody>
          <a:bodyPr/>
          <a:lstStyle/>
          <a:p>
            <a:fld id="{EC33B370-F672-B743-B3AF-248A63C17270}" type="slidenum">
              <a:rPr lang="en-US" smtClean="0"/>
              <a:pPr/>
              <a:t>46</a:t>
            </a:fld>
            <a:endParaRPr lang="en-US"/>
          </a:p>
        </p:txBody>
      </p:sp>
      <p:pic>
        <p:nvPicPr>
          <p:cNvPr id="17410" name="Picture 2" descr="6"/>
          <p:cNvPicPr>
            <a:picLocks noChangeAspect="1" noChangeArrowheads="1"/>
          </p:cNvPicPr>
          <p:nvPr/>
        </p:nvPicPr>
        <mc:AlternateContent xmlns:mc="http://schemas.openxmlformats.org/markup-compatibility/2006">
          <mc:Choice xmlns:ma="http://schemas.microsoft.com/office/mac/drawingml/2008/main" xmlns:mv="urn:schemas-microsoft-com:mac:vml" xmlns="" Requires="ma">
            <p:blipFill>
              <a:blip r:embed="rId2"/>
              <a:srcRect b="-8466"/>
              <a:stretch>
                <a:fillRect/>
              </a:stretch>
            </p:blipFill>
          </mc:Choice>
          <mc:Fallback>
            <p:blipFill>
              <a:blip r:embed="rId3"/>
              <a:srcRect b="-8466"/>
              <a:stretch>
                <a:fillRect/>
              </a:stretch>
            </p:blipFill>
          </mc:Fallback>
        </mc:AlternateContent>
        <p:spPr bwMode="auto">
          <a:xfrm>
            <a:off x="3690591" y="1828801"/>
            <a:ext cx="4565650" cy="4194175"/>
          </a:xfrm>
          <a:prstGeom prst="rect">
            <a:avLst/>
          </a:prstGeom>
          <a:noFill/>
          <a:ln w="9525">
            <a:noFill/>
            <a:miter lim="800000"/>
            <a:headEnd/>
            <a:tailEnd/>
          </a:ln>
        </p:spPr>
      </p:pic>
    </p:spTree>
    <p:extLst>
      <p:ext uri="{BB962C8B-B14F-4D97-AF65-F5344CB8AC3E}">
        <p14:creationId xmlns:p14="http://schemas.microsoft.com/office/powerpoint/2010/main" val="274867384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2458968" y="297874"/>
            <a:ext cx="9118743" cy="796636"/>
          </a:xfrm>
          <a:noFill/>
          <a:ln/>
        </p:spPr>
        <p:txBody>
          <a:bodyPr vert="horz" lIns="90487" tIns="44450" rIns="90487" bIns="44450" rtlCol="0" anchor="ctr">
            <a:normAutofit/>
          </a:bodyPr>
          <a:lstStyle/>
          <a:p>
            <a:r>
              <a:rPr lang="en-GB" dirty="0"/>
              <a:t>Repository architecture</a:t>
            </a:r>
          </a:p>
        </p:txBody>
      </p:sp>
      <p:sp>
        <p:nvSpPr>
          <p:cNvPr id="13315" name="Rectangle 3"/>
          <p:cNvSpPr>
            <a:spLocks noGrp="1" noChangeArrowheads="1"/>
          </p:cNvSpPr>
          <p:nvPr>
            <p:ph idx="1"/>
          </p:nvPr>
        </p:nvSpPr>
        <p:spPr>
          <a:noFill/>
          <a:ln/>
        </p:spPr>
        <p:txBody>
          <a:bodyPr vert="horz" lIns="90487" tIns="44450" rIns="90487" bIns="44450" rtlCol="0">
            <a:normAutofit/>
          </a:bodyPr>
          <a:lstStyle/>
          <a:p>
            <a:pPr>
              <a:lnSpc>
                <a:spcPct val="90000"/>
              </a:lnSpc>
            </a:pPr>
            <a:r>
              <a:rPr lang="en-GB" b="1" dirty="0"/>
              <a:t>Sub-systems must exchange data</a:t>
            </a:r>
            <a:r>
              <a:rPr lang="en-GB" dirty="0"/>
              <a:t>. This may be done in two ways:</a:t>
            </a:r>
          </a:p>
          <a:p>
            <a:pPr lvl="1">
              <a:lnSpc>
                <a:spcPct val="90000"/>
              </a:lnSpc>
            </a:pPr>
            <a:r>
              <a:rPr lang="en-GB" dirty="0"/>
              <a:t>Shared data is held in a central database or repository and may be accessed by all sub-systems;</a:t>
            </a:r>
          </a:p>
          <a:p>
            <a:pPr lvl="1">
              <a:lnSpc>
                <a:spcPct val="90000"/>
              </a:lnSpc>
            </a:pPr>
            <a:r>
              <a:rPr lang="en-GB" dirty="0"/>
              <a:t>Each sub-system maintains its own database and passes data explicitly to other sub-systems.</a:t>
            </a:r>
          </a:p>
          <a:p>
            <a:pPr>
              <a:lnSpc>
                <a:spcPct val="90000"/>
              </a:lnSpc>
            </a:pPr>
            <a:r>
              <a:rPr lang="en-GB" dirty="0"/>
              <a:t>When large amounts of data are to be shared, the repository model of sharing is most commonly used a this is an efficient data sharing mechanism.</a:t>
            </a:r>
          </a:p>
        </p:txBody>
      </p:sp>
      <p:sp>
        <p:nvSpPr>
          <p:cNvPr id="4" name="Slide Number Placeholder 3"/>
          <p:cNvSpPr>
            <a:spLocks noGrp="1"/>
          </p:cNvSpPr>
          <p:nvPr>
            <p:ph type="sldNum" sz="quarter" idx="12"/>
          </p:nvPr>
        </p:nvSpPr>
        <p:spPr/>
        <p:txBody>
          <a:bodyPr/>
          <a:lstStyle/>
          <a:p>
            <a:fld id="{EC33B370-F672-B743-B3AF-248A63C17270}" type="slidenum">
              <a:rPr lang="en-US" smtClean="0"/>
              <a:pPr/>
              <a:t>47</a:t>
            </a:fld>
            <a:endParaRPr lang="en-US"/>
          </a:p>
        </p:txBody>
      </p:sp>
    </p:spTree>
    <p:extLst>
      <p:ext uri="{BB962C8B-B14F-4D97-AF65-F5344CB8AC3E}">
        <p14:creationId xmlns:p14="http://schemas.microsoft.com/office/powerpoint/2010/main" val="3223421687"/>
      </p:ext>
    </p:extLst>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Repository pattern</a:t>
            </a:r>
            <a:r>
              <a:rPr lang="en-GB" dirty="0"/>
              <a:t> </a:t>
            </a:r>
            <a:endParaRPr lang="en-US" dirty="0"/>
          </a:p>
        </p:txBody>
      </p:sp>
      <p:graphicFrame>
        <p:nvGraphicFramePr>
          <p:cNvPr id="4" name="Content Placeholder 3"/>
          <p:cNvGraphicFramePr>
            <a:graphicFrameLocks noGrp="1"/>
          </p:cNvGraphicFramePr>
          <p:nvPr>
            <p:ph idx="1"/>
          </p:nvPr>
        </p:nvGraphicFramePr>
        <p:xfrm>
          <a:off x="2737851" y="1417638"/>
          <a:ext cx="6595874" cy="5064760"/>
        </p:xfrm>
        <a:graphic>
          <a:graphicData uri="http://schemas.openxmlformats.org/drawingml/2006/table">
            <a:tbl>
              <a:tblPr firstRow="1" bandRow="1">
                <a:tableStyleId>{5C22544A-7EE6-4342-B048-85BDC9FD1C3A}</a:tableStyleId>
              </a:tblPr>
              <a:tblGrid>
                <a:gridCol w="1550354">
                  <a:extLst>
                    <a:ext uri="{9D8B030D-6E8A-4147-A177-3AD203B41FA5}">
                      <a16:colId xmlns="" xmlns:a16="http://schemas.microsoft.com/office/drawing/2014/main" val="20000"/>
                    </a:ext>
                  </a:extLst>
                </a:gridCol>
                <a:gridCol w="5045520">
                  <a:extLst>
                    <a:ext uri="{9D8B030D-6E8A-4147-A177-3AD203B41FA5}">
                      <a16:colId xmlns="" xmlns:a16="http://schemas.microsoft.com/office/drawing/2014/main" val="20001"/>
                    </a:ext>
                  </a:extLst>
                </a:gridCol>
              </a:tblGrid>
              <a:tr h="370840">
                <a:tc>
                  <a:txBody>
                    <a:bodyPr/>
                    <a:lstStyle/>
                    <a:p>
                      <a:pPr algn="just">
                        <a:spcAft>
                          <a:spcPts val="0"/>
                        </a:spcAft>
                        <a:tabLst>
                          <a:tab pos="342900" algn="l"/>
                          <a:tab pos="685800" algn="l"/>
                          <a:tab pos="1028700" algn="l"/>
                        </a:tabLst>
                      </a:pPr>
                      <a:r>
                        <a:rPr lang="en-GB" sz="1400" b="1" dirty="0">
                          <a:solidFill>
                            <a:srgbClr val="000000"/>
                          </a:solidFill>
                          <a:latin typeface="Helvetica"/>
                          <a:ea typeface="Times New Roman"/>
                          <a:cs typeface="Helvetica"/>
                        </a:rPr>
                        <a:t>Name</a:t>
                      </a:r>
                    </a:p>
                  </a:txBody>
                  <a:tcPr marL="68580" marR="68580" marT="0" marB="0"/>
                </a:tc>
                <a:tc>
                  <a:txBody>
                    <a:bodyPr/>
                    <a:lstStyle/>
                    <a:p>
                      <a:pPr algn="just">
                        <a:spcAft>
                          <a:spcPts val="0"/>
                        </a:spcAft>
                        <a:tabLst>
                          <a:tab pos="342900" algn="l"/>
                          <a:tab pos="685800" algn="l"/>
                          <a:tab pos="1028700" algn="l"/>
                        </a:tabLst>
                      </a:pPr>
                      <a:r>
                        <a:rPr lang="en-GB" sz="1400" b="1" dirty="0">
                          <a:solidFill>
                            <a:srgbClr val="000000"/>
                          </a:solidFill>
                          <a:latin typeface="Helvetica"/>
                          <a:ea typeface="Times New Roman"/>
                          <a:cs typeface="Helvetica"/>
                        </a:rPr>
                        <a:t>Repository </a:t>
                      </a:r>
                    </a:p>
                  </a:txBody>
                  <a:tcPr marL="68580" marR="68580" marT="0" marB="0"/>
                </a:tc>
                <a:extLst>
                  <a:ext uri="{0D108BD9-81ED-4DB2-BD59-A6C34878D82A}">
                    <a16:rowId xmlns="" xmlns:a16="http://schemas.microsoft.com/office/drawing/2014/main" val="10000"/>
                  </a:ext>
                </a:extLst>
              </a:tr>
              <a:tr h="370840">
                <a:tc>
                  <a:txBody>
                    <a:bodyPr/>
                    <a:lstStyle/>
                    <a:p>
                      <a:pPr algn="just">
                        <a:spcAft>
                          <a:spcPts val="0"/>
                        </a:spcAft>
                        <a:tabLst>
                          <a:tab pos="342900" algn="l"/>
                          <a:tab pos="685800" algn="l"/>
                          <a:tab pos="1028700" algn="l"/>
                        </a:tabLst>
                      </a:pPr>
                      <a:r>
                        <a:rPr lang="en-GB" sz="1400" b="1" dirty="0">
                          <a:solidFill>
                            <a:srgbClr val="000000"/>
                          </a:solidFill>
                          <a:latin typeface="Helvetica"/>
                          <a:ea typeface="Times New Roman"/>
                          <a:cs typeface="Helvetica"/>
                        </a:rPr>
                        <a:t>Description</a:t>
                      </a:r>
                      <a:endParaRPr lang="en-GB" sz="1400" dirty="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All data in a system is managed in a central repository that is accessible to all system components. Components do not interact directly, only through the repository. </a:t>
                      </a:r>
                    </a:p>
                  </a:txBody>
                  <a:tcPr marL="68580" marR="68580" marT="0" marB="0"/>
                </a:tc>
                <a:extLst>
                  <a:ext uri="{0D108BD9-81ED-4DB2-BD59-A6C34878D82A}">
                    <a16:rowId xmlns="" xmlns:a16="http://schemas.microsoft.com/office/drawing/2014/main" val="10001"/>
                  </a:ext>
                </a:extLst>
              </a:tr>
              <a:tr h="370840">
                <a:tc>
                  <a:txBody>
                    <a:bodyPr/>
                    <a:lstStyle/>
                    <a:p>
                      <a:pPr algn="just">
                        <a:spcAft>
                          <a:spcPts val="0"/>
                        </a:spcAft>
                        <a:tabLst>
                          <a:tab pos="342900" algn="l"/>
                          <a:tab pos="685800" algn="l"/>
                          <a:tab pos="1028700" algn="l"/>
                        </a:tabLst>
                      </a:pPr>
                      <a:r>
                        <a:rPr lang="en-GB" sz="1400" b="1" dirty="0">
                          <a:solidFill>
                            <a:srgbClr val="000000"/>
                          </a:solidFill>
                          <a:latin typeface="Helvetica"/>
                          <a:ea typeface="Times New Roman"/>
                          <a:cs typeface="Helvetica"/>
                        </a:rPr>
                        <a:t>Example</a:t>
                      </a:r>
                      <a:endParaRPr lang="en-GB" sz="1400" dirty="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Figure 6.9 is an example of an IDE where the components use a repository of system design information. Each software tool generates information which is then available for use by other tools.</a:t>
                      </a:r>
                    </a:p>
                  </a:txBody>
                  <a:tcPr marL="68580" marR="68580" marT="0" marB="0"/>
                </a:tc>
                <a:extLst>
                  <a:ext uri="{0D108BD9-81ED-4DB2-BD59-A6C34878D82A}">
                    <a16:rowId xmlns="" xmlns:a16="http://schemas.microsoft.com/office/drawing/2014/main" val="10002"/>
                  </a:ext>
                </a:extLst>
              </a:tr>
              <a:tr h="370840">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When used</a:t>
                      </a:r>
                      <a:endParaRPr lang="en-GB" sz="140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You should use this pattern when you have a system in which large volumes of information are generated that has to be stored for a long time. You may also use it in data-driven systems where the inclusion of data in the repository triggers an action or tool.</a:t>
                      </a:r>
                    </a:p>
                  </a:txBody>
                  <a:tcPr marL="68580" marR="68580" marT="0" marB="0"/>
                </a:tc>
                <a:extLst>
                  <a:ext uri="{0D108BD9-81ED-4DB2-BD59-A6C34878D82A}">
                    <a16:rowId xmlns="" xmlns:a16="http://schemas.microsoft.com/office/drawing/2014/main" val="10003"/>
                  </a:ext>
                </a:extLst>
              </a:tr>
              <a:tr h="370840">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Advantages</a:t>
                      </a:r>
                      <a:endParaRPr lang="en-GB" sz="140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Components can be independent—they do not need to know of the existence of other components. Changes made by one component can be propagated to all components. All data can be managed consistently (e.g., backups done at the same time) as it is all in one place. </a:t>
                      </a:r>
                    </a:p>
                  </a:txBody>
                  <a:tcPr marL="68580" marR="68580" marT="0" marB="0"/>
                </a:tc>
                <a:extLst>
                  <a:ext uri="{0D108BD9-81ED-4DB2-BD59-A6C34878D82A}">
                    <a16:rowId xmlns="" xmlns:a16="http://schemas.microsoft.com/office/drawing/2014/main" val="10004"/>
                  </a:ext>
                </a:extLst>
              </a:tr>
              <a:tr h="370840">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Disadvantages</a:t>
                      </a:r>
                      <a:endParaRPr lang="en-GB" sz="140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The repository is a single point of failure so problems in the repository affect the whole system. May be inefficiencies in organizing all communication through the repository. Distributing the repository across several computers may be difficult.</a:t>
                      </a:r>
                    </a:p>
                  </a:txBody>
                  <a:tcPr marL="68580" marR="68580" marT="0" marB="0"/>
                </a:tc>
                <a:extLst>
                  <a:ext uri="{0D108BD9-81ED-4DB2-BD59-A6C34878D82A}">
                    <a16:rowId xmlns="" xmlns:a16="http://schemas.microsoft.com/office/drawing/2014/main" val="10005"/>
                  </a:ext>
                </a:extLst>
              </a:tr>
            </a:tbl>
          </a:graphicData>
        </a:graphic>
      </p:graphicFrame>
      <p:sp>
        <p:nvSpPr>
          <p:cNvPr id="5" name="Slide Number Placeholder 4"/>
          <p:cNvSpPr>
            <a:spLocks noGrp="1"/>
          </p:cNvSpPr>
          <p:nvPr>
            <p:ph type="sldNum" sz="quarter" idx="12"/>
          </p:nvPr>
        </p:nvSpPr>
        <p:spPr/>
        <p:txBody>
          <a:bodyPr/>
          <a:lstStyle/>
          <a:p>
            <a:fld id="{EC33B370-F672-B743-B3AF-248A63C17270}" type="slidenum">
              <a:rPr lang="en-US" smtClean="0"/>
              <a:pPr/>
              <a:t>48</a:t>
            </a:fld>
            <a:endParaRPr lang="en-US"/>
          </a:p>
        </p:txBody>
      </p:sp>
    </p:spTree>
    <p:extLst>
      <p:ext uri="{BB962C8B-B14F-4D97-AF65-F5344CB8AC3E}">
        <p14:creationId xmlns:p14="http://schemas.microsoft.com/office/powerpoint/2010/main" val="250179685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6563" y="417570"/>
            <a:ext cx="10245437" cy="796636"/>
          </a:xfrm>
        </p:spPr>
        <p:txBody>
          <a:bodyPr>
            <a:normAutofit/>
          </a:bodyPr>
          <a:lstStyle/>
          <a:p>
            <a:r>
              <a:rPr lang="en-US" dirty="0"/>
              <a:t>A repository architecture for an IDE</a:t>
            </a:r>
            <a:r>
              <a:rPr lang="en-GB" dirty="0"/>
              <a:t> </a:t>
            </a:r>
            <a:endParaRPr lang="en-US" dirty="0"/>
          </a:p>
        </p:txBody>
      </p:sp>
      <p:pic>
        <p:nvPicPr>
          <p:cNvPr id="4" name="Content Placeholder 3" descr="6.9 RepositoryIDE.eps"/>
          <p:cNvPicPr>
            <a:picLocks noGrp="1" noChangeAspect="1"/>
          </p:cNvPicPr>
          <p:nvPr>
            <p:ph idx="1"/>
          </p:nvPr>
        </p:nvPicPr>
        <mc:AlternateContent xmlns:mc="http://schemas.openxmlformats.org/markup-compatibility/2006">
          <mc:Choice xmlns="" xmlns:mv="urn:schemas-microsoft-com:mac:vml" xmlns:ma="http://schemas.microsoft.com/office/mac/drawingml/2008/main" Requires="ma">
            <p:blipFill>
              <a:blip r:embed="rId2"/>
              <a:srcRect t="-12287" b="-12287"/>
              <a:stretch>
                <a:fillRect/>
              </a:stretch>
            </p:blipFill>
          </mc:Choice>
          <mc:Fallback>
            <p:blipFill>
              <a:blip r:embed="rId3"/>
              <a:srcRect t="-12287" b="-12287"/>
              <a:stretch>
                <a:fillRect/>
              </a:stretch>
            </p:blipFill>
          </mc:Fallback>
        </mc:AlternateContent>
        <p:spPr>
          <a:xfrm>
            <a:off x="2278457" y="1600201"/>
            <a:ext cx="7244433" cy="3984159"/>
          </a:xfrm>
        </p:spPr>
      </p:pic>
      <p:sp>
        <p:nvSpPr>
          <p:cNvPr id="5" name="Slide Number Placeholder 4"/>
          <p:cNvSpPr>
            <a:spLocks noGrp="1"/>
          </p:cNvSpPr>
          <p:nvPr>
            <p:ph type="sldNum" sz="quarter" idx="12"/>
          </p:nvPr>
        </p:nvSpPr>
        <p:spPr/>
        <p:txBody>
          <a:bodyPr/>
          <a:lstStyle/>
          <a:p>
            <a:fld id="{EC33B370-F672-B743-B3AF-248A63C17270}" type="slidenum">
              <a:rPr lang="en-US" smtClean="0"/>
              <a:pPr/>
              <a:t>49</a:t>
            </a:fld>
            <a:endParaRPr lang="en-US"/>
          </a:p>
        </p:txBody>
      </p:sp>
    </p:spTree>
    <p:extLst>
      <p:ext uri="{BB962C8B-B14F-4D97-AF65-F5344CB8AC3E}">
        <p14:creationId xmlns:p14="http://schemas.microsoft.com/office/powerpoint/2010/main" val="29081674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9779126" y="6537404"/>
            <a:ext cx="135890" cy="184666"/>
          </a:xfrm>
          <a:prstGeom prst="rect">
            <a:avLst/>
          </a:prstGeom>
        </p:spPr>
        <p:txBody>
          <a:bodyPr vert="horz" wrap="square" lIns="0" tIns="0" rIns="0" bIns="0" rtlCol="0">
            <a:spAutoFit/>
          </a:bodyPr>
          <a:lstStyle/>
          <a:p>
            <a:pPr marL="25400"/>
            <a:fld id="{81D60167-4931-47E6-BA6A-407CBD079E47}" type="slidenum">
              <a:rPr sz="1200" i="1" dirty="0">
                <a:latin typeface="Arial"/>
                <a:cs typeface="Arial"/>
              </a:rPr>
              <a:pPr marL="25400"/>
              <a:t>5</a:t>
            </a:fld>
            <a:endParaRPr sz="1200">
              <a:latin typeface="Arial"/>
              <a:cs typeface="Arial"/>
            </a:endParaRPr>
          </a:p>
        </p:txBody>
      </p:sp>
      <p:sp>
        <p:nvSpPr>
          <p:cNvPr id="2" name="object 2"/>
          <p:cNvSpPr txBox="1"/>
          <p:nvPr/>
        </p:nvSpPr>
        <p:spPr>
          <a:xfrm>
            <a:off x="2515926" y="619570"/>
            <a:ext cx="7372984" cy="498598"/>
          </a:xfrm>
          <a:prstGeom prst="rect">
            <a:avLst/>
          </a:prstGeom>
        </p:spPr>
        <p:txBody>
          <a:bodyPr vert="horz" wrap="square" lIns="0" tIns="0" rIns="0" bIns="0" rtlCol="0">
            <a:spAutoFit/>
          </a:bodyPr>
          <a:lstStyle/>
          <a:p>
            <a:pPr marL="504965" indent="-504965" algn="ctr">
              <a:lnSpc>
                <a:spcPct val="90000"/>
              </a:lnSpc>
              <a:spcBef>
                <a:spcPts val="500"/>
              </a:spcBef>
              <a:buClr>
                <a:schemeClr val="tx1"/>
              </a:buClr>
              <a:buSzPct val="68000"/>
              <a:buFont typeface="Wingdings 3"/>
              <a:buChar char=""/>
              <a:defRPr/>
            </a:pPr>
            <a:r>
              <a:rPr sz="3600" b="1" u="sng" dirty="0">
                <a:latin typeface="Times New Roman" panose="02020603050405020304" pitchFamily="18" charset="0"/>
                <a:ea typeface="+mj-ea"/>
                <a:cs typeface="Arial" charset="0"/>
              </a:rPr>
              <a:t>Configuration Management</a:t>
            </a:r>
          </a:p>
        </p:txBody>
      </p:sp>
      <p:sp>
        <p:nvSpPr>
          <p:cNvPr id="3" name="object 3"/>
          <p:cNvSpPr txBox="1"/>
          <p:nvPr/>
        </p:nvSpPr>
        <p:spPr>
          <a:xfrm>
            <a:off x="1440873" y="1847512"/>
            <a:ext cx="10476692" cy="738664"/>
          </a:xfrm>
          <a:prstGeom prst="rect">
            <a:avLst/>
          </a:prstGeom>
        </p:spPr>
        <p:txBody>
          <a:bodyPr vert="horz" wrap="square" lIns="0" tIns="0" rIns="0" bIns="0" rtlCol="0">
            <a:spAutoFit/>
          </a:bodyPr>
          <a:lstStyle/>
          <a:p>
            <a:pPr marL="356870" indent="-344170">
              <a:buFont typeface="MS Gothic"/>
              <a:buChar char="❖"/>
              <a:tabLst>
                <a:tab pos="357505" algn="l"/>
                <a:tab pos="1027430" algn="l"/>
                <a:tab pos="2327910" algn="l"/>
                <a:tab pos="4070985" algn="l"/>
                <a:tab pos="4435475" algn="l"/>
                <a:tab pos="5923280" algn="l"/>
                <a:tab pos="6731000" algn="l"/>
                <a:tab pos="7198995" algn="l"/>
              </a:tabLst>
            </a:pPr>
            <a:r>
              <a:rPr sz="2400" spc="-5" dirty="0">
                <a:latin typeface="Arial"/>
                <a:cs typeface="Arial"/>
              </a:rPr>
              <a:t>Th</a:t>
            </a:r>
            <a:r>
              <a:rPr sz="2400" dirty="0">
                <a:latin typeface="Arial"/>
                <a:cs typeface="Arial"/>
              </a:rPr>
              <a:t>e</a:t>
            </a:r>
            <a:r>
              <a:rPr sz="2400" dirty="0">
                <a:latin typeface="Times New Roman"/>
                <a:cs typeface="Times New Roman"/>
              </a:rPr>
              <a:t>	</a:t>
            </a:r>
            <a:r>
              <a:rPr sz="2400" dirty="0">
                <a:latin typeface="Arial"/>
                <a:cs typeface="Arial"/>
              </a:rPr>
              <a:t>software</a:t>
            </a:r>
            <a:r>
              <a:rPr sz="2400" dirty="0">
                <a:latin typeface="Times New Roman"/>
                <a:cs typeface="Times New Roman"/>
              </a:rPr>
              <a:t>	</a:t>
            </a:r>
            <a:r>
              <a:rPr sz="2400" spc="-5" dirty="0">
                <a:latin typeface="Arial"/>
                <a:cs typeface="Arial"/>
              </a:rPr>
              <a:t>arch</a:t>
            </a:r>
            <a:r>
              <a:rPr sz="2400" spc="-10" dirty="0">
                <a:latin typeface="Arial"/>
                <a:cs typeface="Arial"/>
              </a:rPr>
              <a:t>i</a:t>
            </a:r>
            <a:r>
              <a:rPr sz="2400" dirty="0">
                <a:latin typeface="Arial"/>
                <a:cs typeface="Arial"/>
              </a:rPr>
              <a:t>tec</a:t>
            </a:r>
            <a:r>
              <a:rPr sz="2400" spc="-15" dirty="0">
                <a:latin typeface="Arial"/>
                <a:cs typeface="Arial"/>
              </a:rPr>
              <a:t>t</a:t>
            </a:r>
            <a:r>
              <a:rPr sz="2400" spc="-5" dirty="0">
                <a:latin typeface="Arial"/>
                <a:cs typeface="Arial"/>
              </a:rPr>
              <a:t>ur</a:t>
            </a:r>
            <a:r>
              <a:rPr sz="2400" dirty="0">
                <a:latin typeface="Arial"/>
                <a:cs typeface="Arial"/>
              </a:rPr>
              <a:t>e</a:t>
            </a:r>
            <a:r>
              <a:rPr sz="2400" dirty="0">
                <a:latin typeface="Times New Roman"/>
                <a:cs typeface="Times New Roman"/>
              </a:rPr>
              <a:t>	</a:t>
            </a:r>
            <a:r>
              <a:rPr sz="2400" spc="-10" dirty="0">
                <a:latin typeface="Arial"/>
                <a:cs typeface="Arial"/>
              </a:rPr>
              <a:t>i</a:t>
            </a:r>
            <a:r>
              <a:rPr sz="2400" dirty="0">
                <a:latin typeface="Arial"/>
                <a:cs typeface="Arial"/>
              </a:rPr>
              <a:t>s</a:t>
            </a:r>
            <a:r>
              <a:rPr sz="2400" dirty="0">
                <a:latin typeface="Times New Roman"/>
                <a:cs typeface="Times New Roman"/>
              </a:rPr>
              <a:t>	</a:t>
            </a:r>
            <a:r>
              <a:rPr sz="2400" dirty="0">
                <a:latin typeface="Arial"/>
                <a:cs typeface="Arial"/>
              </a:rPr>
              <a:t>fr</a:t>
            </a:r>
            <a:r>
              <a:rPr sz="2400" spc="-5" dirty="0">
                <a:latin typeface="Arial"/>
                <a:cs typeface="Arial"/>
              </a:rPr>
              <a:t>e</a:t>
            </a:r>
            <a:r>
              <a:rPr sz="2400" spc="-10" dirty="0">
                <a:latin typeface="Arial"/>
                <a:cs typeface="Arial"/>
              </a:rPr>
              <a:t>q</a:t>
            </a:r>
            <a:r>
              <a:rPr sz="2400" spc="-5" dirty="0">
                <a:latin typeface="Arial"/>
                <a:cs typeface="Arial"/>
              </a:rPr>
              <a:t>u</a:t>
            </a:r>
            <a:r>
              <a:rPr sz="2400" spc="-10" dirty="0">
                <a:latin typeface="Arial"/>
                <a:cs typeface="Arial"/>
              </a:rPr>
              <a:t>e</a:t>
            </a:r>
            <a:r>
              <a:rPr sz="2400" spc="-5" dirty="0">
                <a:latin typeface="Arial"/>
                <a:cs typeface="Arial"/>
              </a:rPr>
              <a:t>ntl</a:t>
            </a:r>
            <a:r>
              <a:rPr sz="2400" dirty="0">
                <a:latin typeface="Arial"/>
                <a:cs typeface="Arial"/>
              </a:rPr>
              <a:t>y</a:t>
            </a:r>
            <a:r>
              <a:rPr sz="2400" dirty="0">
                <a:latin typeface="Times New Roman"/>
                <a:cs typeface="Times New Roman"/>
              </a:rPr>
              <a:t>	</a:t>
            </a:r>
            <a:r>
              <a:rPr sz="2400" spc="-5" dirty="0">
                <a:latin typeface="Arial"/>
                <a:cs typeface="Arial"/>
              </a:rPr>
              <a:t>us</a:t>
            </a:r>
            <a:r>
              <a:rPr sz="2400" spc="-10" dirty="0">
                <a:latin typeface="Arial"/>
                <a:cs typeface="Arial"/>
              </a:rPr>
              <a:t>e</a:t>
            </a:r>
            <a:r>
              <a:rPr sz="2400" dirty="0">
                <a:latin typeface="Arial"/>
                <a:cs typeface="Arial"/>
              </a:rPr>
              <a:t>d</a:t>
            </a:r>
            <a:r>
              <a:rPr sz="2400" dirty="0">
                <a:latin typeface="Times New Roman"/>
                <a:cs typeface="Times New Roman"/>
              </a:rPr>
              <a:t>	</a:t>
            </a:r>
            <a:r>
              <a:rPr sz="2400" spc="-5" dirty="0">
                <a:latin typeface="Arial"/>
                <a:cs typeface="Arial"/>
              </a:rPr>
              <a:t>a</a:t>
            </a:r>
            <a:r>
              <a:rPr sz="2400" dirty="0">
                <a:latin typeface="Arial"/>
                <a:cs typeface="Arial"/>
              </a:rPr>
              <a:t>s</a:t>
            </a:r>
            <a:r>
              <a:rPr sz="2400" dirty="0">
                <a:latin typeface="Times New Roman"/>
                <a:cs typeface="Times New Roman"/>
              </a:rPr>
              <a:t>	</a:t>
            </a:r>
            <a:r>
              <a:rPr sz="2400" dirty="0" smtClean="0">
                <a:latin typeface="Arial"/>
                <a:cs typeface="Arial"/>
              </a:rPr>
              <a:t>a</a:t>
            </a:r>
            <a:r>
              <a:rPr lang="en-US" sz="2400" dirty="0" smtClean="0">
                <a:latin typeface="Arial"/>
                <a:cs typeface="Arial"/>
              </a:rPr>
              <a:t> </a:t>
            </a:r>
            <a:r>
              <a:rPr sz="2400" dirty="0" smtClean="0">
                <a:latin typeface="Arial"/>
                <a:cs typeface="Arial"/>
              </a:rPr>
              <a:t>means</a:t>
            </a:r>
            <a:r>
              <a:rPr sz="2400" spc="40" dirty="0" smtClean="0">
                <a:latin typeface="Times New Roman"/>
                <a:cs typeface="Times New Roman"/>
              </a:rPr>
              <a:t> </a:t>
            </a:r>
            <a:r>
              <a:rPr sz="2400" spc="-10" dirty="0">
                <a:latin typeface="Arial"/>
                <a:cs typeface="Arial"/>
              </a:rPr>
              <a:t>to</a:t>
            </a:r>
            <a:r>
              <a:rPr sz="2400" spc="60" dirty="0">
                <a:latin typeface="Times New Roman"/>
                <a:cs typeface="Times New Roman"/>
              </a:rPr>
              <a:t> </a:t>
            </a:r>
            <a:r>
              <a:rPr sz="2400" dirty="0">
                <a:latin typeface="Arial"/>
                <a:cs typeface="Arial"/>
              </a:rPr>
              <a:t>manage</a:t>
            </a:r>
            <a:r>
              <a:rPr sz="2400" spc="35" dirty="0">
                <a:latin typeface="Times New Roman"/>
                <a:cs typeface="Times New Roman"/>
              </a:rPr>
              <a:t> </a:t>
            </a:r>
            <a:r>
              <a:rPr sz="2400" dirty="0">
                <a:latin typeface="Arial"/>
                <a:cs typeface="Arial"/>
              </a:rPr>
              <a:t>the</a:t>
            </a:r>
            <a:r>
              <a:rPr sz="2400" spc="55" dirty="0">
                <a:latin typeface="Times New Roman"/>
                <a:cs typeface="Times New Roman"/>
              </a:rPr>
              <a:t> </a:t>
            </a:r>
            <a:r>
              <a:rPr sz="2400" dirty="0">
                <a:latin typeface="Arial"/>
                <a:cs typeface="Arial"/>
              </a:rPr>
              <a:t>config</a:t>
            </a:r>
            <a:r>
              <a:rPr sz="2400" spc="-15" dirty="0">
                <a:latin typeface="Arial"/>
                <a:cs typeface="Arial"/>
              </a:rPr>
              <a:t>u</a:t>
            </a:r>
            <a:r>
              <a:rPr sz="2400" dirty="0">
                <a:latin typeface="Arial"/>
                <a:cs typeface="Arial"/>
              </a:rPr>
              <a:t>ration</a:t>
            </a:r>
            <a:r>
              <a:rPr sz="2400" spc="20" dirty="0">
                <a:latin typeface="Times New Roman"/>
                <a:cs typeface="Times New Roman"/>
              </a:rPr>
              <a:t> </a:t>
            </a:r>
            <a:r>
              <a:rPr sz="2400" spc="-20" dirty="0">
                <a:latin typeface="Arial"/>
                <a:cs typeface="Arial"/>
              </a:rPr>
              <a:t>o</a:t>
            </a:r>
            <a:r>
              <a:rPr sz="2400" spc="-10" dirty="0">
                <a:latin typeface="Arial"/>
                <a:cs typeface="Arial"/>
              </a:rPr>
              <a:t>f</a:t>
            </a:r>
            <a:r>
              <a:rPr sz="2400" spc="65" dirty="0">
                <a:latin typeface="Times New Roman"/>
                <a:cs typeface="Times New Roman"/>
              </a:rPr>
              <a:t> </a:t>
            </a:r>
            <a:r>
              <a:rPr sz="2400" dirty="0">
                <a:latin typeface="Arial"/>
                <a:cs typeface="Arial"/>
              </a:rPr>
              <a:t>the</a:t>
            </a:r>
            <a:r>
              <a:rPr sz="2400" spc="80" dirty="0">
                <a:latin typeface="Times New Roman"/>
                <a:cs typeface="Times New Roman"/>
              </a:rPr>
              <a:t> </a:t>
            </a:r>
            <a:r>
              <a:rPr sz="2400" spc="-5" dirty="0">
                <a:latin typeface="Arial"/>
                <a:cs typeface="Arial"/>
              </a:rPr>
              <a:t>product.</a:t>
            </a:r>
            <a:endParaRPr sz="2400" dirty="0">
              <a:latin typeface="Arial"/>
              <a:cs typeface="Arial"/>
            </a:endParaRPr>
          </a:p>
        </p:txBody>
      </p:sp>
    </p:spTree>
    <p:extLst>
      <p:ext uri="{BB962C8B-B14F-4D97-AF65-F5344CB8AC3E}">
        <p14:creationId xmlns:p14="http://schemas.microsoft.com/office/powerpoint/2010/main" val="396669053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524000" y="0"/>
            <a:ext cx="285750" cy="533400"/>
          </a:xfrm>
          <a:prstGeom prst="rect">
            <a:avLst/>
          </a:prstGeom>
          <a:blipFill>
            <a:blip r:embed="rId3" cstate="print"/>
            <a:stretch>
              <a:fillRect/>
            </a:stretch>
          </a:blipFill>
        </p:spPr>
        <p:txBody>
          <a:bodyPr wrap="square" lIns="0" tIns="0" rIns="0" bIns="0" rtlCol="0"/>
          <a:lstStyle/>
          <a:p>
            <a:endParaRPr/>
          </a:p>
        </p:txBody>
      </p:sp>
      <p:sp>
        <p:nvSpPr>
          <p:cNvPr id="3" name="object 3"/>
          <p:cNvSpPr/>
          <p:nvPr/>
        </p:nvSpPr>
        <p:spPr>
          <a:xfrm>
            <a:off x="1936752" y="134923"/>
            <a:ext cx="8731239" cy="274637"/>
          </a:xfrm>
          <a:prstGeom prst="rect">
            <a:avLst/>
          </a:prstGeom>
          <a:blipFill>
            <a:blip r:embed="rId4" cstate="print"/>
            <a:stretch>
              <a:fillRect/>
            </a:stretch>
          </a:blipFill>
        </p:spPr>
        <p:txBody>
          <a:bodyPr wrap="square" lIns="0" tIns="0" rIns="0" bIns="0" rtlCol="0"/>
          <a:lstStyle/>
          <a:p>
            <a:endParaRPr/>
          </a:p>
        </p:txBody>
      </p:sp>
      <p:sp>
        <p:nvSpPr>
          <p:cNvPr id="4" name="object 4"/>
          <p:cNvSpPr/>
          <p:nvPr/>
        </p:nvSpPr>
        <p:spPr>
          <a:xfrm>
            <a:off x="1933575" y="134866"/>
            <a:ext cx="138430" cy="136525"/>
          </a:xfrm>
          <a:custGeom>
            <a:avLst/>
            <a:gdLst/>
            <a:ahLst/>
            <a:cxnLst/>
            <a:rect l="l" t="t" r="r" b="b"/>
            <a:pathLst>
              <a:path w="138429" h="136525">
                <a:moveTo>
                  <a:pt x="0" y="136529"/>
                </a:moveTo>
                <a:lnTo>
                  <a:pt x="138112" y="136529"/>
                </a:lnTo>
                <a:lnTo>
                  <a:pt x="138112" y="0"/>
                </a:lnTo>
                <a:lnTo>
                  <a:pt x="0" y="0"/>
                </a:lnTo>
                <a:lnTo>
                  <a:pt x="0" y="136529"/>
                </a:lnTo>
                <a:close/>
              </a:path>
            </a:pathLst>
          </a:custGeom>
          <a:solidFill>
            <a:srgbClr val="D6D6EB"/>
          </a:solidFill>
        </p:spPr>
        <p:txBody>
          <a:bodyPr wrap="square" lIns="0" tIns="0" rIns="0" bIns="0" rtlCol="0"/>
          <a:lstStyle/>
          <a:p>
            <a:endParaRPr/>
          </a:p>
        </p:txBody>
      </p:sp>
      <p:sp>
        <p:nvSpPr>
          <p:cNvPr id="5" name="object 5"/>
          <p:cNvSpPr/>
          <p:nvPr/>
        </p:nvSpPr>
        <p:spPr>
          <a:xfrm>
            <a:off x="2071689" y="1"/>
            <a:ext cx="139700" cy="135255"/>
          </a:xfrm>
          <a:custGeom>
            <a:avLst/>
            <a:gdLst/>
            <a:ahLst/>
            <a:cxnLst/>
            <a:rect l="l" t="t" r="r" b="b"/>
            <a:pathLst>
              <a:path w="139700" h="135255">
                <a:moveTo>
                  <a:pt x="0" y="134933"/>
                </a:moveTo>
                <a:lnTo>
                  <a:pt x="139695" y="134933"/>
                </a:lnTo>
                <a:lnTo>
                  <a:pt x="139695" y="59"/>
                </a:lnTo>
                <a:lnTo>
                  <a:pt x="0" y="59"/>
                </a:lnTo>
                <a:lnTo>
                  <a:pt x="0" y="134933"/>
                </a:lnTo>
              </a:path>
            </a:pathLst>
          </a:custGeom>
          <a:solidFill>
            <a:srgbClr val="D6D6EB"/>
          </a:solidFill>
        </p:spPr>
        <p:txBody>
          <a:bodyPr wrap="square" lIns="0" tIns="0" rIns="0" bIns="0" rtlCol="0"/>
          <a:lstStyle/>
          <a:p>
            <a:endParaRPr/>
          </a:p>
        </p:txBody>
      </p:sp>
      <p:sp>
        <p:nvSpPr>
          <p:cNvPr id="6" name="object 6"/>
          <p:cNvSpPr/>
          <p:nvPr/>
        </p:nvSpPr>
        <p:spPr>
          <a:xfrm>
            <a:off x="2071689" y="134919"/>
            <a:ext cx="139700" cy="141605"/>
          </a:xfrm>
          <a:custGeom>
            <a:avLst/>
            <a:gdLst/>
            <a:ahLst/>
            <a:cxnLst/>
            <a:rect l="l" t="t" r="r" b="b"/>
            <a:pathLst>
              <a:path w="139700" h="141604">
                <a:moveTo>
                  <a:pt x="0" y="141291"/>
                </a:moveTo>
                <a:lnTo>
                  <a:pt x="139695" y="141291"/>
                </a:lnTo>
                <a:lnTo>
                  <a:pt x="139695" y="0"/>
                </a:lnTo>
                <a:lnTo>
                  <a:pt x="0" y="0"/>
                </a:lnTo>
                <a:lnTo>
                  <a:pt x="0" y="141291"/>
                </a:lnTo>
                <a:close/>
              </a:path>
            </a:pathLst>
          </a:custGeom>
          <a:solidFill>
            <a:srgbClr val="A8ABD6"/>
          </a:solidFill>
        </p:spPr>
        <p:txBody>
          <a:bodyPr wrap="square" lIns="0" tIns="0" rIns="0" bIns="0" rtlCol="0"/>
          <a:lstStyle/>
          <a:p>
            <a:endParaRPr/>
          </a:p>
        </p:txBody>
      </p:sp>
      <p:sp>
        <p:nvSpPr>
          <p:cNvPr id="7" name="object 7"/>
          <p:cNvSpPr/>
          <p:nvPr/>
        </p:nvSpPr>
        <p:spPr>
          <a:xfrm>
            <a:off x="1798642" y="274627"/>
            <a:ext cx="136525" cy="135255"/>
          </a:xfrm>
          <a:custGeom>
            <a:avLst/>
            <a:gdLst/>
            <a:ahLst/>
            <a:cxnLst/>
            <a:rect l="l" t="t" r="r" b="b"/>
            <a:pathLst>
              <a:path w="136525" h="135254">
                <a:moveTo>
                  <a:pt x="0" y="134933"/>
                </a:moveTo>
                <a:lnTo>
                  <a:pt x="136517" y="134933"/>
                </a:lnTo>
                <a:lnTo>
                  <a:pt x="136517" y="0"/>
                </a:lnTo>
                <a:lnTo>
                  <a:pt x="0" y="0"/>
                </a:lnTo>
                <a:lnTo>
                  <a:pt x="0" y="134933"/>
                </a:lnTo>
                <a:close/>
              </a:path>
            </a:pathLst>
          </a:custGeom>
          <a:solidFill>
            <a:srgbClr val="D6D6EB"/>
          </a:solidFill>
        </p:spPr>
        <p:txBody>
          <a:bodyPr wrap="square" lIns="0" tIns="0" rIns="0" bIns="0" rtlCol="0"/>
          <a:lstStyle/>
          <a:p>
            <a:endParaRPr/>
          </a:p>
        </p:txBody>
      </p:sp>
      <p:sp>
        <p:nvSpPr>
          <p:cNvPr id="8" name="object 8"/>
          <p:cNvSpPr/>
          <p:nvPr/>
        </p:nvSpPr>
        <p:spPr>
          <a:xfrm>
            <a:off x="1655767" y="136451"/>
            <a:ext cx="141605" cy="138430"/>
          </a:xfrm>
          <a:custGeom>
            <a:avLst/>
            <a:gdLst/>
            <a:ahLst/>
            <a:cxnLst/>
            <a:rect l="l" t="t" r="r" b="b"/>
            <a:pathLst>
              <a:path w="141604" h="138429">
                <a:moveTo>
                  <a:pt x="0" y="138112"/>
                </a:moveTo>
                <a:lnTo>
                  <a:pt x="141279" y="138112"/>
                </a:lnTo>
                <a:lnTo>
                  <a:pt x="141279" y="0"/>
                </a:lnTo>
                <a:lnTo>
                  <a:pt x="0" y="0"/>
                </a:lnTo>
                <a:lnTo>
                  <a:pt x="0" y="138112"/>
                </a:lnTo>
                <a:close/>
              </a:path>
            </a:pathLst>
          </a:custGeom>
          <a:solidFill>
            <a:srgbClr val="00178F"/>
          </a:solidFill>
        </p:spPr>
        <p:txBody>
          <a:bodyPr wrap="square" lIns="0" tIns="0" rIns="0" bIns="0" rtlCol="0"/>
          <a:lstStyle/>
          <a:p>
            <a:endParaRPr/>
          </a:p>
        </p:txBody>
      </p:sp>
      <p:sp>
        <p:nvSpPr>
          <p:cNvPr id="9" name="object 9"/>
          <p:cNvSpPr/>
          <p:nvPr/>
        </p:nvSpPr>
        <p:spPr>
          <a:xfrm>
            <a:off x="1933575" y="271447"/>
            <a:ext cx="138430" cy="138430"/>
          </a:xfrm>
          <a:custGeom>
            <a:avLst/>
            <a:gdLst/>
            <a:ahLst/>
            <a:cxnLst/>
            <a:rect l="l" t="t" r="r" b="b"/>
            <a:pathLst>
              <a:path w="138429" h="138429">
                <a:moveTo>
                  <a:pt x="0" y="138112"/>
                </a:moveTo>
                <a:lnTo>
                  <a:pt x="138112" y="138112"/>
                </a:lnTo>
                <a:lnTo>
                  <a:pt x="138112" y="0"/>
                </a:lnTo>
                <a:lnTo>
                  <a:pt x="0" y="0"/>
                </a:lnTo>
                <a:lnTo>
                  <a:pt x="0" y="138112"/>
                </a:lnTo>
                <a:close/>
              </a:path>
            </a:pathLst>
          </a:custGeom>
          <a:solidFill>
            <a:srgbClr val="A8ABD6"/>
          </a:solidFill>
        </p:spPr>
        <p:txBody>
          <a:bodyPr wrap="square" lIns="0" tIns="0" rIns="0" bIns="0" rtlCol="0"/>
          <a:lstStyle/>
          <a:p>
            <a:endParaRPr/>
          </a:p>
        </p:txBody>
      </p:sp>
      <p:sp>
        <p:nvSpPr>
          <p:cNvPr id="10" name="object 10"/>
          <p:cNvSpPr/>
          <p:nvPr/>
        </p:nvSpPr>
        <p:spPr>
          <a:xfrm>
            <a:off x="1798642" y="409582"/>
            <a:ext cx="136525" cy="136525"/>
          </a:xfrm>
          <a:custGeom>
            <a:avLst/>
            <a:gdLst/>
            <a:ahLst/>
            <a:cxnLst/>
            <a:rect l="l" t="t" r="r" b="b"/>
            <a:pathLst>
              <a:path w="136525" h="136525">
                <a:moveTo>
                  <a:pt x="0" y="136529"/>
                </a:moveTo>
                <a:lnTo>
                  <a:pt x="136517" y="136529"/>
                </a:lnTo>
                <a:lnTo>
                  <a:pt x="136517" y="0"/>
                </a:lnTo>
                <a:lnTo>
                  <a:pt x="0" y="0"/>
                </a:lnTo>
                <a:lnTo>
                  <a:pt x="0" y="136529"/>
                </a:lnTo>
                <a:close/>
              </a:path>
            </a:pathLst>
          </a:custGeom>
          <a:solidFill>
            <a:srgbClr val="A8ABD6"/>
          </a:solidFill>
        </p:spPr>
        <p:txBody>
          <a:bodyPr wrap="square" lIns="0" tIns="0" rIns="0" bIns="0" rtlCol="0"/>
          <a:lstStyle/>
          <a:p>
            <a:endParaRPr/>
          </a:p>
        </p:txBody>
      </p:sp>
      <p:sp>
        <p:nvSpPr>
          <p:cNvPr id="11" name="object 11"/>
          <p:cNvSpPr txBox="1"/>
          <p:nvPr/>
        </p:nvSpPr>
        <p:spPr>
          <a:xfrm>
            <a:off x="1852987" y="509693"/>
            <a:ext cx="5520055" cy="677108"/>
          </a:xfrm>
          <a:prstGeom prst="rect">
            <a:avLst/>
          </a:prstGeom>
        </p:spPr>
        <p:txBody>
          <a:bodyPr vert="horz" wrap="square" lIns="0" tIns="0" rIns="0" bIns="0" rtlCol="0">
            <a:spAutoFit/>
          </a:bodyPr>
          <a:lstStyle/>
          <a:p>
            <a:pPr marL="12700"/>
            <a:r>
              <a:rPr sz="4400" spc="-5" dirty="0">
                <a:latin typeface="Arial"/>
                <a:cs typeface="Arial"/>
              </a:rPr>
              <a:t>Heterog</a:t>
            </a:r>
            <a:r>
              <a:rPr sz="4400" spc="10" dirty="0">
                <a:latin typeface="Arial"/>
                <a:cs typeface="Arial"/>
              </a:rPr>
              <a:t>e</a:t>
            </a:r>
            <a:r>
              <a:rPr sz="4400" spc="-5" dirty="0">
                <a:latin typeface="Arial"/>
                <a:cs typeface="Arial"/>
              </a:rPr>
              <a:t>neou</a:t>
            </a:r>
            <a:r>
              <a:rPr sz="4400" dirty="0">
                <a:latin typeface="Arial"/>
                <a:cs typeface="Arial"/>
              </a:rPr>
              <a:t>s</a:t>
            </a:r>
            <a:r>
              <a:rPr sz="4400" spc="35" dirty="0">
                <a:latin typeface="Times New Roman"/>
                <a:cs typeface="Times New Roman"/>
              </a:rPr>
              <a:t> </a:t>
            </a:r>
            <a:r>
              <a:rPr sz="4400" dirty="0">
                <a:latin typeface="Arial"/>
                <a:cs typeface="Arial"/>
              </a:rPr>
              <a:t>St</a:t>
            </a:r>
            <a:r>
              <a:rPr sz="4400" spc="10" dirty="0">
                <a:latin typeface="Arial"/>
                <a:cs typeface="Arial"/>
              </a:rPr>
              <a:t>y</a:t>
            </a:r>
            <a:r>
              <a:rPr sz="4400" spc="-5" dirty="0">
                <a:latin typeface="Arial"/>
                <a:cs typeface="Arial"/>
              </a:rPr>
              <a:t>les</a:t>
            </a:r>
            <a:endParaRPr sz="4400">
              <a:latin typeface="Arial"/>
              <a:cs typeface="Arial"/>
            </a:endParaRPr>
          </a:p>
        </p:txBody>
      </p:sp>
      <p:sp>
        <p:nvSpPr>
          <p:cNvPr id="12" name="object 12"/>
          <p:cNvSpPr txBox="1"/>
          <p:nvPr/>
        </p:nvSpPr>
        <p:spPr>
          <a:xfrm>
            <a:off x="1997456" y="1390155"/>
            <a:ext cx="7874634" cy="4291431"/>
          </a:xfrm>
          <a:prstGeom prst="rect">
            <a:avLst/>
          </a:prstGeom>
        </p:spPr>
        <p:txBody>
          <a:bodyPr vert="horz" wrap="square" lIns="0" tIns="0" rIns="0" bIns="0" rtlCol="0">
            <a:spAutoFit/>
          </a:bodyPr>
          <a:lstStyle/>
          <a:p>
            <a:pPr marL="355600" indent="-342900">
              <a:buClr>
                <a:srgbClr val="00007C"/>
              </a:buClr>
              <a:buSzPct val="75000"/>
              <a:buFont typeface="Wingdings"/>
              <a:buChar char=""/>
              <a:tabLst>
                <a:tab pos="356235" algn="l"/>
              </a:tabLst>
            </a:pPr>
            <a:r>
              <a:rPr sz="2000" i="1" spc="5" dirty="0">
                <a:solidFill>
                  <a:srgbClr val="000098"/>
                </a:solidFill>
                <a:latin typeface="Arial"/>
                <a:cs typeface="Arial"/>
              </a:rPr>
              <a:t>C</a:t>
            </a:r>
            <a:r>
              <a:rPr sz="2000" i="1" spc="-5" dirty="0">
                <a:solidFill>
                  <a:srgbClr val="000098"/>
                </a:solidFill>
                <a:latin typeface="Arial"/>
                <a:cs typeface="Arial"/>
              </a:rPr>
              <a:t>o</a:t>
            </a:r>
            <a:r>
              <a:rPr sz="2000" i="1" spc="-10" dirty="0">
                <a:solidFill>
                  <a:srgbClr val="000098"/>
                </a:solidFill>
                <a:latin typeface="Arial"/>
                <a:cs typeface="Arial"/>
              </a:rPr>
              <a:t>m</a:t>
            </a:r>
            <a:r>
              <a:rPr sz="2000" i="1" spc="-5" dirty="0">
                <a:solidFill>
                  <a:srgbClr val="000098"/>
                </a:solidFill>
                <a:latin typeface="Arial"/>
                <a:cs typeface="Arial"/>
              </a:rPr>
              <a:t>bi</a:t>
            </a:r>
            <a:r>
              <a:rPr sz="2000" i="1" spc="5" dirty="0">
                <a:solidFill>
                  <a:srgbClr val="000098"/>
                </a:solidFill>
                <a:latin typeface="Arial"/>
                <a:cs typeface="Arial"/>
              </a:rPr>
              <a:t>n</a:t>
            </a:r>
            <a:r>
              <a:rPr sz="2000" i="1" spc="-5" dirty="0">
                <a:solidFill>
                  <a:srgbClr val="000098"/>
                </a:solidFill>
                <a:latin typeface="Arial"/>
                <a:cs typeface="Arial"/>
              </a:rPr>
              <a:t>in</a:t>
            </a:r>
            <a:r>
              <a:rPr sz="2000" i="1" dirty="0">
                <a:solidFill>
                  <a:srgbClr val="000098"/>
                </a:solidFill>
                <a:latin typeface="Arial"/>
                <a:cs typeface="Arial"/>
              </a:rPr>
              <a:t>g</a:t>
            </a:r>
            <a:r>
              <a:rPr sz="2000" i="1" spc="40" dirty="0">
                <a:solidFill>
                  <a:srgbClr val="000098"/>
                </a:solidFill>
                <a:latin typeface="Times New Roman"/>
                <a:cs typeface="Times New Roman"/>
              </a:rPr>
              <a:t> </a:t>
            </a:r>
            <a:r>
              <a:rPr sz="2000" i="1" spc="-5" dirty="0">
                <a:solidFill>
                  <a:srgbClr val="000098"/>
                </a:solidFill>
                <a:latin typeface="Arial"/>
                <a:cs typeface="Arial"/>
              </a:rPr>
              <a:t>differ</a:t>
            </a:r>
            <a:r>
              <a:rPr sz="2000" i="1" spc="-10" dirty="0">
                <a:solidFill>
                  <a:srgbClr val="000098"/>
                </a:solidFill>
                <a:latin typeface="Arial"/>
                <a:cs typeface="Arial"/>
              </a:rPr>
              <a:t>e</a:t>
            </a:r>
            <a:r>
              <a:rPr sz="2000" i="1" spc="-5" dirty="0">
                <a:solidFill>
                  <a:srgbClr val="000098"/>
                </a:solidFill>
                <a:latin typeface="Arial"/>
                <a:cs typeface="Arial"/>
              </a:rPr>
              <a:t>n</a:t>
            </a:r>
            <a:r>
              <a:rPr sz="2000" i="1" dirty="0">
                <a:solidFill>
                  <a:srgbClr val="000098"/>
                </a:solidFill>
                <a:latin typeface="Arial"/>
                <a:cs typeface="Arial"/>
              </a:rPr>
              <a:t>t</a:t>
            </a:r>
            <a:r>
              <a:rPr sz="2000" i="1" spc="-5" dirty="0">
                <a:solidFill>
                  <a:srgbClr val="000098"/>
                </a:solidFill>
                <a:latin typeface="Times New Roman"/>
                <a:cs typeface="Times New Roman"/>
              </a:rPr>
              <a:t> </a:t>
            </a:r>
            <a:r>
              <a:rPr sz="2000" i="1" spc="-5" dirty="0">
                <a:solidFill>
                  <a:srgbClr val="000098"/>
                </a:solidFill>
                <a:latin typeface="Arial"/>
                <a:cs typeface="Arial"/>
              </a:rPr>
              <a:t>a</a:t>
            </a:r>
            <a:r>
              <a:rPr sz="2000" i="1" spc="10" dirty="0">
                <a:solidFill>
                  <a:srgbClr val="000098"/>
                </a:solidFill>
                <a:latin typeface="Arial"/>
                <a:cs typeface="Arial"/>
              </a:rPr>
              <a:t>r</a:t>
            </a:r>
            <a:r>
              <a:rPr sz="2000" i="1" spc="5" dirty="0">
                <a:solidFill>
                  <a:srgbClr val="000098"/>
                </a:solidFill>
                <a:latin typeface="Arial"/>
                <a:cs typeface="Arial"/>
              </a:rPr>
              <a:t>c</a:t>
            </a:r>
            <a:r>
              <a:rPr sz="2000" i="1" spc="-5" dirty="0">
                <a:solidFill>
                  <a:srgbClr val="000098"/>
                </a:solidFill>
                <a:latin typeface="Arial"/>
                <a:cs typeface="Arial"/>
              </a:rPr>
              <a:t>hi</a:t>
            </a:r>
            <a:r>
              <a:rPr sz="2000" i="1" spc="-15" dirty="0">
                <a:solidFill>
                  <a:srgbClr val="000098"/>
                </a:solidFill>
                <a:latin typeface="Arial"/>
                <a:cs typeface="Arial"/>
              </a:rPr>
              <a:t>t</a:t>
            </a:r>
            <a:r>
              <a:rPr sz="2000" i="1" spc="-10" dirty="0">
                <a:solidFill>
                  <a:srgbClr val="000098"/>
                </a:solidFill>
                <a:latin typeface="Arial"/>
                <a:cs typeface="Arial"/>
              </a:rPr>
              <a:t>e</a:t>
            </a:r>
            <a:r>
              <a:rPr sz="2000" i="1" dirty="0">
                <a:solidFill>
                  <a:srgbClr val="000098"/>
                </a:solidFill>
                <a:latin typeface="Arial"/>
                <a:cs typeface="Arial"/>
              </a:rPr>
              <a:t>c</a:t>
            </a:r>
            <a:r>
              <a:rPr sz="2000" i="1" spc="-10" dirty="0">
                <a:solidFill>
                  <a:srgbClr val="000098"/>
                </a:solidFill>
                <a:latin typeface="Arial"/>
                <a:cs typeface="Arial"/>
              </a:rPr>
              <a:t>tu</a:t>
            </a:r>
            <a:r>
              <a:rPr sz="2000" i="1" dirty="0">
                <a:solidFill>
                  <a:srgbClr val="000098"/>
                </a:solidFill>
                <a:latin typeface="Arial"/>
                <a:cs typeface="Arial"/>
              </a:rPr>
              <a:t>r</a:t>
            </a:r>
            <a:r>
              <a:rPr sz="2000" i="1" spc="-15" dirty="0">
                <a:solidFill>
                  <a:srgbClr val="000098"/>
                </a:solidFill>
                <a:latin typeface="Arial"/>
                <a:cs typeface="Arial"/>
              </a:rPr>
              <a:t>a</a:t>
            </a:r>
            <a:r>
              <a:rPr sz="2000" i="1" dirty="0">
                <a:solidFill>
                  <a:srgbClr val="000098"/>
                </a:solidFill>
                <a:latin typeface="Arial"/>
                <a:cs typeface="Arial"/>
              </a:rPr>
              <a:t>l</a:t>
            </a:r>
            <a:r>
              <a:rPr sz="2000" i="1" spc="-30" dirty="0">
                <a:solidFill>
                  <a:srgbClr val="000098"/>
                </a:solidFill>
                <a:latin typeface="Times New Roman"/>
                <a:cs typeface="Times New Roman"/>
              </a:rPr>
              <a:t> </a:t>
            </a:r>
            <a:r>
              <a:rPr sz="2000" i="1" spc="5" dirty="0">
                <a:solidFill>
                  <a:srgbClr val="000098"/>
                </a:solidFill>
                <a:latin typeface="Arial"/>
                <a:cs typeface="Arial"/>
              </a:rPr>
              <a:t>s</a:t>
            </a:r>
            <a:r>
              <a:rPr sz="2000" i="1" dirty="0">
                <a:solidFill>
                  <a:srgbClr val="000098"/>
                </a:solidFill>
                <a:latin typeface="Arial"/>
                <a:cs typeface="Arial"/>
              </a:rPr>
              <a:t>tyles</a:t>
            </a:r>
            <a:endParaRPr sz="2000">
              <a:latin typeface="Arial"/>
              <a:cs typeface="Arial"/>
            </a:endParaRPr>
          </a:p>
          <a:p>
            <a:pPr marL="355600" marR="123189" indent="-342900">
              <a:lnSpc>
                <a:spcPts val="2200"/>
              </a:lnSpc>
              <a:spcBef>
                <a:spcPts val="1739"/>
              </a:spcBef>
              <a:buClr>
                <a:srgbClr val="00007C"/>
              </a:buClr>
              <a:buSzPct val="75000"/>
              <a:buFont typeface="Wingdings"/>
              <a:buChar char=""/>
              <a:tabLst>
                <a:tab pos="356235" algn="l"/>
              </a:tabLst>
            </a:pPr>
            <a:r>
              <a:rPr sz="2000" spc="-5" dirty="0">
                <a:latin typeface="Arial"/>
                <a:cs typeface="Arial"/>
              </a:rPr>
              <a:t>L</a:t>
            </a:r>
            <a:r>
              <a:rPr sz="2000" spc="5" dirty="0">
                <a:latin typeface="Arial"/>
                <a:cs typeface="Arial"/>
              </a:rPr>
              <a:t>ar</a:t>
            </a:r>
            <a:r>
              <a:rPr sz="2000" spc="-5" dirty="0">
                <a:latin typeface="Arial"/>
                <a:cs typeface="Arial"/>
              </a:rPr>
              <a:t>g</a:t>
            </a:r>
            <a:r>
              <a:rPr sz="2000" dirty="0">
                <a:latin typeface="Arial"/>
                <a:cs typeface="Arial"/>
              </a:rPr>
              <a:t>e</a:t>
            </a:r>
            <a:r>
              <a:rPr sz="2000" spc="25" dirty="0">
                <a:latin typeface="Times New Roman"/>
                <a:cs typeface="Times New Roman"/>
              </a:rPr>
              <a:t> </a:t>
            </a:r>
            <a:r>
              <a:rPr sz="2000" spc="-5" dirty="0">
                <a:latin typeface="Arial"/>
                <a:cs typeface="Arial"/>
              </a:rPr>
              <a:t>a</a:t>
            </a:r>
            <a:r>
              <a:rPr sz="2000" spc="10" dirty="0">
                <a:latin typeface="Arial"/>
                <a:cs typeface="Arial"/>
              </a:rPr>
              <a:t>r</a:t>
            </a:r>
            <a:r>
              <a:rPr sz="2000" spc="5" dirty="0">
                <a:latin typeface="Arial"/>
                <a:cs typeface="Arial"/>
              </a:rPr>
              <a:t>c</a:t>
            </a:r>
            <a:r>
              <a:rPr sz="2000" spc="-10" dirty="0">
                <a:latin typeface="Arial"/>
                <a:cs typeface="Arial"/>
              </a:rPr>
              <a:t>h</a:t>
            </a:r>
            <a:r>
              <a:rPr sz="2000" spc="-5" dirty="0">
                <a:latin typeface="Arial"/>
                <a:cs typeface="Arial"/>
              </a:rPr>
              <a:t>it</a:t>
            </a:r>
            <a:r>
              <a:rPr sz="2000" spc="-15" dirty="0">
                <a:latin typeface="Arial"/>
                <a:cs typeface="Arial"/>
              </a:rPr>
              <a:t>e</a:t>
            </a:r>
            <a:r>
              <a:rPr sz="2000" dirty="0">
                <a:latin typeface="Arial"/>
                <a:cs typeface="Arial"/>
              </a:rPr>
              <a:t>c</a:t>
            </a:r>
            <a:r>
              <a:rPr sz="2000" spc="-20" dirty="0">
                <a:latin typeface="Arial"/>
                <a:cs typeface="Arial"/>
              </a:rPr>
              <a:t>t</a:t>
            </a:r>
            <a:r>
              <a:rPr sz="2000" spc="-10" dirty="0">
                <a:latin typeface="Arial"/>
                <a:cs typeface="Arial"/>
              </a:rPr>
              <a:t>u</a:t>
            </a:r>
            <a:r>
              <a:rPr sz="2000" dirty="0">
                <a:latin typeface="Arial"/>
                <a:cs typeface="Arial"/>
              </a:rPr>
              <a:t>res</a:t>
            </a:r>
            <a:r>
              <a:rPr sz="2000" spc="-25" dirty="0">
                <a:latin typeface="Times New Roman"/>
                <a:cs typeface="Times New Roman"/>
              </a:rPr>
              <a:t> </a:t>
            </a:r>
            <a:r>
              <a:rPr sz="2000" spc="-5" dirty="0">
                <a:latin typeface="Arial"/>
                <a:cs typeface="Arial"/>
              </a:rPr>
              <a:t>involvin</a:t>
            </a:r>
            <a:r>
              <a:rPr sz="2000" dirty="0">
                <a:latin typeface="Arial"/>
                <a:cs typeface="Arial"/>
              </a:rPr>
              <a:t>g</a:t>
            </a:r>
            <a:r>
              <a:rPr sz="2000" spc="65" dirty="0">
                <a:latin typeface="Times New Roman"/>
                <a:cs typeface="Times New Roman"/>
              </a:rPr>
              <a:t> </a:t>
            </a:r>
            <a:r>
              <a:rPr sz="2000" dirty="0">
                <a:latin typeface="Arial"/>
                <a:cs typeface="Arial"/>
              </a:rPr>
              <a:t>a</a:t>
            </a:r>
            <a:r>
              <a:rPr sz="2000" spc="30" dirty="0">
                <a:latin typeface="Times New Roman"/>
                <a:cs typeface="Times New Roman"/>
              </a:rPr>
              <a:t> </a:t>
            </a:r>
            <a:r>
              <a:rPr sz="2000" spc="5" dirty="0">
                <a:latin typeface="Arial"/>
                <a:cs typeface="Arial"/>
              </a:rPr>
              <a:t>c</a:t>
            </a:r>
            <a:r>
              <a:rPr sz="2000" spc="-5" dirty="0">
                <a:latin typeface="Arial"/>
                <a:cs typeface="Arial"/>
              </a:rPr>
              <a:t>om</a:t>
            </a:r>
            <a:r>
              <a:rPr sz="2000" spc="5" dirty="0">
                <a:latin typeface="Arial"/>
                <a:cs typeface="Arial"/>
              </a:rPr>
              <a:t>b</a:t>
            </a:r>
            <a:r>
              <a:rPr sz="2000" spc="-5" dirty="0">
                <a:latin typeface="Arial"/>
                <a:cs typeface="Arial"/>
              </a:rPr>
              <a:t>i</a:t>
            </a:r>
            <a:r>
              <a:rPr sz="2000" spc="-10" dirty="0">
                <a:latin typeface="Arial"/>
                <a:cs typeface="Arial"/>
              </a:rPr>
              <a:t>n</a:t>
            </a:r>
            <a:r>
              <a:rPr sz="2000" spc="-5" dirty="0">
                <a:latin typeface="Arial"/>
                <a:cs typeface="Arial"/>
              </a:rPr>
              <a:t>a</a:t>
            </a:r>
            <a:r>
              <a:rPr sz="2000" spc="-10" dirty="0">
                <a:latin typeface="Arial"/>
                <a:cs typeface="Arial"/>
              </a:rPr>
              <a:t>t</a:t>
            </a:r>
            <a:r>
              <a:rPr sz="2000" spc="-5" dirty="0">
                <a:latin typeface="Arial"/>
                <a:cs typeface="Arial"/>
              </a:rPr>
              <a:t>i</a:t>
            </a:r>
            <a:r>
              <a:rPr sz="2000" spc="-10" dirty="0">
                <a:latin typeface="Arial"/>
                <a:cs typeface="Arial"/>
              </a:rPr>
              <a:t>o</a:t>
            </a:r>
            <a:r>
              <a:rPr sz="2000" dirty="0">
                <a:latin typeface="Arial"/>
                <a:cs typeface="Arial"/>
              </a:rPr>
              <a:t>n</a:t>
            </a:r>
            <a:r>
              <a:rPr sz="2000" spc="-15" dirty="0">
                <a:latin typeface="Times New Roman"/>
                <a:cs typeface="Times New Roman"/>
              </a:rPr>
              <a:t> </a:t>
            </a:r>
            <a:r>
              <a:rPr sz="2000" spc="-5" dirty="0">
                <a:latin typeface="Arial"/>
                <a:cs typeface="Arial"/>
              </a:rPr>
              <a:t>o</a:t>
            </a:r>
            <a:r>
              <a:rPr sz="2000" dirty="0">
                <a:latin typeface="Arial"/>
                <a:cs typeface="Arial"/>
              </a:rPr>
              <a:t>f</a:t>
            </a:r>
            <a:r>
              <a:rPr sz="2000" spc="45" dirty="0">
                <a:latin typeface="Times New Roman"/>
                <a:cs typeface="Times New Roman"/>
              </a:rPr>
              <a:t> </a:t>
            </a:r>
            <a:r>
              <a:rPr sz="2000" dirty="0">
                <a:latin typeface="Arial"/>
                <a:cs typeface="Arial"/>
              </a:rPr>
              <a:t>functi</a:t>
            </a:r>
            <a:r>
              <a:rPr sz="2000" spc="-15" dirty="0">
                <a:latin typeface="Arial"/>
                <a:cs typeface="Arial"/>
              </a:rPr>
              <a:t>o</a:t>
            </a:r>
            <a:r>
              <a:rPr sz="2000" spc="-5" dirty="0">
                <a:latin typeface="Arial"/>
                <a:cs typeface="Arial"/>
              </a:rPr>
              <a:t>nali</a:t>
            </a:r>
            <a:r>
              <a:rPr sz="2000" spc="-20" dirty="0">
                <a:latin typeface="Arial"/>
                <a:cs typeface="Arial"/>
              </a:rPr>
              <a:t>t</a:t>
            </a:r>
            <a:r>
              <a:rPr sz="2000" spc="-5" dirty="0">
                <a:latin typeface="Arial"/>
                <a:cs typeface="Arial"/>
              </a:rPr>
              <a:t>ie</a:t>
            </a:r>
            <a:r>
              <a:rPr sz="2000" dirty="0">
                <a:latin typeface="Arial"/>
                <a:cs typeface="Arial"/>
              </a:rPr>
              <a:t>s</a:t>
            </a:r>
            <a:r>
              <a:rPr sz="2000" spc="5" dirty="0">
                <a:latin typeface="Times New Roman"/>
                <a:cs typeface="Times New Roman"/>
              </a:rPr>
              <a:t> </a:t>
            </a:r>
            <a:r>
              <a:rPr sz="2000" spc="-5" dirty="0">
                <a:latin typeface="Arial"/>
                <a:cs typeface="Arial"/>
              </a:rPr>
              <a:t>often</a:t>
            </a:r>
            <a:r>
              <a:rPr sz="2000" spc="-5" dirty="0">
                <a:latin typeface="Times New Roman"/>
                <a:cs typeface="Times New Roman"/>
              </a:rPr>
              <a:t> </a:t>
            </a:r>
            <a:r>
              <a:rPr sz="2000" spc="-5" dirty="0">
                <a:latin typeface="Arial"/>
                <a:cs typeface="Arial"/>
              </a:rPr>
              <a:t>e</a:t>
            </a:r>
            <a:r>
              <a:rPr sz="2000" spc="5" dirty="0">
                <a:latin typeface="Arial"/>
                <a:cs typeface="Arial"/>
              </a:rPr>
              <a:t>n</a:t>
            </a:r>
            <a:r>
              <a:rPr sz="2000" dirty="0">
                <a:latin typeface="Arial"/>
                <a:cs typeface="Arial"/>
              </a:rPr>
              <a:t>tail</a:t>
            </a:r>
            <a:r>
              <a:rPr sz="2000" spc="5" dirty="0">
                <a:latin typeface="Times New Roman"/>
                <a:cs typeface="Times New Roman"/>
              </a:rPr>
              <a:t> </a:t>
            </a:r>
            <a:r>
              <a:rPr sz="2000" dirty="0">
                <a:latin typeface="Arial"/>
                <a:cs typeface="Arial"/>
              </a:rPr>
              <a:t>a</a:t>
            </a:r>
            <a:r>
              <a:rPr sz="2000" spc="40" dirty="0">
                <a:latin typeface="Times New Roman"/>
                <a:cs typeface="Times New Roman"/>
              </a:rPr>
              <a:t> </a:t>
            </a:r>
            <a:r>
              <a:rPr sz="2000" spc="5" dirty="0">
                <a:latin typeface="Arial"/>
                <a:cs typeface="Arial"/>
              </a:rPr>
              <a:t>c</a:t>
            </a:r>
            <a:r>
              <a:rPr sz="2000" spc="-5" dirty="0">
                <a:latin typeface="Arial"/>
                <a:cs typeface="Arial"/>
              </a:rPr>
              <a:t>om</a:t>
            </a:r>
            <a:r>
              <a:rPr sz="2000" spc="5" dirty="0">
                <a:latin typeface="Arial"/>
                <a:cs typeface="Arial"/>
              </a:rPr>
              <a:t>b</a:t>
            </a:r>
            <a:r>
              <a:rPr sz="2000" spc="-5" dirty="0">
                <a:latin typeface="Arial"/>
                <a:cs typeface="Arial"/>
              </a:rPr>
              <a:t>i</a:t>
            </a:r>
            <a:r>
              <a:rPr sz="2000" spc="-10" dirty="0">
                <a:latin typeface="Arial"/>
                <a:cs typeface="Arial"/>
              </a:rPr>
              <a:t>n</a:t>
            </a:r>
            <a:r>
              <a:rPr sz="2000" spc="-5" dirty="0">
                <a:latin typeface="Arial"/>
                <a:cs typeface="Arial"/>
              </a:rPr>
              <a:t>a</a:t>
            </a:r>
            <a:r>
              <a:rPr sz="2000" spc="-10" dirty="0">
                <a:latin typeface="Arial"/>
                <a:cs typeface="Arial"/>
              </a:rPr>
              <a:t>t</a:t>
            </a:r>
            <a:r>
              <a:rPr sz="2000" spc="-5" dirty="0">
                <a:latin typeface="Arial"/>
                <a:cs typeface="Arial"/>
              </a:rPr>
              <a:t>io</a:t>
            </a:r>
            <a:r>
              <a:rPr sz="2000" dirty="0">
                <a:latin typeface="Arial"/>
                <a:cs typeface="Arial"/>
              </a:rPr>
              <a:t>n</a:t>
            </a:r>
            <a:r>
              <a:rPr sz="2000" spc="-20" dirty="0">
                <a:latin typeface="Times New Roman"/>
                <a:cs typeface="Times New Roman"/>
              </a:rPr>
              <a:t> </a:t>
            </a:r>
            <a:r>
              <a:rPr sz="2000" spc="-5" dirty="0">
                <a:latin typeface="Arial"/>
                <a:cs typeface="Arial"/>
              </a:rPr>
              <a:t>o</a:t>
            </a:r>
            <a:r>
              <a:rPr sz="2000" dirty="0">
                <a:latin typeface="Arial"/>
                <a:cs typeface="Arial"/>
              </a:rPr>
              <a:t>f</a:t>
            </a:r>
            <a:r>
              <a:rPr sz="2000" spc="45" dirty="0">
                <a:latin typeface="Times New Roman"/>
                <a:cs typeface="Times New Roman"/>
              </a:rPr>
              <a:t> </a:t>
            </a:r>
            <a:r>
              <a:rPr sz="2000" spc="5" dirty="0">
                <a:latin typeface="Arial"/>
                <a:cs typeface="Arial"/>
              </a:rPr>
              <a:t>s</a:t>
            </a:r>
            <a:r>
              <a:rPr sz="2000" dirty="0">
                <a:latin typeface="Arial"/>
                <a:cs typeface="Arial"/>
              </a:rPr>
              <a:t>t</a:t>
            </a:r>
            <a:r>
              <a:rPr sz="2000" spc="-10" dirty="0">
                <a:latin typeface="Arial"/>
                <a:cs typeface="Arial"/>
              </a:rPr>
              <a:t>y</a:t>
            </a:r>
            <a:r>
              <a:rPr sz="2000" spc="-5" dirty="0">
                <a:latin typeface="Arial"/>
                <a:cs typeface="Arial"/>
              </a:rPr>
              <a:t>le</a:t>
            </a:r>
            <a:r>
              <a:rPr sz="2000" dirty="0">
                <a:latin typeface="Arial"/>
                <a:cs typeface="Arial"/>
              </a:rPr>
              <a:t>s</a:t>
            </a:r>
            <a:r>
              <a:rPr sz="2000" spc="5" dirty="0">
                <a:latin typeface="Times New Roman"/>
                <a:cs typeface="Times New Roman"/>
              </a:rPr>
              <a:t> </a:t>
            </a:r>
            <a:r>
              <a:rPr sz="2000" spc="-5" dirty="0">
                <a:latin typeface="Arial"/>
                <a:cs typeface="Arial"/>
              </a:rPr>
              <a:t>i</a:t>
            </a:r>
            <a:r>
              <a:rPr sz="2000" dirty="0">
                <a:latin typeface="Arial"/>
                <a:cs typeface="Arial"/>
              </a:rPr>
              <a:t>n</a:t>
            </a:r>
            <a:r>
              <a:rPr sz="2000" spc="55" dirty="0">
                <a:latin typeface="Times New Roman"/>
                <a:cs typeface="Times New Roman"/>
              </a:rPr>
              <a:t> </a:t>
            </a:r>
            <a:r>
              <a:rPr sz="2000" dirty="0">
                <a:latin typeface="Arial"/>
                <a:cs typeface="Arial"/>
              </a:rPr>
              <a:t>the</a:t>
            </a:r>
            <a:r>
              <a:rPr sz="2000" spc="10" dirty="0">
                <a:latin typeface="Times New Roman"/>
                <a:cs typeface="Times New Roman"/>
              </a:rPr>
              <a:t> </a:t>
            </a:r>
            <a:r>
              <a:rPr sz="2000" spc="-5" dirty="0">
                <a:latin typeface="Arial"/>
                <a:cs typeface="Arial"/>
              </a:rPr>
              <a:t>b</a:t>
            </a:r>
            <a:r>
              <a:rPr sz="2000" spc="5" dirty="0">
                <a:latin typeface="Arial"/>
                <a:cs typeface="Arial"/>
              </a:rPr>
              <a:t>es</a:t>
            </a:r>
            <a:r>
              <a:rPr sz="2000" dirty="0">
                <a:latin typeface="Arial"/>
                <a:cs typeface="Arial"/>
              </a:rPr>
              <a:t>t</a:t>
            </a:r>
            <a:r>
              <a:rPr sz="2000" spc="40" dirty="0">
                <a:latin typeface="Times New Roman"/>
                <a:cs typeface="Times New Roman"/>
              </a:rPr>
              <a:t> </a:t>
            </a:r>
            <a:r>
              <a:rPr sz="2000" spc="5" dirty="0">
                <a:latin typeface="Arial"/>
                <a:cs typeface="Arial"/>
              </a:rPr>
              <a:t>s</a:t>
            </a:r>
            <a:r>
              <a:rPr sz="2000" spc="-5" dirty="0">
                <a:latin typeface="Arial"/>
                <a:cs typeface="Arial"/>
              </a:rPr>
              <a:t>ol</a:t>
            </a:r>
            <a:r>
              <a:rPr sz="2000" spc="5" dirty="0">
                <a:latin typeface="Arial"/>
                <a:cs typeface="Arial"/>
              </a:rPr>
              <a:t>u</a:t>
            </a:r>
            <a:r>
              <a:rPr sz="2000" dirty="0">
                <a:latin typeface="Arial"/>
                <a:cs typeface="Arial"/>
              </a:rPr>
              <a:t>ti</a:t>
            </a:r>
            <a:r>
              <a:rPr sz="2000" spc="-15" dirty="0">
                <a:latin typeface="Arial"/>
                <a:cs typeface="Arial"/>
              </a:rPr>
              <a:t>o</a:t>
            </a:r>
            <a:r>
              <a:rPr sz="2000" dirty="0">
                <a:latin typeface="Arial"/>
                <a:cs typeface="Arial"/>
              </a:rPr>
              <a:t>n</a:t>
            </a:r>
            <a:endParaRPr sz="2000">
              <a:latin typeface="Arial"/>
              <a:cs typeface="Arial"/>
            </a:endParaRPr>
          </a:p>
          <a:p>
            <a:pPr marL="355600" indent="-342900">
              <a:lnSpc>
                <a:spcPts val="2250"/>
              </a:lnSpc>
              <a:spcBef>
                <a:spcPts val="1460"/>
              </a:spcBef>
              <a:buClr>
                <a:srgbClr val="00007C"/>
              </a:buClr>
              <a:buSzPct val="75000"/>
              <a:buFont typeface="Wingdings"/>
              <a:buChar char=""/>
              <a:tabLst>
                <a:tab pos="356235" algn="l"/>
              </a:tabLst>
            </a:pPr>
            <a:r>
              <a:rPr sz="2000" spc="-5" dirty="0">
                <a:solidFill>
                  <a:srgbClr val="FF0000"/>
                </a:solidFill>
                <a:latin typeface="Arial"/>
                <a:cs typeface="Arial"/>
              </a:rPr>
              <a:t>C</a:t>
            </a:r>
            <a:r>
              <a:rPr sz="2000" spc="5" dirty="0">
                <a:solidFill>
                  <a:srgbClr val="FF0000"/>
                </a:solidFill>
                <a:latin typeface="Arial"/>
                <a:cs typeface="Arial"/>
              </a:rPr>
              <a:t>h</a:t>
            </a:r>
            <a:r>
              <a:rPr sz="2000" spc="-5" dirty="0">
                <a:solidFill>
                  <a:srgbClr val="FF0000"/>
                </a:solidFill>
                <a:latin typeface="Arial"/>
                <a:cs typeface="Arial"/>
              </a:rPr>
              <a:t>alleng</a:t>
            </a:r>
            <a:r>
              <a:rPr sz="2000" spc="-15" dirty="0">
                <a:solidFill>
                  <a:srgbClr val="FF0000"/>
                </a:solidFill>
                <a:latin typeface="Arial"/>
                <a:cs typeface="Arial"/>
              </a:rPr>
              <a:t>e</a:t>
            </a:r>
            <a:r>
              <a:rPr sz="2000" dirty="0">
                <a:solidFill>
                  <a:srgbClr val="FF0000"/>
                </a:solidFill>
                <a:latin typeface="Arial"/>
                <a:cs typeface="Arial"/>
              </a:rPr>
              <a:t>:</a:t>
            </a:r>
            <a:r>
              <a:rPr sz="2000" spc="-20" dirty="0">
                <a:solidFill>
                  <a:srgbClr val="FF0000"/>
                </a:solidFill>
                <a:latin typeface="Times New Roman"/>
                <a:cs typeface="Times New Roman"/>
              </a:rPr>
              <a:t> </a:t>
            </a:r>
            <a:r>
              <a:rPr sz="2000" dirty="0">
                <a:latin typeface="Arial"/>
                <a:cs typeface="Arial"/>
              </a:rPr>
              <a:t>Ens</a:t>
            </a:r>
            <a:r>
              <a:rPr sz="2000" spc="-5" dirty="0">
                <a:latin typeface="Arial"/>
                <a:cs typeface="Arial"/>
              </a:rPr>
              <a:t>u</a:t>
            </a:r>
            <a:r>
              <a:rPr sz="2000" spc="5" dirty="0">
                <a:latin typeface="Arial"/>
                <a:cs typeface="Arial"/>
              </a:rPr>
              <a:t>r</a:t>
            </a:r>
            <a:r>
              <a:rPr sz="2000" dirty="0">
                <a:latin typeface="Arial"/>
                <a:cs typeface="Arial"/>
              </a:rPr>
              <a:t>e</a:t>
            </a:r>
            <a:r>
              <a:rPr sz="2000" spc="20" dirty="0">
                <a:latin typeface="Times New Roman"/>
                <a:cs typeface="Times New Roman"/>
              </a:rPr>
              <a:t> </a:t>
            </a:r>
            <a:r>
              <a:rPr sz="2000" spc="-5" dirty="0">
                <a:latin typeface="Arial"/>
                <a:cs typeface="Arial"/>
              </a:rPr>
              <a:t>adva</a:t>
            </a:r>
            <a:r>
              <a:rPr sz="2000" dirty="0">
                <a:latin typeface="Arial"/>
                <a:cs typeface="Arial"/>
              </a:rPr>
              <a:t>nt</a:t>
            </a:r>
            <a:r>
              <a:rPr sz="2000" spc="-15" dirty="0">
                <a:latin typeface="Arial"/>
                <a:cs typeface="Arial"/>
              </a:rPr>
              <a:t>age</a:t>
            </a:r>
            <a:r>
              <a:rPr sz="2000" dirty="0">
                <a:latin typeface="Arial"/>
                <a:cs typeface="Arial"/>
              </a:rPr>
              <a:t>s</a:t>
            </a:r>
            <a:r>
              <a:rPr sz="2000" spc="-10" dirty="0">
                <a:latin typeface="Times New Roman"/>
                <a:cs typeface="Times New Roman"/>
              </a:rPr>
              <a:t> </a:t>
            </a:r>
            <a:r>
              <a:rPr sz="2000" spc="-5" dirty="0">
                <a:latin typeface="Arial"/>
                <a:cs typeface="Arial"/>
              </a:rPr>
              <a:t>o</a:t>
            </a:r>
            <a:r>
              <a:rPr sz="2000" dirty="0">
                <a:latin typeface="Arial"/>
                <a:cs typeface="Arial"/>
              </a:rPr>
              <a:t>f</a:t>
            </a:r>
            <a:r>
              <a:rPr sz="2000" spc="40" dirty="0">
                <a:latin typeface="Times New Roman"/>
                <a:cs typeface="Times New Roman"/>
              </a:rPr>
              <a:t> </a:t>
            </a:r>
            <a:r>
              <a:rPr sz="2000" spc="-5" dirty="0">
                <a:latin typeface="Arial"/>
                <a:cs typeface="Arial"/>
              </a:rPr>
              <a:t>individua</a:t>
            </a:r>
            <a:r>
              <a:rPr sz="2000" dirty="0">
                <a:latin typeface="Arial"/>
                <a:cs typeface="Arial"/>
              </a:rPr>
              <a:t>l</a:t>
            </a:r>
            <a:r>
              <a:rPr sz="2000" spc="45" dirty="0">
                <a:latin typeface="Times New Roman"/>
                <a:cs typeface="Times New Roman"/>
              </a:rPr>
              <a:t> </a:t>
            </a:r>
            <a:r>
              <a:rPr sz="2000" spc="5" dirty="0">
                <a:latin typeface="Arial"/>
                <a:cs typeface="Arial"/>
              </a:rPr>
              <a:t>s</a:t>
            </a:r>
            <a:r>
              <a:rPr sz="2000" dirty="0">
                <a:latin typeface="Arial"/>
                <a:cs typeface="Arial"/>
              </a:rPr>
              <a:t>t</a:t>
            </a:r>
            <a:r>
              <a:rPr sz="2000" spc="-10" dirty="0">
                <a:latin typeface="Arial"/>
                <a:cs typeface="Arial"/>
              </a:rPr>
              <a:t>y</a:t>
            </a:r>
            <a:r>
              <a:rPr sz="2000" spc="-5" dirty="0">
                <a:latin typeface="Arial"/>
                <a:cs typeface="Arial"/>
              </a:rPr>
              <a:t>l</a:t>
            </a:r>
            <a:r>
              <a:rPr sz="2000" dirty="0">
                <a:latin typeface="Arial"/>
                <a:cs typeface="Arial"/>
              </a:rPr>
              <a:t>e</a:t>
            </a:r>
            <a:r>
              <a:rPr sz="2000" spc="10" dirty="0">
                <a:latin typeface="Times New Roman"/>
                <a:cs typeface="Times New Roman"/>
              </a:rPr>
              <a:t> </a:t>
            </a:r>
            <a:r>
              <a:rPr sz="2000" spc="5" dirty="0">
                <a:latin typeface="Arial"/>
                <a:cs typeface="Arial"/>
              </a:rPr>
              <a:t>c</a:t>
            </a:r>
            <a:r>
              <a:rPr sz="2000" spc="-5" dirty="0">
                <a:latin typeface="Arial"/>
                <a:cs typeface="Arial"/>
              </a:rPr>
              <a:t>hoi</a:t>
            </a:r>
            <a:r>
              <a:rPr sz="2000" spc="10" dirty="0">
                <a:latin typeface="Arial"/>
                <a:cs typeface="Arial"/>
              </a:rPr>
              <a:t>c</a:t>
            </a:r>
            <a:r>
              <a:rPr sz="2000" spc="-5" dirty="0">
                <a:latin typeface="Arial"/>
                <a:cs typeface="Arial"/>
              </a:rPr>
              <a:t>e</a:t>
            </a:r>
            <a:r>
              <a:rPr sz="2000" dirty="0">
                <a:latin typeface="Arial"/>
                <a:cs typeface="Arial"/>
              </a:rPr>
              <a:t>s</a:t>
            </a:r>
            <a:r>
              <a:rPr sz="2000" spc="25" dirty="0">
                <a:latin typeface="Times New Roman"/>
                <a:cs typeface="Times New Roman"/>
              </a:rPr>
              <a:t> </a:t>
            </a:r>
            <a:r>
              <a:rPr sz="2000" spc="-5" dirty="0">
                <a:latin typeface="Arial"/>
                <a:cs typeface="Arial"/>
              </a:rPr>
              <a:t>a</a:t>
            </a:r>
            <a:r>
              <a:rPr sz="2000" spc="5" dirty="0">
                <a:latin typeface="Arial"/>
                <a:cs typeface="Arial"/>
              </a:rPr>
              <a:t>r</a:t>
            </a:r>
            <a:r>
              <a:rPr sz="2000" dirty="0">
                <a:latin typeface="Arial"/>
                <a:cs typeface="Arial"/>
              </a:rPr>
              <a:t>e</a:t>
            </a:r>
            <a:r>
              <a:rPr sz="2000" spc="45" dirty="0">
                <a:latin typeface="Times New Roman"/>
                <a:cs typeface="Times New Roman"/>
              </a:rPr>
              <a:t> </a:t>
            </a:r>
            <a:r>
              <a:rPr sz="2000" spc="-5" dirty="0">
                <a:latin typeface="Arial"/>
                <a:cs typeface="Arial"/>
              </a:rPr>
              <a:t>not</a:t>
            </a:r>
            <a:endParaRPr sz="2000">
              <a:latin typeface="Arial"/>
              <a:cs typeface="Arial"/>
            </a:endParaRPr>
          </a:p>
          <a:p>
            <a:pPr marL="355600">
              <a:lnSpc>
                <a:spcPts val="2250"/>
              </a:lnSpc>
            </a:pPr>
            <a:r>
              <a:rPr sz="2000" spc="-5" dirty="0">
                <a:latin typeface="Arial"/>
                <a:cs typeface="Arial"/>
              </a:rPr>
              <a:t>n</a:t>
            </a:r>
            <a:r>
              <a:rPr sz="2000" spc="5" dirty="0">
                <a:latin typeface="Arial"/>
                <a:cs typeface="Arial"/>
              </a:rPr>
              <a:t>e</a:t>
            </a:r>
            <a:r>
              <a:rPr sz="2000" spc="-5" dirty="0">
                <a:latin typeface="Arial"/>
                <a:cs typeface="Arial"/>
              </a:rPr>
              <a:t>g</a:t>
            </a:r>
            <a:r>
              <a:rPr sz="2000" spc="5" dirty="0">
                <a:latin typeface="Arial"/>
                <a:cs typeface="Arial"/>
              </a:rPr>
              <a:t>a</a:t>
            </a:r>
            <a:r>
              <a:rPr sz="2000" dirty="0">
                <a:latin typeface="Arial"/>
                <a:cs typeface="Arial"/>
              </a:rPr>
              <a:t>t</a:t>
            </a:r>
            <a:r>
              <a:rPr sz="2000" spc="-15" dirty="0">
                <a:latin typeface="Arial"/>
                <a:cs typeface="Arial"/>
              </a:rPr>
              <a:t>e</a:t>
            </a:r>
            <a:r>
              <a:rPr sz="2000" dirty="0">
                <a:latin typeface="Arial"/>
                <a:cs typeface="Arial"/>
              </a:rPr>
              <a:t>d</a:t>
            </a:r>
            <a:r>
              <a:rPr sz="2000" spc="-10" dirty="0">
                <a:latin typeface="Times New Roman"/>
                <a:cs typeface="Times New Roman"/>
              </a:rPr>
              <a:t> </a:t>
            </a:r>
            <a:r>
              <a:rPr sz="2000" spc="-5" dirty="0">
                <a:latin typeface="Arial"/>
                <a:cs typeface="Arial"/>
              </a:rPr>
              <a:t>b</a:t>
            </a:r>
            <a:r>
              <a:rPr sz="2000" dirty="0">
                <a:latin typeface="Arial"/>
                <a:cs typeface="Arial"/>
              </a:rPr>
              <a:t>y</a:t>
            </a:r>
            <a:r>
              <a:rPr sz="2000" spc="35" dirty="0">
                <a:latin typeface="Times New Roman"/>
                <a:cs typeface="Times New Roman"/>
              </a:rPr>
              <a:t> </a:t>
            </a:r>
            <a:r>
              <a:rPr sz="2000" dirty="0">
                <a:latin typeface="Arial"/>
                <a:cs typeface="Arial"/>
              </a:rPr>
              <a:t>their</a:t>
            </a:r>
            <a:r>
              <a:rPr sz="2000" spc="25" dirty="0">
                <a:latin typeface="Times New Roman"/>
                <a:cs typeface="Times New Roman"/>
              </a:rPr>
              <a:t> </a:t>
            </a:r>
            <a:r>
              <a:rPr sz="2000" spc="5" dirty="0">
                <a:latin typeface="Arial"/>
                <a:cs typeface="Arial"/>
              </a:rPr>
              <a:t>c</a:t>
            </a:r>
            <a:r>
              <a:rPr sz="2000" spc="-5" dirty="0">
                <a:latin typeface="Arial"/>
                <a:cs typeface="Arial"/>
              </a:rPr>
              <a:t>ombin</a:t>
            </a:r>
            <a:r>
              <a:rPr sz="2000" spc="-10" dirty="0">
                <a:latin typeface="Arial"/>
                <a:cs typeface="Arial"/>
              </a:rPr>
              <a:t>a</a:t>
            </a:r>
            <a:r>
              <a:rPr sz="2000" spc="-15" dirty="0">
                <a:latin typeface="Arial"/>
                <a:cs typeface="Arial"/>
              </a:rPr>
              <a:t>t</a:t>
            </a:r>
            <a:r>
              <a:rPr sz="2000" spc="-5" dirty="0">
                <a:latin typeface="Arial"/>
                <a:cs typeface="Arial"/>
              </a:rPr>
              <a:t>ion</a:t>
            </a:r>
            <a:endParaRPr sz="2000">
              <a:latin typeface="Arial"/>
              <a:cs typeface="Arial"/>
            </a:endParaRPr>
          </a:p>
          <a:p>
            <a:pPr>
              <a:spcBef>
                <a:spcPts val="17"/>
              </a:spcBef>
            </a:pPr>
            <a:endParaRPr sz="1550">
              <a:latin typeface="Times New Roman"/>
              <a:cs typeface="Times New Roman"/>
            </a:endParaRPr>
          </a:p>
          <a:p>
            <a:pPr marL="355600" marR="159385" indent="-342900">
              <a:lnSpc>
                <a:spcPct val="89000"/>
              </a:lnSpc>
              <a:buClr>
                <a:srgbClr val="00007C"/>
              </a:buClr>
              <a:buSzPct val="75000"/>
              <a:buFont typeface="Wingdings"/>
              <a:buChar char=""/>
              <a:tabLst>
                <a:tab pos="356235" algn="l"/>
              </a:tabLst>
            </a:pPr>
            <a:r>
              <a:rPr sz="2000" i="1" dirty="0">
                <a:solidFill>
                  <a:srgbClr val="FF0000"/>
                </a:solidFill>
                <a:latin typeface="Arial"/>
                <a:cs typeface="Arial"/>
              </a:rPr>
              <a:t>G</a:t>
            </a:r>
            <a:r>
              <a:rPr sz="2000" i="1" spc="5" dirty="0">
                <a:solidFill>
                  <a:srgbClr val="FF0000"/>
                </a:solidFill>
                <a:latin typeface="Arial"/>
                <a:cs typeface="Arial"/>
              </a:rPr>
              <a:t>o</a:t>
            </a:r>
            <a:r>
              <a:rPr sz="2000" i="1" spc="-5" dirty="0">
                <a:solidFill>
                  <a:srgbClr val="FF0000"/>
                </a:solidFill>
                <a:latin typeface="Arial"/>
                <a:cs typeface="Arial"/>
              </a:rPr>
              <a:t>o</a:t>
            </a:r>
            <a:r>
              <a:rPr sz="2000" i="1" dirty="0">
                <a:solidFill>
                  <a:srgbClr val="FF0000"/>
                </a:solidFill>
                <a:latin typeface="Arial"/>
                <a:cs typeface="Arial"/>
              </a:rPr>
              <a:t>d</a:t>
            </a:r>
            <a:r>
              <a:rPr sz="2000" i="1" spc="10" dirty="0">
                <a:solidFill>
                  <a:srgbClr val="FF0000"/>
                </a:solidFill>
                <a:latin typeface="Times New Roman"/>
                <a:cs typeface="Times New Roman"/>
              </a:rPr>
              <a:t> </a:t>
            </a:r>
            <a:r>
              <a:rPr sz="2000" i="1" spc="-5" dirty="0">
                <a:solidFill>
                  <a:srgbClr val="FF0000"/>
                </a:solidFill>
                <a:latin typeface="Arial"/>
                <a:cs typeface="Arial"/>
              </a:rPr>
              <a:t>p</a:t>
            </a:r>
            <a:r>
              <a:rPr sz="2000" i="1" spc="10" dirty="0">
                <a:solidFill>
                  <a:srgbClr val="FF0000"/>
                </a:solidFill>
                <a:latin typeface="Arial"/>
                <a:cs typeface="Arial"/>
              </a:rPr>
              <a:t>r</a:t>
            </a:r>
            <a:r>
              <a:rPr sz="2000" i="1" spc="-5" dirty="0">
                <a:solidFill>
                  <a:srgbClr val="FF0000"/>
                </a:solidFill>
                <a:latin typeface="Arial"/>
                <a:cs typeface="Arial"/>
              </a:rPr>
              <a:t>actic</a:t>
            </a:r>
            <a:r>
              <a:rPr sz="2000" i="1" spc="-10" dirty="0">
                <a:solidFill>
                  <a:srgbClr val="FF0000"/>
                </a:solidFill>
                <a:latin typeface="Arial"/>
                <a:cs typeface="Arial"/>
              </a:rPr>
              <a:t>e</a:t>
            </a:r>
            <a:r>
              <a:rPr sz="2000" i="1" dirty="0">
                <a:solidFill>
                  <a:srgbClr val="FF0000"/>
                </a:solidFill>
                <a:latin typeface="Arial"/>
                <a:cs typeface="Arial"/>
              </a:rPr>
              <a:t>:</a:t>
            </a:r>
            <a:r>
              <a:rPr sz="2000" i="1" spc="-95" dirty="0">
                <a:solidFill>
                  <a:srgbClr val="FF0000"/>
                </a:solidFill>
                <a:latin typeface="Times New Roman"/>
                <a:cs typeface="Times New Roman"/>
              </a:rPr>
              <a:t> </a:t>
            </a:r>
            <a:r>
              <a:rPr sz="2000" i="1" dirty="0">
                <a:solidFill>
                  <a:srgbClr val="FF0000"/>
                </a:solidFill>
                <a:latin typeface="Arial"/>
                <a:cs typeface="Arial"/>
              </a:rPr>
              <a:t>App</a:t>
            </a:r>
            <a:r>
              <a:rPr sz="2000" i="1" spc="-5" dirty="0">
                <a:solidFill>
                  <a:srgbClr val="FF0000"/>
                </a:solidFill>
                <a:latin typeface="Arial"/>
                <a:cs typeface="Arial"/>
              </a:rPr>
              <a:t>l</a:t>
            </a:r>
            <a:r>
              <a:rPr sz="2000" i="1" dirty="0">
                <a:solidFill>
                  <a:srgbClr val="FF0000"/>
                </a:solidFill>
                <a:latin typeface="Arial"/>
                <a:cs typeface="Arial"/>
              </a:rPr>
              <a:t>y</a:t>
            </a:r>
            <a:r>
              <a:rPr sz="2000" i="1" spc="40" dirty="0">
                <a:solidFill>
                  <a:srgbClr val="FF0000"/>
                </a:solidFill>
                <a:latin typeface="Times New Roman"/>
                <a:cs typeface="Times New Roman"/>
              </a:rPr>
              <a:t> </a:t>
            </a:r>
            <a:r>
              <a:rPr sz="2000" i="1" spc="5" dirty="0">
                <a:solidFill>
                  <a:srgbClr val="FF0000"/>
                </a:solidFill>
                <a:latin typeface="Arial"/>
                <a:cs typeface="Arial"/>
              </a:rPr>
              <a:t>s</a:t>
            </a:r>
            <a:r>
              <a:rPr sz="2000" i="1" dirty="0">
                <a:solidFill>
                  <a:srgbClr val="FF0000"/>
                </a:solidFill>
                <a:latin typeface="Arial"/>
                <a:cs typeface="Arial"/>
              </a:rPr>
              <a:t>tyles</a:t>
            </a:r>
            <a:r>
              <a:rPr sz="2000" i="1" dirty="0">
                <a:solidFill>
                  <a:srgbClr val="FF0000"/>
                </a:solidFill>
                <a:latin typeface="Times New Roman"/>
                <a:cs typeface="Times New Roman"/>
              </a:rPr>
              <a:t> </a:t>
            </a:r>
            <a:r>
              <a:rPr sz="2000" i="1" spc="5" dirty="0">
                <a:solidFill>
                  <a:srgbClr val="FF0000"/>
                </a:solidFill>
                <a:latin typeface="Arial"/>
                <a:cs typeface="Arial"/>
              </a:rPr>
              <a:t>c</a:t>
            </a:r>
            <a:r>
              <a:rPr sz="2000" i="1" spc="-5" dirty="0">
                <a:solidFill>
                  <a:srgbClr val="FF0000"/>
                </a:solidFill>
                <a:latin typeface="Arial"/>
                <a:cs typeface="Arial"/>
              </a:rPr>
              <a:t>o</a:t>
            </a:r>
            <a:r>
              <a:rPr sz="2000" i="1" spc="-10" dirty="0">
                <a:solidFill>
                  <a:srgbClr val="FF0000"/>
                </a:solidFill>
                <a:latin typeface="Arial"/>
                <a:cs typeface="Arial"/>
              </a:rPr>
              <a:t>m</a:t>
            </a:r>
            <a:r>
              <a:rPr sz="2000" i="1" spc="-5" dirty="0">
                <a:solidFill>
                  <a:srgbClr val="FF0000"/>
                </a:solidFill>
                <a:latin typeface="Arial"/>
                <a:cs typeface="Arial"/>
              </a:rPr>
              <a:t>p</a:t>
            </a:r>
            <a:r>
              <a:rPr sz="2000" i="1" spc="5" dirty="0">
                <a:solidFill>
                  <a:srgbClr val="FF0000"/>
                </a:solidFill>
                <a:latin typeface="Arial"/>
                <a:cs typeface="Arial"/>
              </a:rPr>
              <a:t>o</a:t>
            </a:r>
            <a:r>
              <a:rPr sz="2000" i="1" dirty="0">
                <a:solidFill>
                  <a:srgbClr val="FF0000"/>
                </a:solidFill>
                <a:latin typeface="Arial"/>
                <a:cs typeface="Arial"/>
              </a:rPr>
              <a:t>si</a:t>
            </a:r>
            <a:r>
              <a:rPr sz="2000" i="1" spc="-10" dirty="0">
                <a:solidFill>
                  <a:srgbClr val="FF0000"/>
                </a:solidFill>
                <a:latin typeface="Arial"/>
                <a:cs typeface="Arial"/>
              </a:rPr>
              <a:t>t</a:t>
            </a:r>
            <a:r>
              <a:rPr sz="2000" i="1" spc="-5" dirty="0">
                <a:solidFill>
                  <a:srgbClr val="FF0000"/>
                </a:solidFill>
                <a:latin typeface="Arial"/>
                <a:cs typeface="Arial"/>
              </a:rPr>
              <a:t>i</a:t>
            </a:r>
            <a:r>
              <a:rPr sz="2000" i="1" spc="-10" dirty="0">
                <a:solidFill>
                  <a:srgbClr val="FF0000"/>
                </a:solidFill>
                <a:latin typeface="Arial"/>
                <a:cs typeface="Arial"/>
              </a:rPr>
              <a:t>on</a:t>
            </a:r>
            <a:r>
              <a:rPr sz="2000" i="1" spc="-5" dirty="0">
                <a:solidFill>
                  <a:srgbClr val="FF0000"/>
                </a:solidFill>
                <a:latin typeface="Arial"/>
                <a:cs typeface="Arial"/>
              </a:rPr>
              <a:t>al</a:t>
            </a:r>
            <a:r>
              <a:rPr sz="2000" i="1" spc="-15" dirty="0">
                <a:solidFill>
                  <a:srgbClr val="FF0000"/>
                </a:solidFill>
                <a:latin typeface="Arial"/>
                <a:cs typeface="Arial"/>
              </a:rPr>
              <a:t>l</a:t>
            </a:r>
            <a:r>
              <a:rPr sz="2000" i="1" spc="-150" dirty="0">
                <a:solidFill>
                  <a:srgbClr val="FF0000"/>
                </a:solidFill>
                <a:latin typeface="Arial"/>
                <a:cs typeface="Arial"/>
              </a:rPr>
              <a:t>y</a:t>
            </a:r>
            <a:r>
              <a:rPr sz="2000" i="1" dirty="0">
                <a:solidFill>
                  <a:srgbClr val="FF0000"/>
                </a:solidFill>
                <a:latin typeface="Arial"/>
                <a:cs typeface="Arial"/>
              </a:rPr>
              <a:t>.</a:t>
            </a:r>
            <a:r>
              <a:rPr sz="2000" i="1" spc="-30" dirty="0">
                <a:solidFill>
                  <a:srgbClr val="FF0000"/>
                </a:solidFill>
                <a:latin typeface="Times New Roman"/>
                <a:cs typeface="Times New Roman"/>
              </a:rPr>
              <a:t> </a:t>
            </a:r>
            <a:r>
              <a:rPr sz="2000" spc="5" dirty="0">
                <a:latin typeface="Arial"/>
                <a:cs typeface="Arial"/>
              </a:rPr>
              <a:t>C</a:t>
            </a:r>
            <a:r>
              <a:rPr sz="2000" spc="-5" dirty="0">
                <a:latin typeface="Arial"/>
                <a:cs typeface="Arial"/>
              </a:rPr>
              <a:t>om</a:t>
            </a:r>
            <a:r>
              <a:rPr sz="2000" spc="5" dirty="0">
                <a:latin typeface="Arial"/>
                <a:cs typeface="Arial"/>
              </a:rPr>
              <a:t>p</a:t>
            </a:r>
            <a:r>
              <a:rPr sz="2000" spc="-5" dirty="0">
                <a:latin typeface="Arial"/>
                <a:cs typeface="Arial"/>
              </a:rPr>
              <a:t>le</a:t>
            </a:r>
            <a:r>
              <a:rPr sz="2000" dirty="0">
                <a:latin typeface="Arial"/>
                <a:cs typeface="Arial"/>
              </a:rPr>
              <a:t>x</a:t>
            </a:r>
            <a:r>
              <a:rPr sz="2000" spc="40" dirty="0">
                <a:latin typeface="Times New Roman"/>
                <a:cs typeface="Times New Roman"/>
              </a:rPr>
              <a:t> </a:t>
            </a:r>
            <a:r>
              <a:rPr sz="2000" spc="-5" dirty="0">
                <a:latin typeface="Arial"/>
                <a:cs typeface="Arial"/>
              </a:rPr>
              <a:t>p</a:t>
            </a:r>
            <a:r>
              <a:rPr sz="2000" spc="10" dirty="0">
                <a:latin typeface="Arial"/>
                <a:cs typeface="Arial"/>
              </a:rPr>
              <a:t>r</a:t>
            </a:r>
            <a:r>
              <a:rPr sz="2000" spc="-5" dirty="0">
                <a:latin typeface="Arial"/>
                <a:cs typeface="Arial"/>
              </a:rPr>
              <a:t>o</a:t>
            </a:r>
            <a:r>
              <a:rPr sz="2000" spc="5" dirty="0">
                <a:latin typeface="Arial"/>
                <a:cs typeface="Arial"/>
              </a:rPr>
              <a:t>b</a:t>
            </a:r>
            <a:r>
              <a:rPr sz="2000" spc="-5" dirty="0">
                <a:latin typeface="Arial"/>
                <a:cs typeface="Arial"/>
              </a:rPr>
              <a:t>lems</a:t>
            </a:r>
            <a:r>
              <a:rPr sz="2000" spc="-5" dirty="0">
                <a:latin typeface="Times New Roman"/>
                <a:cs typeface="Times New Roman"/>
              </a:rPr>
              <a:t> </a:t>
            </a:r>
            <a:r>
              <a:rPr sz="2000" spc="5" dirty="0">
                <a:latin typeface="Arial"/>
                <a:cs typeface="Arial"/>
              </a:rPr>
              <a:t>s</a:t>
            </a:r>
            <a:r>
              <a:rPr sz="2000" spc="-5" dirty="0">
                <a:latin typeface="Arial"/>
                <a:cs typeface="Arial"/>
              </a:rPr>
              <a:t>h</a:t>
            </a:r>
            <a:r>
              <a:rPr sz="2000" spc="5" dirty="0">
                <a:latin typeface="Arial"/>
                <a:cs typeface="Arial"/>
              </a:rPr>
              <a:t>o</a:t>
            </a:r>
            <a:r>
              <a:rPr sz="2000" spc="-5" dirty="0">
                <a:latin typeface="Arial"/>
                <a:cs typeface="Arial"/>
              </a:rPr>
              <a:t>ul</a:t>
            </a:r>
            <a:r>
              <a:rPr sz="2000" dirty="0">
                <a:latin typeface="Arial"/>
                <a:cs typeface="Arial"/>
              </a:rPr>
              <a:t>d</a:t>
            </a:r>
            <a:r>
              <a:rPr sz="2000" spc="35" dirty="0">
                <a:latin typeface="Times New Roman"/>
                <a:cs typeface="Times New Roman"/>
              </a:rPr>
              <a:t> </a:t>
            </a:r>
            <a:r>
              <a:rPr sz="2000" spc="-5" dirty="0">
                <a:latin typeface="Arial"/>
                <a:cs typeface="Arial"/>
              </a:rPr>
              <a:t>b</a:t>
            </a:r>
            <a:r>
              <a:rPr sz="2000" dirty="0">
                <a:latin typeface="Arial"/>
                <a:cs typeface="Arial"/>
              </a:rPr>
              <a:t>e</a:t>
            </a:r>
            <a:r>
              <a:rPr sz="2000" spc="60" dirty="0">
                <a:latin typeface="Times New Roman"/>
                <a:cs typeface="Times New Roman"/>
              </a:rPr>
              <a:t> </a:t>
            </a:r>
            <a:r>
              <a:rPr sz="2000" spc="-5" dirty="0">
                <a:latin typeface="Arial"/>
                <a:cs typeface="Arial"/>
              </a:rPr>
              <a:t>de</a:t>
            </a:r>
            <a:r>
              <a:rPr sz="2000" spc="10" dirty="0">
                <a:latin typeface="Arial"/>
                <a:cs typeface="Arial"/>
              </a:rPr>
              <a:t>c</a:t>
            </a:r>
            <a:r>
              <a:rPr sz="2000" spc="-5" dirty="0">
                <a:latin typeface="Arial"/>
                <a:cs typeface="Arial"/>
              </a:rPr>
              <a:t>om</a:t>
            </a:r>
            <a:r>
              <a:rPr sz="2000" spc="5" dirty="0">
                <a:latin typeface="Arial"/>
                <a:cs typeface="Arial"/>
              </a:rPr>
              <a:t>p</a:t>
            </a:r>
            <a:r>
              <a:rPr sz="2000" spc="-5" dirty="0">
                <a:latin typeface="Arial"/>
                <a:cs typeface="Arial"/>
              </a:rPr>
              <a:t>o</a:t>
            </a:r>
            <a:r>
              <a:rPr sz="2000" spc="10" dirty="0">
                <a:latin typeface="Arial"/>
                <a:cs typeface="Arial"/>
              </a:rPr>
              <a:t>s</a:t>
            </a:r>
            <a:r>
              <a:rPr sz="2000" spc="-10" dirty="0">
                <a:latin typeface="Arial"/>
                <a:cs typeface="Arial"/>
              </a:rPr>
              <a:t>e</a:t>
            </a:r>
            <a:r>
              <a:rPr sz="2000" dirty="0">
                <a:latin typeface="Arial"/>
                <a:cs typeface="Arial"/>
              </a:rPr>
              <a:t>d</a:t>
            </a:r>
            <a:r>
              <a:rPr sz="2000" spc="-10" dirty="0">
                <a:latin typeface="Times New Roman"/>
                <a:cs typeface="Times New Roman"/>
              </a:rPr>
              <a:t> </a:t>
            </a:r>
            <a:r>
              <a:rPr sz="2000" spc="-5" dirty="0">
                <a:latin typeface="Arial"/>
                <a:cs typeface="Arial"/>
              </a:rPr>
              <a:t>int</a:t>
            </a:r>
            <a:r>
              <a:rPr sz="2000" dirty="0">
                <a:latin typeface="Arial"/>
                <a:cs typeface="Arial"/>
              </a:rPr>
              <a:t>o</a:t>
            </a:r>
            <a:r>
              <a:rPr sz="2000" spc="20" dirty="0">
                <a:latin typeface="Times New Roman"/>
                <a:cs typeface="Times New Roman"/>
              </a:rPr>
              <a:t> </a:t>
            </a:r>
            <a:r>
              <a:rPr sz="2000" spc="5" dirty="0">
                <a:latin typeface="Arial"/>
                <a:cs typeface="Arial"/>
              </a:rPr>
              <a:t>s</a:t>
            </a:r>
            <a:r>
              <a:rPr sz="2000" spc="-5" dirty="0">
                <a:latin typeface="Arial"/>
                <a:cs typeface="Arial"/>
              </a:rPr>
              <a:t>u</a:t>
            </a:r>
            <a:r>
              <a:rPr sz="2000" spc="5" dirty="0">
                <a:latin typeface="Arial"/>
                <a:cs typeface="Arial"/>
              </a:rPr>
              <a:t>bs</a:t>
            </a:r>
            <a:r>
              <a:rPr sz="2000" dirty="0">
                <a:latin typeface="Arial"/>
                <a:cs typeface="Arial"/>
              </a:rPr>
              <a:t>y</a:t>
            </a:r>
            <a:r>
              <a:rPr sz="2000" spc="-10" dirty="0">
                <a:latin typeface="Arial"/>
                <a:cs typeface="Arial"/>
              </a:rPr>
              <a:t>s</a:t>
            </a:r>
            <a:r>
              <a:rPr sz="2000" spc="-15" dirty="0">
                <a:latin typeface="Arial"/>
                <a:cs typeface="Arial"/>
              </a:rPr>
              <a:t>t</a:t>
            </a:r>
            <a:r>
              <a:rPr sz="2000" spc="-10" dirty="0">
                <a:latin typeface="Arial"/>
                <a:cs typeface="Arial"/>
              </a:rPr>
              <a:t>em</a:t>
            </a:r>
            <a:r>
              <a:rPr sz="2000" dirty="0">
                <a:latin typeface="Arial"/>
                <a:cs typeface="Arial"/>
              </a:rPr>
              <a:t>s</a:t>
            </a:r>
            <a:r>
              <a:rPr sz="2000" spc="-15" dirty="0">
                <a:latin typeface="Times New Roman"/>
                <a:cs typeface="Times New Roman"/>
              </a:rPr>
              <a:t> </a:t>
            </a:r>
            <a:r>
              <a:rPr sz="2000" dirty="0">
                <a:latin typeface="Arial"/>
                <a:cs typeface="Arial"/>
              </a:rPr>
              <a:t>–</a:t>
            </a:r>
            <a:r>
              <a:rPr sz="2000" spc="-15" dirty="0">
                <a:latin typeface="Arial"/>
                <a:cs typeface="Arial"/>
              </a:rPr>
              <a:t> </a:t>
            </a:r>
            <a:r>
              <a:rPr sz="2000" spc="-5" dirty="0">
                <a:latin typeface="Arial"/>
                <a:cs typeface="Arial"/>
              </a:rPr>
              <a:t>a</a:t>
            </a:r>
            <a:r>
              <a:rPr sz="2000" spc="5" dirty="0">
                <a:latin typeface="Arial"/>
                <a:cs typeface="Arial"/>
              </a:rPr>
              <a:t>p</a:t>
            </a:r>
            <a:r>
              <a:rPr sz="2000" spc="-5" dirty="0">
                <a:latin typeface="Arial"/>
                <a:cs typeface="Arial"/>
              </a:rPr>
              <a:t>pl</a:t>
            </a:r>
            <a:r>
              <a:rPr sz="2000" dirty="0">
                <a:latin typeface="Arial"/>
                <a:cs typeface="Arial"/>
              </a:rPr>
              <a:t>y</a:t>
            </a:r>
            <a:r>
              <a:rPr sz="2000" spc="55" dirty="0">
                <a:latin typeface="Times New Roman"/>
                <a:cs typeface="Times New Roman"/>
              </a:rPr>
              <a:t> </a:t>
            </a:r>
            <a:r>
              <a:rPr sz="2000" dirty="0">
                <a:latin typeface="Arial"/>
                <a:cs typeface="Arial"/>
              </a:rPr>
              <a:t>si</a:t>
            </a:r>
            <a:r>
              <a:rPr sz="2000" spc="5" dirty="0">
                <a:latin typeface="Arial"/>
                <a:cs typeface="Arial"/>
              </a:rPr>
              <a:t>n</a:t>
            </a:r>
            <a:r>
              <a:rPr sz="2000" spc="-5" dirty="0">
                <a:latin typeface="Arial"/>
                <a:cs typeface="Arial"/>
              </a:rPr>
              <a:t>gl</a:t>
            </a:r>
            <a:r>
              <a:rPr sz="2000" dirty="0">
                <a:latin typeface="Arial"/>
                <a:cs typeface="Arial"/>
              </a:rPr>
              <a:t>e</a:t>
            </a:r>
            <a:r>
              <a:rPr sz="2000" spc="30" dirty="0">
                <a:latin typeface="Times New Roman"/>
                <a:cs typeface="Times New Roman"/>
              </a:rPr>
              <a:t> </a:t>
            </a:r>
            <a:r>
              <a:rPr sz="2000" spc="5" dirty="0">
                <a:latin typeface="Arial"/>
                <a:cs typeface="Arial"/>
              </a:rPr>
              <a:t>s</a:t>
            </a:r>
            <a:r>
              <a:rPr sz="2000" dirty="0">
                <a:latin typeface="Arial"/>
                <a:cs typeface="Arial"/>
              </a:rPr>
              <a:t>t</a:t>
            </a:r>
            <a:r>
              <a:rPr sz="2000" spc="-10" dirty="0">
                <a:latin typeface="Arial"/>
                <a:cs typeface="Arial"/>
              </a:rPr>
              <a:t>y</a:t>
            </a:r>
            <a:r>
              <a:rPr sz="2000" spc="-5" dirty="0">
                <a:latin typeface="Arial"/>
                <a:cs typeface="Arial"/>
              </a:rPr>
              <a:t>le</a:t>
            </a:r>
            <a:r>
              <a:rPr sz="2000" dirty="0">
                <a:latin typeface="Arial"/>
                <a:cs typeface="Arial"/>
              </a:rPr>
              <a:t>s</a:t>
            </a:r>
            <a:r>
              <a:rPr sz="2000" spc="15" dirty="0">
                <a:latin typeface="Times New Roman"/>
                <a:cs typeface="Times New Roman"/>
              </a:rPr>
              <a:t> </a:t>
            </a:r>
            <a:r>
              <a:rPr sz="2000" dirty="0">
                <a:latin typeface="Arial"/>
                <a:cs typeface="Arial"/>
              </a:rPr>
              <a:t>to</a:t>
            </a:r>
            <a:r>
              <a:rPr sz="2000" dirty="0">
                <a:latin typeface="Times New Roman"/>
                <a:cs typeface="Times New Roman"/>
              </a:rPr>
              <a:t> </a:t>
            </a:r>
            <a:r>
              <a:rPr sz="2000" spc="-5" dirty="0">
                <a:latin typeface="Arial"/>
                <a:cs typeface="Arial"/>
              </a:rPr>
              <a:t>ind</a:t>
            </a:r>
            <a:r>
              <a:rPr sz="2000" spc="5" dirty="0">
                <a:latin typeface="Arial"/>
                <a:cs typeface="Arial"/>
              </a:rPr>
              <a:t>e</a:t>
            </a:r>
            <a:r>
              <a:rPr sz="2000" spc="-5" dirty="0">
                <a:latin typeface="Arial"/>
                <a:cs typeface="Arial"/>
              </a:rPr>
              <a:t>pe</a:t>
            </a:r>
            <a:r>
              <a:rPr sz="2000" spc="5" dirty="0">
                <a:latin typeface="Arial"/>
                <a:cs typeface="Arial"/>
              </a:rPr>
              <a:t>n</a:t>
            </a:r>
            <a:r>
              <a:rPr sz="2000" spc="-5" dirty="0">
                <a:latin typeface="Arial"/>
                <a:cs typeface="Arial"/>
              </a:rPr>
              <a:t>de</a:t>
            </a:r>
            <a:r>
              <a:rPr sz="2000" spc="5" dirty="0">
                <a:latin typeface="Arial"/>
                <a:cs typeface="Arial"/>
              </a:rPr>
              <a:t>n</a:t>
            </a:r>
            <a:r>
              <a:rPr sz="2000" dirty="0">
                <a:latin typeface="Arial"/>
                <a:cs typeface="Arial"/>
              </a:rPr>
              <a:t>t</a:t>
            </a:r>
            <a:r>
              <a:rPr sz="2000" spc="5" dirty="0">
                <a:latin typeface="Times New Roman"/>
                <a:cs typeface="Times New Roman"/>
              </a:rPr>
              <a:t> </a:t>
            </a:r>
            <a:r>
              <a:rPr sz="2000" spc="5" dirty="0">
                <a:latin typeface="Arial"/>
                <a:cs typeface="Arial"/>
              </a:rPr>
              <a:t>s</a:t>
            </a:r>
            <a:r>
              <a:rPr sz="2000" spc="-5" dirty="0">
                <a:latin typeface="Arial"/>
                <a:cs typeface="Arial"/>
              </a:rPr>
              <a:t>ubsy</a:t>
            </a:r>
            <a:r>
              <a:rPr sz="2000" spc="-10" dirty="0">
                <a:latin typeface="Arial"/>
                <a:cs typeface="Arial"/>
              </a:rPr>
              <a:t>s</a:t>
            </a:r>
            <a:r>
              <a:rPr sz="2000" spc="-20" dirty="0">
                <a:latin typeface="Arial"/>
                <a:cs typeface="Arial"/>
              </a:rPr>
              <a:t>t</a:t>
            </a:r>
            <a:r>
              <a:rPr sz="2000" spc="-5" dirty="0">
                <a:latin typeface="Arial"/>
                <a:cs typeface="Arial"/>
              </a:rPr>
              <a:t>e</a:t>
            </a:r>
            <a:r>
              <a:rPr sz="2000" spc="-10" dirty="0">
                <a:latin typeface="Arial"/>
                <a:cs typeface="Arial"/>
              </a:rPr>
              <a:t>m</a:t>
            </a:r>
            <a:r>
              <a:rPr sz="2000" dirty="0">
                <a:latin typeface="Arial"/>
                <a:cs typeface="Arial"/>
              </a:rPr>
              <a:t>s</a:t>
            </a:r>
            <a:r>
              <a:rPr sz="2000" dirty="0">
                <a:latin typeface="Times New Roman"/>
                <a:cs typeface="Times New Roman"/>
              </a:rPr>
              <a:t> </a:t>
            </a:r>
            <a:r>
              <a:rPr sz="2000" dirty="0">
                <a:latin typeface="Arial"/>
                <a:cs typeface="Arial"/>
              </a:rPr>
              <a:t>(</a:t>
            </a:r>
            <a:r>
              <a:rPr sz="2000" spc="-5" dirty="0">
                <a:latin typeface="Arial"/>
                <a:cs typeface="Arial"/>
              </a:rPr>
              <a:t>e.g</a:t>
            </a:r>
            <a:r>
              <a:rPr sz="2000" spc="-15" dirty="0">
                <a:latin typeface="Arial"/>
                <a:cs typeface="Arial"/>
              </a:rPr>
              <a:t>.</a:t>
            </a:r>
            <a:r>
              <a:rPr sz="2000" dirty="0">
                <a:latin typeface="Arial"/>
                <a:cs typeface="Arial"/>
              </a:rPr>
              <a:t>,</a:t>
            </a:r>
            <a:r>
              <a:rPr sz="2000" spc="-35" dirty="0">
                <a:latin typeface="Times New Roman"/>
                <a:cs typeface="Times New Roman"/>
              </a:rPr>
              <a:t> </a:t>
            </a:r>
            <a:r>
              <a:rPr sz="2000" spc="-5" dirty="0">
                <a:latin typeface="Arial"/>
                <a:cs typeface="Arial"/>
              </a:rPr>
              <a:t>i</a:t>
            </a:r>
            <a:r>
              <a:rPr sz="2000" dirty="0">
                <a:latin typeface="Arial"/>
                <a:cs typeface="Arial"/>
              </a:rPr>
              <a:t>n</a:t>
            </a:r>
            <a:r>
              <a:rPr sz="2000" spc="55" dirty="0">
                <a:latin typeface="Times New Roman"/>
                <a:cs typeface="Times New Roman"/>
              </a:rPr>
              <a:t> </a:t>
            </a:r>
            <a:r>
              <a:rPr sz="2000" dirty="0">
                <a:latin typeface="Arial"/>
                <a:cs typeface="Arial"/>
              </a:rPr>
              <a:t>a</a:t>
            </a:r>
            <a:r>
              <a:rPr sz="2000" spc="45" dirty="0">
                <a:latin typeface="Times New Roman"/>
                <a:cs typeface="Times New Roman"/>
              </a:rPr>
              <a:t> </a:t>
            </a:r>
            <a:r>
              <a:rPr sz="2000" spc="5" dirty="0">
                <a:latin typeface="Arial"/>
                <a:cs typeface="Arial"/>
              </a:rPr>
              <a:t>c</a:t>
            </a:r>
            <a:r>
              <a:rPr sz="2000" spc="-5" dirty="0">
                <a:latin typeface="Arial"/>
                <a:cs typeface="Arial"/>
              </a:rPr>
              <a:t>om</a:t>
            </a:r>
            <a:r>
              <a:rPr sz="2000" spc="-10" dirty="0">
                <a:latin typeface="Arial"/>
                <a:cs typeface="Arial"/>
              </a:rPr>
              <a:t>p</a:t>
            </a:r>
            <a:r>
              <a:rPr sz="2000" spc="-15" dirty="0">
                <a:latin typeface="Arial"/>
                <a:cs typeface="Arial"/>
              </a:rPr>
              <a:t>o</a:t>
            </a:r>
            <a:r>
              <a:rPr sz="2000" dirty="0">
                <a:latin typeface="Arial"/>
                <a:cs typeface="Arial"/>
              </a:rPr>
              <a:t>s</a:t>
            </a:r>
            <a:r>
              <a:rPr sz="2000" spc="-10" dirty="0">
                <a:latin typeface="Arial"/>
                <a:cs typeface="Arial"/>
              </a:rPr>
              <a:t>i</a:t>
            </a:r>
            <a:r>
              <a:rPr sz="2000" dirty="0">
                <a:latin typeface="Arial"/>
                <a:cs typeface="Arial"/>
              </a:rPr>
              <a:t>te</a:t>
            </a:r>
            <a:r>
              <a:rPr sz="2000" spc="5" dirty="0">
                <a:latin typeface="Times New Roman"/>
                <a:cs typeface="Times New Roman"/>
              </a:rPr>
              <a:t> </a:t>
            </a:r>
            <a:r>
              <a:rPr sz="2000" spc="5" dirty="0">
                <a:latin typeface="Arial"/>
                <a:cs typeface="Arial"/>
              </a:rPr>
              <a:t>c</a:t>
            </a:r>
            <a:r>
              <a:rPr sz="2000" spc="-5" dirty="0">
                <a:latin typeface="Arial"/>
                <a:cs typeface="Arial"/>
              </a:rPr>
              <a:t>om</a:t>
            </a:r>
            <a:r>
              <a:rPr sz="2000" spc="-10" dirty="0">
                <a:latin typeface="Arial"/>
                <a:cs typeface="Arial"/>
              </a:rPr>
              <a:t>p</a:t>
            </a:r>
            <a:r>
              <a:rPr sz="2000" spc="-5" dirty="0">
                <a:latin typeface="Arial"/>
                <a:cs typeface="Arial"/>
              </a:rPr>
              <a:t>o</a:t>
            </a:r>
            <a:r>
              <a:rPr sz="2000" spc="-10" dirty="0">
                <a:latin typeface="Arial"/>
                <a:cs typeface="Arial"/>
              </a:rPr>
              <a:t>n</a:t>
            </a:r>
            <a:r>
              <a:rPr sz="2000" spc="-15" dirty="0">
                <a:latin typeface="Arial"/>
                <a:cs typeface="Arial"/>
              </a:rPr>
              <a:t>en</a:t>
            </a:r>
            <a:r>
              <a:rPr sz="2000" dirty="0">
                <a:latin typeface="Arial"/>
                <a:cs typeface="Arial"/>
              </a:rPr>
              <a:t>t)</a:t>
            </a:r>
            <a:r>
              <a:rPr sz="2000" spc="-45" dirty="0">
                <a:latin typeface="Times New Roman"/>
                <a:cs typeface="Times New Roman"/>
              </a:rPr>
              <a:t> </a:t>
            </a:r>
            <a:r>
              <a:rPr sz="2000" spc="5" dirty="0">
                <a:latin typeface="Arial"/>
                <a:cs typeface="Arial"/>
              </a:rPr>
              <a:t>-</a:t>
            </a:r>
            <a:r>
              <a:rPr sz="2000" dirty="0">
                <a:latin typeface="Arial"/>
                <a:cs typeface="Arial"/>
              </a:rPr>
              <a:t>-</a:t>
            </a:r>
            <a:r>
              <a:rPr sz="2000" spc="25" dirty="0">
                <a:latin typeface="Times New Roman"/>
                <a:cs typeface="Times New Roman"/>
              </a:rPr>
              <a:t> </a:t>
            </a:r>
            <a:r>
              <a:rPr sz="2000" dirty="0">
                <a:latin typeface="Arial"/>
                <a:cs typeface="Arial"/>
              </a:rPr>
              <a:t>then</a:t>
            </a:r>
            <a:r>
              <a:rPr sz="2000" dirty="0">
                <a:latin typeface="Times New Roman"/>
                <a:cs typeface="Times New Roman"/>
              </a:rPr>
              <a:t> </a:t>
            </a:r>
            <a:r>
              <a:rPr sz="2000" spc="5" dirty="0">
                <a:latin typeface="Arial"/>
                <a:cs typeface="Arial"/>
              </a:rPr>
              <a:t>w</a:t>
            </a:r>
            <a:r>
              <a:rPr sz="2000" dirty="0">
                <a:latin typeface="Arial"/>
                <a:cs typeface="Arial"/>
              </a:rPr>
              <a:t>e</a:t>
            </a:r>
            <a:r>
              <a:rPr sz="2000" spc="45" dirty="0">
                <a:latin typeface="Times New Roman"/>
                <a:cs typeface="Times New Roman"/>
              </a:rPr>
              <a:t> </a:t>
            </a:r>
            <a:r>
              <a:rPr sz="2000" spc="-5" dirty="0">
                <a:latin typeface="Arial"/>
                <a:cs typeface="Arial"/>
              </a:rPr>
              <a:t>avoi</a:t>
            </a:r>
            <a:r>
              <a:rPr sz="2000" dirty="0">
                <a:latin typeface="Arial"/>
                <a:cs typeface="Arial"/>
              </a:rPr>
              <a:t>d</a:t>
            </a:r>
            <a:r>
              <a:rPr sz="2000" spc="40" dirty="0">
                <a:latin typeface="Times New Roman"/>
                <a:cs typeface="Times New Roman"/>
              </a:rPr>
              <a:t> </a:t>
            </a:r>
            <a:r>
              <a:rPr sz="2000" spc="5" dirty="0">
                <a:latin typeface="Arial"/>
                <a:cs typeface="Arial"/>
              </a:rPr>
              <a:t>s</a:t>
            </a:r>
            <a:r>
              <a:rPr sz="2000" dirty="0">
                <a:latin typeface="Arial"/>
                <a:cs typeface="Arial"/>
              </a:rPr>
              <a:t>t</a:t>
            </a:r>
            <a:r>
              <a:rPr sz="2000" spc="-10" dirty="0">
                <a:latin typeface="Arial"/>
                <a:cs typeface="Arial"/>
              </a:rPr>
              <a:t>y</a:t>
            </a:r>
            <a:r>
              <a:rPr sz="2000" spc="-5" dirty="0">
                <a:latin typeface="Arial"/>
                <a:cs typeface="Arial"/>
              </a:rPr>
              <a:t>l</a:t>
            </a:r>
            <a:r>
              <a:rPr sz="2000" dirty="0">
                <a:latin typeface="Arial"/>
                <a:cs typeface="Arial"/>
              </a:rPr>
              <a:t>e</a:t>
            </a:r>
            <a:r>
              <a:rPr sz="2000" spc="20" dirty="0">
                <a:latin typeface="Times New Roman"/>
                <a:cs typeface="Times New Roman"/>
              </a:rPr>
              <a:t> </a:t>
            </a:r>
            <a:r>
              <a:rPr sz="2000" spc="-5" dirty="0">
                <a:latin typeface="Arial"/>
                <a:cs typeface="Arial"/>
              </a:rPr>
              <a:t>b</a:t>
            </a:r>
            <a:r>
              <a:rPr sz="2000" spc="5" dirty="0">
                <a:latin typeface="Arial"/>
                <a:cs typeface="Arial"/>
              </a:rPr>
              <a:t>e</a:t>
            </a:r>
            <a:r>
              <a:rPr sz="2000" spc="-5" dirty="0">
                <a:latin typeface="Arial"/>
                <a:cs typeface="Arial"/>
              </a:rPr>
              <a:t>n</a:t>
            </a:r>
            <a:r>
              <a:rPr sz="2000" spc="5" dirty="0">
                <a:latin typeface="Arial"/>
                <a:cs typeface="Arial"/>
              </a:rPr>
              <a:t>e</a:t>
            </a:r>
            <a:r>
              <a:rPr sz="2000" dirty="0">
                <a:latin typeface="Arial"/>
                <a:cs typeface="Arial"/>
              </a:rPr>
              <a:t>fi</a:t>
            </a:r>
            <a:r>
              <a:rPr sz="2000" spc="-20" dirty="0">
                <a:latin typeface="Arial"/>
                <a:cs typeface="Arial"/>
              </a:rPr>
              <a:t>t</a:t>
            </a:r>
            <a:r>
              <a:rPr sz="2000" dirty="0">
                <a:latin typeface="Arial"/>
                <a:cs typeface="Arial"/>
              </a:rPr>
              <a:t>s</a:t>
            </a:r>
            <a:r>
              <a:rPr sz="2000" spc="-10" dirty="0">
                <a:latin typeface="Times New Roman"/>
                <a:cs typeface="Times New Roman"/>
              </a:rPr>
              <a:t> </a:t>
            </a:r>
            <a:r>
              <a:rPr sz="2000" spc="-5" dirty="0">
                <a:latin typeface="Arial"/>
                <a:cs typeface="Arial"/>
              </a:rPr>
              <a:t>b</a:t>
            </a:r>
            <a:r>
              <a:rPr sz="2000" spc="5" dirty="0">
                <a:latin typeface="Arial"/>
                <a:cs typeface="Arial"/>
              </a:rPr>
              <a:t>e</a:t>
            </a:r>
            <a:r>
              <a:rPr sz="2000" spc="-5" dirty="0">
                <a:latin typeface="Arial"/>
                <a:cs typeface="Arial"/>
              </a:rPr>
              <a:t>in</a:t>
            </a:r>
            <a:r>
              <a:rPr sz="2000" dirty="0">
                <a:latin typeface="Arial"/>
                <a:cs typeface="Arial"/>
              </a:rPr>
              <a:t>g</a:t>
            </a:r>
            <a:r>
              <a:rPr sz="2000" spc="45" dirty="0">
                <a:latin typeface="Times New Roman"/>
                <a:cs typeface="Times New Roman"/>
              </a:rPr>
              <a:t> </a:t>
            </a:r>
            <a:r>
              <a:rPr sz="2000" spc="-5" dirty="0">
                <a:latin typeface="Arial"/>
                <a:cs typeface="Arial"/>
              </a:rPr>
              <a:t>i</a:t>
            </a:r>
            <a:r>
              <a:rPr sz="2000" dirty="0">
                <a:latin typeface="Arial"/>
                <a:cs typeface="Arial"/>
              </a:rPr>
              <a:t>n</a:t>
            </a:r>
            <a:r>
              <a:rPr sz="2000" spc="45" dirty="0">
                <a:latin typeface="Times New Roman"/>
                <a:cs typeface="Times New Roman"/>
              </a:rPr>
              <a:t> </a:t>
            </a:r>
            <a:r>
              <a:rPr sz="2000" spc="5" dirty="0">
                <a:latin typeface="Arial"/>
                <a:cs typeface="Arial"/>
              </a:rPr>
              <a:t>c</a:t>
            </a:r>
            <a:r>
              <a:rPr sz="2000" spc="-5" dirty="0">
                <a:latin typeface="Arial"/>
                <a:cs typeface="Arial"/>
              </a:rPr>
              <a:t>o</a:t>
            </a:r>
            <a:r>
              <a:rPr sz="2000" spc="5" dirty="0">
                <a:latin typeface="Arial"/>
                <a:cs typeface="Arial"/>
              </a:rPr>
              <a:t>n</a:t>
            </a:r>
            <a:r>
              <a:rPr sz="2000" dirty="0">
                <a:latin typeface="Arial"/>
                <a:cs typeface="Arial"/>
              </a:rPr>
              <a:t>fli</a:t>
            </a:r>
            <a:r>
              <a:rPr sz="2000" spc="-10" dirty="0">
                <a:latin typeface="Arial"/>
                <a:cs typeface="Arial"/>
              </a:rPr>
              <a:t>c</a:t>
            </a:r>
            <a:r>
              <a:rPr sz="2000" dirty="0">
                <a:latin typeface="Arial"/>
                <a:cs typeface="Arial"/>
              </a:rPr>
              <a:t>t</a:t>
            </a:r>
            <a:endParaRPr sz="2000">
              <a:latin typeface="Arial"/>
              <a:cs typeface="Arial"/>
            </a:endParaRPr>
          </a:p>
          <a:p>
            <a:pPr>
              <a:spcBef>
                <a:spcPts val="49"/>
              </a:spcBef>
              <a:buClr>
                <a:srgbClr val="00007C"/>
              </a:buClr>
              <a:buFont typeface="Wingdings"/>
              <a:buChar char=""/>
            </a:pPr>
            <a:endParaRPr sz="1550">
              <a:latin typeface="Times New Roman"/>
              <a:cs typeface="Times New Roman"/>
            </a:endParaRPr>
          </a:p>
          <a:p>
            <a:pPr marL="355600" marR="5080" indent="-342900">
              <a:lnSpc>
                <a:spcPts val="2160"/>
              </a:lnSpc>
              <a:buClr>
                <a:srgbClr val="00007C"/>
              </a:buClr>
              <a:buSzPct val="75000"/>
              <a:buFont typeface="Wingdings"/>
              <a:buChar char=""/>
              <a:tabLst>
                <a:tab pos="356235" algn="l"/>
              </a:tabLst>
            </a:pPr>
            <a:r>
              <a:rPr sz="2000" i="1" dirty="0">
                <a:solidFill>
                  <a:srgbClr val="FF0000"/>
                </a:solidFill>
                <a:latin typeface="Arial"/>
                <a:cs typeface="Arial"/>
              </a:rPr>
              <a:t>Safe</a:t>
            </a:r>
            <a:r>
              <a:rPr sz="2000" i="1" spc="20" dirty="0">
                <a:solidFill>
                  <a:srgbClr val="FF0000"/>
                </a:solidFill>
                <a:latin typeface="Times New Roman"/>
                <a:cs typeface="Times New Roman"/>
              </a:rPr>
              <a:t> </a:t>
            </a:r>
            <a:r>
              <a:rPr sz="2000" i="1" spc="-5" dirty="0">
                <a:solidFill>
                  <a:srgbClr val="FF0000"/>
                </a:solidFill>
                <a:latin typeface="Arial"/>
                <a:cs typeface="Arial"/>
              </a:rPr>
              <a:t>p</a:t>
            </a:r>
            <a:r>
              <a:rPr sz="2000" i="1" spc="10" dirty="0">
                <a:solidFill>
                  <a:srgbClr val="FF0000"/>
                </a:solidFill>
                <a:latin typeface="Arial"/>
                <a:cs typeface="Arial"/>
              </a:rPr>
              <a:t>r</a:t>
            </a:r>
            <a:r>
              <a:rPr sz="2000" i="1" spc="-5" dirty="0">
                <a:solidFill>
                  <a:srgbClr val="FF0000"/>
                </a:solidFill>
                <a:latin typeface="Arial"/>
                <a:cs typeface="Arial"/>
              </a:rPr>
              <a:t>a</a:t>
            </a:r>
            <a:r>
              <a:rPr sz="2000" i="1" spc="10" dirty="0">
                <a:solidFill>
                  <a:srgbClr val="FF0000"/>
                </a:solidFill>
                <a:latin typeface="Arial"/>
                <a:cs typeface="Arial"/>
              </a:rPr>
              <a:t>c</a:t>
            </a:r>
            <a:r>
              <a:rPr sz="2000" i="1" spc="-15" dirty="0">
                <a:solidFill>
                  <a:srgbClr val="FF0000"/>
                </a:solidFill>
                <a:latin typeface="Arial"/>
                <a:cs typeface="Arial"/>
              </a:rPr>
              <a:t>t</a:t>
            </a:r>
            <a:r>
              <a:rPr sz="2000" i="1" spc="-5" dirty="0">
                <a:solidFill>
                  <a:srgbClr val="FF0000"/>
                </a:solidFill>
                <a:latin typeface="Arial"/>
                <a:cs typeface="Arial"/>
              </a:rPr>
              <a:t>ic</a:t>
            </a:r>
            <a:r>
              <a:rPr sz="2000" i="1" spc="-15" dirty="0">
                <a:solidFill>
                  <a:srgbClr val="FF0000"/>
                </a:solidFill>
                <a:latin typeface="Arial"/>
                <a:cs typeface="Arial"/>
              </a:rPr>
              <a:t>e</a:t>
            </a:r>
            <a:r>
              <a:rPr sz="2000" i="1" dirty="0">
                <a:solidFill>
                  <a:srgbClr val="FF0000"/>
                </a:solidFill>
                <a:latin typeface="Arial"/>
                <a:cs typeface="Arial"/>
              </a:rPr>
              <a:t>:</a:t>
            </a:r>
            <a:r>
              <a:rPr sz="2000" i="1" spc="-25" dirty="0">
                <a:solidFill>
                  <a:srgbClr val="FF0000"/>
                </a:solidFill>
                <a:latin typeface="Times New Roman"/>
                <a:cs typeface="Times New Roman"/>
              </a:rPr>
              <a:t> </a:t>
            </a:r>
            <a:r>
              <a:rPr sz="2000" i="1" dirty="0">
                <a:solidFill>
                  <a:srgbClr val="FF0000"/>
                </a:solidFill>
                <a:latin typeface="Arial"/>
                <a:cs typeface="Arial"/>
              </a:rPr>
              <a:t>Mix</a:t>
            </a:r>
            <a:r>
              <a:rPr sz="2000" i="1" spc="55" dirty="0">
                <a:solidFill>
                  <a:srgbClr val="FF0000"/>
                </a:solidFill>
                <a:latin typeface="Times New Roman"/>
                <a:cs typeface="Times New Roman"/>
              </a:rPr>
              <a:t> </a:t>
            </a:r>
            <a:r>
              <a:rPr sz="2000" i="1" spc="5" dirty="0">
                <a:solidFill>
                  <a:srgbClr val="FF0000"/>
                </a:solidFill>
                <a:latin typeface="Arial"/>
                <a:cs typeface="Arial"/>
              </a:rPr>
              <a:t>s</a:t>
            </a:r>
            <a:r>
              <a:rPr sz="2000" i="1" dirty="0">
                <a:solidFill>
                  <a:srgbClr val="FF0000"/>
                </a:solidFill>
                <a:latin typeface="Arial"/>
                <a:cs typeface="Arial"/>
              </a:rPr>
              <a:t>tyles</a:t>
            </a:r>
            <a:r>
              <a:rPr sz="2000" i="1" spc="-15" dirty="0">
                <a:solidFill>
                  <a:srgbClr val="FF0000"/>
                </a:solidFill>
                <a:latin typeface="Times New Roman"/>
                <a:cs typeface="Times New Roman"/>
              </a:rPr>
              <a:t> </a:t>
            </a:r>
            <a:r>
              <a:rPr sz="2000" i="1" spc="-5" dirty="0">
                <a:solidFill>
                  <a:srgbClr val="FF0000"/>
                </a:solidFill>
                <a:latin typeface="Arial"/>
                <a:cs typeface="Arial"/>
              </a:rPr>
              <a:t>i</a:t>
            </a:r>
            <a:r>
              <a:rPr sz="2000" i="1" dirty="0">
                <a:solidFill>
                  <a:srgbClr val="FF0000"/>
                </a:solidFill>
                <a:latin typeface="Arial"/>
                <a:cs typeface="Arial"/>
              </a:rPr>
              <a:t>f</a:t>
            </a:r>
            <a:r>
              <a:rPr sz="2000" i="1" spc="55" dirty="0">
                <a:solidFill>
                  <a:srgbClr val="FF0000"/>
                </a:solidFill>
                <a:latin typeface="Times New Roman"/>
                <a:cs typeface="Times New Roman"/>
              </a:rPr>
              <a:t> </a:t>
            </a:r>
            <a:r>
              <a:rPr sz="2000" i="1" dirty="0">
                <a:solidFill>
                  <a:srgbClr val="FF0000"/>
                </a:solidFill>
                <a:latin typeface="Arial"/>
                <a:cs typeface="Arial"/>
              </a:rPr>
              <a:t>they</a:t>
            </a:r>
            <a:r>
              <a:rPr sz="2000" i="1" spc="5" dirty="0">
                <a:solidFill>
                  <a:srgbClr val="FF0000"/>
                </a:solidFill>
                <a:latin typeface="Times New Roman"/>
                <a:cs typeface="Times New Roman"/>
              </a:rPr>
              <a:t> </a:t>
            </a:r>
            <a:r>
              <a:rPr sz="2000" i="1" spc="-5" dirty="0">
                <a:solidFill>
                  <a:srgbClr val="FF0000"/>
                </a:solidFill>
                <a:latin typeface="Arial"/>
                <a:cs typeface="Arial"/>
              </a:rPr>
              <a:t>a</a:t>
            </a:r>
            <a:r>
              <a:rPr sz="2000" i="1" spc="5" dirty="0">
                <a:solidFill>
                  <a:srgbClr val="FF0000"/>
                </a:solidFill>
                <a:latin typeface="Arial"/>
                <a:cs typeface="Arial"/>
              </a:rPr>
              <a:t>d</a:t>
            </a:r>
            <a:r>
              <a:rPr sz="2000" i="1" spc="-5" dirty="0">
                <a:solidFill>
                  <a:srgbClr val="FF0000"/>
                </a:solidFill>
                <a:latin typeface="Arial"/>
                <a:cs typeface="Arial"/>
              </a:rPr>
              <a:t>d</a:t>
            </a:r>
            <a:r>
              <a:rPr sz="2000" i="1" spc="10" dirty="0">
                <a:solidFill>
                  <a:srgbClr val="FF0000"/>
                </a:solidFill>
                <a:latin typeface="Arial"/>
                <a:cs typeface="Arial"/>
              </a:rPr>
              <a:t>r</a:t>
            </a:r>
            <a:r>
              <a:rPr sz="2000" i="1" spc="-5" dirty="0">
                <a:solidFill>
                  <a:srgbClr val="FF0000"/>
                </a:solidFill>
                <a:latin typeface="Arial"/>
                <a:cs typeface="Arial"/>
              </a:rPr>
              <a:t>e</a:t>
            </a:r>
            <a:r>
              <a:rPr sz="2000" i="1" spc="10" dirty="0">
                <a:solidFill>
                  <a:srgbClr val="FF0000"/>
                </a:solidFill>
                <a:latin typeface="Arial"/>
                <a:cs typeface="Arial"/>
              </a:rPr>
              <a:t>s</a:t>
            </a:r>
            <a:r>
              <a:rPr sz="2000" i="1" dirty="0">
                <a:solidFill>
                  <a:srgbClr val="FF0000"/>
                </a:solidFill>
                <a:latin typeface="Arial"/>
                <a:cs typeface="Arial"/>
              </a:rPr>
              <a:t>s</a:t>
            </a:r>
            <a:r>
              <a:rPr sz="2000" i="1" spc="10" dirty="0">
                <a:solidFill>
                  <a:srgbClr val="FF0000"/>
                </a:solidFill>
                <a:latin typeface="Times New Roman"/>
                <a:cs typeface="Times New Roman"/>
              </a:rPr>
              <a:t> </a:t>
            </a:r>
            <a:r>
              <a:rPr sz="2000" i="1" spc="5" dirty="0">
                <a:solidFill>
                  <a:srgbClr val="FF0000"/>
                </a:solidFill>
                <a:latin typeface="Arial"/>
                <a:cs typeface="Arial"/>
              </a:rPr>
              <a:t>c</a:t>
            </a:r>
            <a:r>
              <a:rPr sz="2000" i="1" spc="-5" dirty="0">
                <a:solidFill>
                  <a:srgbClr val="FF0000"/>
                </a:solidFill>
                <a:latin typeface="Arial"/>
                <a:cs typeface="Arial"/>
              </a:rPr>
              <a:t>o</a:t>
            </a:r>
            <a:r>
              <a:rPr sz="2000" i="1" spc="-10" dirty="0">
                <a:solidFill>
                  <a:srgbClr val="FF0000"/>
                </a:solidFill>
                <a:latin typeface="Arial"/>
                <a:cs typeface="Arial"/>
              </a:rPr>
              <a:t>m</a:t>
            </a:r>
            <a:r>
              <a:rPr sz="2000" i="1" spc="-5" dirty="0">
                <a:solidFill>
                  <a:srgbClr val="FF0000"/>
                </a:solidFill>
                <a:latin typeface="Arial"/>
                <a:cs typeface="Arial"/>
              </a:rPr>
              <a:t>bi</a:t>
            </a:r>
            <a:r>
              <a:rPr sz="2000" i="1" spc="5" dirty="0">
                <a:solidFill>
                  <a:srgbClr val="FF0000"/>
                </a:solidFill>
                <a:latin typeface="Arial"/>
                <a:cs typeface="Arial"/>
              </a:rPr>
              <a:t>n</a:t>
            </a:r>
            <a:r>
              <a:rPr sz="2000" i="1" spc="-10" dirty="0">
                <a:solidFill>
                  <a:srgbClr val="FF0000"/>
                </a:solidFill>
                <a:latin typeface="Arial"/>
                <a:cs typeface="Arial"/>
              </a:rPr>
              <a:t>e</a:t>
            </a:r>
            <a:r>
              <a:rPr sz="2000" i="1" dirty="0">
                <a:solidFill>
                  <a:srgbClr val="FF0000"/>
                </a:solidFill>
                <a:latin typeface="Arial"/>
                <a:cs typeface="Arial"/>
              </a:rPr>
              <a:t>d</a:t>
            </a:r>
            <a:r>
              <a:rPr sz="2000" i="1" spc="-5" dirty="0">
                <a:solidFill>
                  <a:srgbClr val="FF0000"/>
                </a:solidFill>
                <a:latin typeface="Times New Roman"/>
                <a:cs typeface="Times New Roman"/>
              </a:rPr>
              <a:t> </a:t>
            </a:r>
            <a:r>
              <a:rPr sz="2000" i="1" spc="-5" dirty="0">
                <a:solidFill>
                  <a:srgbClr val="FF0000"/>
                </a:solidFill>
                <a:latin typeface="Arial"/>
                <a:cs typeface="Arial"/>
              </a:rPr>
              <a:t>i</a:t>
            </a:r>
            <a:r>
              <a:rPr sz="2000" i="1" spc="5" dirty="0">
                <a:solidFill>
                  <a:srgbClr val="FF0000"/>
                </a:solidFill>
                <a:latin typeface="Arial"/>
                <a:cs typeface="Arial"/>
              </a:rPr>
              <a:t>ss</a:t>
            </a:r>
            <a:r>
              <a:rPr sz="2000" i="1" spc="-5" dirty="0">
                <a:solidFill>
                  <a:srgbClr val="FF0000"/>
                </a:solidFill>
                <a:latin typeface="Arial"/>
                <a:cs typeface="Arial"/>
              </a:rPr>
              <a:t>ue</a:t>
            </a:r>
            <a:r>
              <a:rPr sz="2000" i="1" spc="-20" dirty="0">
                <a:solidFill>
                  <a:srgbClr val="FF0000"/>
                </a:solidFill>
                <a:latin typeface="Arial"/>
                <a:cs typeface="Arial"/>
              </a:rPr>
              <a:t>s</a:t>
            </a:r>
            <a:r>
              <a:rPr sz="2000" i="1" dirty="0">
                <a:solidFill>
                  <a:srgbClr val="000098"/>
                </a:solidFill>
                <a:latin typeface="Arial"/>
                <a:cs typeface="Arial"/>
              </a:rPr>
              <a:t>.</a:t>
            </a:r>
            <a:r>
              <a:rPr sz="2000" i="1" spc="-5" dirty="0">
                <a:solidFill>
                  <a:srgbClr val="000098"/>
                </a:solidFill>
                <a:latin typeface="Times New Roman"/>
                <a:cs typeface="Times New Roman"/>
              </a:rPr>
              <a:t> </a:t>
            </a:r>
            <a:r>
              <a:rPr sz="2000" dirty="0">
                <a:latin typeface="Arial"/>
                <a:cs typeface="Arial"/>
              </a:rPr>
              <a:t>For</a:t>
            </a:r>
            <a:r>
              <a:rPr sz="2000" dirty="0">
                <a:latin typeface="Times New Roman"/>
                <a:cs typeface="Times New Roman"/>
              </a:rPr>
              <a:t> </a:t>
            </a:r>
            <a:r>
              <a:rPr sz="2000" spc="-5" dirty="0">
                <a:latin typeface="Arial"/>
                <a:cs typeface="Arial"/>
              </a:rPr>
              <a:t>in</a:t>
            </a:r>
            <a:r>
              <a:rPr sz="2000" spc="10" dirty="0">
                <a:latin typeface="Arial"/>
                <a:cs typeface="Arial"/>
              </a:rPr>
              <a:t>s</a:t>
            </a:r>
            <a:r>
              <a:rPr sz="2000" dirty="0">
                <a:latin typeface="Arial"/>
                <a:cs typeface="Arial"/>
              </a:rPr>
              <a:t>ta</a:t>
            </a:r>
            <a:r>
              <a:rPr sz="2000" spc="-10" dirty="0">
                <a:latin typeface="Arial"/>
                <a:cs typeface="Arial"/>
              </a:rPr>
              <a:t>n</a:t>
            </a:r>
            <a:r>
              <a:rPr sz="2000" dirty="0">
                <a:latin typeface="Arial"/>
                <a:cs typeface="Arial"/>
              </a:rPr>
              <a:t>c</a:t>
            </a:r>
            <a:r>
              <a:rPr sz="2000" spc="-15" dirty="0">
                <a:latin typeface="Arial"/>
                <a:cs typeface="Arial"/>
              </a:rPr>
              <a:t>e</a:t>
            </a:r>
            <a:r>
              <a:rPr sz="2000" dirty="0">
                <a:latin typeface="Arial"/>
                <a:cs typeface="Arial"/>
              </a:rPr>
              <a:t>,</a:t>
            </a:r>
            <a:r>
              <a:rPr sz="2000" dirty="0">
                <a:latin typeface="Times New Roman"/>
                <a:cs typeface="Times New Roman"/>
              </a:rPr>
              <a:t> </a:t>
            </a:r>
            <a:r>
              <a:rPr sz="2000" spc="-20" dirty="0">
                <a:latin typeface="Arial"/>
                <a:cs typeface="Arial"/>
              </a:rPr>
              <a:t>n</a:t>
            </a:r>
            <a:r>
              <a:rPr sz="2000" dirty="0">
                <a:latin typeface="Arial"/>
                <a:cs typeface="Arial"/>
              </a:rPr>
              <a:t>-tier</a:t>
            </a:r>
            <a:r>
              <a:rPr sz="2000" spc="-15" dirty="0">
                <a:latin typeface="Arial"/>
                <a:cs typeface="Arial"/>
              </a:rPr>
              <a:t>e</a:t>
            </a:r>
            <a:r>
              <a:rPr sz="2000" dirty="0">
                <a:latin typeface="Arial"/>
                <a:cs typeface="Arial"/>
              </a:rPr>
              <a:t>d</a:t>
            </a:r>
            <a:r>
              <a:rPr sz="2000" spc="10" dirty="0">
                <a:latin typeface="Times New Roman"/>
                <a:cs typeface="Times New Roman"/>
              </a:rPr>
              <a:t> </a:t>
            </a:r>
            <a:r>
              <a:rPr sz="2000" spc="5" dirty="0">
                <a:latin typeface="Arial"/>
                <a:cs typeface="Arial"/>
              </a:rPr>
              <a:t>s</a:t>
            </a:r>
            <a:r>
              <a:rPr sz="2000" dirty="0">
                <a:latin typeface="Arial"/>
                <a:cs typeface="Arial"/>
              </a:rPr>
              <a:t>t</a:t>
            </a:r>
            <a:r>
              <a:rPr sz="2000" spc="-10" dirty="0">
                <a:latin typeface="Arial"/>
                <a:cs typeface="Arial"/>
              </a:rPr>
              <a:t>y</a:t>
            </a:r>
            <a:r>
              <a:rPr sz="2000" spc="-5" dirty="0">
                <a:latin typeface="Arial"/>
                <a:cs typeface="Arial"/>
              </a:rPr>
              <a:t>l</a:t>
            </a:r>
            <a:r>
              <a:rPr sz="2000" dirty="0">
                <a:latin typeface="Arial"/>
                <a:cs typeface="Arial"/>
              </a:rPr>
              <a:t>e</a:t>
            </a:r>
            <a:r>
              <a:rPr sz="2000" spc="-5" dirty="0">
                <a:latin typeface="Times New Roman"/>
                <a:cs typeface="Times New Roman"/>
              </a:rPr>
              <a:t> </a:t>
            </a:r>
            <a:r>
              <a:rPr sz="2000" spc="-5" dirty="0">
                <a:latin typeface="Arial"/>
                <a:cs typeface="Arial"/>
              </a:rPr>
              <a:t>i</a:t>
            </a:r>
            <a:r>
              <a:rPr sz="2000" dirty="0">
                <a:latin typeface="Arial"/>
                <a:cs typeface="Arial"/>
              </a:rPr>
              <a:t>s</a:t>
            </a:r>
            <a:r>
              <a:rPr sz="2000" spc="60" dirty="0">
                <a:latin typeface="Times New Roman"/>
                <a:cs typeface="Times New Roman"/>
              </a:rPr>
              <a:t> </a:t>
            </a:r>
            <a:r>
              <a:rPr sz="2000" spc="-5" dirty="0">
                <a:latin typeface="Arial"/>
                <a:cs typeface="Arial"/>
              </a:rPr>
              <a:t>u</a:t>
            </a:r>
            <a:r>
              <a:rPr sz="2000" spc="5" dirty="0">
                <a:latin typeface="Arial"/>
                <a:cs typeface="Arial"/>
              </a:rPr>
              <a:t>s</a:t>
            </a:r>
            <a:r>
              <a:rPr sz="2000" spc="-5" dirty="0">
                <a:latin typeface="Arial"/>
                <a:cs typeface="Arial"/>
              </a:rPr>
              <a:t>e</a:t>
            </a:r>
            <a:r>
              <a:rPr sz="2000" dirty="0">
                <a:latin typeface="Arial"/>
                <a:cs typeface="Arial"/>
              </a:rPr>
              <a:t>d</a:t>
            </a:r>
            <a:r>
              <a:rPr sz="2000" spc="25" dirty="0">
                <a:latin typeface="Times New Roman"/>
                <a:cs typeface="Times New Roman"/>
              </a:rPr>
              <a:t> </a:t>
            </a:r>
            <a:r>
              <a:rPr sz="2000" spc="5" dirty="0">
                <a:latin typeface="Arial"/>
                <a:cs typeface="Arial"/>
              </a:rPr>
              <a:t>s</a:t>
            </a:r>
            <a:r>
              <a:rPr sz="2000" dirty="0">
                <a:latin typeface="Arial"/>
                <a:cs typeface="Arial"/>
              </a:rPr>
              <a:t>tru</a:t>
            </a:r>
            <a:r>
              <a:rPr sz="2000" spc="-10" dirty="0">
                <a:latin typeface="Arial"/>
                <a:cs typeface="Arial"/>
              </a:rPr>
              <a:t>c</a:t>
            </a:r>
            <a:r>
              <a:rPr sz="2000" dirty="0">
                <a:latin typeface="Arial"/>
                <a:cs typeface="Arial"/>
              </a:rPr>
              <a:t>t</a:t>
            </a:r>
            <a:r>
              <a:rPr sz="2000" spc="-15" dirty="0">
                <a:latin typeface="Arial"/>
                <a:cs typeface="Arial"/>
              </a:rPr>
              <a:t>u</a:t>
            </a:r>
            <a:r>
              <a:rPr sz="2000" dirty="0">
                <a:latin typeface="Arial"/>
                <a:cs typeface="Arial"/>
              </a:rPr>
              <a:t>re</a:t>
            </a:r>
            <a:r>
              <a:rPr sz="2000" spc="-20" dirty="0">
                <a:latin typeface="Times New Roman"/>
                <a:cs typeface="Times New Roman"/>
              </a:rPr>
              <a:t> </a:t>
            </a:r>
            <a:r>
              <a:rPr sz="2000" spc="-5" dirty="0">
                <a:latin typeface="Arial"/>
                <a:cs typeface="Arial"/>
              </a:rPr>
              <a:t>a</a:t>
            </a:r>
            <a:r>
              <a:rPr sz="2000" dirty="0">
                <a:latin typeface="Arial"/>
                <a:cs typeface="Arial"/>
              </a:rPr>
              <a:t>n</a:t>
            </a:r>
            <a:r>
              <a:rPr sz="2000" spc="45" dirty="0">
                <a:latin typeface="Times New Roman"/>
                <a:cs typeface="Times New Roman"/>
              </a:rPr>
              <a:t> </a:t>
            </a:r>
            <a:r>
              <a:rPr sz="2000" spc="-5" dirty="0">
                <a:latin typeface="Arial"/>
                <a:cs typeface="Arial"/>
              </a:rPr>
              <a:t>ove</a:t>
            </a:r>
            <a:r>
              <a:rPr sz="2000" spc="10" dirty="0">
                <a:latin typeface="Arial"/>
                <a:cs typeface="Arial"/>
              </a:rPr>
              <a:t>r</a:t>
            </a:r>
            <a:r>
              <a:rPr sz="2000" spc="-5" dirty="0">
                <a:latin typeface="Arial"/>
                <a:cs typeface="Arial"/>
              </a:rPr>
              <a:t>al</a:t>
            </a:r>
            <a:r>
              <a:rPr sz="2000" dirty="0">
                <a:latin typeface="Arial"/>
                <a:cs typeface="Arial"/>
              </a:rPr>
              <a:t>l</a:t>
            </a:r>
            <a:r>
              <a:rPr sz="2000" spc="30" dirty="0">
                <a:latin typeface="Times New Roman"/>
                <a:cs typeface="Times New Roman"/>
              </a:rPr>
              <a:t> </a:t>
            </a:r>
            <a:r>
              <a:rPr sz="2000" spc="-5" dirty="0">
                <a:latin typeface="Arial"/>
                <a:cs typeface="Arial"/>
              </a:rPr>
              <a:t>a</a:t>
            </a:r>
            <a:r>
              <a:rPr sz="2000" spc="10" dirty="0">
                <a:latin typeface="Arial"/>
                <a:cs typeface="Arial"/>
              </a:rPr>
              <a:t>r</a:t>
            </a:r>
            <a:r>
              <a:rPr sz="2000" spc="5" dirty="0">
                <a:latin typeface="Arial"/>
                <a:cs typeface="Arial"/>
              </a:rPr>
              <a:t>c</a:t>
            </a:r>
            <a:r>
              <a:rPr sz="2000" spc="-5" dirty="0">
                <a:latin typeface="Arial"/>
                <a:cs typeface="Arial"/>
              </a:rPr>
              <a:t>hi</a:t>
            </a:r>
            <a:r>
              <a:rPr sz="2000" spc="-15" dirty="0">
                <a:latin typeface="Arial"/>
                <a:cs typeface="Arial"/>
              </a:rPr>
              <a:t>t</a:t>
            </a:r>
            <a:r>
              <a:rPr sz="2000" spc="-10" dirty="0">
                <a:latin typeface="Arial"/>
                <a:cs typeface="Arial"/>
              </a:rPr>
              <a:t>e</a:t>
            </a:r>
            <a:r>
              <a:rPr sz="2000" dirty="0">
                <a:latin typeface="Arial"/>
                <a:cs typeface="Arial"/>
              </a:rPr>
              <a:t>c</a:t>
            </a:r>
            <a:r>
              <a:rPr sz="2000" spc="-10" dirty="0">
                <a:latin typeface="Arial"/>
                <a:cs typeface="Arial"/>
              </a:rPr>
              <a:t>tu</a:t>
            </a:r>
            <a:r>
              <a:rPr sz="2000" dirty="0">
                <a:latin typeface="Arial"/>
                <a:cs typeface="Arial"/>
              </a:rPr>
              <a:t>r</a:t>
            </a:r>
            <a:r>
              <a:rPr sz="2000" spc="-15" dirty="0">
                <a:latin typeface="Arial"/>
                <a:cs typeface="Arial"/>
              </a:rPr>
              <a:t>e</a:t>
            </a:r>
            <a:r>
              <a:rPr sz="2000" dirty="0">
                <a:latin typeface="Arial"/>
                <a:cs typeface="Arial"/>
              </a:rPr>
              <a:t>,</a:t>
            </a:r>
            <a:r>
              <a:rPr sz="2000" dirty="0">
                <a:latin typeface="Times New Roman"/>
                <a:cs typeface="Times New Roman"/>
              </a:rPr>
              <a:t> </a:t>
            </a:r>
            <a:r>
              <a:rPr sz="2000" spc="5" dirty="0">
                <a:latin typeface="Arial"/>
                <a:cs typeface="Arial"/>
              </a:rPr>
              <a:t>w</a:t>
            </a:r>
            <a:r>
              <a:rPr sz="2000" spc="-5" dirty="0">
                <a:latin typeface="Arial"/>
                <a:cs typeface="Arial"/>
              </a:rPr>
              <a:t>hil</a:t>
            </a:r>
            <a:r>
              <a:rPr sz="2000" dirty="0">
                <a:latin typeface="Arial"/>
                <a:cs typeface="Arial"/>
              </a:rPr>
              <a:t>e</a:t>
            </a:r>
            <a:r>
              <a:rPr sz="2000" spc="60" dirty="0">
                <a:latin typeface="Times New Roman"/>
                <a:cs typeface="Times New Roman"/>
              </a:rPr>
              <a:t> </a:t>
            </a:r>
            <a:r>
              <a:rPr sz="2000" spc="-5" dirty="0">
                <a:latin typeface="Arial"/>
                <a:cs typeface="Arial"/>
              </a:rPr>
              <a:t>bla</a:t>
            </a:r>
            <a:r>
              <a:rPr sz="2000" spc="10" dirty="0">
                <a:latin typeface="Arial"/>
                <a:cs typeface="Arial"/>
              </a:rPr>
              <a:t>c</a:t>
            </a:r>
            <a:r>
              <a:rPr sz="2000" spc="5" dirty="0">
                <a:latin typeface="Arial"/>
                <a:cs typeface="Arial"/>
              </a:rPr>
              <a:t>k</a:t>
            </a:r>
            <a:r>
              <a:rPr sz="2000" spc="-5" dirty="0">
                <a:latin typeface="Arial"/>
                <a:cs typeface="Arial"/>
              </a:rPr>
              <a:t>b</a:t>
            </a:r>
            <a:r>
              <a:rPr sz="2000" spc="5" dirty="0">
                <a:latin typeface="Arial"/>
                <a:cs typeface="Arial"/>
              </a:rPr>
              <a:t>o</a:t>
            </a:r>
            <a:r>
              <a:rPr sz="2000" spc="-5" dirty="0">
                <a:latin typeface="Arial"/>
                <a:cs typeface="Arial"/>
              </a:rPr>
              <a:t>a</a:t>
            </a:r>
            <a:r>
              <a:rPr sz="2000" spc="10" dirty="0">
                <a:latin typeface="Arial"/>
                <a:cs typeface="Arial"/>
              </a:rPr>
              <a:t>r</a:t>
            </a:r>
            <a:r>
              <a:rPr sz="2000" dirty="0">
                <a:latin typeface="Arial"/>
                <a:cs typeface="Arial"/>
              </a:rPr>
              <a:t>d</a:t>
            </a:r>
            <a:r>
              <a:rPr sz="2000" dirty="0">
                <a:latin typeface="Times New Roman"/>
                <a:cs typeface="Times New Roman"/>
              </a:rPr>
              <a:t> </a:t>
            </a:r>
            <a:r>
              <a:rPr sz="2000" spc="5" dirty="0">
                <a:latin typeface="Arial"/>
                <a:cs typeface="Arial"/>
              </a:rPr>
              <a:t>s</a:t>
            </a:r>
            <a:r>
              <a:rPr sz="2000" dirty="0">
                <a:latin typeface="Arial"/>
                <a:cs typeface="Arial"/>
              </a:rPr>
              <a:t>t</a:t>
            </a:r>
            <a:r>
              <a:rPr sz="2000" spc="-10" dirty="0">
                <a:latin typeface="Arial"/>
                <a:cs typeface="Arial"/>
              </a:rPr>
              <a:t>y</a:t>
            </a:r>
            <a:r>
              <a:rPr sz="2000" spc="-5" dirty="0">
                <a:latin typeface="Arial"/>
                <a:cs typeface="Arial"/>
              </a:rPr>
              <a:t>l</a:t>
            </a:r>
            <a:r>
              <a:rPr sz="2000" dirty="0">
                <a:latin typeface="Arial"/>
                <a:cs typeface="Arial"/>
              </a:rPr>
              <a:t>e</a:t>
            </a:r>
            <a:r>
              <a:rPr sz="2000" spc="10" dirty="0">
                <a:latin typeface="Times New Roman"/>
                <a:cs typeface="Times New Roman"/>
              </a:rPr>
              <a:t> </a:t>
            </a:r>
            <a:r>
              <a:rPr sz="2000" spc="-5" dirty="0">
                <a:latin typeface="Arial"/>
                <a:cs typeface="Arial"/>
              </a:rPr>
              <a:t>i</a:t>
            </a:r>
            <a:r>
              <a:rPr sz="2000" dirty="0">
                <a:latin typeface="Arial"/>
                <a:cs typeface="Arial"/>
              </a:rPr>
              <a:t>s</a:t>
            </a:r>
            <a:r>
              <a:rPr sz="2000" spc="45" dirty="0">
                <a:latin typeface="Times New Roman"/>
                <a:cs typeface="Times New Roman"/>
              </a:rPr>
              <a:t> </a:t>
            </a:r>
            <a:r>
              <a:rPr sz="2000" spc="-5" dirty="0">
                <a:latin typeface="Arial"/>
                <a:cs typeface="Arial"/>
              </a:rPr>
              <a:t>u</a:t>
            </a:r>
            <a:r>
              <a:rPr sz="2000" spc="10" dirty="0">
                <a:latin typeface="Arial"/>
                <a:cs typeface="Arial"/>
              </a:rPr>
              <a:t>s</a:t>
            </a:r>
            <a:r>
              <a:rPr sz="2000" spc="-5" dirty="0">
                <a:latin typeface="Arial"/>
                <a:cs typeface="Arial"/>
              </a:rPr>
              <a:t>e</a:t>
            </a:r>
            <a:r>
              <a:rPr sz="2000" dirty="0">
                <a:latin typeface="Arial"/>
                <a:cs typeface="Arial"/>
              </a:rPr>
              <a:t>d</a:t>
            </a:r>
            <a:r>
              <a:rPr sz="2000" spc="35" dirty="0">
                <a:latin typeface="Times New Roman"/>
                <a:cs typeface="Times New Roman"/>
              </a:rPr>
              <a:t> </a:t>
            </a:r>
            <a:r>
              <a:rPr sz="2000" dirty="0">
                <a:latin typeface="Arial"/>
                <a:cs typeface="Arial"/>
              </a:rPr>
              <a:t>for</a:t>
            </a:r>
            <a:r>
              <a:rPr sz="2000" dirty="0">
                <a:latin typeface="Times New Roman"/>
                <a:cs typeface="Times New Roman"/>
              </a:rPr>
              <a:t> </a:t>
            </a:r>
            <a:r>
              <a:rPr sz="2000" dirty="0">
                <a:latin typeface="Arial"/>
                <a:cs typeface="Arial"/>
              </a:rPr>
              <a:t>a</a:t>
            </a:r>
            <a:r>
              <a:rPr sz="2000" spc="50" dirty="0">
                <a:latin typeface="Times New Roman"/>
                <a:cs typeface="Times New Roman"/>
              </a:rPr>
              <a:t> </a:t>
            </a:r>
            <a:r>
              <a:rPr sz="2000" spc="5" dirty="0">
                <a:latin typeface="Arial"/>
                <a:cs typeface="Arial"/>
              </a:rPr>
              <a:t>s</a:t>
            </a:r>
            <a:r>
              <a:rPr sz="2000" spc="-5" dirty="0">
                <a:latin typeface="Arial"/>
                <a:cs typeface="Arial"/>
              </a:rPr>
              <a:t>p</a:t>
            </a:r>
            <a:r>
              <a:rPr sz="2000" spc="5" dirty="0">
                <a:latin typeface="Arial"/>
                <a:cs typeface="Arial"/>
              </a:rPr>
              <a:t>e</a:t>
            </a:r>
            <a:r>
              <a:rPr sz="2000" dirty="0">
                <a:latin typeface="Arial"/>
                <a:cs typeface="Arial"/>
              </a:rPr>
              <a:t>ci</a:t>
            </a:r>
            <a:r>
              <a:rPr sz="2000" spc="-10" dirty="0">
                <a:latin typeface="Arial"/>
                <a:cs typeface="Arial"/>
              </a:rPr>
              <a:t>f</a:t>
            </a:r>
            <a:r>
              <a:rPr sz="2000" spc="-5" dirty="0">
                <a:latin typeface="Arial"/>
                <a:cs typeface="Arial"/>
              </a:rPr>
              <a:t>i</a:t>
            </a:r>
            <a:r>
              <a:rPr sz="2000" dirty="0">
                <a:latin typeface="Arial"/>
                <a:cs typeface="Arial"/>
              </a:rPr>
              <a:t>c</a:t>
            </a:r>
            <a:r>
              <a:rPr sz="2000" spc="-10" dirty="0">
                <a:latin typeface="Times New Roman"/>
                <a:cs typeface="Times New Roman"/>
              </a:rPr>
              <a:t> </a:t>
            </a:r>
            <a:r>
              <a:rPr sz="2000" spc="5" dirty="0">
                <a:latin typeface="Arial"/>
                <a:cs typeface="Arial"/>
              </a:rPr>
              <a:t>k</a:t>
            </a:r>
            <a:r>
              <a:rPr sz="2000" spc="-5" dirty="0">
                <a:latin typeface="Arial"/>
                <a:cs typeface="Arial"/>
              </a:rPr>
              <a:t>in</a:t>
            </a:r>
            <a:r>
              <a:rPr sz="2000" dirty="0">
                <a:latin typeface="Arial"/>
                <a:cs typeface="Arial"/>
              </a:rPr>
              <a:t>d</a:t>
            </a:r>
            <a:r>
              <a:rPr sz="2000" spc="45" dirty="0">
                <a:latin typeface="Times New Roman"/>
                <a:cs typeface="Times New Roman"/>
              </a:rPr>
              <a:t> </a:t>
            </a:r>
            <a:r>
              <a:rPr sz="2000" spc="-5" dirty="0">
                <a:latin typeface="Arial"/>
                <a:cs typeface="Arial"/>
              </a:rPr>
              <a:t>o</a:t>
            </a:r>
            <a:r>
              <a:rPr sz="2000" dirty="0">
                <a:latin typeface="Arial"/>
                <a:cs typeface="Arial"/>
              </a:rPr>
              <a:t>f</a:t>
            </a:r>
            <a:r>
              <a:rPr sz="2000" spc="55" dirty="0">
                <a:latin typeface="Times New Roman"/>
                <a:cs typeface="Times New Roman"/>
              </a:rPr>
              <a:t> </a:t>
            </a:r>
            <a:r>
              <a:rPr sz="2000" spc="-5" dirty="0">
                <a:latin typeface="Arial"/>
                <a:cs typeface="Arial"/>
              </a:rPr>
              <a:t>p</a:t>
            </a:r>
            <a:r>
              <a:rPr sz="2000" spc="5" dirty="0">
                <a:latin typeface="Arial"/>
                <a:cs typeface="Arial"/>
              </a:rPr>
              <a:t>r</a:t>
            </a:r>
            <a:r>
              <a:rPr sz="2000" spc="-5" dirty="0">
                <a:latin typeface="Arial"/>
                <a:cs typeface="Arial"/>
              </a:rPr>
              <a:t>o</a:t>
            </a:r>
            <a:r>
              <a:rPr sz="2000" spc="5" dirty="0">
                <a:latin typeface="Arial"/>
                <a:cs typeface="Arial"/>
              </a:rPr>
              <a:t>b</a:t>
            </a:r>
            <a:r>
              <a:rPr sz="2000" spc="-5" dirty="0">
                <a:latin typeface="Arial"/>
                <a:cs typeface="Arial"/>
              </a:rPr>
              <a:t>le</a:t>
            </a:r>
            <a:r>
              <a:rPr sz="2000" dirty="0">
                <a:latin typeface="Arial"/>
                <a:cs typeface="Arial"/>
              </a:rPr>
              <a:t>m</a:t>
            </a:r>
            <a:r>
              <a:rPr sz="2000" spc="-40" dirty="0">
                <a:latin typeface="Times New Roman"/>
                <a:cs typeface="Times New Roman"/>
              </a:rPr>
              <a:t> </a:t>
            </a:r>
            <a:r>
              <a:rPr sz="2000" spc="5" dirty="0">
                <a:latin typeface="Arial"/>
                <a:cs typeface="Arial"/>
              </a:rPr>
              <a:t>s</a:t>
            </a:r>
            <a:r>
              <a:rPr sz="2000" spc="-5" dirty="0">
                <a:latin typeface="Arial"/>
                <a:cs typeface="Arial"/>
              </a:rPr>
              <a:t>olving</a:t>
            </a:r>
            <a:endParaRPr sz="2000">
              <a:latin typeface="Arial"/>
              <a:cs typeface="Arial"/>
            </a:endParaRPr>
          </a:p>
        </p:txBody>
      </p:sp>
    </p:spTree>
    <p:extLst>
      <p:ext uri="{BB962C8B-B14F-4D97-AF65-F5344CB8AC3E}">
        <p14:creationId xmlns:p14="http://schemas.microsoft.com/office/powerpoint/2010/main" val="60556377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524000" y="0"/>
            <a:ext cx="285750" cy="533400"/>
          </a:xfrm>
          <a:prstGeom prst="rect">
            <a:avLst/>
          </a:prstGeom>
          <a:blipFill>
            <a:blip r:embed="rId3" cstate="print"/>
            <a:stretch>
              <a:fillRect/>
            </a:stretch>
          </a:blipFill>
        </p:spPr>
        <p:txBody>
          <a:bodyPr wrap="square" lIns="0" tIns="0" rIns="0" bIns="0" rtlCol="0"/>
          <a:lstStyle/>
          <a:p>
            <a:endParaRPr/>
          </a:p>
        </p:txBody>
      </p:sp>
      <p:sp>
        <p:nvSpPr>
          <p:cNvPr id="3" name="object 3"/>
          <p:cNvSpPr/>
          <p:nvPr/>
        </p:nvSpPr>
        <p:spPr>
          <a:xfrm>
            <a:off x="1936752" y="134923"/>
            <a:ext cx="8731239" cy="274637"/>
          </a:xfrm>
          <a:prstGeom prst="rect">
            <a:avLst/>
          </a:prstGeom>
          <a:blipFill>
            <a:blip r:embed="rId4" cstate="print"/>
            <a:stretch>
              <a:fillRect/>
            </a:stretch>
          </a:blipFill>
        </p:spPr>
        <p:txBody>
          <a:bodyPr wrap="square" lIns="0" tIns="0" rIns="0" bIns="0" rtlCol="0"/>
          <a:lstStyle/>
          <a:p>
            <a:endParaRPr/>
          </a:p>
        </p:txBody>
      </p:sp>
      <p:sp>
        <p:nvSpPr>
          <p:cNvPr id="4" name="object 4"/>
          <p:cNvSpPr/>
          <p:nvPr/>
        </p:nvSpPr>
        <p:spPr>
          <a:xfrm>
            <a:off x="1933575" y="134866"/>
            <a:ext cx="138430" cy="136525"/>
          </a:xfrm>
          <a:custGeom>
            <a:avLst/>
            <a:gdLst/>
            <a:ahLst/>
            <a:cxnLst/>
            <a:rect l="l" t="t" r="r" b="b"/>
            <a:pathLst>
              <a:path w="138429" h="136525">
                <a:moveTo>
                  <a:pt x="0" y="136529"/>
                </a:moveTo>
                <a:lnTo>
                  <a:pt x="138112" y="136529"/>
                </a:lnTo>
                <a:lnTo>
                  <a:pt x="138112" y="0"/>
                </a:lnTo>
                <a:lnTo>
                  <a:pt x="0" y="0"/>
                </a:lnTo>
                <a:lnTo>
                  <a:pt x="0" y="136529"/>
                </a:lnTo>
                <a:close/>
              </a:path>
            </a:pathLst>
          </a:custGeom>
          <a:solidFill>
            <a:srgbClr val="D6D6EB"/>
          </a:solidFill>
        </p:spPr>
        <p:txBody>
          <a:bodyPr wrap="square" lIns="0" tIns="0" rIns="0" bIns="0" rtlCol="0"/>
          <a:lstStyle/>
          <a:p>
            <a:endParaRPr/>
          </a:p>
        </p:txBody>
      </p:sp>
      <p:sp>
        <p:nvSpPr>
          <p:cNvPr id="5" name="object 5"/>
          <p:cNvSpPr/>
          <p:nvPr/>
        </p:nvSpPr>
        <p:spPr>
          <a:xfrm>
            <a:off x="2071689" y="1"/>
            <a:ext cx="139700" cy="135255"/>
          </a:xfrm>
          <a:custGeom>
            <a:avLst/>
            <a:gdLst/>
            <a:ahLst/>
            <a:cxnLst/>
            <a:rect l="l" t="t" r="r" b="b"/>
            <a:pathLst>
              <a:path w="139700" h="135255">
                <a:moveTo>
                  <a:pt x="0" y="134933"/>
                </a:moveTo>
                <a:lnTo>
                  <a:pt x="139695" y="134933"/>
                </a:lnTo>
                <a:lnTo>
                  <a:pt x="139695" y="59"/>
                </a:lnTo>
                <a:lnTo>
                  <a:pt x="0" y="59"/>
                </a:lnTo>
                <a:lnTo>
                  <a:pt x="0" y="134933"/>
                </a:lnTo>
              </a:path>
            </a:pathLst>
          </a:custGeom>
          <a:solidFill>
            <a:srgbClr val="D6D6EB"/>
          </a:solidFill>
        </p:spPr>
        <p:txBody>
          <a:bodyPr wrap="square" lIns="0" tIns="0" rIns="0" bIns="0" rtlCol="0"/>
          <a:lstStyle/>
          <a:p>
            <a:endParaRPr/>
          </a:p>
        </p:txBody>
      </p:sp>
      <p:sp>
        <p:nvSpPr>
          <p:cNvPr id="6" name="object 6"/>
          <p:cNvSpPr/>
          <p:nvPr/>
        </p:nvSpPr>
        <p:spPr>
          <a:xfrm>
            <a:off x="2071689" y="134919"/>
            <a:ext cx="139700" cy="141605"/>
          </a:xfrm>
          <a:custGeom>
            <a:avLst/>
            <a:gdLst/>
            <a:ahLst/>
            <a:cxnLst/>
            <a:rect l="l" t="t" r="r" b="b"/>
            <a:pathLst>
              <a:path w="139700" h="141604">
                <a:moveTo>
                  <a:pt x="0" y="141291"/>
                </a:moveTo>
                <a:lnTo>
                  <a:pt x="139695" y="141291"/>
                </a:lnTo>
                <a:lnTo>
                  <a:pt x="139695" y="0"/>
                </a:lnTo>
                <a:lnTo>
                  <a:pt x="0" y="0"/>
                </a:lnTo>
                <a:lnTo>
                  <a:pt x="0" y="141291"/>
                </a:lnTo>
                <a:close/>
              </a:path>
            </a:pathLst>
          </a:custGeom>
          <a:solidFill>
            <a:srgbClr val="A8ABD6"/>
          </a:solidFill>
        </p:spPr>
        <p:txBody>
          <a:bodyPr wrap="square" lIns="0" tIns="0" rIns="0" bIns="0" rtlCol="0"/>
          <a:lstStyle/>
          <a:p>
            <a:endParaRPr/>
          </a:p>
        </p:txBody>
      </p:sp>
      <p:sp>
        <p:nvSpPr>
          <p:cNvPr id="7" name="object 7"/>
          <p:cNvSpPr/>
          <p:nvPr/>
        </p:nvSpPr>
        <p:spPr>
          <a:xfrm>
            <a:off x="1798642" y="274627"/>
            <a:ext cx="136525" cy="135255"/>
          </a:xfrm>
          <a:custGeom>
            <a:avLst/>
            <a:gdLst/>
            <a:ahLst/>
            <a:cxnLst/>
            <a:rect l="l" t="t" r="r" b="b"/>
            <a:pathLst>
              <a:path w="136525" h="135254">
                <a:moveTo>
                  <a:pt x="0" y="134933"/>
                </a:moveTo>
                <a:lnTo>
                  <a:pt x="136517" y="134933"/>
                </a:lnTo>
                <a:lnTo>
                  <a:pt x="136517" y="0"/>
                </a:lnTo>
                <a:lnTo>
                  <a:pt x="0" y="0"/>
                </a:lnTo>
                <a:lnTo>
                  <a:pt x="0" y="134933"/>
                </a:lnTo>
                <a:close/>
              </a:path>
            </a:pathLst>
          </a:custGeom>
          <a:solidFill>
            <a:srgbClr val="D6D6EB"/>
          </a:solidFill>
        </p:spPr>
        <p:txBody>
          <a:bodyPr wrap="square" lIns="0" tIns="0" rIns="0" bIns="0" rtlCol="0"/>
          <a:lstStyle/>
          <a:p>
            <a:endParaRPr/>
          </a:p>
        </p:txBody>
      </p:sp>
      <p:sp>
        <p:nvSpPr>
          <p:cNvPr id="8" name="object 8"/>
          <p:cNvSpPr/>
          <p:nvPr/>
        </p:nvSpPr>
        <p:spPr>
          <a:xfrm>
            <a:off x="1655767" y="136451"/>
            <a:ext cx="141605" cy="138430"/>
          </a:xfrm>
          <a:custGeom>
            <a:avLst/>
            <a:gdLst/>
            <a:ahLst/>
            <a:cxnLst/>
            <a:rect l="l" t="t" r="r" b="b"/>
            <a:pathLst>
              <a:path w="141604" h="138429">
                <a:moveTo>
                  <a:pt x="0" y="138112"/>
                </a:moveTo>
                <a:lnTo>
                  <a:pt x="141279" y="138112"/>
                </a:lnTo>
                <a:lnTo>
                  <a:pt x="141279" y="0"/>
                </a:lnTo>
                <a:lnTo>
                  <a:pt x="0" y="0"/>
                </a:lnTo>
                <a:lnTo>
                  <a:pt x="0" y="138112"/>
                </a:lnTo>
                <a:close/>
              </a:path>
            </a:pathLst>
          </a:custGeom>
          <a:solidFill>
            <a:srgbClr val="00178F"/>
          </a:solidFill>
        </p:spPr>
        <p:txBody>
          <a:bodyPr wrap="square" lIns="0" tIns="0" rIns="0" bIns="0" rtlCol="0"/>
          <a:lstStyle/>
          <a:p>
            <a:endParaRPr/>
          </a:p>
        </p:txBody>
      </p:sp>
      <p:sp>
        <p:nvSpPr>
          <p:cNvPr id="9" name="object 9"/>
          <p:cNvSpPr/>
          <p:nvPr/>
        </p:nvSpPr>
        <p:spPr>
          <a:xfrm>
            <a:off x="1933575" y="271447"/>
            <a:ext cx="138430" cy="138430"/>
          </a:xfrm>
          <a:custGeom>
            <a:avLst/>
            <a:gdLst/>
            <a:ahLst/>
            <a:cxnLst/>
            <a:rect l="l" t="t" r="r" b="b"/>
            <a:pathLst>
              <a:path w="138429" h="138429">
                <a:moveTo>
                  <a:pt x="0" y="138112"/>
                </a:moveTo>
                <a:lnTo>
                  <a:pt x="138112" y="138112"/>
                </a:lnTo>
                <a:lnTo>
                  <a:pt x="138112" y="0"/>
                </a:lnTo>
                <a:lnTo>
                  <a:pt x="0" y="0"/>
                </a:lnTo>
                <a:lnTo>
                  <a:pt x="0" y="138112"/>
                </a:lnTo>
                <a:close/>
              </a:path>
            </a:pathLst>
          </a:custGeom>
          <a:solidFill>
            <a:srgbClr val="A8ABD6"/>
          </a:solidFill>
        </p:spPr>
        <p:txBody>
          <a:bodyPr wrap="square" lIns="0" tIns="0" rIns="0" bIns="0" rtlCol="0"/>
          <a:lstStyle/>
          <a:p>
            <a:endParaRPr/>
          </a:p>
        </p:txBody>
      </p:sp>
      <p:sp>
        <p:nvSpPr>
          <p:cNvPr id="10" name="object 10"/>
          <p:cNvSpPr/>
          <p:nvPr/>
        </p:nvSpPr>
        <p:spPr>
          <a:xfrm>
            <a:off x="1798642" y="409582"/>
            <a:ext cx="136525" cy="136525"/>
          </a:xfrm>
          <a:custGeom>
            <a:avLst/>
            <a:gdLst/>
            <a:ahLst/>
            <a:cxnLst/>
            <a:rect l="l" t="t" r="r" b="b"/>
            <a:pathLst>
              <a:path w="136525" h="136525">
                <a:moveTo>
                  <a:pt x="0" y="136529"/>
                </a:moveTo>
                <a:lnTo>
                  <a:pt x="136517" y="136529"/>
                </a:lnTo>
                <a:lnTo>
                  <a:pt x="136517" y="0"/>
                </a:lnTo>
                <a:lnTo>
                  <a:pt x="0" y="0"/>
                </a:lnTo>
                <a:lnTo>
                  <a:pt x="0" y="136529"/>
                </a:lnTo>
                <a:close/>
              </a:path>
            </a:pathLst>
          </a:custGeom>
          <a:solidFill>
            <a:srgbClr val="A8ABD6"/>
          </a:solidFill>
        </p:spPr>
        <p:txBody>
          <a:bodyPr wrap="square" lIns="0" tIns="0" rIns="0" bIns="0" rtlCol="0"/>
          <a:lstStyle/>
          <a:p>
            <a:endParaRPr/>
          </a:p>
        </p:txBody>
      </p:sp>
      <p:sp>
        <p:nvSpPr>
          <p:cNvPr id="11" name="object 11"/>
          <p:cNvSpPr txBox="1">
            <a:spLocks noGrp="1"/>
          </p:cNvSpPr>
          <p:nvPr>
            <p:ph type="title"/>
          </p:nvPr>
        </p:nvSpPr>
        <p:spPr>
          <a:xfrm>
            <a:off x="3200400" y="491531"/>
            <a:ext cx="10515600" cy="615553"/>
          </a:xfrm>
          <a:prstGeom prst="rect">
            <a:avLst/>
          </a:prstGeom>
        </p:spPr>
        <p:txBody>
          <a:bodyPr vert="horz" wrap="square" lIns="0" tIns="0" rIns="0" bIns="0" rtlCol="0" anchor="ctr">
            <a:spAutoFit/>
          </a:bodyPr>
          <a:lstStyle/>
          <a:p>
            <a:pPr marL="80645">
              <a:lnSpc>
                <a:spcPct val="100000"/>
              </a:lnSpc>
            </a:pPr>
            <a:r>
              <a:rPr sz="4000" spc="-25" dirty="0"/>
              <a:t>Example:</a:t>
            </a:r>
            <a:r>
              <a:rPr sz="4000" spc="120" dirty="0">
                <a:latin typeface="Times New Roman"/>
                <a:cs typeface="Times New Roman"/>
              </a:rPr>
              <a:t> </a:t>
            </a:r>
            <a:r>
              <a:rPr sz="4000" spc="-25" dirty="0"/>
              <a:t>4</a:t>
            </a:r>
            <a:r>
              <a:rPr sz="4000" spc="110" dirty="0">
                <a:latin typeface="Times New Roman"/>
                <a:cs typeface="Times New Roman"/>
              </a:rPr>
              <a:t> </a:t>
            </a:r>
            <a:r>
              <a:rPr sz="4000" spc="-20" dirty="0"/>
              <a:t>Tiered</a:t>
            </a:r>
            <a:r>
              <a:rPr sz="4000" spc="120" dirty="0">
                <a:latin typeface="Times New Roman"/>
                <a:cs typeface="Times New Roman"/>
              </a:rPr>
              <a:t> </a:t>
            </a:r>
            <a:r>
              <a:rPr sz="4000" spc="-35" dirty="0"/>
              <a:t>B</a:t>
            </a:r>
            <a:r>
              <a:rPr sz="4000" spc="-30" dirty="0"/>
              <a:t>B</a:t>
            </a:r>
            <a:r>
              <a:rPr sz="4000" spc="110" dirty="0">
                <a:latin typeface="Times New Roman"/>
                <a:cs typeface="Times New Roman"/>
              </a:rPr>
              <a:t> </a:t>
            </a:r>
            <a:r>
              <a:rPr sz="4000" spc="-20" dirty="0"/>
              <a:t>Archi</a:t>
            </a:r>
            <a:r>
              <a:rPr sz="4000" dirty="0"/>
              <a:t>t</a:t>
            </a:r>
            <a:r>
              <a:rPr sz="4000" spc="-25" dirty="0"/>
              <a:t>ecture</a:t>
            </a:r>
            <a:endParaRPr sz="4000">
              <a:latin typeface="Times New Roman"/>
              <a:cs typeface="Times New Roman"/>
            </a:endParaRPr>
          </a:p>
        </p:txBody>
      </p:sp>
      <p:sp>
        <p:nvSpPr>
          <p:cNvPr id="12" name="object 12"/>
          <p:cNvSpPr txBox="1"/>
          <p:nvPr/>
        </p:nvSpPr>
        <p:spPr>
          <a:xfrm>
            <a:off x="3935480" y="4650485"/>
            <a:ext cx="1702435" cy="321948"/>
          </a:xfrm>
          <a:prstGeom prst="rect">
            <a:avLst/>
          </a:prstGeom>
          <a:ln w="4124">
            <a:solidFill>
              <a:srgbClr val="000000"/>
            </a:solidFill>
          </a:ln>
        </p:spPr>
        <p:txBody>
          <a:bodyPr vert="horz" wrap="square" lIns="0" tIns="0" rIns="0" bIns="0" rtlCol="0">
            <a:spAutoFit/>
          </a:bodyPr>
          <a:lstStyle/>
          <a:p>
            <a:pPr marL="680720" marR="289560" indent="-394970">
              <a:lnSpc>
                <a:spcPct val="102899"/>
              </a:lnSpc>
            </a:pPr>
            <a:r>
              <a:rPr sz="1050" b="1" spc="15" dirty="0">
                <a:latin typeface="Arial"/>
                <a:cs typeface="Arial"/>
              </a:rPr>
              <a:t>R</a:t>
            </a:r>
            <a:r>
              <a:rPr sz="1050" b="1" spc="10" dirty="0">
                <a:latin typeface="Arial"/>
                <a:cs typeface="Arial"/>
              </a:rPr>
              <a:t>ese</a:t>
            </a:r>
            <a:r>
              <a:rPr sz="1050" b="1" spc="5" dirty="0">
                <a:latin typeface="Arial"/>
                <a:cs typeface="Arial"/>
              </a:rPr>
              <a:t>r</a:t>
            </a:r>
            <a:r>
              <a:rPr sz="1050" b="1" spc="-5" dirty="0">
                <a:latin typeface="Arial"/>
                <a:cs typeface="Arial"/>
              </a:rPr>
              <a:t>v</a:t>
            </a:r>
            <a:r>
              <a:rPr sz="1050" b="1" spc="10" dirty="0">
                <a:latin typeface="Arial"/>
                <a:cs typeface="Arial"/>
              </a:rPr>
              <a:t>at</a:t>
            </a:r>
            <a:r>
              <a:rPr sz="1050" b="1" spc="-10" dirty="0">
                <a:latin typeface="Arial"/>
                <a:cs typeface="Arial"/>
              </a:rPr>
              <a:t>i</a:t>
            </a:r>
            <a:r>
              <a:rPr sz="1050" b="1" spc="10" dirty="0">
                <a:latin typeface="Arial"/>
                <a:cs typeface="Arial"/>
              </a:rPr>
              <a:t>onS</a:t>
            </a:r>
            <a:r>
              <a:rPr sz="1050" b="1" spc="5" dirty="0">
                <a:latin typeface="Arial"/>
                <a:cs typeface="Arial"/>
              </a:rPr>
              <a:t>t</a:t>
            </a:r>
            <a:r>
              <a:rPr sz="1050" b="1" spc="10" dirty="0">
                <a:latin typeface="Arial"/>
                <a:cs typeface="Arial"/>
              </a:rPr>
              <a:t>a</a:t>
            </a:r>
            <a:r>
              <a:rPr sz="1050" b="1" spc="5" dirty="0">
                <a:latin typeface="Arial"/>
                <a:cs typeface="Arial"/>
              </a:rPr>
              <a:t>t</a:t>
            </a:r>
            <a:r>
              <a:rPr sz="1050" b="1" dirty="0">
                <a:latin typeface="Arial"/>
                <a:cs typeface="Arial"/>
              </a:rPr>
              <a:t>e</a:t>
            </a:r>
            <a:r>
              <a:rPr sz="1050" b="1" dirty="0">
                <a:latin typeface="Times New Roman"/>
                <a:cs typeface="Times New Roman"/>
              </a:rPr>
              <a:t> </a:t>
            </a:r>
            <a:r>
              <a:rPr sz="1050" b="1" spc="25" dirty="0">
                <a:latin typeface="Arial"/>
                <a:cs typeface="Arial"/>
              </a:rPr>
              <a:t>B</a:t>
            </a:r>
            <a:r>
              <a:rPr sz="1050" b="1" spc="20" dirty="0">
                <a:latin typeface="Arial"/>
                <a:cs typeface="Arial"/>
              </a:rPr>
              <a:t>ea</a:t>
            </a:r>
            <a:r>
              <a:rPr sz="1050" b="1" dirty="0">
                <a:latin typeface="Arial"/>
                <a:cs typeface="Arial"/>
              </a:rPr>
              <a:t>n</a:t>
            </a:r>
            <a:endParaRPr sz="1050">
              <a:latin typeface="Arial"/>
              <a:cs typeface="Arial"/>
            </a:endParaRPr>
          </a:p>
        </p:txBody>
      </p:sp>
      <p:sp>
        <p:nvSpPr>
          <p:cNvPr id="13" name="object 13"/>
          <p:cNvSpPr/>
          <p:nvPr/>
        </p:nvSpPr>
        <p:spPr>
          <a:xfrm>
            <a:off x="5405262" y="4727828"/>
            <a:ext cx="154940" cy="154940"/>
          </a:xfrm>
          <a:custGeom>
            <a:avLst/>
            <a:gdLst/>
            <a:ahLst/>
            <a:cxnLst/>
            <a:rect l="l" t="t" r="r" b="b"/>
            <a:pathLst>
              <a:path w="154939" h="154939">
                <a:moveTo>
                  <a:pt x="0" y="154817"/>
                </a:moveTo>
                <a:lnTo>
                  <a:pt x="154685" y="154817"/>
                </a:lnTo>
                <a:lnTo>
                  <a:pt x="154685" y="0"/>
                </a:lnTo>
                <a:lnTo>
                  <a:pt x="0" y="0"/>
                </a:lnTo>
                <a:lnTo>
                  <a:pt x="0" y="31110"/>
                </a:lnTo>
                <a:lnTo>
                  <a:pt x="30845" y="31110"/>
                </a:lnTo>
                <a:lnTo>
                  <a:pt x="30845" y="62102"/>
                </a:lnTo>
                <a:lnTo>
                  <a:pt x="0" y="62102"/>
                </a:lnTo>
                <a:lnTo>
                  <a:pt x="0" y="92963"/>
                </a:lnTo>
                <a:lnTo>
                  <a:pt x="30845" y="92963"/>
                </a:lnTo>
                <a:lnTo>
                  <a:pt x="30845" y="123824"/>
                </a:lnTo>
                <a:lnTo>
                  <a:pt x="0" y="123824"/>
                </a:lnTo>
                <a:lnTo>
                  <a:pt x="0" y="154817"/>
                </a:lnTo>
                <a:close/>
              </a:path>
            </a:pathLst>
          </a:custGeom>
          <a:ln w="4124">
            <a:solidFill>
              <a:srgbClr val="000000"/>
            </a:solidFill>
          </a:ln>
        </p:spPr>
        <p:txBody>
          <a:bodyPr wrap="square" lIns="0" tIns="0" rIns="0" bIns="0" rtlCol="0"/>
          <a:lstStyle/>
          <a:p>
            <a:endParaRPr/>
          </a:p>
        </p:txBody>
      </p:sp>
      <p:sp>
        <p:nvSpPr>
          <p:cNvPr id="14" name="object 14"/>
          <p:cNvSpPr/>
          <p:nvPr/>
        </p:nvSpPr>
        <p:spPr>
          <a:xfrm>
            <a:off x="5374263" y="4820711"/>
            <a:ext cx="62230" cy="31115"/>
          </a:xfrm>
          <a:custGeom>
            <a:avLst/>
            <a:gdLst/>
            <a:ahLst/>
            <a:cxnLst/>
            <a:rect l="l" t="t" r="r" b="b"/>
            <a:pathLst>
              <a:path w="62229" h="31114">
                <a:moveTo>
                  <a:pt x="0" y="30944"/>
                </a:moveTo>
                <a:lnTo>
                  <a:pt x="61888" y="30944"/>
                </a:lnTo>
                <a:lnTo>
                  <a:pt x="61888" y="0"/>
                </a:lnTo>
                <a:lnTo>
                  <a:pt x="0" y="0"/>
                </a:lnTo>
                <a:lnTo>
                  <a:pt x="0" y="30944"/>
                </a:lnTo>
                <a:close/>
              </a:path>
            </a:pathLst>
          </a:custGeom>
          <a:ln w="4124">
            <a:solidFill>
              <a:srgbClr val="000000"/>
            </a:solidFill>
          </a:ln>
        </p:spPr>
        <p:txBody>
          <a:bodyPr wrap="square" lIns="0" tIns="0" rIns="0" bIns="0" rtlCol="0"/>
          <a:lstStyle/>
          <a:p>
            <a:endParaRPr/>
          </a:p>
        </p:txBody>
      </p:sp>
      <p:sp>
        <p:nvSpPr>
          <p:cNvPr id="15" name="object 15"/>
          <p:cNvSpPr/>
          <p:nvPr/>
        </p:nvSpPr>
        <p:spPr>
          <a:xfrm>
            <a:off x="5374263" y="4758988"/>
            <a:ext cx="62230" cy="31115"/>
          </a:xfrm>
          <a:custGeom>
            <a:avLst/>
            <a:gdLst/>
            <a:ahLst/>
            <a:cxnLst/>
            <a:rect l="l" t="t" r="r" b="b"/>
            <a:pathLst>
              <a:path w="62229" h="31114">
                <a:moveTo>
                  <a:pt x="0" y="30944"/>
                </a:moveTo>
                <a:lnTo>
                  <a:pt x="61888" y="30944"/>
                </a:lnTo>
                <a:lnTo>
                  <a:pt x="61888" y="0"/>
                </a:lnTo>
                <a:lnTo>
                  <a:pt x="0" y="0"/>
                </a:lnTo>
                <a:lnTo>
                  <a:pt x="0" y="30944"/>
                </a:lnTo>
                <a:close/>
              </a:path>
            </a:pathLst>
          </a:custGeom>
          <a:ln w="4124">
            <a:solidFill>
              <a:srgbClr val="000000"/>
            </a:solidFill>
          </a:ln>
        </p:spPr>
        <p:txBody>
          <a:bodyPr wrap="square" lIns="0" tIns="0" rIns="0" bIns="0" rtlCol="0"/>
          <a:lstStyle/>
          <a:p>
            <a:endParaRPr/>
          </a:p>
        </p:txBody>
      </p:sp>
      <p:sp>
        <p:nvSpPr>
          <p:cNvPr id="16" name="object 16"/>
          <p:cNvSpPr/>
          <p:nvPr/>
        </p:nvSpPr>
        <p:spPr>
          <a:xfrm>
            <a:off x="2078797" y="3103246"/>
            <a:ext cx="1702435" cy="619125"/>
          </a:xfrm>
          <a:custGeom>
            <a:avLst/>
            <a:gdLst/>
            <a:ahLst/>
            <a:cxnLst/>
            <a:rect l="l" t="t" r="r" b="b"/>
            <a:pathLst>
              <a:path w="1702435" h="619125">
                <a:moveTo>
                  <a:pt x="0" y="619124"/>
                </a:moveTo>
                <a:lnTo>
                  <a:pt x="1702439" y="619124"/>
                </a:lnTo>
                <a:lnTo>
                  <a:pt x="1702439" y="0"/>
                </a:lnTo>
                <a:lnTo>
                  <a:pt x="0" y="0"/>
                </a:lnTo>
                <a:lnTo>
                  <a:pt x="0" y="619124"/>
                </a:lnTo>
                <a:close/>
              </a:path>
            </a:pathLst>
          </a:custGeom>
          <a:ln w="4124">
            <a:solidFill>
              <a:srgbClr val="000000"/>
            </a:solidFill>
          </a:ln>
        </p:spPr>
        <p:txBody>
          <a:bodyPr wrap="square" lIns="0" tIns="0" rIns="0" bIns="0" rtlCol="0"/>
          <a:lstStyle/>
          <a:p>
            <a:endParaRPr/>
          </a:p>
        </p:txBody>
      </p:sp>
      <p:sp>
        <p:nvSpPr>
          <p:cNvPr id="17" name="object 17"/>
          <p:cNvSpPr txBox="1"/>
          <p:nvPr/>
        </p:nvSpPr>
        <p:spPr>
          <a:xfrm>
            <a:off x="2465635" y="3338104"/>
            <a:ext cx="917575" cy="160020"/>
          </a:xfrm>
          <a:prstGeom prst="rect">
            <a:avLst/>
          </a:prstGeom>
        </p:spPr>
        <p:txBody>
          <a:bodyPr vert="horz" wrap="square" lIns="0" tIns="0" rIns="0" bIns="0" rtlCol="0">
            <a:spAutoFit/>
          </a:bodyPr>
          <a:lstStyle/>
          <a:p>
            <a:pPr marL="12700"/>
            <a:r>
              <a:rPr sz="1050" b="1" spc="-20" dirty="0">
                <a:latin typeface="Arial"/>
                <a:cs typeface="Arial"/>
              </a:rPr>
              <a:t>A</a:t>
            </a:r>
            <a:r>
              <a:rPr sz="1050" b="1" spc="5" dirty="0">
                <a:latin typeface="Arial"/>
                <a:cs typeface="Arial"/>
              </a:rPr>
              <a:t>ir</a:t>
            </a:r>
            <a:r>
              <a:rPr sz="1050" b="1" spc="15" dirty="0">
                <a:latin typeface="Arial"/>
                <a:cs typeface="Arial"/>
              </a:rPr>
              <a:t>R</a:t>
            </a:r>
            <a:r>
              <a:rPr sz="1050" b="1" spc="10" dirty="0">
                <a:latin typeface="Arial"/>
                <a:cs typeface="Arial"/>
              </a:rPr>
              <a:t>esSe</a:t>
            </a:r>
            <a:r>
              <a:rPr sz="1050" b="1" spc="5" dirty="0">
                <a:latin typeface="Arial"/>
                <a:cs typeface="Arial"/>
              </a:rPr>
              <a:t>r</a:t>
            </a:r>
            <a:r>
              <a:rPr sz="1050" b="1" spc="10" dirty="0">
                <a:latin typeface="Arial"/>
                <a:cs typeface="Arial"/>
              </a:rPr>
              <a:t>v</a:t>
            </a:r>
            <a:r>
              <a:rPr sz="1050" b="1" spc="5" dirty="0">
                <a:latin typeface="Arial"/>
                <a:cs typeface="Arial"/>
              </a:rPr>
              <a:t>l</a:t>
            </a:r>
            <a:r>
              <a:rPr sz="1050" b="1" spc="10" dirty="0">
                <a:latin typeface="Arial"/>
                <a:cs typeface="Arial"/>
              </a:rPr>
              <a:t>e</a:t>
            </a:r>
            <a:r>
              <a:rPr sz="1050" b="1" dirty="0">
                <a:latin typeface="Arial"/>
                <a:cs typeface="Arial"/>
              </a:rPr>
              <a:t>t</a:t>
            </a:r>
            <a:endParaRPr sz="1050">
              <a:latin typeface="Arial"/>
              <a:cs typeface="Arial"/>
            </a:endParaRPr>
          </a:p>
        </p:txBody>
      </p:sp>
      <p:sp>
        <p:nvSpPr>
          <p:cNvPr id="18" name="object 18"/>
          <p:cNvSpPr/>
          <p:nvPr/>
        </p:nvSpPr>
        <p:spPr>
          <a:xfrm>
            <a:off x="3548502" y="3180709"/>
            <a:ext cx="154940" cy="154940"/>
          </a:xfrm>
          <a:custGeom>
            <a:avLst/>
            <a:gdLst/>
            <a:ahLst/>
            <a:cxnLst/>
            <a:rect l="l" t="t" r="r" b="b"/>
            <a:pathLst>
              <a:path w="154939" h="154939">
                <a:moveTo>
                  <a:pt x="0" y="154685"/>
                </a:moveTo>
                <a:lnTo>
                  <a:pt x="154817" y="154685"/>
                </a:lnTo>
                <a:lnTo>
                  <a:pt x="154817" y="0"/>
                </a:lnTo>
                <a:lnTo>
                  <a:pt x="0" y="0"/>
                </a:lnTo>
                <a:lnTo>
                  <a:pt x="0" y="30876"/>
                </a:lnTo>
                <a:lnTo>
                  <a:pt x="30992" y="30876"/>
                </a:lnTo>
                <a:lnTo>
                  <a:pt x="30992" y="61843"/>
                </a:lnTo>
                <a:lnTo>
                  <a:pt x="0" y="61843"/>
                </a:lnTo>
                <a:lnTo>
                  <a:pt x="0" y="92842"/>
                </a:lnTo>
                <a:lnTo>
                  <a:pt x="30992" y="92842"/>
                </a:lnTo>
                <a:lnTo>
                  <a:pt x="30992" y="123687"/>
                </a:lnTo>
                <a:lnTo>
                  <a:pt x="0" y="123687"/>
                </a:lnTo>
                <a:lnTo>
                  <a:pt x="0" y="154685"/>
                </a:lnTo>
                <a:close/>
              </a:path>
            </a:pathLst>
          </a:custGeom>
          <a:ln w="4124">
            <a:solidFill>
              <a:srgbClr val="000000"/>
            </a:solidFill>
          </a:ln>
        </p:spPr>
        <p:txBody>
          <a:bodyPr wrap="square" lIns="0" tIns="0" rIns="0" bIns="0" rtlCol="0"/>
          <a:lstStyle/>
          <a:p>
            <a:endParaRPr/>
          </a:p>
        </p:txBody>
      </p:sp>
      <p:sp>
        <p:nvSpPr>
          <p:cNvPr id="19" name="object 19"/>
          <p:cNvSpPr/>
          <p:nvPr/>
        </p:nvSpPr>
        <p:spPr>
          <a:xfrm>
            <a:off x="3517641" y="3273454"/>
            <a:ext cx="62230" cy="31115"/>
          </a:xfrm>
          <a:custGeom>
            <a:avLst/>
            <a:gdLst/>
            <a:ahLst/>
            <a:cxnLst/>
            <a:rect l="l" t="t" r="r" b="b"/>
            <a:pathLst>
              <a:path w="62230" h="31114">
                <a:moveTo>
                  <a:pt x="0" y="30944"/>
                </a:moveTo>
                <a:lnTo>
                  <a:pt x="61888" y="30944"/>
                </a:lnTo>
                <a:lnTo>
                  <a:pt x="61888" y="0"/>
                </a:lnTo>
                <a:lnTo>
                  <a:pt x="0" y="0"/>
                </a:lnTo>
                <a:lnTo>
                  <a:pt x="0" y="30944"/>
                </a:lnTo>
                <a:close/>
              </a:path>
            </a:pathLst>
          </a:custGeom>
          <a:ln w="4124">
            <a:solidFill>
              <a:srgbClr val="000000"/>
            </a:solidFill>
          </a:ln>
        </p:spPr>
        <p:txBody>
          <a:bodyPr wrap="square" lIns="0" tIns="0" rIns="0" bIns="0" rtlCol="0"/>
          <a:lstStyle/>
          <a:p>
            <a:endParaRPr/>
          </a:p>
        </p:txBody>
      </p:sp>
      <p:sp>
        <p:nvSpPr>
          <p:cNvPr id="20" name="object 20"/>
          <p:cNvSpPr/>
          <p:nvPr/>
        </p:nvSpPr>
        <p:spPr>
          <a:xfrm>
            <a:off x="3517641" y="3211610"/>
            <a:ext cx="62230" cy="31115"/>
          </a:xfrm>
          <a:custGeom>
            <a:avLst/>
            <a:gdLst/>
            <a:ahLst/>
            <a:cxnLst/>
            <a:rect l="l" t="t" r="r" b="b"/>
            <a:pathLst>
              <a:path w="62230" h="31114">
                <a:moveTo>
                  <a:pt x="0" y="30944"/>
                </a:moveTo>
                <a:lnTo>
                  <a:pt x="61888" y="30944"/>
                </a:lnTo>
                <a:lnTo>
                  <a:pt x="61888" y="0"/>
                </a:lnTo>
                <a:lnTo>
                  <a:pt x="0" y="0"/>
                </a:lnTo>
                <a:lnTo>
                  <a:pt x="0" y="30944"/>
                </a:lnTo>
                <a:close/>
              </a:path>
            </a:pathLst>
          </a:custGeom>
          <a:ln w="4124">
            <a:solidFill>
              <a:srgbClr val="000000"/>
            </a:solidFill>
          </a:ln>
        </p:spPr>
        <p:txBody>
          <a:bodyPr wrap="square" lIns="0" tIns="0" rIns="0" bIns="0" rtlCol="0"/>
          <a:lstStyle/>
          <a:p>
            <a:endParaRPr/>
          </a:p>
        </p:txBody>
      </p:sp>
      <p:sp>
        <p:nvSpPr>
          <p:cNvPr id="21" name="object 21"/>
          <p:cNvSpPr/>
          <p:nvPr/>
        </p:nvSpPr>
        <p:spPr>
          <a:xfrm>
            <a:off x="4244851" y="2755133"/>
            <a:ext cx="1238250" cy="619125"/>
          </a:xfrm>
          <a:custGeom>
            <a:avLst/>
            <a:gdLst/>
            <a:ahLst/>
            <a:cxnLst/>
            <a:rect l="l" t="t" r="r" b="b"/>
            <a:pathLst>
              <a:path w="1238250" h="619125">
                <a:moveTo>
                  <a:pt x="0" y="619124"/>
                </a:moveTo>
                <a:lnTo>
                  <a:pt x="1238249" y="619124"/>
                </a:lnTo>
                <a:lnTo>
                  <a:pt x="1238249" y="0"/>
                </a:lnTo>
                <a:lnTo>
                  <a:pt x="0" y="0"/>
                </a:lnTo>
                <a:lnTo>
                  <a:pt x="0" y="619124"/>
                </a:lnTo>
                <a:close/>
              </a:path>
            </a:pathLst>
          </a:custGeom>
          <a:ln w="4124">
            <a:solidFill>
              <a:srgbClr val="000000"/>
            </a:solidFill>
          </a:ln>
        </p:spPr>
        <p:txBody>
          <a:bodyPr wrap="square" lIns="0" tIns="0" rIns="0" bIns="0" rtlCol="0"/>
          <a:lstStyle/>
          <a:p>
            <a:endParaRPr/>
          </a:p>
        </p:txBody>
      </p:sp>
      <p:sp>
        <p:nvSpPr>
          <p:cNvPr id="22" name="object 22"/>
          <p:cNvSpPr txBox="1"/>
          <p:nvPr/>
        </p:nvSpPr>
        <p:spPr>
          <a:xfrm>
            <a:off x="4381883" y="2989996"/>
            <a:ext cx="958850" cy="160020"/>
          </a:xfrm>
          <a:prstGeom prst="rect">
            <a:avLst/>
          </a:prstGeom>
        </p:spPr>
        <p:txBody>
          <a:bodyPr vert="horz" wrap="square" lIns="0" tIns="0" rIns="0" bIns="0" rtlCol="0">
            <a:spAutoFit/>
          </a:bodyPr>
          <a:lstStyle/>
          <a:p>
            <a:pPr marL="12700"/>
            <a:r>
              <a:rPr sz="1050" b="1" spc="15" dirty="0">
                <a:latin typeface="Arial"/>
                <a:cs typeface="Arial"/>
              </a:rPr>
              <a:t>C</a:t>
            </a:r>
            <a:r>
              <a:rPr sz="1050" b="1" spc="10" dirty="0">
                <a:latin typeface="Arial"/>
                <a:cs typeface="Arial"/>
              </a:rPr>
              <a:t>a</a:t>
            </a:r>
            <a:r>
              <a:rPr sz="1050" b="1" spc="5" dirty="0">
                <a:latin typeface="Arial"/>
                <a:cs typeface="Arial"/>
              </a:rPr>
              <a:t>r</a:t>
            </a:r>
            <a:r>
              <a:rPr sz="1050" b="1" spc="15" dirty="0">
                <a:latin typeface="Arial"/>
                <a:cs typeface="Arial"/>
              </a:rPr>
              <a:t>R</a:t>
            </a:r>
            <a:r>
              <a:rPr sz="1050" b="1" spc="10" dirty="0">
                <a:latin typeface="Arial"/>
                <a:cs typeface="Arial"/>
              </a:rPr>
              <a:t>esSe</a:t>
            </a:r>
            <a:r>
              <a:rPr sz="1050" b="1" spc="5" dirty="0">
                <a:latin typeface="Arial"/>
                <a:cs typeface="Arial"/>
              </a:rPr>
              <a:t>r</a:t>
            </a:r>
            <a:r>
              <a:rPr sz="1050" b="1" spc="-5" dirty="0">
                <a:latin typeface="Arial"/>
                <a:cs typeface="Arial"/>
              </a:rPr>
              <a:t>v</a:t>
            </a:r>
            <a:r>
              <a:rPr sz="1050" b="1" spc="5" dirty="0">
                <a:latin typeface="Arial"/>
                <a:cs typeface="Arial"/>
              </a:rPr>
              <a:t>l</a:t>
            </a:r>
            <a:r>
              <a:rPr sz="1050" b="1" spc="10" dirty="0">
                <a:latin typeface="Arial"/>
                <a:cs typeface="Arial"/>
              </a:rPr>
              <a:t>e</a:t>
            </a:r>
            <a:r>
              <a:rPr sz="1050" b="1" dirty="0">
                <a:latin typeface="Arial"/>
                <a:cs typeface="Arial"/>
              </a:rPr>
              <a:t>t</a:t>
            </a:r>
            <a:endParaRPr sz="1050">
              <a:latin typeface="Arial"/>
              <a:cs typeface="Arial"/>
            </a:endParaRPr>
          </a:p>
        </p:txBody>
      </p:sp>
      <p:sp>
        <p:nvSpPr>
          <p:cNvPr id="23" name="object 23"/>
          <p:cNvSpPr/>
          <p:nvPr/>
        </p:nvSpPr>
        <p:spPr>
          <a:xfrm>
            <a:off x="5217293" y="2830487"/>
            <a:ext cx="189953" cy="158838"/>
          </a:xfrm>
          <a:prstGeom prst="rect">
            <a:avLst/>
          </a:prstGeom>
          <a:blipFill>
            <a:blip r:embed="rId5" cstate="print"/>
            <a:stretch>
              <a:fillRect/>
            </a:stretch>
          </a:blipFill>
        </p:spPr>
        <p:txBody>
          <a:bodyPr wrap="square" lIns="0" tIns="0" rIns="0" bIns="0" rtlCol="0"/>
          <a:lstStyle/>
          <a:p>
            <a:endParaRPr/>
          </a:p>
        </p:txBody>
      </p:sp>
      <p:sp>
        <p:nvSpPr>
          <p:cNvPr id="24" name="object 24"/>
          <p:cNvSpPr/>
          <p:nvPr/>
        </p:nvSpPr>
        <p:spPr>
          <a:xfrm>
            <a:off x="6101333" y="3103246"/>
            <a:ext cx="1238250" cy="619125"/>
          </a:xfrm>
          <a:custGeom>
            <a:avLst/>
            <a:gdLst/>
            <a:ahLst/>
            <a:cxnLst/>
            <a:rect l="l" t="t" r="r" b="b"/>
            <a:pathLst>
              <a:path w="1238250" h="619125">
                <a:moveTo>
                  <a:pt x="0" y="619124"/>
                </a:moveTo>
                <a:lnTo>
                  <a:pt x="1238249" y="619124"/>
                </a:lnTo>
                <a:lnTo>
                  <a:pt x="1238249" y="0"/>
                </a:lnTo>
                <a:lnTo>
                  <a:pt x="0" y="0"/>
                </a:lnTo>
                <a:lnTo>
                  <a:pt x="0" y="619124"/>
                </a:lnTo>
                <a:close/>
              </a:path>
            </a:pathLst>
          </a:custGeom>
          <a:ln w="4124">
            <a:solidFill>
              <a:srgbClr val="000000"/>
            </a:solidFill>
          </a:ln>
        </p:spPr>
        <p:txBody>
          <a:bodyPr wrap="square" lIns="0" tIns="0" rIns="0" bIns="0" rtlCol="0"/>
          <a:lstStyle/>
          <a:p>
            <a:endParaRPr/>
          </a:p>
        </p:txBody>
      </p:sp>
      <p:sp>
        <p:nvSpPr>
          <p:cNvPr id="25" name="object 25"/>
          <p:cNvSpPr txBox="1"/>
          <p:nvPr/>
        </p:nvSpPr>
        <p:spPr>
          <a:xfrm>
            <a:off x="6180839" y="3338104"/>
            <a:ext cx="1073150" cy="160020"/>
          </a:xfrm>
          <a:prstGeom prst="rect">
            <a:avLst/>
          </a:prstGeom>
        </p:spPr>
        <p:txBody>
          <a:bodyPr vert="horz" wrap="square" lIns="0" tIns="0" rIns="0" bIns="0" rtlCol="0">
            <a:spAutoFit/>
          </a:bodyPr>
          <a:lstStyle/>
          <a:p>
            <a:pPr marL="12700"/>
            <a:r>
              <a:rPr sz="1050" b="1" spc="15" dirty="0">
                <a:latin typeface="Arial"/>
                <a:cs typeface="Arial"/>
              </a:rPr>
              <a:t>H</a:t>
            </a:r>
            <a:r>
              <a:rPr sz="1050" b="1" spc="10" dirty="0">
                <a:latin typeface="Arial"/>
                <a:cs typeface="Arial"/>
              </a:rPr>
              <a:t>o</a:t>
            </a:r>
            <a:r>
              <a:rPr sz="1050" b="1" spc="5" dirty="0">
                <a:latin typeface="Arial"/>
                <a:cs typeface="Arial"/>
              </a:rPr>
              <a:t>t</a:t>
            </a:r>
            <a:r>
              <a:rPr sz="1050" b="1" spc="10" dirty="0">
                <a:latin typeface="Arial"/>
                <a:cs typeface="Arial"/>
              </a:rPr>
              <a:t>e</a:t>
            </a:r>
            <a:r>
              <a:rPr sz="1050" b="1" spc="5" dirty="0">
                <a:latin typeface="Arial"/>
                <a:cs typeface="Arial"/>
              </a:rPr>
              <a:t>l</a:t>
            </a:r>
            <a:r>
              <a:rPr sz="1050" b="1" spc="15" dirty="0">
                <a:latin typeface="Arial"/>
                <a:cs typeface="Arial"/>
              </a:rPr>
              <a:t>R</a:t>
            </a:r>
            <a:r>
              <a:rPr sz="1050" b="1" spc="10" dirty="0">
                <a:latin typeface="Arial"/>
                <a:cs typeface="Arial"/>
              </a:rPr>
              <a:t>esSe</a:t>
            </a:r>
            <a:r>
              <a:rPr sz="1050" b="1" spc="5" dirty="0">
                <a:latin typeface="Arial"/>
                <a:cs typeface="Arial"/>
              </a:rPr>
              <a:t>r</a:t>
            </a:r>
            <a:r>
              <a:rPr sz="1050" b="1" spc="-5" dirty="0">
                <a:latin typeface="Arial"/>
                <a:cs typeface="Arial"/>
              </a:rPr>
              <a:t>v</a:t>
            </a:r>
            <a:r>
              <a:rPr sz="1050" b="1" spc="5" dirty="0">
                <a:latin typeface="Arial"/>
                <a:cs typeface="Arial"/>
              </a:rPr>
              <a:t>l</a:t>
            </a:r>
            <a:r>
              <a:rPr sz="1050" b="1" spc="10" dirty="0">
                <a:latin typeface="Arial"/>
                <a:cs typeface="Arial"/>
              </a:rPr>
              <a:t>e</a:t>
            </a:r>
            <a:r>
              <a:rPr sz="1050" b="1" dirty="0">
                <a:latin typeface="Arial"/>
                <a:cs typeface="Arial"/>
              </a:rPr>
              <a:t>t</a:t>
            </a:r>
            <a:endParaRPr sz="1050">
              <a:latin typeface="Arial"/>
              <a:cs typeface="Arial"/>
            </a:endParaRPr>
          </a:p>
        </p:txBody>
      </p:sp>
      <p:sp>
        <p:nvSpPr>
          <p:cNvPr id="26" name="object 26"/>
          <p:cNvSpPr/>
          <p:nvPr/>
        </p:nvSpPr>
        <p:spPr>
          <a:xfrm>
            <a:off x="7074042" y="3178599"/>
            <a:ext cx="189776" cy="158838"/>
          </a:xfrm>
          <a:prstGeom prst="rect">
            <a:avLst/>
          </a:prstGeom>
          <a:blipFill>
            <a:blip r:embed="rId6" cstate="print"/>
            <a:stretch>
              <a:fillRect/>
            </a:stretch>
          </a:blipFill>
        </p:spPr>
        <p:txBody>
          <a:bodyPr wrap="square" lIns="0" tIns="0" rIns="0" bIns="0" rtlCol="0"/>
          <a:lstStyle/>
          <a:p>
            <a:endParaRPr/>
          </a:p>
        </p:txBody>
      </p:sp>
      <p:sp>
        <p:nvSpPr>
          <p:cNvPr id="27" name="object 27"/>
          <p:cNvSpPr/>
          <p:nvPr/>
        </p:nvSpPr>
        <p:spPr>
          <a:xfrm>
            <a:off x="2929758" y="2847959"/>
            <a:ext cx="0" cy="255270"/>
          </a:xfrm>
          <a:custGeom>
            <a:avLst/>
            <a:gdLst/>
            <a:ahLst/>
            <a:cxnLst/>
            <a:rect l="l" t="t" r="r" b="b"/>
            <a:pathLst>
              <a:path h="255269">
                <a:moveTo>
                  <a:pt x="0" y="255269"/>
                </a:moveTo>
                <a:lnTo>
                  <a:pt x="0" y="0"/>
                </a:lnTo>
              </a:path>
            </a:pathLst>
          </a:custGeom>
          <a:ln w="4124">
            <a:solidFill>
              <a:srgbClr val="000000"/>
            </a:solidFill>
          </a:ln>
        </p:spPr>
        <p:txBody>
          <a:bodyPr wrap="square" lIns="0" tIns="0" rIns="0" bIns="0" rtlCol="0"/>
          <a:lstStyle/>
          <a:p>
            <a:endParaRPr/>
          </a:p>
        </p:txBody>
      </p:sp>
      <p:sp>
        <p:nvSpPr>
          <p:cNvPr id="28" name="object 28"/>
          <p:cNvSpPr/>
          <p:nvPr/>
        </p:nvSpPr>
        <p:spPr>
          <a:xfrm>
            <a:off x="2873502" y="2737697"/>
            <a:ext cx="112424" cy="112426"/>
          </a:xfrm>
          <a:prstGeom prst="rect">
            <a:avLst/>
          </a:prstGeom>
          <a:blipFill>
            <a:blip r:embed="rId7" cstate="print"/>
            <a:stretch>
              <a:fillRect/>
            </a:stretch>
          </a:blipFill>
        </p:spPr>
        <p:txBody>
          <a:bodyPr wrap="square" lIns="0" tIns="0" rIns="0" bIns="0" rtlCol="0"/>
          <a:lstStyle/>
          <a:p>
            <a:endParaRPr/>
          </a:p>
        </p:txBody>
      </p:sp>
      <p:sp>
        <p:nvSpPr>
          <p:cNvPr id="29" name="object 29"/>
          <p:cNvSpPr/>
          <p:nvPr/>
        </p:nvSpPr>
        <p:spPr>
          <a:xfrm>
            <a:off x="4863724" y="2499878"/>
            <a:ext cx="0" cy="255270"/>
          </a:xfrm>
          <a:custGeom>
            <a:avLst/>
            <a:gdLst/>
            <a:ahLst/>
            <a:cxnLst/>
            <a:rect l="l" t="t" r="r" b="b"/>
            <a:pathLst>
              <a:path h="255269">
                <a:moveTo>
                  <a:pt x="0" y="255269"/>
                </a:moveTo>
                <a:lnTo>
                  <a:pt x="0" y="0"/>
                </a:lnTo>
              </a:path>
            </a:pathLst>
          </a:custGeom>
          <a:ln w="4124">
            <a:solidFill>
              <a:srgbClr val="000000"/>
            </a:solidFill>
          </a:ln>
        </p:spPr>
        <p:txBody>
          <a:bodyPr wrap="square" lIns="0" tIns="0" rIns="0" bIns="0" rtlCol="0"/>
          <a:lstStyle/>
          <a:p>
            <a:endParaRPr/>
          </a:p>
        </p:txBody>
      </p:sp>
      <p:sp>
        <p:nvSpPr>
          <p:cNvPr id="30" name="object 30"/>
          <p:cNvSpPr/>
          <p:nvPr/>
        </p:nvSpPr>
        <p:spPr>
          <a:xfrm>
            <a:off x="4807458" y="2389615"/>
            <a:ext cx="112424" cy="112426"/>
          </a:xfrm>
          <a:prstGeom prst="rect">
            <a:avLst/>
          </a:prstGeom>
          <a:blipFill>
            <a:blip r:embed="rId8" cstate="print"/>
            <a:stretch>
              <a:fillRect/>
            </a:stretch>
          </a:blipFill>
        </p:spPr>
        <p:txBody>
          <a:bodyPr wrap="square" lIns="0" tIns="0" rIns="0" bIns="0" rtlCol="0"/>
          <a:lstStyle/>
          <a:p>
            <a:endParaRPr/>
          </a:p>
        </p:txBody>
      </p:sp>
      <p:sp>
        <p:nvSpPr>
          <p:cNvPr id="31" name="object 31"/>
          <p:cNvSpPr/>
          <p:nvPr/>
        </p:nvSpPr>
        <p:spPr>
          <a:xfrm>
            <a:off x="6720199" y="2847959"/>
            <a:ext cx="0" cy="255270"/>
          </a:xfrm>
          <a:custGeom>
            <a:avLst/>
            <a:gdLst/>
            <a:ahLst/>
            <a:cxnLst/>
            <a:rect l="l" t="t" r="r" b="b"/>
            <a:pathLst>
              <a:path h="255269">
                <a:moveTo>
                  <a:pt x="0" y="255269"/>
                </a:moveTo>
                <a:lnTo>
                  <a:pt x="0" y="0"/>
                </a:lnTo>
              </a:path>
            </a:pathLst>
          </a:custGeom>
          <a:ln w="4124">
            <a:solidFill>
              <a:srgbClr val="000000"/>
            </a:solidFill>
          </a:ln>
        </p:spPr>
        <p:txBody>
          <a:bodyPr wrap="square" lIns="0" tIns="0" rIns="0" bIns="0" rtlCol="0"/>
          <a:lstStyle/>
          <a:p>
            <a:endParaRPr/>
          </a:p>
        </p:txBody>
      </p:sp>
      <p:sp>
        <p:nvSpPr>
          <p:cNvPr id="32" name="object 32"/>
          <p:cNvSpPr/>
          <p:nvPr/>
        </p:nvSpPr>
        <p:spPr>
          <a:xfrm>
            <a:off x="6664086" y="2737697"/>
            <a:ext cx="112424" cy="112426"/>
          </a:xfrm>
          <a:prstGeom prst="rect">
            <a:avLst/>
          </a:prstGeom>
          <a:blipFill>
            <a:blip r:embed="rId8" cstate="print"/>
            <a:stretch>
              <a:fillRect/>
            </a:stretch>
          </a:blipFill>
        </p:spPr>
        <p:txBody>
          <a:bodyPr wrap="square" lIns="0" tIns="0" rIns="0" bIns="0" rtlCol="0"/>
          <a:lstStyle/>
          <a:p>
            <a:endParaRPr/>
          </a:p>
        </p:txBody>
      </p:sp>
      <p:sp>
        <p:nvSpPr>
          <p:cNvPr id="33" name="object 33"/>
          <p:cNvSpPr/>
          <p:nvPr/>
        </p:nvSpPr>
        <p:spPr>
          <a:xfrm>
            <a:off x="2825247" y="4515861"/>
            <a:ext cx="1110615" cy="444500"/>
          </a:xfrm>
          <a:custGeom>
            <a:avLst/>
            <a:gdLst/>
            <a:ahLst/>
            <a:cxnLst/>
            <a:rect l="l" t="t" r="r" b="b"/>
            <a:pathLst>
              <a:path w="1110614" h="444500">
                <a:moveTo>
                  <a:pt x="1110233" y="444127"/>
                </a:moveTo>
                <a:lnTo>
                  <a:pt x="0" y="0"/>
                </a:lnTo>
              </a:path>
            </a:pathLst>
          </a:custGeom>
          <a:ln w="4124">
            <a:solidFill>
              <a:srgbClr val="000000"/>
            </a:solidFill>
          </a:ln>
        </p:spPr>
        <p:txBody>
          <a:bodyPr wrap="square" lIns="0" tIns="0" rIns="0" bIns="0" rtlCol="0"/>
          <a:lstStyle/>
          <a:p>
            <a:endParaRPr/>
          </a:p>
        </p:txBody>
      </p:sp>
      <p:sp>
        <p:nvSpPr>
          <p:cNvPr id="34" name="object 34"/>
          <p:cNvSpPr/>
          <p:nvPr/>
        </p:nvSpPr>
        <p:spPr>
          <a:xfrm>
            <a:off x="2718791" y="4439563"/>
            <a:ext cx="112438" cy="112496"/>
          </a:xfrm>
          <a:prstGeom prst="rect">
            <a:avLst/>
          </a:prstGeom>
          <a:blipFill>
            <a:blip r:embed="rId9" cstate="print"/>
            <a:stretch>
              <a:fillRect/>
            </a:stretch>
          </a:blipFill>
        </p:spPr>
        <p:txBody>
          <a:bodyPr wrap="square" lIns="0" tIns="0" rIns="0" bIns="0" rtlCol="0"/>
          <a:lstStyle/>
          <a:p>
            <a:endParaRPr/>
          </a:p>
        </p:txBody>
      </p:sp>
      <p:sp>
        <p:nvSpPr>
          <p:cNvPr id="35" name="object 35"/>
          <p:cNvSpPr/>
          <p:nvPr/>
        </p:nvSpPr>
        <p:spPr>
          <a:xfrm>
            <a:off x="2504265" y="3722126"/>
            <a:ext cx="240029" cy="684530"/>
          </a:xfrm>
          <a:custGeom>
            <a:avLst/>
            <a:gdLst/>
            <a:ahLst/>
            <a:cxnLst/>
            <a:rect l="l" t="t" r="r" b="b"/>
            <a:pathLst>
              <a:path w="240030" h="684529">
                <a:moveTo>
                  <a:pt x="0" y="0"/>
                </a:moveTo>
                <a:lnTo>
                  <a:pt x="239460" y="684388"/>
                </a:lnTo>
              </a:path>
            </a:pathLst>
          </a:custGeom>
          <a:ln w="4124">
            <a:solidFill>
              <a:srgbClr val="000000"/>
            </a:solidFill>
          </a:ln>
        </p:spPr>
        <p:txBody>
          <a:bodyPr wrap="square" lIns="0" tIns="0" rIns="0" bIns="0" rtlCol="0"/>
          <a:lstStyle/>
          <a:p>
            <a:endParaRPr/>
          </a:p>
        </p:txBody>
      </p:sp>
      <p:sp>
        <p:nvSpPr>
          <p:cNvPr id="36" name="object 36"/>
          <p:cNvSpPr/>
          <p:nvPr/>
        </p:nvSpPr>
        <p:spPr>
          <a:xfrm>
            <a:off x="2679191" y="4400015"/>
            <a:ext cx="191630" cy="145948"/>
          </a:xfrm>
          <a:prstGeom prst="rect">
            <a:avLst/>
          </a:prstGeom>
          <a:blipFill>
            <a:blip r:embed="rId10" cstate="print"/>
            <a:stretch>
              <a:fillRect/>
            </a:stretch>
          </a:blipFill>
        </p:spPr>
        <p:txBody>
          <a:bodyPr wrap="square" lIns="0" tIns="0" rIns="0" bIns="0" rtlCol="0"/>
          <a:lstStyle/>
          <a:p>
            <a:endParaRPr/>
          </a:p>
        </p:txBody>
      </p:sp>
      <p:sp>
        <p:nvSpPr>
          <p:cNvPr id="37" name="object 37"/>
          <p:cNvSpPr/>
          <p:nvPr/>
        </p:nvSpPr>
        <p:spPr>
          <a:xfrm>
            <a:off x="5105522" y="3374014"/>
            <a:ext cx="67945" cy="641350"/>
          </a:xfrm>
          <a:custGeom>
            <a:avLst/>
            <a:gdLst/>
            <a:ahLst/>
            <a:cxnLst/>
            <a:rect l="l" t="t" r="r" b="b"/>
            <a:pathLst>
              <a:path w="67945" h="641350">
                <a:moveTo>
                  <a:pt x="67574" y="0"/>
                </a:moveTo>
                <a:lnTo>
                  <a:pt x="0" y="640963"/>
                </a:lnTo>
              </a:path>
            </a:pathLst>
          </a:custGeom>
          <a:ln w="4124">
            <a:solidFill>
              <a:srgbClr val="000000"/>
            </a:solidFill>
          </a:ln>
        </p:spPr>
        <p:txBody>
          <a:bodyPr wrap="square" lIns="0" tIns="0" rIns="0" bIns="0" rtlCol="0"/>
          <a:lstStyle/>
          <a:p>
            <a:endParaRPr/>
          </a:p>
        </p:txBody>
      </p:sp>
      <p:sp>
        <p:nvSpPr>
          <p:cNvPr id="38" name="object 38"/>
          <p:cNvSpPr/>
          <p:nvPr/>
        </p:nvSpPr>
        <p:spPr>
          <a:xfrm>
            <a:off x="4998841" y="4012655"/>
            <a:ext cx="193128" cy="126528"/>
          </a:xfrm>
          <a:prstGeom prst="rect">
            <a:avLst/>
          </a:prstGeom>
          <a:blipFill>
            <a:blip r:embed="rId11" cstate="print"/>
            <a:stretch>
              <a:fillRect/>
            </a:stretch>
          </a:blipFill>
        </p:spPr>
        <p:txBody>
          <a:bodyPr wrap="square" lIns="0" tIns="0" rIns="0" bIns="0" rtlCol="0"/>
          <a:lstStyle/>
          <a:p>
            <a:endParaRPr/>
          </a:p>
        </p:txBody>
      </p:sp>
      <p:sp>
        <p:nvSpPr>
          <p:cNvPr id="39" name="object 39"/>
          <p:cNvSpPr/>
          <p:nvPr/>
        </p:nvSpPr>
        <p:spPr>
          <a:xfrm>
            <a:off x="4941052" y="4161032"/>
            <a:ext cx="140335" cy="489584"/>
          </a:xfrm>
          <a:custGeom>
            <a:avLst/>
            <a:gdLst/>
            <a:ahLst/>
            <a:cxnLst/>
            <a:rect l="l" t="t" r="r" b="b"/>
            <a:pathLst>
              <a:path w="140335" h="489585">
                <a:moveTo>
                  <a:pt x="0" y="489453"/>
                </a:moveTo>
                <a:lnTo>
                  <a:pt x="139720" y="0"/>
                </a:lnTo>
              </a:path>
            </a:pathLst>
          </a:custGeom>
          <a:ln w="4124">
            <a:solidFill>
              <a:srgbClr val="000000"/>
            </a:solidFill>
          </a:ln>
        </p:spPr>
        <p:txBody>
          <a:bodyPr wrap="square" lIns="0" tIns="0" rIns="0" bIns="0" rtlCol="0"/>
          <a:lstStyle/>
          <a:p>
            <a:endParaRPr/>
          </a:p>
        </p:txBody>
      </p:sp>
      <p:sp>
        <p:nvSpPr>
          <p:cNvPr id="40" name="object 40"/>
          <p:cNvSpPr/>
          <p:nvPr/>
        </p:nvSpPr>
        <p:spPr>
          <a:xfrm>
            <a:off x="5039867" y="4053278"/>
            <a:ext cx="111558" cy="111561"/>
          </a:xfrm>
          <a:prstGeom prst="rect">
            <a:avLst/>
          </a:prstGeom>
          <a:blipFill>
            <a:blip r:embed="rId12" cstate="print"/>
            <a:stretch>
              <a:fillRect/>
            </a:stretch>
          </a:blipFill>
        </p:spPr>
        <p:txBody>
          <a:bodyPr wrap="square" lIns="0" tIns="0" rIns="0" bIns="0" rtlCol="0"/>
          <a:lstStyle/>
          <a:p>
            <a:endParaRPr/>
          </a:p>
        </p:txBody>
      </p:sp>
      <p:sp>
        <p:nvSpPr>
          <p:cNvPr id="41" name="object 41"/>
          <p:cNvSpPr/>
          <p:nvPr/>
        </p:nvSpPr>
        <p:spPr>
          <a:xfrm>
            <a:off x="5637277" y="4521708"/>
            <a:ext cx="803275" cy="438784"/>
          </a:xfrm>
          <a:custGeom>
            <a:avLst/>
            <a:gdLst/>
            <a:ahLst/>
            <a:cxnLst/>
            <a:rect l="l" t="t" r="r" b="b"/>
            <a:pathLst>
              <a:path w="803275" h="438785">
                <a:moveTo>
                  <a:pt x="0" y="438281"/>
                </a:moveTo>
                <a:lnTo>
                  <a:pt x="803269" y="0"/>
                </a:lnTo>
              </a:path>
            </a:pathLst>
          </a:custGeom>
          <a:ln w="4124">
            <a:solidFill>
              <a:srgbClr val="000000"/>
            </a:solidFill>
          </a:ln>
        </p:spPr>
        <p:txBody>
          <a:bodyPr wrap="square" lIns="0" tIns="0" rIns="0" bIns="0" rtlCol="0"/>
          <a:lstStyle/>
          <a:p>
            <a:endParaRPr/>
          </a:p>
        </p:txBody>
      </p:sp>
      <p:sp>
        <p:nvSpPr>
          <p:cNvPr id="42" name="object 42"/>
          <p:cNvSpPr/>
          <p:nvPr/>
        </p:nvSpPr>
        <p:spPr>
          <a:xfrm>
            <a:off x="6432164" y="4439950"/>
            <a:ext cx="111853" cy="111856"/>
          </a:xfrm>
          <a:prstGeom prst="rect">
            <a:avLst/>
          </a:prstGeom>
          <a:blipFill>
            <a:blip r:embed="rId13" cstate="print"/>
            <a:stretch>
              <a:fillRect/>
            </a:stretch>
          </a:blipFill>
        </p:spPr>
        <p:txBody>
          <a:bodyPr wrap="square" lIns="0" tIns="0" rIns="0" bIns="0" rtlCol="0"/>
          <a:lstStyle/>
          <a:p>
            <a:endParaRPr/>
          </a:p>
        </p:txBody>
      </p:sp>
      <p:sp>
        <p:nvSpPr>
          <p:cNvPr id="43" name="object 43"/>
          <p:cNvSpPr/>
          <p:nvPr/>
        </p:nvSpPr>
        <p:spPr>
          <a:xfrm>
            <a:off x="6515343" y="3722126"/>
            <a:ext cx="205104" cy="683260"/>
          </a:xfrm>
          <a:custGeom>
            <a:avLst/>
            <a:gdLst/>
            <a:ahLst/>
            <a:cxnLst/>
            <a:rect l="l" t="t" r="r" b="b"/>
            <a:pathLst>
              <a:path w="205104" h="683260">
                <a:moveTo>
                  <a:pt x="204856" y="0"/>
                </a:moveTo>
                <a:lnTo>
                  <a:pt x="0" y="682995"/>
                </a:lnTo>
              </a:path>
            </a:pathLst>
          </a:custGeom>
          <a:ln w="4124">
            <a:solidFill>
              <a:srgbClr val="000000"/>
            </a:solidFill>
          </a:ln>
        </p:spPr>
        <p:txBody>
          <a:bodyPr wrap="square" lIns="0" tIns="0" rIns="0" bIns="0" rtlCol="0"/>
          <a:lstStyle/>
          <a:p>
            <a:endParaRPr/>
          </a:p>
        </p:txBody>
      </p:sp>
      <p:sp>
        <p:nvSpPr>
          <p:cNvPr id="44" name="object 44"/>
          <p:cNvSpPr/>
          <p:nvPr/>
        </p:nvSpPr>
        <p:spPr>
          <a:xfrm>
            <a:off x="6391779" y="4399357"/>
            <a:ext cx="192773" cy="142925"/>
          </a:xfrm>
          <a:prstGeom prst="rect">
            <a:avLst/>
          </a:prstGeom>
          <a:blipFill>
            <a:blip r:embed="rId14" cstate="print"/>
            <a:stretch>
              <a:fillRect/>
            </a:stretch>
          </a:blipFill>
        </p:spPr>
        <p:txBody>
          <a:bodyPr wrap="square" lIns="0" tIns="0" rIns="0" bIns="0" rtlCol="0"/>
          <a:lstStyle/>
          <a:p>
            <a:endParaRPr/>
          </a:p>
        </p:txBody>
      </p:sp>
      <p:sp>
        <p:nvSpPr>
          <p:cNvPr id="45" name="object 45"/>
          <p:cNvSpPr/>
          <p:nvPr/>
        </p:nvSpPr>
        <p:spPr>
          <a:xfrm>
            <a:off x="4167508" y="5888295"/>
            <a:ext cx="1238250" cy="619125"/>
          </a:xfrm>
          <a:custGeom>
            <a:avLst/>
            <a:gdLst/>
            <a:ahLst/>
            <a:cxnLst/>
            <a:rect l="l" t="t" r="r" b="b"/>
            <a:pathLst>
              <a:path w="1238250" h="619125">
                <a:moveTo>
                  <a:pt x="0" y="619124"/>
                </a:moveTo>
                <a:lnTo>
                  <a:pt x="1238249" y="619124"/>
                </a:lnTo>
                <a:lnTo>
                  <a:pt x="1238249" y="0"/>
                </a:lnTo>
                <a:lnTo>
                  <a:pt x="0" y="0"/>
                </a:lnTo>
                <a:lnTo>
                  <a:pt x="0" y="619124"/>
                </a:lnTo>
                <a:close/>
              </a:path>
            </a:pathLst>
          </a:custGeom>
          <a:ln w="4124">
            <a:solidFill>
              <a:srgbClr val="000000"/>
            </a:solidFill>
          </a:ln>
        </p:spPr>
        <p:txBody>
          <a:bodyPr wrap="square" lIns="0" tIns="0" rIns="0" bIns="0" rtlCol="0"/>
          <a:lstStyle/>
          <a:p>
            <a:endParaRPr/>
          </a:p>
        </p:txBody>
      </p:sp>
      <p:sp>
        <p:nvSpPr>
          <p:cNvPr id="46" name="object 46"/>
          <p:cNvSpPr txBox="1"/>
          <p:nvPr/>
        </p:nvSpPr>
        <p:spPr>
          <a:xfrm>
            <a:off x="4261869" y="6123668"/>
            <a:ext cx="1042035" cy="160020"/>
          </a:xfrm>
          <a:prstGeom prst="rect">
            <a:avLst/>
          </a:prstGeom>
        </p:spPr>
        <p:txBody>
          <a:bodyPr vert="horz" wrap="square" lIns="0" tIns="0" rIns="0" bIns="0" rtlCol="0">
            <a:spAutoFit/>
          </a:bodyPr>
          <a:lstStyle/>
          <a:p>
            <a:pPr marL="12700"/>
            <a:r>
              <a:rPr sz="1050" b="1" spc="15" dirty="0">
                <a:latin typeface="Arial"/>
                <a:cs typeface="Arial"/>
              </a:rPr>
              <a:t>DBC</a:t>
            </a:r>
            <a:r>
              <a:rPr sz="1050" b="1" spc="10" dirty="0">
                <a:latin typeface="Arial"/>
                <a:cs typeface="Arial"/>
              </a:rPr>
              <a:t>onnec</a:t>
            </a:r>
            <a:r>
              <a:rPr sz="1050" b="1" spc="5" dirty="0">
                <a:latin typeface="Arial"/>
                <a:cs typeface="Arial"/>
              </a:rPr>
              <a:t>ti</a:t>
            </a:r>
            <a:r>
              <a:rPr sz="1050" b="1" spc="-5" dirty="0">
                <a:latin typeface="Arial"/>
                <a:cs typeface="Arial"/>
              </a:rPr>
              <a:t>v</a:t>
            </a:r>
            <a:r>
              <a:rPr sz="1050" b="1" spc="5" dirty="0">
                <a:latin typeface="Arial"/>
                <a:cs typeface="Arial"/>
              </a:rPr>
              <a:t>it</a:t>
            </a:r>
            <a:r>
              <a:rPr sz="1050" b="1" dirty="0">
                <a:latin typeface="Arial"/>
                <a:cs typeface="Arial"/>
              </a:rPr>
              <a:t>y</a:t>
            </a:r>
            <a:endParaRPr sz="1050">
              <a:latin typeface="Arial"/>
              <a:cs typeface="Arial"/>
            </a:endParaRPr>
          </a:p>
        </p:txBody>
      </p:sp>
      <p:sp>
        <p:nvSpPr>
          <p:cNvPr id="47" name="object 47"/>
          <p:cNvSpPr/>
          <p:nvPr/>
        </p:nvSpPr>
        <p:spPr>
          <a:xfrm>
            <a:off x="5139934" y="5963590"/>
            <a:ext cx="189953" cy="158838"/>
          </a:xfrm>
          <a:prstGeom prst="rect">
            <a:avLst/>
          </a:prstGeom>
          <a:blipFill>
            <a:blip r:embed="rId15" cstate="print"/>
            <a:stretch>
              <a:fillRect/>
            </a:stretch>
          </a:blipFill>
        </p:spPr>
        <p:txBody>
          <a:bodyPr wrap="square" lIns="0" tIns="0" rIns="0" bIns="0" rtlCol="0"/>
          <a:lstStyle/>
          <a:p>
            <a:endParaRPr/>
          </a:p>
        </p:txBody>
      </p:sp>
      <p:sp>
        <p:nvSpPr>
          <p:cNvPr id="48" name="object 48"/>
          <p:cNvSpPr/>
          <p:nvPr/>
        </p:nvSpPr>
        <p:spPr>
          <a:xfrm>
            <a:off x="4786365" y="5633015"/>
            <a:ext cx="0" cy="255270"/>
          </a:xfrm>
          <a:custGeom>
            <a:avLst/>
            <a:gdLst/>
            <a:ahLst/>
            <a:cxnLst/>
            <a:rect l="l" t="t" r="r" b="b"/>
            <a:pathLst>
              <a:path h="255270">
                <a:moveTo>
                  <a:pt x="0" y="255279"/>
                </a:moveTo>
                <a:lnTo>
                  <a:pt x="0" y="0"/>
                </a:lnTo>
              </a:path>
            </a:pathLst>
          </a:custGeom>
          <a:ln w="4124">
            <a:solidFill>
              <a:srgbClr val="000000"/>
            </a:solidFill>
          </a:ln>
        </p:spPr>
        <p:txBody>
          <a:bodyPr wrap="square" lIns="0" tIns="0" rIns="0" bIns="0" rtlCol="0"/>
          <a:lstStyle/>
          <a:p>
            <a:endParaRPr/>
          </a:p>
        </p:txBody>
      </p:sp>
      <p:sp>
        <p:nvSpPr>
          <p:cNvPr id="49" name="object 49"/>
          <p:cNvSpPr/>
          <p:nvPr/>
        </p:nvSpPr>
        <p:spPr>
          <a:xfrm>
            <a:off x="4689470" y="5269422"/>
            <a:ext cx="191757" cy="365644"/>
          </a:xfrm>
          <a:prstGeom prst="rect">
            <a:avLst/>
          </a:prstGeom>
          <a:blipFill>
            <a:blip r:embed="rId16" cstate="print"/>
            <a:stretch>
              <a:fillRect/>
            </a:stretch>
          </a:blipFill>
        </p:spPr>
        <p:txBody>
          <a:bodyPr wrap="square" lIns="0" tIns="0" rIns="0" bIns="0" rtlCol="0"/>
          <a:lstStyle/>
          <a:p>
            <a:endParaRPr/>
          </a:p>
        </p:txBody>
      </p:sp>
      <p:sp>
        <p:nvSpPr>
          <p:cNvPr id="50" name="object 50"/>
          <p:cNvSpPr/>
          <p:nvPr/>
        </p:nvSpPr>
        <p:spPr>
          <a:xfrm>
            <a:off x="4661551" y="4276213"/>
            <a:ext cx="125095" cy="374650"/>
          </a:xfrm>
          <a:custGeom>
            <a:avLst/>
            <a:gdLst/>
            <a:ahLst/>
            <a:cxnLst/>
            <a:rect l="l" t="t" r="r" b="b"/>
            <a:pathLst>
              <a:path w="125095" h="374650">
                <a:moveTo>
                  <a:pt x="124815" y="374273"/>
                </a:moveTo>
                <a:lnTo>
                  <a:pt x="0" y="0"/>
                </a:lnTo>
              </a:path>
            </a:pathLst>
          </a:custGeom>
          <a:ln w="4124">
            <a:solidFill>
              <a:srgbClr val="000000"/>
            </a:solidFill>
          </a:ln>
        </p:spPr>
        <p:txBody>
          <a:bodyPr wrap="square" lIns="0" tIns="0" rIns="0" bIns="0" rtlCol="0"/>
          <a:lstStyle/>
          <a:p>
            <a:endParaRPr/>
          </a:p>
        </p:txBody>
      </p:sp>
      <p:sp>
        <p:nvSpPr>
          <p:cNvPr id="51" name="object 51"/>
          <p:cNvSpPr/>
          <p:nvPr/>
        </p:nvSpPr>
        <p:spPr>
          <a:xfrm>
            <a:off x="4535553" y="4137521"/>
            <a:ext cx="192011" cy="144919"/>
          </a:xfrm>
          <a:prstGeom prst="rect">
            <a:avLst/>
          </a:prstGeom>
          <a:blipFill>
            <a:blip r:embed="rId17" cstate="print"/>
            <a:stretch>
              <a:fillRect/>
            </a:stretch>
          </a:blipFill>
        </p:spPr>
        <p:txBody>
          <a:bodyPr wrap="square" lIns="0" tIns="0" rIns="0" bIns="0" rtlCol="0"/>
          <a:lstStyle/>
          <a:p>
            <a:endParaRPr/>
          </a:p>
        </p:txBody>
      </p:sp>
      <p:sp>
        <p:nvSpPr>
          <p:cNvPr id="52" name="object 52"/>
          <p:cNvSpPr/>
          <p:nvPr/>
        </p:nvSpPr>
        <p:spPr>
          <a:xfrm>
            <a:off x="4554223" y="3374015"/>
            <a:ext cx="72390" cy="758825"/>
          </a:xfrm>
          <a:custGeom>
            <a:avLst/>
            <a:gdLst/>
            <a:ahLst/>
            <a:cxnLst/>
            <a:rect l="l" t="t" r="r" b="b"/>
            <a:pathLst>
              <a:path w="72389" h="758825">
                <a:moveTo>
                  <a:pt x="0" y="0"/>
                </a:moveTo>
                <a:lnTo>
                  <a:pt x="72274" y="758442"/>
                </a:lnTo>
              </a:path>
            </a:pathLst>
          </a:custGeom>
          <a:ln w="4124">
            <a:solidFill>
              <a:srgbClr val="000000"/>
            </a:solidFill>
          </a:ln>
        </p:spPr>
        <p:txBody>
          <a:bodyPr wrap="square" lIns="0" tIns="0" rIns="0" bIns="0" rtlCol="0"/>
          <a:lstStyle/>
          <a:p>
            <a:endParaRPr/>
          </a:p>
        </p:txBody>
      </p:sp>
      <p:sp>
        <p:nvSpPr>
          <p:cNvPr id="53" name="object 53"/>
          <p:cNvSpPr/>
          <p:nvPr/>
        </p:nvSpPr>
        <p:spPr>
          <a:xfrm>
            <a:off x="4575567" y="4130395"/>
            <a:ext cx="111907" cy="111910"/>
          </a:xfrm>
          <a:prstGeom prst="rect">
            <a:avLst/>
          </a:prstGeom>
          <a:blipFill>
            <a:blip r:embed="rId18" cstate="print"/>
            <a:stretch>
              <a:fillRect/>
            </a:stretch>
          </a:blipFill>
        </p:spPr>
        <p:txBody>
          <a:bodyPr wrap="square" lIns="0" tIns="0" rIns="0" bIns="0" rtlCol="0"/>
          <a:lstStyle/>
          <a:p>
            <a:endParaRPr/>
          </a:p>
        </p:txBody>
      </p:sp>
      <p:sp>
        <p:nvSpPr>
          <p:cNvPr id="54" name="object 54"/>
          <p:cNvSpPr/>
          <p:nvPr/>
        </p:nvSpPr>
        <p:spPr>
          <a:xfrm>
            <a:off x="5095737" y="3374015"/>
            <a:ext cx="77470" cy="640715"/>
          </a:xfrm>
          <a:custGeom>
            <a:avLst/>
            <a:gdLst/>
            <a:ahLst/>
            <a:cxnLst/>
            <a:rect l="l" t="t" r="r" b="b"/>
            <a:pathLst>
              <a:path w="77470" h="640714">
                <a:moveTo>
                  <a:pt x="77358" y="0"/>
                </a:moveTo>
                <a:lnTo>
                  <a:pt x="0" y="640451"/>
                </a:lnTo>
              </a:path>
            </a:pathLst>
          </a:custGeom>
          <a:ln w="4124">
            <a:solidFill>
              <a:srgbClr val="000000"/>
            </a:solidFill>
          </a:ln>
        </p:spPr>
        <p:txBody>
          <a:bodyPr wrap="square" lIns="0" tIns="0" rIns="0" bIns="0" rtlCol="0"/>
          <a:lstStyle/>
          <a:p>
            <a:endParaRPr/>
          </a:p>
        </p:txBody>
      </p:sp>
      <p:sp>
        <p:nvSpPr>
          <p:cNvPr id="55" name="object 55"/>
          <p:cNvSpPr/>
          <p:nvPr/>
        </p:nvSpPr>
        <p:spPr>
          <a:xfrm>
            <a:off x="4594495" y="3567440"/>
            <a:ext cx="1506855" cy="180340"/>
          </a:xfrm>
          <a:custGeom>
            <a:avLst/>
            <a:gdLst/>
            <a:ahLst/>
            <a:cxnLst/>
            <a:rect l="l" t="t" r="r" b="b"/>
            <a:pathLst>
              <a:path w="1506854" h="180339">
                <a:moveTo>
                  <a:pt x="1506839" y="0"/>
                </a:moveTo>
                <a:lnTo>
                  <a:pt x="592439" y="109453"/>
                </a:lnTo>
                <a:lnTo>
                  <a:pt x="585977" y="90159"/>
                </a:lnTo>
                <a:lnTo>
                  <a:pt x="573145" y="75163"/>
                </a:lnTo>
                <a:lnTo>
                  <a:pt x="555497" y="66141"/>
                </a:lnTo>
                <a:lnTo>
                  <a:pt x="535167" y="64495"/>
                </a:lnTo>
                <a:lnTo>
                  <a:pt x="515599" y="70865"/>
                </a:lnTo>
                <a:lnTo>
                  <a:pt x="500633" y="83819"/>
                </a:lnTo>
                <a:lnTo>
                  <a:pt x="491611" y="101345"/>
                </a:lnTo>
                <a:lnTo>
                  <a:pt x="489965" y="121767"/>
                </a:lnTo>
                <a:lnTo>
                  <a:pt x="0" y="180319"/>
                </a:lnTo>
              </a:path>
            </a:pathLst>
          </a:custGeom>
          <a:ln w="4124">
            <a:solidFill>
              <a:srgbClr val="000000"/>
            </a:solidFill>
          </a:ln>
        </p:spPr>
        <p:txBody>
          <a:bodyPr wrap="square" lIns="0" tIns="0" rIns="0" bIns="0" rtlCol="0"/>
          <a:lstStyle/>
          <a:p>
            <a:endParaRPr/>
          </a:p>
        </p:txBody>
      </p:sp>
      <p:sp>
        <p:nvSpPr>
          <p:cNvPr id="56" name="object 56"/>
          <p:cNvSpPr/>
          <p:nvPr/>
        </p:nvSpPr>
        <p:spPr>
          <a:xfrm>
            <a:off x="3780664" y="3567440"/>
            <a:ext cx="814069" cy="180340"/>
          </a:xfrm>
          <a:custGeom>
            <a:avLst/>
            <a:gdLst/>
            <a:ahLst/>
            <a:cxnLst/>
            <a:rect l="l" t="t" r="r" b="b"/>
            <a:pathLst>
              <a:path w="814069" h="180339">
                <a:moveTo>
                  <a:pt x="0" y="0"/>
                </a:moveTo>
                <a:lnTo>
                  <a:pt x="813831" y="180319"/>
                </a:lnTo>
              </a:path>
            </a:pathLst>
          </a:custGeom>
          <a:ln w="4124">
            <a:solidFill>
              <a:srgbClr val="000000"/>
            </a:solidFill>
          </a:ln>
        </p:spPr>
        <p:txBody>
          <a:bodyPr wrap="square" lIns="0" tIns="0" rIns="0" bIns="0" rtlCol="0"/>
          <a:lstStyle/>
          <a:p>
            <a:endParaRPr/>
          </a:p>
        </p:txBody>
      </p:sp>
      <p:sp>
        <p:nvSpPr>
          <p:cNvPr id="57" name="object 57"/>
          <p:cNvSpPr txBox="1"/>
          <p:nvPr/>
        </p:nvSpPr>
        <p:spPr>
          <a:xfrm>
            <a:off x="3768599" y="4009935"/>
            <a:ext cx="795020" cy="324485"/>
          </a:xfrm>
          <a:prstGeom prst="rect">
            <a:avLst/>
          </a:prstGeom>
        </p:spPr>
        <p:txBody>
          <a:bodyPr vert="horz" wrap="square" lIns="0" tIns="0" rIns="0" bIns="0" rtlCol="0">
            <a:spAutoFit/>
          </a:bodyPr>
          <a:lstStyle/>
          <a:p>
            <a:pPr marL="12700" marR="5080" indent="60960">
              <a:lnSpc>
                <a:spcPct val="102899"/>
              </a:lnSpc>
            </a:pPr>
            <a:r>
              <a:rPr sz="1050" spc="5" dirty="0">
                <a:latin typeface="Arial"/>
                <a:cs typeface="Arial"/>
              </a:rPr>
              <a:t>&lt;&lt;</a:t>
            </a:r>
            <a:r>
              <a:rPr sz="1050" spc="10" dirty="0">
                <a:latin typeface="Arial"/>
                <a:cs typeface="Arial"/>
              </a:rPr>
              <a:t>Pub</a:t>
            </a:r>
            <a:r>
              <a:rPr sz="1050" spc="15" dirty="0">
                <a:latin typeface="Arial"/>
                <a:cs typeface="Arial"/>
              </a:rPr>
              <a:t>li</a:t>
            </a:r>
            <a:r>
              <a:rPr sz="1050" spc="10" dirty="0">
                <a:latin typeface="Arial"/>
                <a:cs typeface="Arial"/>
              </a:rPr>
              <a:t>sh</a:t>
            </a:r>
            <a:r>
              <a:rPr sz="1050" dirty="0">
                <a:latin typeface="Arial"/>
                <a:cs typeface="Arial"/>
              </a:rPr>
              <a:t>/</a:t>
            </a:r>
            <a:r>
              <a:rPr sz="1050" dirty="0">
                <a:latin typeface="Times New Roman"/>
                <a:cs typeface="Times New Roman"/>
              </a:rPr>
              <a:t> </a:t>
            </a:r>
            <a:r>
              <a:rPr sz="1050" spc="10" dirty="0">
                <a:latin typeface="Arial"/>
                <a:cs typeface="Arial"/>
              </a:rPr>
              <a:t>Subsc</a:t>
            </a:r>
            <a:r>
              <a:rPr sz="1050" spc="5" dirty="0">
                <a:latin typeface="Arial"/>
                <a:cs typeface="Arial"/>
              </a:rPr>
              <a:t>r</a:t>
            </a:r>
            <a:r>
              <a:rPr sz="1050" spc="15" dirty="0">
                <a:latin typeface="Arial"/>
                <a:cs typeface="Arial"/>
              </a:rPr>
              <a:t>i</a:t>
            </a:r>
            <a:r>
              <a:rPr sz="1050" spc="20" dirty="0">
                <a:latin typeface="Arial"/>
                <a:cs typeface="Arial"/>
              </a:rPr>
              <a:t>b</a:t>
            </a:r>
            <a:r>
              <a:rPr sz="1050" spc="10" dirty="0">
                <a:latin typeface="Arial"/>
                <a:cs typeface="Arial"/>
              </a:rPr>
              <a:t>e</a:t>
            </a:r>
            <a:r>
              <a:rPr sz="1050" spc="5" dirty="0">
                <a:latin typeface="Arial"/>
                <a:cs typeface="Arial"/>
              </a:rPr>
              <a:t>&gt;&gt;</a:t>
            </a:r>
            <a:endParaRPr sz="1050">
              <a:latin typeface="Arial"/>
              <a:cs typeface="Arial"/>
            </a:endParaRPr>
          </a:p>
        </p:txBody>
      </p:sp>
      <p:sp>
        <p:nvSpPr>
          <p:cNvPr id="58" name="object 58"/>
          <p:cNvSpPr/>
          <p:nvPr/>
        </p:nvSpPr>
        <p:spPr>
          <a:xfrm>
            <a:off x="3858136" y="1362716"/>
            <a:ext cx="2011680" cy="619125"/>
          </a:xfrm>
          <a:custGeom>
            <a:avLst/>
            <a:gdLst/>
            <a:ahLst/>
            <a:cxnLst/>
            <a:rect l="l" t="t" r="r" b="b"/>
            <a:pathLst>
              <a:path w="2011679" h="619125">
                <a:moveTo>
                  <a:pt x="0" y="619124"/>
                </a:moveTo>
                <a:lnTo>
                  <a:pt x="2011679" y="619124"/>
                </a:lnTo>
                <a:lnTo>
                  <a:pt x="2011679" y="0"/>
                </a:lnTo>
                <a:lnTo>
                  <a:pt x="0" y="0"/>
                </a:lnTo>
                <a:lnTo>
                  <a:pt x="0" y="619124"/>
                </a:lnTo>
                <a:close/>
              </a:path>
            </a:pathLst>
          </a:custGeom>
          <a:ln w="4124">
            <a:solidFill>
              <a:srgbClr val="000000"/>
            </a:solidFill>
          </a:ln>
        </p:spPr>
        <p:txBody>
          <a:bodyPr wrap="square" lIns="0" tIns="0" rIns="0" bIns="0" rtlCol="0"/>
          <a:lstStyle/>
          <a:p>
            <a:endParaRPr/>
          </a:p>
        </p:txBody>
      </p:sp>
      <p:sp>
        <p:nvSpPr>
          <p:cNvPr id="59" name="object 59"/>
          <p:cNvSpPr txBox="1"/>
          <p:nvPr/>
        </p:nvSpPr>
        <p:spPr>
          <a:xfrm>
            <a:off x="4018028" y="1597440"/>
            <a:ext cx="1679575" cy="160020"/>
          </a:xfrm>
          <a:prstGeom prst="rect">
            <a:avLst/>
          </a:prstGeom>
        </p:spPr>
        <p:txBody>
          <a:bodyPr vert="horz" wrap="square" lIns="0" tIns="0" rIns="0" bIns="0" rtlCol="0">
            <a:spAutoFit/>
          </a:bodyPr>
          <a:lstStyle/>
          <a:p>
            <a:pPr marL="12700"/>
            <a:r>
              <a:rPr sz="1050" b="1" spc="15" dirty="0">
                <a:latin typeface="Arial"/>
                <a:cs typeface="Arial"/>
              </a:rPr>
              <a:t>R</a:t>
            </a:r>
            <a:r>
              <a:rPr sz="1050" b="1" spc="10" dirty="0">
                <a:latin typeface="Arial"/>
                <a:cs typeface="Arial"/>
              </a:rPr>
              <a:t>ese</a:t>
            </a:r>
            <a:r>
              <a:rPr sz="1050" b="1" spc="5" dirty="0">
                <a:latin typeface="Arial"/>
                <a:cs typeface="Arial"/>
              </a:rPr>
              <a:t>r</a:t>
            </a:r>
            <a:r>
              <a:rPr sz="1050" b="1" spc="-5" dirty="0">
                <a:latin typeface="Arial"/>
                <a:cs typeface="Arial"/>
              </a:rPr>
              <a:t>v</a:t>
            </a:r>
            <a:r>
              <a:rPr sz="1050" b="1" spc="10" dirty="0">
                <a:latin typeface="Arial"/>
                <a:cs typeface="Arial"/>
              </a:rPr>
              <a:t>a</a:t>
            </a:r>
            <a:r>
              <a:rPr sz="1050" b="1" spc="5" dirty="0">
                <a:latin typeface="Arial"/>
                <a:cs typeface="Arial"/>
              </a:rPr>
              <a:t>ti</a:t>
            </a:r>
            <a:r>
              <a:rPr sz="1050" b="1" spc="10" dirty="0">
                <a:latin typeface="Arial"/>
                <a:cs typeface="Arial"/>
              </a:rPr>
              <a:t>onWebPageJS</a:t>
            </a:r>
            <a:r>
              <a:rPr sz="1050" b="1" dirty="0">
                <a:latin typeface="Arial"/>
                <a:cs typeface="Arial"/>
              </a:rPr>
              <a:t>P</a:t>
            </a:r>
            <a:endParaRPr sz="1050">
              <a:latin typeface="Arial"/>
              <a:cs typeface="Arial"/>
            </a:endParaRPr>
          </a:p>
        </p:txBody>
      </p:sp>
      <p:sp>
        <p:nvSpPr>
          <p:cNvPr id="60" name="object 60"/>
          <p:cNvSpPr/>
          <p:nvPr/>
        </p:nvSpPr>
        <p:spPr>
          <a:xfrm>
            <a:off x="5604266" y="1438069"/>
            <a:ext cx="189776" cy="158838"/>
          </a:xfrm>
          <a:prstGeom prst="rect">
            <a:avLst/>
          </a:prstGeom>
          <a:blipFill>
            <a:blip r:embed="rId19" cstate="print"/>
            <a:stretch>
              <a:fillRect/>
            </a:stretch>
          </a:blipFill>
        </p:spPr>
        <p:txBody>
          <a:bodyPr wrap="square" lIns="0" tIns="0" rIns="0" bIns="0" rtlCol="0"/>
          <a:lstStyle/>
          <a:p>
            <a:endParaRPr/>
          </a:p>
        </p:txBody>
      </p:sp>
      <p:sp>
        <p:nvSpPr>
          <p:cNvPr id="61" name="object 61"/>
          <p:cNvSpPr/>
          <p:nvPr/>
        </p:nvSpPr>
        <p:spPr>
          <a:xfrm>
            <a:off x="3012055" y="1981565"/>
            <a:ext cx="1349375" cy="765810"/>
          </a:xfrm>
          <a:custGeom>
            <a:avLst/>
            <a:gdLst/>
            <a:ahLst/>
            <a:cxnLst/>
            <a:rect l="l" t="t" r="r" b="b"/>
            <a:pathLst>
              <a:path w="1349375" h="765810">
                <a:moveTo>
                  <a:pt x="1348871" y="0"/>
                </a:moveTo>
                <a:lnTo>
                  <a:pt x="0" y="765688"/>
                </a:lnTo>
              </a:path>
            </a:pathLst>
          </a:custGeom>
          <a:ln w="4124">
            <a:solidFill>
              <a:srgbClr val="000000"/>
            </a:solidFill>
          </a:ln>
        </p:spPr>
        <p:txBody>
          <a:bodyPr wrap="square" lIns="0" tIns="0" rIns="0" bIns="0" rtlCol="0"/>
          <a:lstStyle/>
          <a:p>
            <a:endParaRPr/>
          </a:p>
        </p:txBody>
      </p:sp>
      <p:sp>
        <p:nvSpPr>
          <p:cNvPr id="62" name="object 62"/>
          <p:cNvSpPr/>
          <p:nvPr/>
        </p:nvSpPr>
        <p:spPr>
          <a:xfrm>
            <a:off x="2865754" y="2697501"/>
            <a:ext cx="160439" cy="188315"/>
          </a:xfrm>
          <a:prstGeom prst="rect">
            <a:avLst/>
          </a:prstGeom>
          <a:blipFill>
            <a:blip r:embed="rId20" cstate="print"/>
            <a:stretch>
              <a:fillRect/>
            </a:stretch>
          </a:blipFill>
        </p:spPr>
        <p:txBody>
          <a:bodyPr wrap="square" lIns="0" tIns="0" rIns="0" bIns="0" rtlCol="0"/>
          <a:lstStyle/>
          <a:p>
            <a:endParaRPr/>
          </a:p>
        </p:txBody>
      </p:sp>
      <p:sp>
        <p:nvSpPr>
          <p:cNvPr id="63" name="object 63"/>
          <p:cNvSpPr/>
          <p:nvPr/>
        </p:nvSpPr>
        <p:spPr>
          <a:xfrm>
            <a:off x="4863724" y="1981565"/>
            <a:ext cx="0" cy="369570"/>
          </a:xfrm>
          <a:custGeom>
            <a:avLst/>
            <a:gdLst/>
            <a:ahLst/>
            <a:cxnLst/>
            <a:rect l="l" t="t" r="r" b="b"/>
            <a:pathLst>
              <a:path h="369569">
                <a:moveTo>
                  <a:pt x="0" y="0"/>
                </a:moveTo>
                <a:lnTo>
                  <a:pt x="0" y="369569"/>
                </a:lnTo>
              </a:path>
            </a:pathLst>
          </a:custGeom>
          <a:ln w="4124">
            <a:solidFill>
              <a:srgbClr val="000000"/>
            </a:solidFill>
          </a:ln>
        </p:spPr>
        <p:txBody>
          <a:bodyPr wrap="square" lIns="0" tIns="0" rIns="0" bIns="0" rtlCol="0"/>
          <a:lstStyle/>
          <a:p>
            <a:endParaRPr/>
          </a:p>
        </p:txBody>
      </p:sp>
      <p:sp>
        <p:nvSpPr>
          <p:cNvPr id="64" name="object 64"/>
          <p:cNvSpPr/>
          <p:nvPr/>
        </p:nvSpPr>
        <p:spPr>
          <a:xfrm>
            <a:off x="4766829" y="2350829"/>
            <a:ext cx="191757" cy="115520"/>
          </a:xfrm>
          <a:prstGeom prst="rect">
            <a:avLst/>
          </a:prstGeom>
          <a:blipFill>
            <a:blip r:embed="rId21" cstate="print"/>
            <a:stretch>
              <a:fillRect/>
            </a:stretch>
          </a:blipFill>
        </p:spPr>
        <p:txBody>
          <a:bodyPr wrap="square" lIns="0" tIns="0" rIns="0" bIns="0" rtlCol="0"/>
          <a:lstStyle/>
          <a:p>
            <a:endParaRPr/>
          </a:p>
        </p:txBody>
      </p:sp>
      <p:sp>
        <p:nvSpPr>
          <p:cNvPr id="65" name="object 65"/>
          <p:cNvSpPr/>
          <p:nvPr/>
        </p:nvSpPr>
        <p:spPr>
          <a:xfrm>
            <a:off x="5366522" y="1981566"/>
            <a:ext cx="1272540" cy="763905"/>
          </a:xfrm>
          <a:custGeom>
            <a:avLst/>
            <a:gdLst/>
            <a:ahLst/>
            <a:cxnLst/>
            <a:rect l="l" t="t" r="r" b="b"/>
            <a:pathLst>
              <a:path w="1272539" h="763905">
                <a:moveTo>
                  <a:pt x="0" y="0"/>
                </a:moveTo>
                <a:lnTo>
                  <a:pt x="1272418" y="763676"/>
                </a:lnTo>
              </a:path>
            </a:pathLst>
          </a:custGeom>
          <a:ln w="4124">
            <a:solidFill>
              <a:srgbClr val="000000"/>
            </a:solidFill>
          </a:ln>
        </p:spPr>
        <p:txBody>
          <a:bodyPr wrap="square" lIns="0" tIns="0" rIns="0" bIns="0" rtlCol="0"/>
          <a:lstStyle/>
          <a:p>
            <a:endParaRPr/>
          </a:p>
        </p:txBody>
      </p:sp>
      <p:sp>
        <p:nvSpPr>
          <p:cNvPr id="66" name="object 66"/>
          <p:cNvSpPr/>
          <p:nvPr/>
        </p:nvSpPr>
        <p:spPr>
          <a:xfrm>
            <a:off x="6623549" y="2697331"/>
            <a:ext cx="162407" cy="187845"/>
          </a:xfrm>
          <a:prstGeom prst="rect">
            <a:avLst/>
          </a:prstGeom>
          <a:blipFill>
            <a:blip r:embed="rId22" cstate="print"/>
            <a:stretch>
              <a:fillRect/>
            </a:stretch>
          </a:blipFill>
        </p:spPr>
        <p:txBody>
          <a:bodyPr wrap="square" lIns="0" tIns="0" rIns="0" bIns="0" rtlCol="0"/>
          <a:lstStyle/>
          <a:p>
            <a:endParaRPr/>
          </a:p>
        </p:txBody>
      </p:sp>
      <p:sp>
        <p:nvSpPr>
          <p:cNvPr id="67" name="object 67"/>
          <p:cNvSpPr/>
          <p:nvPr/>
        </p:nvSpPr>
        <p:spPr>
          <a:xfrm>
            <a:off x="2057400" y="2204984"/>
            <a:ext cx="7162800" cy="0"/>
          </a:xfrm>
          <a:custGeom>
            <a:avLst/>
            <a:gdLst/>
            <a:ahLst/>
            <a:cxnLst/>
            <a:rect l="l" t="t" r="r" b="b"/>
            <a:pathLst>
              <a:path w="7162800">
                <a:moveTo>
                  <a:pt x="0" y="0"/>
                </a:moveTo>
                <a:lnTo>
                  <a:pt x="7162799" y="0"/>
                </a:lnTo>
              </a:path>
            </a:pathLst>
          </a:custGeom>
          <a:ln w="9523">
            <a:solidFill>
              <a:srgbClr val="FF2500"/>
            </a:solidFill>
          </a:ln>
        </p:spPr>
        <p:txBody>
          <a:bodyPr wrap="square" lIns="0" tIns="0" rIns="0" bIns="0" rtlCol="0"/>
          <a:lstStyle/>
          <a:p>
            <a:endParaRPr/>
          </a:p>
        </p:txBody>
      </p:sp>
      <p:sp>
        <p:nvSpPr>
          <p:cNvPr id="68" name="object 68"/>
          <p:cNvSpPr/>
          <p:nvPr/>
        </p:nvSpPr>
        <p:spPr>
          <a:xfrm>
            <a:off x="1981200" y="3933825"/>
            <a:ext cx="7162800" cy="0"/>
          </a:xfrm>
          <a:custGeom>
            <a:avLst/>
            <a:gdLst/>
            <a:ahLst/>
            <a:cxnLst/>
            <a:rect l="l" t="t" r="r" b="b"/>
            <a:pathLst>
              <a:path w="7162800">
                <a:moveTo>
                  <a:pt x="0" y="0"/>
                </a:moveTo>
                <a:lnTo>
                  <a:pt x="7162799" y="0"/>
                </a:lnTo>
              </a:path>
            </a:pathLst>
          </a:custGeom>
          <a:ln w="9523">
            <a:solidFill>
              <a:srgbClr val="FF2500"/>
            </a:solidFill>
          </a:ln>
        </p:spPr>
        <p:txBody>
          <a:bodyPr wrap="square" lIns="0" tIns="0" rIns="0" bIns="0" rtlCol="0"/>
          <a:lstStyle/>
          <a:p>
            <a:endParaRPr/>
          </a:p>
        </p:txBody>
      </p:sp>
      <p:sp>
        <p:nvSpPr>
          <p:cNvPr id="69" name="object 69"/>
          <p:cNvSpPr/>
          <p:nvPr/>
        </p:nvSpPr>
        <p:spPr>
          <a:xfrm>
            <a:off x="1981200" y="5373623"/>
            <a:ext cx="7162800" cy="0"/>
          </a:xfrm>
          <a:custGeom>
            <a:avLst/>
            <a:gdLst/>
            <a:ahLst/>
            <a:cxnLst/>
            <a:rect l="l" t="t" r="r" b="b"/>
            <a:pathLst>
              <a:path w="7162800">
                <a:moveTo>
                  <a:pt x="0" y="0"/>
                </a:moveTo>
                <a:lnTo>
                  <a:pt x="7162799" y="0"/>
                </a:lnTo>
              </a:path>
            </a:pathLst>
          </a:custGeom>
          <a:ln w="9523">
            <a:solidFill>
              <a:srgbClr val="FF2500"/>
            </a:solidFill>
          </a:ln>
        </p:spPr>
        <p:txBody>
          <a:bodyPr wrap="square" lIns="0" tIns="0" rIns="0" bIns="0" rtlCol="0"/>
          <a:lstStyle/>
          <a:p>
            <a:endParaRPr/>
          </a:p>
        </p:txBody>
      </p:sp>
      <p:sp>
        <p:nvSpPr>
          <p:cNvPr id="70" name="object 70"/>
          <p:cNvSpPr txBox="1"/>
          <p:nvPr/>
        </p:nvSpPr>
        <p:spPr>
          <a:xfrm>
            <a:off x="8004181" y="1823839"/>
            <a:ext cx="1964689" cy="276999"/>
          </a:xfrm>
          <a:prstGeom prst="rect">
            <a:avLst/>
          </a:prstGeom>
        </p:spPr>
        <p:txBody>
          <a:bodyPr vert="horz" wrap="square" lIns="0" tIns="0" rIns="0" bIns="0" rtlCol="0">
            <a:spAutoFit/>
          </a:bodyPr>
          <a:lstStyle/>
          <a:p>
            <a:pPr marL="12700"/>
            <a:r>
              <a:rPr spc="-15" dirty="0">
                <a:latin typeface="Verdana"/>
                <a:cs typeface="Verdana"/>
              </a:rPr>
              <a:t>Pre</a:t>
            </a:r>
            <a:r>
              <a:rPr spc="-20" dirty="0">
                <a:latin typeface="Verdana"/>
                <a:cs typeface="Verdana"/>
              </a:rPr>
              <a:t>s</a:t>
            </a:r>
            <a:r>
              <a:rPr spc="-15" dirty="0">
                <a:latin typeface="Verdana"/>
                <a:cs typeface="Verdana"/>
              </a:rPr>
              <a:t>en</a:t>
            </a:r>
            <a:r>
              <a:rPr spc="-20" dirty="0">
                <a:latin typeface="Verdana"/>
                <a:cs typeface="Verdana"/>
              </a:rPr>
              <a:t>t</a:t>
            </a:r>
            <a:r>
              <a:rPr dirty="0">
                <a:latin typeface="Verdana"/>
                <a:cs typeface="Verdana"/>
              </a:rPr>
              <a:t>ati</a:t>
            </a:r>
            <a:r>
              <a:rPr spc="-30" dirty="0">
                <a:latin typeface="Verdana"/>
                <a:cs typeface="Verdana"/>
              </a:rPr>
              <a:t>o</a:t>
            </a:r>
            <a:r>
              <a:rPr spc="-15" dirty="0">
                <a:latin typeface="Verdana"/>
                <a:cs typeface="Verdana"/>
              </a:rPr>
              <a:t>n</a:t>
            </a:r>
            <a:r>
              <a:rPr spc="95" dirty="0">
                <a:latin typeface="Times New Roman"/>
                <a:cs typeface="Times New Roman"/>
              </a:rPr>
              <a:t> </a:t>
            </a:r>
            <a:r>
              <a:rPr spc="-5" dirty="0">
                <a:latin typeface="Verdana"/>
                <a:cs typeface="Verdana"/>
              </a:rPr>
              <a:t>T</a:t>
            </a:r>
            <a:r>
              <a:rPr dirty="0">
                <a:latin typeface="Verdana"/>
                <a:cs typeface="Verdana"/>
              </a:rPr>
              <a:t>i</a:t>
            </a:r>
            <a:r>
              <a:rPr spc="-10" dirty="0">
                <a:latin typeface="Verdana"/>
                <a:cs typeface="Verdana"/>
              </a:rPr>
              <a:t>er</a:t>
            </a:r>
            <a:endParaRPr>
              <a:latin typeface="Verdana"/>
              <a:cs typeface="Verdana"/>
            </a:endParaRPr>
          </a:p>
        </p:txBody>
      </p:sp>
      <p:sp>
        <p:nvSpPr>
          <p:cNvPr id="71" name="object 71"/>
          <p:cNvSpPr txBox="1"/>
          <p:nvPr/>
        </p:nvSpPr>
        <p:spPr>
          <a:xfrm>
            <a:off x="7927981" y="2898641"/>
            <a:ext cx="1459865" cy="538609"/>
          </a:xfrm>
          <a:prstGeom prst="rect">
            <a:avLst/>
          </a:prstGeom>
        </p:spPr>
        <p:txBody>
          <a:bodyPr vert="horz" wrap="square" lIns="0" tIns="0" rIns="0" bIns="0" rtlCol="0">
            <a:spAutoFit/>
          </a:bodyPr>
          <a:lstStyle/>
          <a:p>
            <a:pPr marL="12700" marR="5080">
              <a:lnSpc>
                <a:spcPts val="2100"/>
              </a:lnSpc>
            </a:pPr>
            <a:r>
              <a:rPr spc="-10" dirty="0">
                <a:latin typeface="Verdana"/>
                <a:cs typeface="Verdana"/>
              </a:rPr>
              <a:t>P</a:t>
            </a:r>
            <a:r>
              <a:rPr spc="-15" dirty="0">
                <a:latin typeface="Verdana"/>
                <a:cs typeface="Verdana"/>
              </a:rPr>
              <a:t>resentat</a:t>
            </a:r>
            <a:r>
              <a:rPr spc="10" dirty="0">
                <a:latin typeface="Verdana"/>
                <a:cs typeface="Verdana"/>
              </a:rPr>
              <a:t>i</a:t>
            </a:r>
            <a:r>
              <a:rPr spc="-15" dirty="0">
                <a:latin typeface="Verdana"/>
                <a:cs typeface="Verdana"/>
              </a:rPr>
              <a:t>on</a:t>
            </a:r>
            <a:r>
              <a:rPr spc="-5" dirty="0">
                <a:latin typeface="Times New Roman"/>
                <a:cs typeface="Times New Roman"/>
              </a:rPr>
              <a:t> </a:t>
            </a:r>
            <a:r>
              <a:rPr spc="-5" dirty="0">
                <a:latin typeface="Verdana"/>
                <a:cs typeface="Verdana"/>
              </a:rPr>
              <a:t>Contro</a:t>
            </a:r>
            <a:r>
              <a:rPr dirty="0">
                <a:latin typeface="Verdana"/>
                <a:cs typeface="Verdana"/>
              </a:rPr>
              <a:t>l</a:t>
            </a:r>
            <a:r>
              <a:rPr spc="155" dirty="0">
                <a:latin typeface="Times New Roman"/>
                <a:cs typeface="Times New Roman"/>
              </a:rPr>
              <a:t> </a:t>
            </a:r>
            <a:r>
              <a:rPr dirty="0">
                <a:latin typeface="Verdana"/>
                <a:cs typeface="Verdana"/>
              </a:rPr>
              <a:t>t</a:t>
            </a:r>
            <a:r>
              <a:rPr spc="5" dirty="0">
                <a:latin typeface="Verdana"/>
                <a:cs typeface="Verdana"/>
              </a:rPr>
              <a:t>i</a:t>
            </a:r>
            <a:r>
              <a:rPr spc="-10" dirty="0">
                <a:latin typeface="Verdana"/>
                <a:cs typeface="Verdana"/>
              </a:rPr>
              <a:t>er</a:t>
            </a:r>
            <a:endParaRPr>
              <a:latin typeface="Verdana"/>
              <a:cs typeface="Verdana"/>
            </a:endParaRPr>
          </a:p>
        </p:txBody>
      </p:sp>
      <p:sp>
        <p:nvSpPr>
          <p:cNvPr id="72" name="object 72"/>
          <p:cNvSpPr txBox="1"/>
          <p:nvPr/>
        </p:nvSpPr>
        <p:spPr>
          <a:xfrm>
            <a:off x="7851781" y="4567690"/>
            <a:ext cx="2409825" cy="276999"/>
          </a:xfrm>
          <a:prstGeom prst="rect">
            <a:avLst/>
          </a:prstGeom>
        </p:spPr>
        <p:txBody>
          <a:bodyPr vert="horz" wrap="square" lIns="0" tIns="0" rIns="0" bIns="0" rtlCol="0">
            <a:spAutoFit/>
          </a:bodyPr>
          <a:lstStyle/>
          <a:p>
            <a:pPr marL="12700"/>
            <a:r>
              <a:rPr spc="-15" dirty="0">
                <a:latin typeface="Verdana"/>
                <a:cs typeface="Verdana"/>
              </a:rPr>
              <a:t>Ap</a:t>
            </a:r>
            <a:r>
              <a:rPr spc="-25" dirty="0">
                <a:latin typeface="Verdana"/>
                <a:cs typeface="Verdana"/>
              </a:rPr>
              <a:t>p</a:t>
            </a:r>
            <a:r>
              <a:rPr spc="5" dirty="0">
                <a:latin typeface="Verdana"/>
                <a:cs typeface="Verdana"/>
              </a:rPr>
              <a:t>li</a:t>
            </a:r>
            <a:r>
              <a:rPr dirty="0">
                <a:latin typeface="Verdana"/>
                <a:cs typeface="Verdana"/>
              </a:rPr>
              <a:t>cat</a:t>
            </a:r>
            <a:r>
              <a:rPr spc="-5" dirty="0">
                <a:latin typeface="Verdana"/>
                <a:cs typeface="Verdana"/>
              </a:rPr>
              <a:t>i</a:t>
            </a:r>
            <a:r>
              <a:rPr spc="-30" dirty="0">
                <a:latin typeface="Verdana"/>
                <a:cs typeface="Verdana"/>
              </a:rPr>
              <a:t>o</a:t>
            </a:r>
            <a:r>
              <a:rPr spc="-15" dirty="0">
                <a:latin typeface="Verdana"/>
                <a:cs typeface="Verdana"/>
              </a:rPr>
              <a:t>n</a:t>
            </a:r>
            <a:r>
              <a:rPr spc="135" dirty="0">
                <a:latin typeface="Times New Roman"/>
                <a:cs typeface="Times New Roman"/>
              </a:rPr>
              <a:t> </a:t>
            </a:r>
            <a:r>
              <a:rPr spc="-15" dirty="0">
                <a:latin typeface="Verdana"/>
                <a:cs typeface="Verdana"/>
              </a:rPr>
              <a:t>Lo</a:t>
            </a:r>
            <a:r>
              <a:rPr spc="-25" dirty="0">
                <a:latin typeface="Verdana"/>
                <a:cs typeface="Verdana"/>
              </a:rPr>
              <a:t>g</a:t>
            </a:r>
            <a:r>
              <a:rPr spc="5" dirty="0">
                <a:latin typeface="Verdana"/>
                <a:cs typeface="Verdana"/>
              </a:rPr>
              <a:t>i</a:t>
            </a:r>
            <a:r>
              <a:rPr spc="-10" dirty="0">
                <a:latin typeface="Verdana"/>
                <a:cs typeface="Verdana"/>
              </a:rPr>
              <a:t>c</a:t>
            </a:r>
            <a:r>
              <a:rPr spc="114" dirty="0">
                <a:latin typeface="Times New Roman"/>
                <a:cs typeface="Times New Roman"/>
              </a:rPr>
              <a:t> </a:t>
            </a:r>
            <a:r>
              <a:rPr dirty="0">
                <a:latin typeface="Verdana"/>
                <a:cs typeface="Verdana"/>
              </a:rPr>
              <a:t>t</a:t>
            </a:r>
            <a:r>
              <a:rPr spc="5" dirty="0">
                <a:latin typeface="Verdana"/>
                <a:cs typeface="Verdana"/>
              </a:rPr>
              <a:t>i</a:t>
            </a:r>
            <a:r>
              <a:rPr spc="-10" dirty="0">
                <a:latin typeface="Verdana"/>
                <a:cs typeface="Verdana"/>
              </a:rPr>
              <a:t>er</a:t>
            </a:r>
            <a:endParaRPr>
              <a:latin typeface="Verdana"/>
              <a:cs typeface="Verdana"/>
            </a:endParaRPr>
          </a:p>
        </p:txBody>
      </p:sp>
    </p:spTree>
    <p:extLst>
      <p:ext uri="{BB962C8B-B14F-4D97-AF65-F5344CB8AC3E}">
        <p14:creationId xmlns:p14="http://schemas.microsoft.com/office/powerpoint/2010/main" val="8901223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524000" y="0"/>
            <a:ext cx="285750" cy="533400"/>
          </a:xfrm>
          <a:prstGeom prst="rect">
            <a:avLst/>
          </a:prstGeom>
          <a:blipFill>
            <a:blip r:embed="rId3" cstate="print"/>
            <a:stretch>
              <a:fillRect/>
            </a:stretch>
          </a:blipFill>
        </p:spPr>
        <p:txBody>
          <a:bodyPr wrap="square" lIns="0" tIns="0" rIns="0" bIns="0" rtlCol="0"/>
          <a:lstStyle/>
          <a:p>
            <a:endParaRPr/>
          </a:p>
        </p:txBody>
      </p:sp>
      <p:sp>
        <p:nvSpPr>
          <p:cNvPr id="3" name="object 3"/>
          <p:cNvSpPr/>
          <p:nvPr/>
        </p:nvSpPr>
        <p:spPr>
          <a:xfrm>
            <a:off x="1936752" y="134923"/>
            <a:ext cx="8731239" cy="274637"/>
          </a:xfrm>
          <a:prstGeom prst="rect">
            <a:avLst/>
          </a:prstGeom>
          <a:blipFill>
            <a:blip r:embed="rId4" cstate="print"/>
            <a:stretch>
              <a:fillRect/>
            </a:stretch>
          </a:blipFill>
        </p:spPr>
        <p:txBody>
          <a:bodyPr wrap="square" lIns="0" tIns="0" rIns="0" bIns="0" rtlCol="0"/>
          <a:lstStyle/>
          <a:p>
            <a:endParaRPr/>
          </a:p>
        </p:txBody>
      </p:sp>
      <p:sp>
        <p:nvSpPr>
          <p:cNvPr id="4" name="object 4"/>
          <p:cNvSpPr/>
          <p:nvPr/>
        </p:nvSpPr>
        <p:spPr>
          <a:xfrm>
            <a:off x="1933575" y="134866"/>
            <a:ext cx="138430" cy="136525"/>
          </a:xfrm>
          <a:custGeom>
            <a:avLst/>
            <a:gdLst/>
            <a:ahLst/>
            <a:cxnLst/>
            <a:rect l="l" t="t" r="r" b="b"/>
            <a:pathLst>
              <a:path w="138429" h="136525">
                <a:moveTo>
                  <a:pt x="0" y="136529"/>
                </a:moveTo>
                <a:lnTo>
                  <a:pt x="138112" y="136529"/>
                </a:lnTo>
                <a:lnTo>
                  <a:pt x="138112" y="0"/>
                </a:lnTo>
                <a:lnTo>
                  <a:pt x="0" y="0"/>
                </a:lnTo>
                <a:lnTo>
                  <a:pt x="0" y="136529"/>
                </a:lnTo>
                <a:close/>
              </a:path>
            </a:pathLst>
          </a:custGeom>
          <a:solidFill>
            <a:srgbClr val="D6D6EB"/>
          </a:solidFill>
        </p:spPr>
        <p:txBody>
          <a:bodyPr wrap="square" lIns="0" tIns="0" rIns="0" bIns="0" rtlCol="0"/>
          <a:lstStyle/>
          <a:p>
            <a:endParaRPr/>
          </a:p>
        </p:txBody>
      </p:sp>
      <p:sp>
        <p:nvSpPr>
          <p:cNvPr id="5" name="object 5"/>
          <p:cNvSpPr/>
          <p:nvPr/>
        </p:nvSpPr>
        <p:spPr>
          <a:xfrm>
            <a:off x="2071689" y="1"/>
            <a:ext cx="139700" cy="135255"/>
          </a:xfrm>
          <a:custGeom>
            <a:avLst/>
            <a:gdLst/>
            <a:ahLst/>
            <a:cxnLst/>
            <a:rect l="l" t="t" r="r" b="b"/>
            <a:pathLst>
              <a:path w="139700" h="135255">
                <a:moveTo>
                  <a:pt x="0" y="134933"/>
                </a:moveTo>
                <a:lnTo>
                  <a:pt x="139695" y="134933"/>
                </a:lnTo>
                <a:lnTo>
                  <a:pt x="139695" y="59"/>
                </a:lnTo>
                <a:lnTo>
                  <a:pt x="0" y="59"/>
                </a:lnTo>
                <a:lnTo>
                  <a:pt x="0" y="134933"/>
                </a:lnTo>
              </a:path>
            </a:pathLst>
          </a:custGeom>
          <a:solidFill>
            <a:srgbClr val="D6D6EB"/>
          </a:solidFill>
        </p:spPr>
        <p:txBody>
          <a:bodyPr wrap="square" lIns="0" tIns="0" rIns="0" bIns="0" rtlCol="0"/>
          <a:lstStyle/>
          <a:p>
            <a:endParaRPr/>
          </a:p>
        </p:txBody>
      </p:sp>
      <p:sp>
        <p:nvSpPr>
          <p:cNvPr id="6" name="object 6"/>
          <p:cNvSpPr/>
          <p:nvPr/>
        </p:nvSpPr>
        <p:spPr>
          <a:xfrm>
            <a:off x="2071689" y="134919"/>
            <a:ext cx="139700" cy="141605"/>
          </a:xfrm>
          <a:custGeom>
            <a:avLst/>
            <a:gdLst/>
            <a:ahLst/>
            <a:cxnLst/>
            <a:rect l="l" t="t" r="r" b="b"/>
            <a:pathLst>
              <a:path w="139700" h="141604">
                <a:moveTo>
                  <a:pt x="0" y="141291"/>
                </a:moveTo>
                <a:lnTo>
                  <a:pt x="139695" y="141291"/>
                </a:lnTo>
                <a:lnTo>
                  <a:pt x="139695" y="0"/>
                </a:lnTo>
                <a:lnTo>
                  <a:pt x="0" y="0"/>
                </a:lnTo>
                <a:lnTo>
                  <a:pt x="0" y="141291"/>
                </a:lnTo>
                <a:close/>
              </a:path>
            </a:pathLst>
          </a:custGeom>
          <a:solidFill>
            <a:srgbClr val="A8ABD6"/>
          </a:solidFill>
        </p:spPr>
        <p:txBody>
          <a:bodyPr wrap="square" lIns="0" tIns="0" rIns="0" bIns="0" rtlCol="0"/>
          <a:lstStyle/>
          <a:p>
            <a:endParaRPr/>
          </a:p>
        </p:txBody>
      </p:sp>
      <p:sp>
        <p:nvSpPr>
          <p:cNvPr id="7" name="object 7"/>
          <p:cNvSpPr/>
          <p:nvPr/>
        </p:nvSpPr>
        <p:spPr>
          <a:xfrm>
            <a:off x="1798642" y="274627"/>
            <a:ext cx="136525" cy="135255"/>
          </a:xfrm>
          <a:custGeom>
            <a:avLst/>
            <a:gdLst/>
            <a:ahLst/>
            <a:cxnLst/>
            <a:rect l="l" t="t" r="r" b="b"/>
            <a:pathLst>
              <a:path w="136525" h="135254">
                <a:moveTo>
                  <a:pt x="0" y="134933"/>
                </a:moveTo>
                <a:lnTo>
                  <a:pt x="136517" y="134933"/>
                </a:lnTo>
                <a:lnTo>
                  <a:pt x="136517" y="0"/>
                </a:lnTo>
                <a:lnTo>
                  <a:pt x="0" y="0"/>
                </a:lnTo>
                <a:lnTo>
                  <a:pt x="0" y="134933"/>
                </a:lnTo>
                <a:close/>
              </a:path>
            </a:pathLst>
          </a:custGeom>
          <a:solidFill>
            <a:srgbClr val="D6D6EB"/>
          </a:solidFill>
        </p:spPr>
        <p:txBody>
          <a:bodyPr wrap="square" lIns="0" tIns="0" rIns="0" bIns="0" rtlCol="0"/>
          <a:lstStyle/>
          <a:p>
            <a:endParaRPr/>
          </a:p>
        </p:txBody>
      </p:sp>
      <p:sp>
        <p:nvSpPr>
          <p:cNvPr id="8" name="object 8"/>
          <p:cNvSpPr/>
          <p:nvPr/>
        </p:nvSpPr>
        <p:spPr>
          <a:xfrm>
            <a:off x="1655767" y="136451"/>
            <a:ext cx="141605" cy="138430"/>
          </a:xfrm>
          <a:custGeom>
            <a:avLst/>
            <a:gdLst/>
            <a:ahLst/>
            <a:cxnLst/>
            <a:rect l="l" t="t" r="r" b="b"/>
            <a:pathLst>
              <a:path w="141604" h="138429">
                <a:moveTo>
                  <a:pt x="0" y="138112"/>
                </a:moveTo>
                <a:lnTo>
                  <a:pt x="141279" y="138112"/>
                </a:lnTo>
                <a:lnTo>
                  <a:pt x="141279" y="0"/>
                </a:lnTo>
                <a:lnTo>
                  <a:pt x="0" y="0"/>
                </a:lnTo>
                <a:lnTo>
                  <a:pt x="0" y="138112"/>
                </a:lnTo>
                <a:close/>
              </a:path>
            </a:pathLst>
          </a:custGeom>
          <a:solidFill>
            <a:srgbClr val="00178F"/>
          </a:solidFill>
        </p:spPr>
        <p:txBody>
          <a:bodyPr wrap="square" lIns="0" tIns="0" rIns="0" bIns="0" rtlCol="0"/>
          <a:lstStyle/>
          <a:p>
            <a:endParaRPr/>
          </a:p>
        </p:txBody>
      </p:sp>
      <p:sp>
        <p:nvSpPr>
          <p:cNvPr id="9" name="object 9"/>
          <p:cNvSpPr/>
          <p:nvPr/>
        </p:nvSpPr>
        <p:spPr>
          <a:xfrm>
            <a:off x="1933575" y="271447"/>
            <a:ext cx="138430" cy="138430"/>
          </a:xfrm>
          <a:custGeom>
            <a:avLst/>
            <a:gdLst/>
            <a:ahLst/>
            <a:cxnLst/>
            <a:rect l="l" t="t" r="r" b="b"/>
            <a:pathLst>
              <a:path w="138429" h="138429">
                <a:moveTo>
                  <a:pt x="0" y="138112"/>
                </a:moveTo>
                <a:lnTo>
                  <a:pt x="138112" y="138112"/>
                </a:lnTo>
                <a:lnTo>
                  <a:pt x="138112" y="0"/>
                </a:lnTo>
                <a:lnTo>
                  <a:pt x="0" y="0"/>
                </a:lnTo>
                <a:lnTo>
                  <a:pt x="0" y="138112"/>
                </a:lnTo>
                <a:close/>
              </a:path>
            </a:pathLst>
          </a:custGeom>
          <a:solidFill>
            <a:srgbClr val="A8ABD6"/>
          </a:solidFill>
        </p:spPr>
        <p:txBody>
          <a:bodyPr wrap="square" lIns="0" tIns="0" rIns="0" bIns="0" rtlCol="0"/>
          <a:lstStyle/>
          <a:p>
            <a:endParaRPr/>
          </a:p>
        </p:txBody>
      </p:sp>
      <p:sp>
        <p:nvSpPr>
          <p:cNvPr id="10" name="object 10"/>
          <p:cNvSpPr/>
          <p:nvPr/>
        </p:nvSpPr>
        <p:spPr>
          <a:xfrm>
            <a:off x="1798642" y="409582"/>
            <a:ext cx="136525" cy="136525"/>
          </a:xfrm>
          <a:custGeom>
            <a:avLst/>
            <a:gdLst/>
            <a:ahLst/>
            <a:cxnLst/>
            <a:rect l="l" t="t" r="r" b="b"/>
            <a:pathLst>
              <a:path w="136525" h="136525">
                <a:moveTo>
                  <a:pt x="0" y="136529"/>
                </a:moveTo>
                <a:lnTo>
                  <a:pt x="136517" y="136529"/>
                </a:lnTo>
                <a:lnTo>
                  <a:pt x="136517" y="0"/>
                </a:lnTo>
                <a:lnTo>
                  <a:pt x="0" y="0"/>
                </a:lnTo>
                <a:lnTo>
                  <a:pt x="0" y="136529"/>
                </a:lnTo>
                <a:close/>
              </a:path>
            </a:pathLst>
          </a:custGeom>
          <a:solidFill>
            <a:srgbClr val="A8ABD6"/>
          </a:solidFill>
        </p:spPr>
        <p:txBody>
          <a:bodyPr wrap="square" lIns="0" tIns="0" rIns="0" bIns="0" rtlCol="0"/>
          <a:lstStyle/>
          <a:p>
            <a:endParaRPr/>
          </a:p>
        </p:txBody>
      </p:sp>
      <p:sp>
        <p:nvSpPr>
          <p:cNvPr id="11" name="object 11"/>
          <p:cNvSpPr txBox="1">
            <a:spLocks noGrp="1"/>
          </p:cNvSpPr>
          <p:nvPr>
            <p:ph type="title"/>
          </p:nvPr>
        </p:nvSpPr>
        <p:spPr>
          <a:xfrm>
            <a:off x="3082637" y="386011"/>
            <a:ext cx="10245437" cy="620363"/>
          </a:xfrm>
          <a:prstGeom prst="rect">
            <a:avLst/>
          </a:prstGeom>
        </p:spPr>
        <p:txBody>
          <a:bodyPr vert="horz" wrap="square" lIns="0" tIns="0" rIns="0" bIns="0" rtlCol="0" anchor="ctr">
            <a:spAutoFit/>
          </a:bodyPr>
          <a:lstStyle/>
          <a:p>
            <a:pPr marL="80645">
              <a:lnSpc>
                <a:spcPts val="5235"/>
              </a:lnSpc>
            </a:pPr>
            <a:r>
              <a:rPr dirty="0"/>
              <a:t>Architectur</a:t>
            </a:r>
            <a:r>
              <a:rPr spc="-20" dirty="0"/>
              <a:t>a</a:t>
            </a:r>
            <a:r>
              <a:rPr dirty="0"/>
              <a:t>l</a:t>
            </a:r>
            <a:r>
              <a:rPr spc="114" dirty="0">
                <a:latin typeface="Times New Roman"/>
                <a:cs typeface="Times New Roman"/>
              </a:rPr>
              <a:t> </a:t>
            </a:r>
            <a:r>
              <a:rPr dirty="0"/>
              <a:t>Mode</a:t>
            </a:r>
            <a:r>
              <a:rPr spc="5" dirty="0"/>
              <a:t>l</a:t>
            </a:r>
            <a:r>
              <a:rPr dirty="0"/>
              <a:t>s</a:t>
            </a:r>
            <a:r>
              <a:rPr spc="95" dirty="0">
                <a:latin typeface="Times New Roman"/>
                <a:cs typeface="Times New Roman"/>
              </a:rPr>
              <a:t> </a:t>
            </a:r>
            <a:r>
              <a:rPr spc="-5" dirty="0"/>
              <a:t>an</a:t>
            </a:r>
            <a:r>
              <a:rPr dirty="0"/>
              <a:t>d</a:t>
            </a:r>
            <a:r>
              <a:rPr spc="105" dirty="0">
                <a:latin typeface="Times New Roman"/>
                <a:cs typeface="Times New Roman"/>
              </a:rPr>
              <a:t> </a:t>
            </a:r>
            <a:r>
              <a:rPr dirty="0"/>
              <a:t>Sty</a:t>
            </a:r>
            <a:r>
              <a:rPr spc="15" dirty="0"/>
              <a:t>l</a:t>
            </a:r>
            <a:r>
              <a:rPr spc="-5" dirty="0"/>
              <a:t>es</a:t>
            </a:r>
          </a:p>
        </p:txBody>
      </p:sp>
      <p:sp>
        <p:nvSpPr>
          <p:cNvPr id="13" name="object 13"/>
          <p:cNvSpPr txBox="1"/>
          <p:nvPr/>
        </p:nvSpPr>
        <p:spPr>
          <a:xfrm>
            <a:off x="9944221" y="6487111"/>
            <a:ext cx="196215" cy="184666"/>
          </a:xfrm>
          <a:prstGeom prst="rect">
            <a:avLst/>
          </a:prstGeom>
        </p:spPr>
        <p:txBody>
          <a:bodyPr vert="horz" wrap="square" lIns="0" tIns="0" rIns="0" bIns="0" rtlCol="0">
            <a:spAutoFit/>
          </a:bodyPr>
          <a:lstStyle/>
          <a:p>
            <a:pPr marL="12700"/>
            <a:r>
              <a:rPr sz="1200" i="1" dirty="0">
                <a:latin typeface="Arial"/>
                <a:cs typeface="Arial"/>
              </a:rPr>
              <a:t>50</a:t>
            </a:r>
            <a:endParaRPr sz="1200">
              <a:latin typeface="Arial"/>
              <a:cs typeface="Arial"/>
            </a:endParaRPr>
          </a:p>
        </p:txBody>
      </p:sp>
      <p:sp>
        <p:nvSpPr>
          <p:cNvPr id="12" name="object 12"/>
          <p:cNvSpPr txBox="1"/>
          <p:nvPr/>
        </p:nvSpPr>
        <p:spPr>
          <a:xfrm>
            <a:off x="1997457" y="1409742"/>
            <a:ext cx="8060055" cy="5039841"/>
          </a:xfrm>
          <a:prstGeom prst="rect">
            <a:avLst/>
          </a:prstGeom>
        </p:spPr>
        <p:txBody>
          <a:bodyPr vert="horz" wrap="square" lIns="0" tIns="0" rIns="0" bIns="0" rtlCol="0">
            <a:spAutoFit/>
          </a:bodyPr>
          <a:lstStyle/>
          <a:p>
            <a:pPr marL="355600" indent="-342900">
              <a:buClr>
                <a:srgbClr val="00007C"/>
              </a:buClr>
              <a:buSzPct val="75000"/>
              <a:buFont typeface="Wingdings"/>
              <a:buChar char=""/>
              <a:tabLst>
                <a:tab pos="356235" algn="l"/>
              </a:tabLst>
            </a:pPr>
            <a:r>
              <a:rPr sz="2800" spc="-15" dirty="0">
                <a:latin typeface="Arial"/>
                <a:cs typeface="Arial"/>
              </a:rPr>
              <a:t>Ar</a:t>
            </a:r>
            <a:r>
              <a:rPr sz="2800" spc="-5" dirty="0">
                <a:latin typeface="Arial"/>
                <a:cs typeface="Arial"/>
              </a:rPr>
              <a:t>c</a:t>
            </a:r>
            <a:r>
              <a:rPr sz="2800" spc="-25" dirty="0">
                <a:latin typeface="Arial"/>
                <a:cs typeface="Arial"/>
              </a:rPr>
              <a:t>h</a:t>
            </a:r>
            <a:r>
              <a:rPr sz="2800" dirty="0">
                <a:latin typeface="Arial"/>
                <a:cs typeface="Arial"/>
              </a:rPr>
              <a:t>i</a:t>
            </a:r>
            <a:r>
              <a:rPr sz="2800" spc="-10" dirty="0">
                <a:latin typeface="Arial"/>
                <a:cs typeface="Arial"/>
              </a:rPr>
              <a:t>te</a:t>
            </a:r>
            <a:r>
              <a:rPr sz="2800" spc="-15" dirty="0">
                <a:latin typeface="Arial"/>
                <a:cs typeface="Arial"/>
              </a:rPr>
              <a:t>ctura</a:t>
            </a:r>
            <a:r>
              <a:rPr sz="2800" spc="-10" dirty="0">
                <a:latin typeface="Arial"/>
                <a:cs typeface="Arial"/>
              </a:rPr>
              <a:t>l</a:t>
            </a:r>
            <a:r>
              <a:rPr sz="2800" spc="15" dirty="0">
                <a:latin typeface="Times New Roman"/>
                <a:cs typeface="Times New Roman"/>
              </a:rPr>
              <a:t> </a:t>
            </a:r>
            <a:r>
              <a:rPr sz="2800" spc="-25" dirty="0">
                <a:latin typeface="Arial"/>
                <a:cs typeface="Arial"/>
              </a:rPr>
              <a:t>m</a:t>
            </a:r>
            <a:r>
              <a:rPr sz="2800" spc="-15" dirty="0">
                <a:latin typeface="Arial"/>
                <a:cs typeface="Arial"/>
              </a:rPr>
              <a:t>o</a:t>
            </a:r>
            <a:r>
              <a:rPr sz="2800" spc="-25" dirty="0">
                <a:latin typeface="Arial"/>
                <a:cs typeface="Arial"/>
              </a:rPr>
              <a:t>d</a:t>
            </a:r>
            <a:r>
              <a:rPr sz="2800" spc="-10" dirty="0">
                <a:latin typeface="Arial"/>
                <a:cs typeface="Arial"/>
              </a:rPr>
              <a:t>e</a:t>
            </a:r>
            <a:r>
              <a:rPr sz="2800" spc="-15" dirty="0">
                <a:latin typeface="Arial"/>
                <a:cs typeface="Arial"/>
              </a:rPr>
              <a:t>ls</a:t>
            </a:r>
            <a:r>
              <a:rPr sz="2800" spc="85" dirty="0">
                <a:latin typeface="Times New Roman"/>
                <a:cs typeface="Times New Roman"/>
              </a:rPr>
              <a:t> </a:t>
            </a:r>
            <a:r>
              <a:rPr sz="2800" spc="-10" dirty="0">
                <a:latin typeface="Arial"/>
                <a:cs typeface="Arial"/>
              </a:rPr>
              <a:t>a</a:t>
            </a:r>
            <a:r>
              <a:rPr sz="2800" spc="-15" dirty="0">
                <a:latin typeface="Arial"/>
                <a:cs typeface="Arial"/>
              </a:rPr>
              <a:t>re</a:t>
            </a:r>
            <a:r>
              <a:rPr sz="2800" spc="100" dirty="0">
                <a:latin typeface="Times New Roman"/>
                <a:cs typeface="Times New Roman"/>
              </a:rPr>
              <a:t> </a:t>
            </a:r>
            <a:r>
              <a:rPr sz="2800" spc="-25" dirty="0">
                <a:latin typeface="Arial"/>
                <a:cs typeface="Arial"/>
              </a:rPr>
              <a:t>a</a:t>
            </a:r>
            <a:r>
              <a:rPr sz="2800" spc="-5" dirty="0">
                <a:latin typeface="Arial"/>
                <a:cs typeface="Arial"/>
              </a:rPr>
              <a:t>c</a:t>
            </a:r>
            <a:r>
              <a:rPr sz="2800" spc="-25" dirty="0">
                <a:latin typeface="Arial"/>
                <a:cs typeface="Arial"/>
              </a:rPr>
              <a:t>h</a:t>
            </a:r>
            <a:r>
              <a:rPr sz="2800" dirty="0">
                <a:latin typeface="Arial"/>
                <a:cs typeface="Arial"/>
              </a:rPr>
              <a:t>i</a:t>
            </a:r>
            <a:r>
              <a:rPr sz="2800" spc="-25" dirty="0">
                <a:latin typeface="Arial"/>
                <a:cs typeface="Arial"/>
              </a:rPr>
              <a:t>e</a:t>
            </a:r>
            <a:r>
              <a:rPr sz="2800" spc="-5" dirty="0">
                <a:latin typeface="Arial"/>
                <a:cs typeface="Arial"/>
              </a:rPr>
              <a:t>v</a:t>
            </a:r>
            <a:r>
              <a:rPr sz="2800" spc="-25" dirty="0">
                <a:latin typeface="Arial"/>
                <a:cs typeface="Arial"/>
              </a:rPr>
              <a:t>e</a:t>
            </a:r>
            <a:r>
              <a:rPr sz="2800" spc="-20" dirty="0">
                <a:latin typeface="Arial"/>
                <a:cs typeface="Arial"/>
              </a:rPr>
              <a:t>d</a:t>
            </a:r>
            <a:r>
              <a:rPr sz="2800" spc="90" dirty="0">
                <a:latin typeface="Times New Roman"/>
                <a:cs typeface="Times New Roman"/>
              </a:rPr>
              <a:t> </a:t>
            </a:r>
            <a:r>
              <a:rPr sz="2800" spc="-5" dirty="0">
                <a:latin typeface="Arial"/>
                <a:cs typeface="Arial"/>
              </a:rPr>
              <a:t>i</a:t>
            </a:r>
            <a:r>
              <a:rPr sz="2800" spc="-20" dirty="0">
                <a:latin typeface="Arial"/>
                <a:cs typeface="Arial"/>
              </a:rPr>
              <a:t>n</a:t>
            </a:r>
            <a:r>
              <a:rPr sz="2800" spc="85" dirty="0">
                <a:latin typeface="Times New Roman"/>
                <a:cs typeface="Times New Roman"/>
              </a:rPr>
              <a:t> </a:t>
            </a:r>
            <a:r>
              <a:rPr sz="2800" spc="-30" dirty="0">
                <a:latin typeface="Arial"/>
                <a:cs typeface="Arial"/>
              </a:rPr>
              <a:t>UM</a:t>
            </a:r>
            <a:r>
              <a:rPr sz="2800" spc="-15" dirty="0">
                <a:latin typeface="Arial"/>
                <a:cs typeface="Arial"/>
              </a:rPr>
              <a:t>L</a:t>
            </a:r>
            <a:r>
              <a:rPr sz="2800" spc="-20" dirty="0">
                <a:latin typeface="Arial"/>
                <a:cs typeface="Arial"/>
              </a:rPr>
              <a:t>2</a:t>
            </a:r>
            <a:r>
              <a:rPr sz="2800" spc="45" dirty="0">
                <a:latin typeface="Times New Roman"/>
                <a:cs typeface="Times New Roman"/>
              </a:rPr>
              <a:t> </a:t>
            </a:r>
            <a:r>
              <a:rPr sz="2800" spc="-10" dirty="0">
                <a:latin typeface="Arial"/>
                <a:cs typeface="Arial"/>
              </a:rPr>
              <a:t>by:</a:t>
            </a:r>
            <a:endParaRPr sz="2800">
              <a:latin typeface="Arial"/>
              <a:cs typeface="Arial"/>
            </a:endParaRPr>
          </a:p>
          <a:p>
            <a:pPr marL="750570" lvl="1" indent="-280670">
              <a:lnSpc>
                <a:spcPts val="2690"/>
              </a:lnSpc>
              <a:spcBef>
                <a:spcPts val="229"/>
              </a:spcBef>
              <a:buClr>
                <a:srgbClr val="9898CC"/>
              </a:buClr>
              <a:buSzPct val="79166"/>
              <a:buFont typeface="Wingdings"/>
              <a:buChar char=""/>
              <a:tabLst>
                <a:tab pos="751205" algn="l"/>
              </a:tabLst>
            </a:pPr>
            <a:r>
              <a:rPr sz="2400" i="1" spc="-5" dirty="0">
                <a:solidFill>
                  <a:srgbClr val="000098"/>
                </a:solidFill>
                <a:latin typeface="Arial"/>
                <a:cs typeface="Arial"/>
              </a:rPr>
              <a:t>Co</a:t>
            </a:r>
            <a:r>
              <a:rPr sz="2400" i="1" spc="-20" dirty="0">
                <a:solidFill>
                  <a:srgbClr val="000098"/>
                </a:solidFill>
                <a:latin typeface="Arial"/>
                <a:cs typeface="Arial"/>
              </a:rPr>
              <a:t>m</a:t>
            </a:r>
            <a:r>
              <a:rPr sz="2400" i="1" spc="-5" dirty="0">
                <a:solidFill>
                  <a:srgbClr val="000098"/>
                </a:solidFill>
                <a:latin typeface="Arial"/>
                <a:cs typeface="Arial"/>
              </a:rPr>
              <a:t>ponen</a:t>
            </a:r>
            <a:r>
              <a:rPr sz="2400" i="1" spc="-15" dirty="0">
                <a:solidFill>
                  <a:srgbClr val="000098"/>
                </a:solidFill>
                <a:latin typeface="Arial"/>
                <a:cs typeface="Arial"/>
              </a:rPr>
              <a:t>t</a:t>
            </a:r>
            <a:r>
              <a:rPr sz="2400" i="1" dirty="0">
                <a:solidFill>
                  <a:srgbClr val="000098"/>
                </a:solidFill>
                <a:latin typeface="Arial"/>
                <a:cs typeface="Arial"/>
              </a:rPr>
              <a:t>-</a:t>
            </a:r>
            <a:r>
              <a:rPr sz="2400" i="1" spc="-5" dirty="0">
                <a:solidFill>
                  <a:srgbClr val="000098"/>
                </a:solidFill>
                <a:latin typeface="Arial"/>
                <a:cs typeface="Arial"/>
              </a:rPr>
              <a:t>an</a:t>
            </a:r>
            <a:r>
              <a:rPr sz="2400" i="1" spc="-10" dirty="0">
                <a:solidFill>
                  <a:srgbClr val="000098"/>
                </a:solidFill>
                <a:latin typeface="Arial"/>
                <a:cs typeface="Arial"/>
              </a:rPr>
              <a:t>d</a:t>
            </a:r>
            <a:r>
              <a:rPr sz="2400" i="1" dirty="0">
                <a:solidFill>
                  <a:srgbClr val="000098"/>
                </a:solidFill>
                <a:latin typeface="Arial"/>
                <a:cs typeface="Arial"/>
              </a:rPr>
              <a:t>-connec</a:t>
            </a:r>
            <a:r>
              <a:rPr sz="2400" i="1" spc="5" dirty="0">
                <a:solidFill>
                  <a:srgbClr val="000098"/>
                </a:solidFill>
                <a:latin typeface="Arial"/>
                <a:cs typeface="Arial"/>
              </a:rPr>
              <a:t>t</a:t>
            </a:r>
            <a:r>
              <a:rPr sz="2400" i="1" spc="-5" dirty="0">
                <a:solidFill>
                  <a:srgbClr val="000098"/>
                </a:solidFill>
                <a:latin typeface="Arial"/>
                <a:cs typeface="Arial"/>
              </a:rPr>
              <a:t>o</a:t>
            </a:r>
            <a:r>
              <a:rPr sz="2400" i="1" dirty="0">
                <a:solidFill>
                  <a:srgbClr val="000098"/>
                </a:solidFill>
                <a:latin typeface="Arial"/>
                <a:cs typeface="Arial"/>
              </a:rPr>
              <a:t>r</a:t>
            </a:r>
            <a:r>
              <a:rPr sz="2400" i="1" spc="30" dirty="0">
                <a:solidFill>
                  <a:srgbClr val="000098"/>
                </a:solidFill>
                <a:latin typeface="Times New Roman"/>
                <a:cs typeface="Times New Roman"/>
              </a:rPr>
              <a:t> </a:t>
            </a:r>
            <a:r>
              <a:rPr sz="2400" i="1" spc="-5" dirty="0">
                <a:solidFill>
                  <a:srgbClr val="000098"/>
                </a:solidFill>
                <a:latin typeface="Arial"/>
                <a:cs typeface="Arial"/>
              </a:rPr>
              <a:t>diagra</a:t>
            </a:r>
            <a:r>
              <a:rPr sz="2400" i="1" spc="-15" dirty="0">
                <a:solidFill>
                  <a:srgbClr val="000098"/>
                </a:solidFill>
                <a:latin typeface="Arial"/>
                <a:cs typeface="Arial"/>
              </a:rPr>
              <a:t>m</a:t>
            </a:r>
            <a:r>
              <a:rPr sz="2400" i="1" spc="-35" dirty="0">
                <a:solidFill>
                  <a:srgbClr val="000098"/>
                </a:solidFill>
                <a:latin typeface="Arial"/>
                <a:cs typeface="Arial"/>
              </a:rPr>
              <a:t>s</a:t>
            </a:r>
            <a:r>
              <a:rPr sz="2400" spc="-10" dirty="0">
                <a:latin typeface="Arial"/>
                <a:cs typeface="Arial"/>
              </a:rPr>
              <a:t>,</a:t>
            </a:r>
            <a:r>
              <a:rPr sz="2400" spc="50" dirty="0">
                <a:latin typeface="Times New Roman"/>
                <a:cs typeface="Times New Roman"/>
              </a:rPr>
              <a:t> </a:t>
            </a:r>
            <a:r>
              <a:rPr sz="2400" spc="-10" dirty="0">
                <a:latin typeface="Arial"/>
                <a:cs typeface="Arial"/>
              </a:rPr>
              <a:t>to</a:t>
            </a:r>
            <a:r>
              <a:rPr sz="2400" spc="60" dirty="0">
                <a:latin typeface="Times New Roman"/>
                <a:cs typeface="Times New Roman"/>
              </a:rPr>
              <a:t> </a:t>
            </a:r>
            <a:r>
              <a:rPr sz="2400" spc="-5" dirty="0">
                <a:latin typeface="Arial"/>
                <a:cs typeface="Arial"/>
              </a:rPr>
              <a:t>de</a:t>
            </a:r>
            <a:r>
              <a:rPr sz="2400" spc="5" dirty="0">
                <a:latin typeface="Arial"/>
                <a:cs typeface="Arial"/>
              </a:rPr>
              <a:t>f</a:t>
            </a:r>
            <a:r>
              <a:rPr sz="2400" spc="-5" dirty="0">
                <a:latin typeface="Arial"/>
                <a:cs typeface="Arial"/>
              </a:rPr>
              <a:t>ine</a:t>
            </a:r>
            <a:endParaRPr sz="2400">
              <a:latin typeface="Arial"/>
              <a:cs typeface="Arial"/>
            </a:endParaRPr>
          </a:p>
          <a:p>
            <a:pPr marL="750570">
              <a:lnSpc>
                <a:spcPts val="2690"/>
              </a:lnSpc>
            </a:pPr>
            <a:r>
              <a:rPr sz="2400" dirty="0">
                <a:latin typeface="Arial"/>
                <a:cs typeface="Arial"/>
              </a:rPr>
              <a:t>component</a:t>
            </a:r>
            <a:r>
              <a:rPr sz="2400" spc="55" dirty="0">
                <a:latin typeface="Times New Roman"/>
                <a:cs typeface="Times New Roman"/>
              </a:rPr>
              <a:t> </a:t>
            </a:r>
            <a:r>
              <a:rPr sz="2400" dirty="0">
                <a:latin typeface="Arial"/>
                <a:cs typeface="Arial"/>
              </a:rPr>
              <a:t>relat</a:t>
            </a:r>
            <a:r>
              <a:rPr sz="2400" spc="-5" dirty="0">
                <a:latin typeface="Arial"/>
                <a:cs typeface="Arial"/>
              </a:rPr>
              <a:t>ionsh</a:t>
            </a:r>
            <a:r>
              <a:rPr sz="2400" spc="-10" dirty="0">
                <a:latin typeface="Arial"/>
                <a:cs typeface="Arial"/>
              </a:rPr>
              <a:t>i</a:t>
            </a:r>
            <a:r>
              <a:rPr sz="2400" spc="-5" dirty="0">
                <a:latin typeface="Arial"/>
                <a:cs typeface="Arial"/>
              </a:rPr>
              <a:t>ps</a:t>
            </a:r>
            <a:endParaRPr sz="2400">
              <a:latin typeface="Arial"/>
              <a:cs typeface="Arial"/>
            </a:endParaRPr>
          </a:p>
          <a:p>
            <a:pPr marL="750570" lvl="1" indent="-280670">
              <a:spcBef>
                <a:spcPts val="300"/>
              </a:spcBef>
              <a:buClr>
                <a:srgbClr val="9898CC"/>
              </a:buClr>
              <a:buSzPct val="79166"/>
              <a:buFont typeface="Wingdings"/>
              <a:buChar char=""/>
              <a:tabLst>
                <a:tab pos="751205" algn="l"/>
              </a:tabLst>
            </a:pPr>
            <a:r>
              <a:rPr sz="2400" i="1" spc="-10" dirty="0">
                <a:solidFill>
                  <a:srgbClr val="000098"/>
                </a:solidFill>
                <a:latin typeface="Arial"/>
                <a:cs typeface="Arial"/>
              </a:rPr>
              <a:t>Interfa</a:t>
            </a:r>
            <a:r>
              <a:rPr sz="2400" i="1" spc="-25" dirty="0">
                <a:solidFill>
                  <a:srgbClr val="000098"/>
                </a:solidFill>
                <a:latin typeface="Arial"/>
                <a:cs typeface="Arial"/>
              </a:rPr>
              <a:t>c</a:t>
            </a:r>
            <a:r>
              <a:rPr sz="2400" i="1" dirty="0">
                <a:solidFill>
                  <a:srgbClr val="000098"/>
                </a:solidFill>
                <a:latin typeface="Arial"/>
                <a:cs typeface="Arial"/>
              </a:rPr>
              <a:t>e</a:t>
            </a:r>
            <a:r>
              <a:rPr sz="2400" i="1" spc="25" dirty="0">
                <a:solidFill>
                  <a:srgbClr val="000098"/>
                </a:solidFill>
                <a:latin typeface="Times New Roman"/>
                <a:cs typeface="Times New Roman"/>
              </a:rPr>
              <a:t> </a:t>
            </a:r>
            <a:r>
              <a:rPr sz="2400" i="1" spc="-5" dirty="0">
                <a:solidFill>
                  <a:srgbClr val="000098"/>
                </a:solidFill>
                <a:latin typeface="Arial"/>
                <a:cs typeface="Arial"/>
              </a:rPr>
              <a:t>desc</a:t>
            </a:r>
            <a:r>
              <a:rPr sz="2400" i="1" spc="10" dirty="0">
                <a:solidFill>
                  <a:srgbClr val="000098"/>
                </a:solidFill>
                <a:latin typeface="Arial"/>
                <a:cs typeface="Arial"/>
              </a:rPr>
              <a:t>r</a:t>
            </a:r>
            <a:r>
              <a:rPr sz="2400" i="1" spc="-5" dirty="0">
                <a:solidFill>
                  <a:srgbClr val="000098"/>
                </a:solidFill>
                <a:latin typeface="Arial"/>
                <a:cs typeface="Arial"/>
              </a:rPr>
              <a:t>iption</a:t>
            </a:r>
            <a:r>
              <a:rPr sz="2400" i="1" spc="-40" dirty="0">
                <a:solidFill>
                  <a:srgbClr val="000098"/>
                </a:solidFill>
                <a:latin typeface="Arial"/>
                <a:cs typeface="Arial"/>
              </a:rPr>
              <a:t>s</a:t>
            </a:r>
            <a:r>
              <a:rPr sz="2400" spc="-10" dirty="0">
                <a:latin typeface="Arial"/>
                <a:cs typeface="Arial"/>
              </a:rPr>
              <a:t>,</a:t>
            </a:r>
            <a:r>
              <a:rPr sz="2400" spc="30" dirty="0">
                <a:latin typeface="Times New Roman"/>
                <a:cs typeface="Times New Roman"/>
              </a:rPr>
              <a:t> </a:t>
            </a:r>
            <a:r>
              <a:rPr sz="2400" dirty="0">
                <a:latin typeface="Arial"/>
                <a:cs typeface="Arial"/>
              </a:rPr>
              <a:t>consis</a:t>
            </a:r>
            <a:r>
              <a:rPr sz="2400" spc="5" dirty="0">
                <a:latin typeface="Arial"/>
                <a:cs typeface="Arial"/>
              </a:rPr>
              <a:t>t</a:t>
            </a:r>
            <a:r>
              <a:rPr sz="2400" spc="-5" dirty="0">
                <a:latin typeface="Arial"/>
                <a:cs typeface="Arial"/>
              </a:rPr>
              <a:t>in</a:t>
            </a:r>
            <a:r>
              <a:rPr sz="2400" dirty="0">
                <a:latin typeface="Arial"/>
                <a:cs typeface="Arial"/>
              </a:rPr>
              <a:t>g</a:t>
            </a:r>
            <a:r>
              <a:rPr sz="2400" spc="20" dirty="0">
                <a:latin typeface="Times New Roman"/>
                <a:cs typeface="Times New Roman"/>
              </a:rPr>
              <a:t> </a:t>
            </a:r>
            <a:r>
              <a:rPr sz="2400" spc="-20" dirty="0">
                <a:latin typeface="Arial"/>
                <a:cs typeface="Arial"/>
              </a:rPr>
              <a:t>o</a:t>
            </a:r>
            <a:r>
              <a:rPr sz="2400" spc="-5" dirty="0">
                <a:latin typeface="Arial"/>
                <a:cs typeface="Arial"/>
              </a:rPr>
              <a:t>f</a:t>
            </a:r>
            <a:r>
              <a:rPr sz="2400" spc="-10" dirty="0">
                <a:latin typeface="Arial"/>
                <a:cs typeface="Arial"/>
              </a:rPr>
              <a:t>:</a:t>
            </a:r>
            <a:endParaRPr sz="2400">
              <a:latin typeface="Arial"/>
              <a:cs typeface="Arial"/>
            </a:endParaRPr>
          </a:p>
          <a:p>
            <a:pPr marL="1155700" lvl="2" indent="-228600">
              <a:spcBef>
                <a:spcPts val="315"/>
              </a:spcBef>
              <a:buClr>
                <a:srgbClr val="00007C"/>
              </a:buClr>
              <a:buSzPct val="65000"/>
              <a:buFont typeface="Wingdings"/>
              <a:buChar char=""/>
              <a:tabLst>
                <a:tab pos="1156335" algn="l"/>
              </a:tabLst>
            </a:pPr>
            <a:r>
              <a:rPr sz="2000" dirty="0">
                <a:latin typeface="Arial"/>
                <a:cs typeface="Arial"/>
              </a:rPr>
              <a:t>meth</a:t>
            </a:r>
            <a:r>
              <a:rPr sz="2000" spc="-10" dirty="0">
                <a:latin typeface="Arial"/>
                <a:cs typeface="Arial"/>
              </a:rPr>
              <a:t>o</a:t>
            </a:r>
            <a:r>
              <a:rPr sz="2000" dirty="0">
                <a:latin typeface="Arial"/>
                <a:cs typeface="Arial"/>
              </a:rPr>
              <a:t>d</a:t>
            </a:r>
            <a:r>
              <a:rPr sz="2000" spc="10" dirty="0">
                <a:latin typeface="Times New Roman"/>
                <a:cs typeface="Times New Roman"/>
              </a:rPr>
              <a:t> </a:t>
            </a:r>
            <a:r>
              <a:rPr sz="2000" spc="5" dirty="0">
                <a:latin typeface="Arial"/>
                <a:cs typeface="Arial"/>
              </a:rPr>
              <a:t>s</a:t>
            </a:r>
            <a:r>
              <a:rPr sz="2000" spc="-5" dirty="0">
                <a:latin typeface="Arial"/>
                <a:cs typeface="Arial"/>
              </a:rPr>
              <a:t>ig</a:t>
            </a:r>
            <a:r>
              <a:rPr sz="2000" spc="5" dirty="0">
                <a:latin typeface="Arial"/>
                <a:cs typeface="Arial"/>
              </a:rPr>
              <a:t>n</a:t>
            </a:r>
            <a:r>
              <a:rPr sz="2000" spc="-5" dirty="0">
                <a:latin typeface="Arial"/>
                <a:cs typeface="Arial"/>
              </a:rPr>
              <a:t>a</a:t>
            </a:r>
            <a:r>
              <a:rPr sz="2000" spc="-10" dirty="0">
                <a:latin typeface="Arial"/>
                <a:cs typeface="Arial"/>
              </a:rPr>
              <a:t>t</a:t>
            </a:r>
            <a:r>
              <a:rPr sz="2000" spc="-5" dirty="0">
                <a:latin typeface="Arial"/>
                <a:cs typeface="Arial"/>
              </a:rPr>
              <a:t>ur</a:t>
            </a:r>
            <a:r>
              <a:rPr sz="2000" spc="-10" dirty="0">
                <a:latin typeface="Arial"/>
                <a:cs typeface="Arial"/>
              </a:rPr>
              <a:t>e</a:t>
            </a:r>
            <a:r>
              <a:rPr sz="2000" dirty="0">
                <a:latin typeface="Arial"/>
                <a:cs typeface="Arial"/>
              </a:rPr>
              <a:t>s</a:t>
            </a:r>
            <a:r>
              <a:rPr sz="2000" dirty="0">
                <a:latin typeface="Times New Roman"/>
                <a:cs typeface="Times New Roman"/>
              </a:rPr>
              <a:t> </a:t>
            </a:r>
            <a:r>
              <a:rPr sz="2000" spc="5" dirty="0">
                <a:latin typeface="Arial"/>
                <a:cs typeface="Arial"/>
              </a:rPr>
              <a:t>(</a:t>
            </a:r>
            <a:r>
              <a:rPr sz="2000" dirty="0">
                <a:latin typeface="Arial"/>
                <a:cs typeface="Arial"/>
              </a:rPr>
              <a:t>meth</a:t>
            </a:r>
            <a:r>
              <a:rPr sz="2000" spc="-15" dirty="0">
                <a:latin typeface="Arial"/>
                <a:cs typeface="Arial"/>
              </a:rPr>
              <a:t>o</a:t>
            </a:r>
            <a:r>
              <a:rPr sz="2000" dirty="0">
                <a:latin typeface="Arial"/>
                <a:cs typeface="Arial"/>
              </a:rPr>
              <a:t>d</a:t>
            </a:r>
            <a:r>
              <a:rPr sz="2000" spc="-40" dirty="0">
                <a:latin typeface="Times New Roman"/>
                <a:cs typeface="Times New Roman"/>
              </a:rPr>
              <a:t> </a:t>
            </a:r>
            <a:r>
              <a:rPr sz="2000" spc="-5" dirty="0">
                <a:latin typeface="Arial"/>
                <a:cs typeface="Arial"/>
              </a:rPr>
              <a:t>n</a:t>
            </a:r>
            <a:r>
              <a:rPr sz="2000" spc="5" dirty="0">
                <a:latin typeface="Arial"/>
                <a:cs typeface="Arial"/>
              </a:rPr>
              <a:t>a</a:t>
            </a:r>
            <a:r>
              <a:rPr sz="2000" dirty="0">
                <a:latin typeface="Arial"/>
                <a:cs typeface="Arial"/>
              </a:rPr>
              <a:t>me</a:t>
            </a:r>
            <a:r>
              <a:rPr sz="2000" spc="10" dirty="0">
                <a:latin typeface="Arial"/>
                <a:cs typeface="Arial"/>
              </a:rPr>
              <a:t>s</a:t>
            </a:r>
            <a:r>
              <a:rPr sz="2000" dirty="0">
                <a:latin typeface="Arial"/>
                <a:cs typeface="Arial"/>
              </a:rPr>
              <a:t>,</a:t>
            </a:r>
            <a:r>
              <a:rPr sz="2000" spc="25" dirty="0">
                <a:latin typeface="Times New Roman"/>
                <a:cs typeface="Times New Roman"/>
              </a:rPr>
              <a:t> </a:t>
            </a:r>
            <a:r>
              <a:rPr sz="2000" spc="-5" dirty="0">
                <a:latin typeface="Arial"/>
                <a:cs typeface="Arial"/>
              </a:rPr>
              <a:t>in</a:t>
            </a:r>
            <a:r>
              <a:rPr sz="2000" spc="5" dirty="0">
                <a:latin typeface="Arial"/>
                <a:cs typeface="Arial"/>
              </a:rPr>
              <a:t>p</a:t>
            </a:r>
            <a:r>
              <a:rPr sz="2000" spc="-5" dirty="0">
                <a:latin typeface="Arial"/>
                <a:cs typeface="Arial"/>
              </a:rPr>
              <a:t>u</a:t>
            </a:r>
            <a:r>
              <a:rPr sz="2000" dirty="0">
                <a:latin typeface="Arial"/>
                <a:cs typeface="Arial"/>
              </a:rPr>
              <a:t>t</a:t>
            </a:r>
            <a:r>
              <a:rPr sz="2000" spc="40" dirty="0">
                <a:latin typeface="Times New Roman"/>
                <a:cs typeface="Times New Roman"/>
              </a:rPr>
              <a:t> </a:t>
            </a:r>
            <a:r>
              <a:rPr sz="2000" spc="-5" dirty="0">
                <a:latin typeface="Arial"/>
                <a:cs typeface="Arial"/>
              </a:rPr>
              <a:t>a</a:t>
            </a:r>
            <a:r>
              <a:rPr sz="2000" spc="5" dirty="0">
                <a:latin typeface="Arial"/>
                <a:cs typeface="Arial"/>
              </a:rPr>
              <a:t>n</a:t>
            </a:r>
            <a:r>
              <a:rPr sz="2000" dirty="0">
                <a:latin typeface="Arial"/>
                <a:cs typeface="Arial"/>
              </a:rPr>
              <a:t>d</a:t>
            </a:r>
            <a:r>
              <a:rPr sz="2000" spc="20" dirty="0">
                <a:latin typeface="Times New Roman"/>
                <a:cs typeface="Times New Roman"/>
              </a:rPr>
              <a:t> </a:t>
            </a:r>
            <a:r>
              <a:rPr sz="2000" spc="-5" dirty="0">
                <a:latin typeface="Arial"/>
                <a:cs typeface="Arial"/>
              </a:rPr>
              <a:t>o</a:t>
            </a:r>
            <a:r>
              <a:rPr sz="2000" spc="5" dirty="0">
                <a:latin typeface="Arial"/>
                <a:cs typeface="Arial"/>
              </a:rPr>
              <a:t>u</a:t>
            </a:r>
            <a:r>
              <a:rPr sz="2000" dirty="0">
                <a:latin typeface="Arial"/>
                <a:cs typeface="Arial"/>
              </a:rPr>
              <a:t>tput</a:t>
            </a:r>
            <a:r>
              <a:rPr sz="2000" spc="15" dirty="0">
                <a:latin typeface="Times New Roman"/>
                <a:cs typeface="Times New Roman"/>
              </a:rPr>
              <a:t> </a:t>
            </a:r>
            <a:r>
              <a:rPr sz="2000" dirty="0">
                <a:latin typeface="Arial"/>
                <a:cs typeface="Arial"/>
              </a:rPr>
              <a:t>t</a:t>
            </a:r>
            <a:r>
              <a:rPr sz="2000" spc="-10" dirty="0">
                <a:latin typeface="Arial"/>
                <a:cs typeface="Arial"/>
              </a:rPr>
              <a:t>y</a:t>
            </a:r>
            <a:r>
              <a:rPr sz="2000" spc="-5" dirty="0">
                <a:latin typeface="Arial"/>
                <a:cs typeface="Arial"/>
              </a:rPr>
              <a:t>p</a:t>
            </a:r>
            <a:r>
              <a:rPr sz="2000" spc="5" dirty="0">
                <a:latin typeface="Arial"/>
                <a:cs typeface="Arial"/>
              </a:rPr>
              <a:t>es</a:t>
            </a:r>
            <a:r>
              <a:rPr sz="2000" dirty="0">
                <a:latin typeface="Arial"/>
                <a:cs typeface="Arial"/>
              </a:rPr>
              <a:t>)</a:t>
            </a:r>
            <a:endParaRPr sz="2000">
              <a:latin typeface="Arial"/>
              <a:cs typeface="Arial"/>
            </a:endParaRPr>
          </a:p>
          <a:p>
            <a:pPr marL="1155700" lvl="2" indent="-228600">
              <a:spcBef>
                <a:spcPts val="190"/>
              </a:spcBef>
              <a:buClr>
                <a:srgbClr val="00007C"/>
              </a:buClr>
              <a:buSzPct val="65000"/>
              <a:buFont typeface="Wingdings"/>
              <a:buChar char=""/>
              <a:tabLst>
                <a:tab pos="1156335" algn="l"/>
              </a:tabLst>
            </a:pPr>
            <a:r>
              <a:rPr sz="2000" dirty="0">
                <a:latin typeface="Arial"/>
                <a:cs typeface="Arial"/>
              </a:rPr>
              <a:t>a</a:t>
            </a:r>
            <a:r>
              <a:rPr sz="2000" spc="50" dirty="0">
                <a:latin typeface="Times New Roman"/>
                <a:cs typeface="Times New Roman"/>
              </a:rPr>
              <a:t> </a:t>
            </a:r>
            <a:r>
              <a:rPr sz="2000" spc="5" dirty="0">
                <a:latin typeface="Arial"/>
                <a:cs typeface="Arial"/>
              </a:rPr>
              <a:t>s</a:t>
            </a:r>
            <a:r>
              <a:rPr sz="2000" spc="-5" dirty="0">
                <a:latin typeface="Arial"/>
                <a:cs typeface="Arial"/>
              </a:rPr>
              <a:t>ema</a:t>
            </a:r>
            <a:r>
              <a:rPr sz="2000" spc="-10" dirty="0">
                <a:latin typeface="Arial"/>
                <a:cs typeface="Arial"/>
              </a:rPr>
              <a:t>n</a:t>
            </a:r>
            <a:r>
              <a:rPr sz="2000" dirty="0">
                <a:latin typeface="Arial"/>
                <a:cs typeface="Arial"/>
              </a:rPr>
              <a:t>ti</a:t>
            </a:r>
            <a:r>
              <a:rPr sz="2000" spc="-10" dirty="0">
                <a:latin typeface="Arial"/>
                <a:cs typeface="Arial"/>
              </a:rPr>
              <a:t>c</a:t>
            </a:r>
            <a:r>
              <a:rPr sz="2000" dirty="0">
                <a:latin typeface="Arial"/>
                <a:cs typeface="Arial"/>
              </a:rPr>
              <a:t>s</a:t>
            </a:r>
            <a:r>
              <a:rPr sz="2000" dirty="0">
                <a:latin typeface="Times New Roman"/>
                <a:cs typeface="Times New Roman"/>
              </a:rPr>
              <a:t> </a:t>
            </a:r>
            <a:r>
              <a:rPr sz="2000" dirty="0">
                <a:latin typeface="Arial"/>
                <a:cs typeface="Arial"/>
              </a:rPr>
              <a:t>that</a:t>
            </a:r>
            <a:r>
              <a:rPr sz="2000" spc="15" dirty="0">
                <a:latin typeface="Times New Roman"/>
                <a:cs typeface="Times New Roman"/>
              </a:rPr>
              <a:t> </a:t>
            </a:r>
            <a:r>
              <a:rPr sz="2000" dirty="0">
                <a:latin typeface="Arial"/>
                <a:cs typeface="Arial"/>
              </a:rPr>
              <a:t>tells</a:t>
            </a:r>
            <a:r>
              <a:rPr sz="2000" spc="-15" dirty="0">
                <a:latin typeface="Times New Roman"/>
                <a:cs typeface="Times New Roman"/>
              </a:rPr>
              <a:t> </a:t>
            </a:r>
            <a:r>
              <a:rPr sz="2000" spc="-5" dirty="0">
                <a:latin typeface="Arial"/>
                <a:cs typeface="Arial"/>
              </a:rPr>
              <a:t>u</a:t>
            </a:r>
            <a:r>
              <a:rPr sz="2000" dirty="0">
                <a:latin typeface="Arial"/>
                <a:cs typeface="Arial"/>
              </a:rPr>
              <a:t>s</a:t>
            </a:r>
            <a:r>
              <a:rPr sz="2000" spc="50" dirty="0">
                <a:latin typeface="Times New Roman"/>
                <a:cs typeface="Times New Roman"/>
              </a:rPr>
              <a:t> </a:t>
            </a:r>
            <a:r>
              <a:rPr sz="2000" spc="-5" dirty="0">
                <a:latin typeface="Arial"/>
                <a:cs typeface="Arial"/>
              </a:rPr>
              <a:t>h</a:t>
            </a:r>
            <a:r>
              <a:rPr sz="2000" spc="5" dirty="0">
                <a:latin typeface="Arial"/>
                <a:cs typeface="Arial"/>
              </a:rPr>
              <a:t>o</a:t>
            </a:r>
            <a:r>
              <a:rPr sz="2000" dirty="0">
                <a:latin typeface="Arial"/>
                <a:cs typeface="Arial"/>
              </a:rPr>
              <a:t>w</a:t>
            </a:r>
            <a:r>
              <a:rPr sz="2000" spc="35" dirty="0">
                <a:latin typeface="Times New Roman"/>
                <a:cs typeface="Times New Roman"/>
              </a:rPr>
              <a:t> </a:t>
            </a:r>
            <a:r>
              <a:rPr sz="2000" dirty="0">
                <a:latin typeface="Arial"/>
                <a:cs typeface="Arial"/>
              </a:rPr>
              <a:t>meth</a:t>
            </a:r>
            <a:r>
              <a:rPr sz="2000" spc="-5" dirty="0">
                <a:latin typeface="Arial"/>
                <a:cs typeface="Arial"/>
              </a:rPr>
              <a:t>od</a:t>
            </a:r>
            <a:r>
              <a:rPr sz="2000" dirty="0">
                <a:latin typeface="Arial"/>
                <a:cs typeface="Arial"/>
              </a:rPr>
              <a:t>s</a:t>
            </a:r>
            <a:r>
              <a:rPr sz="2000" spc="-20" dirty="0">
                <a:latin typeface="Times New Roman"/>
                <a:cs typeface="Times New Roman"/>
              </a:rPr>
              <a:t> </a:t>
            </a:r>
            <a:r>
              <a:rPr sz="2000" spc="5" dirty="0">
                <a:latin typeface="Arial"/>
                <a:cs typeface="Arial"/>
              </a:rPr>
              <a:t>w</a:t>
            </a:r>
            <a:r>
              <a:rPr sz="2000" spc="-5" dirty="0">
                <a:latin typeface="Arial"/>
                <a:cs typeface="Arial"/>
              </a:rPr>
              <a:t>o</a:t>
            </a:r>
            <a:r>
              <a:rPr sz="2000" spc="10" dirty="0">
                <a:latin typeface="Arial"/>
                <a:cs typeface="Arial"/>
              </a:rPr>
              <a:t>r</a:t>
            </a:r>
            <a:r>
              <a:rPr sz="2000" dirty="0">
                <a:latin typeface="Arial"/>
                <a:cs typeface="Arial"/>
              </a:rPr>
              <a:t>k</a:t>
            </a:r>
            <a:endParaRPr sz="2000">
              <a:latin typeface="Arial"/>
              <a:cs typeface="Arial"/>
            </a:endParaRPr>
          </a:p>
          <a:p>
            <a:pPr marL="355600" indent="-342900">
              <a:spcBef>
                <a:spcPts val="1385"/>
              </a:spcBef>
              <a:buClr>
                <a:srgbClr val="00007C"/>
              </a:buClr>
              <a:buSzPct val="75000"/>
              <a:buFont typeface="Wingdings"/>
              <a:buChar char=""/>
              <a:tabLst>
                <a:tab pos="356235" algn="l"/>
              </a:tabLst>
            </a:pPr>
            <a:r>
              <a:rPr sz="2800" spc="-15" dirty="0">
                <a:latin typeface="Arial"/>
                <a:cs typeface="Arial"/>
              </a:rPr>
              <a:t>Ar</a:t>
            </a:r>
            <a:r>
              <a:rPr sz="2800" spc="-10" dirty="0">
                <a:latin typeface="Arial"/>
                <a:cs typeface="Arial"/>
              </a:rPr>
              <a:t>c</a:t>
            </a:r>
            <a:r>
              <a:rPr sz="2800" spc="-25" dirty="0">
                <a:latin typeface="Arial"/>
                <a:cs typeface="Arial"/>
              </a:rPr>
              <a:t>h</a:t>
            </a:r>
            <a:r>
              <a:rPr sz="2800" spc="-5" dirty="0">
                <a:latin typeface="Arial"/>
                <a:cs typeface="Arial"/>
              </a:rPr>
              <a:t>i</a:t>
            </a:r>
            <a:r>
              <a:rPr sz="2800" spc="-10" dirty="0">
                <a:latin typeface="Arial"/>
                <a:cs typeface="Arial"/>
              </a:rPr>
              <a:t>t</a:t>
            </a:r>
            <a:r>
              <a:rPr sz="2800" spc="-15" dirty="0">
                <a:latin typeface="Arial"/>
                <a:cs typeface="Arial"/>
              </a:rPr>
              <a:t>ectural</a:t>
            </a:r>
            <a:r>
              <a:rPr sz="2800" spc="40" dirty="0">
                <a:latin typeface="Times New Roman"/>
                <a:cs typeface="Times New Roman"/>
              </a:rPr>
              <a:t> </a:t>
            </a:r>
            <a:r>
              <a:rPr sz="2800" spc="-15" dirty="0">
                <a:latin typeface="Arial"/>
                <a:cs typeface="Arial"/>
              </a:rPr>
              <a:t>s</a:t>
            </a:r>
            <a:r>
              <a:rPr sz="2800" spc="-5" dirty="0">
                <a:latin typeface="Arial"/>
                <a:cs typeface="Arial"/>
              </a:rPr>
              <a:t>t</a:t>
            </a:r>
            <a:r>
              <a:rPr sz="2800" spc="-15" dirty="0">
                <a:latin typeface="Arial"/>
                <a:cs typeface="Arial"/>
              </a:rPr>
              <a:t>y</a:t>
            </a:r>
            <a:r>
              <a:rPr sz="2800" spc="-5" dirty="0">
                <a:latin typeface="Arial"/>
                <a:cs typeface="Arial"/>
              </a:rPr>
              <a:t>l</a:t>
            </a:r>
            <a:r>
              <a:rPr sz="2800" spc="-25" dirty="0">
                <a:latin typeface="Arial"/>
                <a:cs typeface="Arial"/>
              </a:rPr>
              <a:t>e</a:t>
            </a:r>
            <a:r>
              <a:rPr sz="2800" spc="-15" dirty="0">
                <a:latin typeface="Arial"/>
                <a:cs typeface="Arial"/>
              </a:rPr>
              <a:t>s</a:t>
            </a:r>
            <a:r>
              <a:rPr sz="2800" spc="10" dirty="0">
                <a:latin typeface="Times New Roman"/>
                <a:cs typeface="Times New Roman"/>
              </a:rPr>
              <a:t> </a:t>
            </a:r>
            <a:r>
              <a:rPr sz="2800" spc="-10" dirty="0">
                <a:latin typeface="Arial"/>
                <a:cs typeface="Arial"/>
              </a:rPr>
              <a:t>ar</a:t>
            </a:r>
            <a:r>
              <a:rPr sz="2800" spc="-20" dirty="0">
                <a:latin typeface="Arial"/>
                <a:cs typeface="Arial"/>
              </a:rPr>
              <a:t>e</a:t>
            </a:r>
            <a:r>
              <a:rPr sz="2800" spc="80" dirty="0">
                <a:latin typeface="Times New Roman"/>
                <a:cs typeface="Times New Roman"/>
              </a:rPr>
              <a:t> </a:t>
            </a:r>
            <a:r>
              <a:rPr sz="2800" spc="-25" dirty="0">
                <a:latin typeface="Arial"/>
                <a:cs typeface="Arial"/>
              </a:rPr>
              <a:t>d</a:t>
            </a:r>
            <a:r>
              <a:rPr sz="2800" spc="-10" dirty="0">
                <a:latin typeface="Arial"/>
                <a:cs typeface="Arial"/>
              </a:rPr>
              <a:t>ef</a:t>
            </a:r>
            <a:r>
              <a:rPr sz="2800" spc="-5" dirty="0">
                <a:latin typeface="Arial"/>
                <a:cs typeface="Arial"/>
              </a:rPr>
              <a:t>i</a:t>
            </a:r>
            <a:r>
              <a:rPr sz="2800" spc="-25" dirty="0">
                <a:latin typeface="Arial"/>
                <a:cs typeface="Arial"/>
              </a:rPr>
              <a:t>n</a:t>
            </a:r>
            <a:r>
              <a:rPr sz="2800" spc="-10" dirty="0">
                <a:latin typeface="Arial"/>
                <a:cs typeface="Arial"/>
              </a:rPr>
              <a:t>e</a:t>
            </a:r>
            <a:r>
              <a:rPr sz="2800" spc="-20" dirty="0">
                <a:latin typeface="Arial"/>
                <a:cs typeface="Arial"/>
              </a:rPr>
              <a:t>d</a:t>
            </a:r>
            <a:r>
              <a:rPr sz="2800" spc="40" dirty="0">
                <a:latin typeface="Times New Roman"/>
                <a:cs typeface="Times New Roman"/>
              </a:rPr>
              <a:t> </a:t>
            </a:r>
            <a:r>
              <a:rPr sz="2800" spc="-15" dirty="0">
                <a:latin typeface="Arial"/>
                <a:cs typeface="Arial"/>
              </a:rPr>
              <a:t>i</a:t>
            </a:r>
            <a:r>
              <a:rPr sz="2800" spc="-20" dirty="0">
                <a:latin typeface="Arial"/>
                <a:cs typeface="Arial"/>
              </a:rPr>
              <a:t>n</a:t>
            </a:r>
            <a:r>
              <a:rPr sz="2800" spc="85" dirty="0">
                <a:latin typeface="Times New Roman"/>
                <a:cs typeface="Times New Roman"/>
              </a:rPr>
              <a:t> </a:t>
            </a:r>
            <a:r>
              <a:rPr sz="2800" spc="-25" dirty="0">
                <a:latin typeface="Arial"/>
                <a:cs typeface="Arial"/>
              </a:rPr>
              <a:t>UML</a:t>
            </a:r>
            <a:r>
              <a:rPr sz="2800" spc="-20" dirty="0">
                <a:latin typeface="Arial"/>
                <a:cs typeface="Arial"/>
              </a:rPr>
              <a:t>2</a:t>
            </a:r>
            <a:r>
              <a:rPr sz="2800" spc="155" dirty="0">
                <a:latin typeface="Times New Roman"/>
                <a:cs typeface="Times New Roman"/>
              </a:rPr>
              <a:t> </a:t>
            </a:r>
            <a:r>
              <a:rPr sz="2800" spc="-10" dirty="0">
                <a:latin typeface="Arial"/>
                <a:cs typeface="Arial"/>
              </a:rPr>
              <a:t>t</a:t>
            </a:r>
            <a:r>
              <a:rPr sz="2800" spc="-15" dirty="0">
                <a:latin typeface="Arial"/>
                <a:cs typeface="Arial"/>
              </a:rPr>
              <a:t>h</a:t>
            </a:r>
            <a:r>
              <a:rPr sz="2800" spc="-10" dirty="0">
                <a:latin typeface="Arial"/>
                <a:cs typeface="Arial"/>
              </a:rPr>
              <a:t>ro</a:t>
            </a:r>
            <a:r>
              <a:rPr sz="2800" spc="-25" dirty="0">
                <a:latin typeface="Arial"/>
                <a:cs typeface="Arial"/>
              </a:rPr>
              <a:t>u</a:t>
            </a:r>
            <a:r>
              <a:rPr sz="2800" spc="-10" dirty="0">
                <a:latin typeface="Arial"/>
                <a:cs typeface="Arial"/>
              </a:rPr>
              <a:t>g</a:t>
            </a:r>
            <a:r>
              <a:rPr sz="2800" spc="-20" dirty="0">
                <a:latin typeface="Arial"/>
                <a:cs typeface="Arial"/>
              </a:rPr>
              <a:t>h:</a:t>
            </a:r>
            <a:endParaRPr sz="2800">
              <a:latin typeface="Arial"/>
              <a:cs typeface="Arial"/>
            </a:endParaRPr>
          </a:p>
          <a:p>
            <a:pPr marL="750570" marR="72390" lvl="1" indent="-280670">
              <a:lnSpc>
                <a:spcPts val="2600"/>
              </a:lnSpc>
              <a:spcBef>
                <a:spcPts val="645"/>
              </a:spcBef>
              <a:buClr>
                <a:srgbClr val="9898CC"/>
              </a:buClr>
              <a:buSzPct val="79166"/>
              <a:buFont typeface="Wingdings"/>
              <a:buChar char=""/>
              <a:tabLst>
                <a:tab pos="751205" algn="l"/>
              </a:tabLst>
            </a:pPr>
            <a:r>
              <a:rPr sz="2400" spc="-20" dirty="0">
                <a:latin typeface="Arial"/>
                <a:cs typeface="Arial"/>
              </a:rPr>
              <a:t>E</a:t>
            </a:r>
            <a:r>
              <a:rPr sz="2400" spc="-30" dirty="0">
                <a:latin typeface="Arial"/>
                <a:cs typeface="Arial"/>
              </a:rPr>
              <a:t>x</a:t>
            </a:r>
            <a:r>
              <a:rPr sz="2400" spc="-5" dirty="0">
                <a:latin typeface="Arial"/>
                <a:cs typeface="Arial"/>
              </a:rPr>
              <a:t>plainin</a:t>
            </a:r>
            <a:r>
              <a:rPr sz="2400" dirty="0">
                <a:latin typeface="Arial"/>
                <a:cs typeface="Arial"/>
              </a:rPr>
              <a:t>g</a:t>
            </a:r>
            <a:r>
              <a:rPr sz="2400" spc="105" dirty="0">
                <a:latin typeface="Times New Roman"/>
                <a:cs typeface="Times New Roman"/>
              </a:rPr>
              <a:t> </a:t>
            </a:r>
            <a:r>
              <a:rPr sz="2400" spc="-10" dirty="0">
                <a:latin typeface="Arial"/>
                <a:cs typeface="Arial"/>
              </a:rPr>
              <a:t>th</a:t>
            </a:r>
            <a:r>
              <a:rPr sz="2400" dirty="0">
                <a:latin typeface="Arial"/>
                <a:cs typeface="Arial"/>
              </a:rPr>
              <a:t>e</a:t>
            </a:r>
            <a:r>
              <a:rPr sz="2400" spc="40" dirty="0">
                <a:latin typeface="Times New Roman"/>
                <a:cs typeface="Times New Roman"/>
              </a:rPr>
              <a:t> </a:t>
            </a:r>
            <a:r>
              <a:rPr sz="2400" dirty="0">
                <a:latin typeface="Arial"/>
                <a:cs typeface="Arial"/>
              </a:rPr>
              <a:t>kinds</a:t>
            </a:r>
            <a:r>
              <a:rPr sz="2400" spc="85" dirty="0">
                <a:latin typeface="Times New Roman"/>
                <a:cs typeface="Times New Roman"/>
              </a:rPr>
              <a:t> </a:t>
            </a:r>
            <a:r>
              <a:rPr sz="2400" spc="-20" dirty="0">
                <a:latin typeface="Arial"/>
                <a:cs typeface="Arial"/>
              </a:rPr>
              <a:t>o</a:t>
            </a:r>
            <a:r>
              <a:rPr sz="2400" spc="-10" dirty="0">
                <a:latin typeface="Arial"/>
                <a:cs typeface="Arial"/>
              </a:rPr>
              <a:t>f</a:t>
            </a:r>
            <a:r>
              <a:rPr sz="2400" spc="50" dirty="0">
                <a:latin typeface="Times New Roman"/>
                <a:cs typeface="Times New Roman"/>
              </a:rPr>
              <a:t> </a:t>
            </a:r>
            <a:r>
              <a:rPr sz="2400" i="1" dirty="0">
                <a:solidFill>
                  <a:srgbClr val="000098"/>
                </a:solidFill>
                <a:latin typeface="Arial"/>
                <a:cs typeface="Arial"/>
              </a:rPr>
              <a:t>co</a:t>
            </a:r>
            <a:r>
              <a:rPr sz="2400" i="1" spc="-15" dirty="0">
                <a:solidFill>
                  <a:srgbClr val="000098"/>
                </a:solidFill>
                <a:latin typeface="Arial"/>
                <a:cs typeface="Arial"/>
              </a:rPr>
              <a:t>m</a:t>
            </a:r>
            <a:r>
              <a:rPr sz="2400" i="1" spc="-5" dirty="0">
                <a:solidFill>
                  <a:srgbClr val="000098"/>
                </a:solidFill>
                <a:latin typeface="Arial"/>
                <a:cs typeface="Arial"/>
              </a:rPr>
              <a:t>ponent</a:t>
            </a:r>
            <a:r>
              <a:rPr sz="2400" i="1" dirty="0">
                <a:solidFill>
                  <a:srgbClr val="000098"/>
                </a:solidFill>
                <a:latin typeface="Arial"/>
                <a:cs typeface="Arial"/>
              </a:rPr>
              <a:t>s</a:t>
            </a:r>
            <a:r>
              <a:rPr sz="2400" i="1" spc="35" dirty="0">
                <a:solidFill>
                  <a:srgbClr val="000098"/>
                </a:solidFill>
                <a:latin typeface="Times New Roman"/>
                <a:cs typeface="Times New Roman"/>
              </a:rPr>
              <a:t> </a:t>
            </a:r>
            <a:r>
              <a:rPr sz="2400" spc="-10" dirty="0">
                <a:latin typeface="Arial"/>
                <a:cs typeface="Arial"/>
              </a:rPr>
              <a:t>th</a:t>
            </a:r>
            <a:r>
              <a:rPr sz="2400" spc="-20" dirty="0">
                <a:latin typeface="Arial"/>
                <a:cs typeface="Arial"/>
              </a:rPr>
              <a:t>a</a:t>
            </a:r>
            <a:r>
              <a:rPr sz="2400" spc="-10" dirty="0">
                <a:latin typeface="Arial"/>
                <a:cs typeface="Arial"/>
              </a:rPr>
              <a:t>t</a:t>
            </a:r>
            <a:r>
              <a:rPr sz="2400" spc="20" dirty="0">
                <a:latin typeface="Times New Roman"/>
                <a:cs typeface="Times New Roman"/>
              </a:rPr>
              <a:t> </a:t>
            </a:r>
            <a:r>
              <a:rPr sz="2400" spc="-5" dirty="0">
                <a:latin typeface="Arial"/>
                <a:cs typeface="Arial"/>
              </a:rPr>
              <a:t>ar</a:t>
            </a:r>
            <a:r>
              <a:rPr sz="2400" dirty="0">
                <a:latin typeface="Arial"/>
                <a:cs typeface="Arial"/>
              </a:rPr>
              <a:t>e</a:t>
            </a:r>
            <a:r>
              <a:rPr sz="2400" spc="70" dirty="0">
                <a:latin typeface="Times New Roman"/>
                <a:cs typeface="Times New Roman"/>
              </a:rPr>
              <a:t> </a:t>
            </a:r>
            <a:r>
              <a:rPr sz="2400" dirty="0">
                <a:latin typeface="Arial"/>
                <a:cs typeface="Arial"/>
              </a:rPr>
              <a:t>used</a:t>
            </a:r>
            <a:r>
              <a:rPr sz="2400" spc="85" dirty="0">
                <a:latin typeface="Times New Roman"/>
                <a:cs typeface="Times New Roman"/>
              </a:rPr>
              <a:t> </a:t>
            </a:r>
            <a:r>
              <a:rPr sz="2400" spc="-5" dirty="0">
                <a:latin typeface="Arial"/>
                <a:cs typeface="Arial"/>
              </a:rPr>
              <a:t>i</a:t>
            </a:r>
            <a:r>
              <a:rPr sz="2400" dirty="0">
                <a:latin typeface="Arial"/>
                <a:cs typeface="Arial"/>
              </a:rPr>
              <a:t>n</a:t>
            </a:r>
            <a:r>
              <a:rPr sz="2400" spc="65" dirty="0">
                <a:latin typeface="Times New Roman"/>
                <a:cs typeface="Times New Roman"/>
              </a:rPr>
              <a:t> </a:t>
            </a:r>
            <a:r>
              <a:rPr sz="2400" dirty="0">
                <a:latin typeface="Arial"/>
                <a:cs typeface="Arial"/>
              </a:rPr>
              <a:t>a</a:t>
            </a:r>
            <a:r>
              <a:rPr sz="2400" dirty="0">
                <a:latin typeface="Times New Roman"/>
                <a:cs typeface="Times New Roman"/>
              </a:rPr>
              <a:t> </a:t>
            </a:r>
            <a:r>
              <a:rPr sz="2400" spc="-15" dirty="0">
                <a:latin typeface="Arial"/>
                <a:cs typeface="Arial"/>
              </a:rPr>
              <a:t>s</a:t>
            </a:r>
            <a:r>
              <a:rPr sz="2400" spc="-5" dirty="0">
                <a:latin typeface="Arial"/>
                <a:cs typeface="Arial"/>
              </a:rPr>
              <a:t>t</a:t>
            </a:r>
            <a:r>
              <a:rPr sz="2400" dirty="0">
                <a:latin typeface="Arial"/>
                <a:cs typeface="Arial"/>
              </a:rPr>
              <a:t>yle</a:t>
            </a:r>
            <a:endParaRPr sz="2400">
              <a:latin typeface="Arial"/>
              <a:cs typeface="Arial"/>
            </a:endParaRPr>
          </a:p>
          <a:p>
            <a:pPr marL="750570" lvl="1" indent="-280670">
              <a:lnSpc>
                <a:spcPts val="2740"/>
              </a:lnSpc>
              <a:spcBef>
                <a:spcPts val="284"/>
              </a:spcBef>
              <a:buClr>
                <a:srgbClr val="9898CC"/>
              </a:buClr>
              <a:buSzPct val="79166"/>
              <a:buFont typeface="Wingdings"/>
              <a:buChar char=""/>
              <a:tabLst>
                <a:tab pos="751205" algn="l"/>
              </a:tabLst>
            </a:pPr>
            <a:r>
              <a:rPr sz="2400" spc="-20" dirty="0">
                <a:latin typeface="Arial"/>
                <a:cs typeface="Arial"/>
              </a:rPr>
              <a:t>A</a:t>
            </a:r>
            <a:r>
              <a:rPr sz="2400" spc="-80" dirty="0">
                <a:latin typeface="Times New Roman"/>
                <a:cs typeface="Times New Roman"/>
              </a:rPr>
              <a:t> </a:t>
            </a:r>
            <a:r>
              <a:rPr sz="2400" i="1" dirty="0">
                <a:solidFill>
                  <a:srgbClr val="000098"/>
                </a:solidFill>
                <a:latin typeface="Arial"/>
                <a:cs typeface="Arial"/>
              </a:rPr>
              <a:t>se</a:t>
            </a:r>
            <a:r>
              <a:rPr sz="2400" i="1" spc="-15" dirty="0">
                <a:solidFill>
                  <a:srgbClr val="000098"/>
                </a:solidFill>
                <a:latin typeface="Arial"/>
                <a:cs typeface="Arial"/>
              </a:rPr>
              <a:t>m</a:t>
            </a:r>
            <a:r>
              <a:rPr sz="2400" i="1" spc="-5" dirty="0">
                <a:solidFill>
                  <a:srgbClr val="000098"/>
                </a:solidFill>
                <a:latin typeface="Arial"/>
                <a:cs typeface="Arial"/>
              </a:rPr>
              <a:t>an</a:t>
            </a:r>
            <a:r>
              <a:rPr sz="2400" i="1" spc="5" dirty="0">
                <a:solidFill>
                  <a:srgbClr val="000098"/>
                </a:solidFill>
                <a:latin typeface="Arial"/>
                <a:cs typeface="Arial"/>
              </a:rPr>
              <a:t>t</a:t>
            </a:r>
            <a:r>
              <a:rPr sz="2400" i="1" spc="-5" dirty="0">
                <a:solidFill>
                  <a:srgbClr val="000098"/>
                </a:solidFill>
                <a:latin typeface="Arial"/>
                <a:cs typeface="Arial"/>
              </a:rPr>
              <a:t>ic</a:t>
            </a:r>
            <a:r>
              <a:rPr sz="2400" i="1" dirty="0">
                <a:solidFill>
                  <a:srgbClr val="000098"/>
                </a:solidFill>
                <a:latin typeface="Arial"/>
                <a:cs typeface="Arial"/>
              </a:rPr>
              <a:t>s</a:t>
            </a:r>
            <a:r>
              <a:rPr sz="2400" i="1" spc="45" dirty="0">
                <a:solidFill>
                  <a:srgbClr val="000098"/>
                </a:solidFill>
                <a:latin typeface="Times New Roman"/>
                <a:cs typeface="Times New Roman"/>
              </a:rPr>
              <a:t> </a:t>
            </a:r>
            <a:r>
              <a:rPr sz="2400" spc="-5" dirty="0">
                <a:latin typeface="Arial"/>
                <a:cs typeface="Arial"/>
              </a:rPr>
              <a:t>e</a:t>
            </a:r>
            <a:r>
              <a:rPr sz="2400" spc="-10" dirty="0">
                <a:latin typeface="Arial"/>
                <a:cs typeface="Arial"/>
              </a:rPr>
              <a:t>x</a:t>
            </a:r>
            <a:r>
              <a:rPr sz="2400" spc="-5" dirty="0">
                <a:latin typeface="Arial"/>
                <a:cs typeface="Arial"/>
              </a:rPr>
              <a:t>plain</a:t>
            </a:r>
            <a:r>
              <a:rPr sz="2400" spc="-10" dirty="0">
                <a:latin typeface="Arial"/>
                <a:cs typeface="Arial"/>
              </a:rPr>
              <a:t>i</a:t>
            </a:r>
            <a:r>
              <a:rPr sz="2400" spc="5" dirty="0">
                <a:latin typeface="Arial"/>
                <a:cs typeface="Arial"/>
              </a:rPr>
              <a:t>n</a:t>
            </a:r>
            <a:r>
              <a:rPr sz="2400" dirty="0">
                <a:latin typeface="Arial"/>
                <a:cs typeface="Arial"/>
              </a:rPr>
              <a:t>g</a:t>
            </a:r>
            <a:r>
              <a:rPr sz="2400" spc="114" dirty="0">
                <a:latin typeface="Times New Roman"/>
                <a:cs typeface="Times New Roman"/>
              </a:rPr>
              <a:t> </a:t>
            </a:r>
            <a:r>
              <a:rPr sz="2400" spc="-5" dirty="0">
                <a:latin typeface="Arial"/>
                <a:cs typeface="Arial"/>
              </a:rPr>
              <a:t>ho</a:t>
            </a:r>
            <a:r>
              <a:rPr sz="2400" dirty="0">
                <a:latin typeface="Arial"/>
                <a:cs typeface="Arial"/>
              </a:rPr>
              <a:t>w</a:t>
            </a:r>
            <a:r>
              <a:rPr sz="2400" spc="55" dirty="0">
                <a:latin typeface="Times New Roman"/>
                <a:cs typeface="Times New Roman"/>
              </a:rPr>
              <a:t> </a:t>
            </a:r>
            <a:r>
              <a:rPr sz="2400" dirty="0">
                <a:latin typeface="Arial"/>
                <a:cs typeface="Arial"/>
              </a:rPr>
              <a:t>co</a:t>
            </a:r>
            <a:r>
              <a:rPr sz="2400" spc="5" dirty="0">
                <a:latin typeface="Arial"/>
                <a:cs typeface="Arial"/>
              </a:rPr>
              <a:t>m</a:t>
            </a:r>
            <a:r>
              <a:rPr sz="2400" spc="-5" dirty="0">
                <a:latin typeface="Arial"/>
                <a:cs typeface="Arial"/>
              </a:rPr>
              <a:t>ponent</a:t>
            </a:r>
            <a:r>
              <a:rPr sz="2400" dirty="0">
                <a:latin typeface="Arial"/>
                <a:cs typeface="Arial"/>
              </a:rPr>
              <a:t>s</a:t>
            </a:r>
            <a:r>
              <a:rPr sz="2400" spc="15" dirty="0">
                <a:latin typeface="Times New Roman"/>
                <a:cs typeface="Times New Roman"/>
              </a:rPr>
              <a:t> </a:t>
            </a:r>
            <a:r>
              <a:rPr sz="2400" spc="-5" dirty="0">
                <a:latin typeface="Arial"/>
                <a:cs typeface="Arial"/>
              </a:rPr>
              <a:t>and</a:t>
            </a:r>
            <a:endParaRPr sz="2400">
              <a:latin typeface="Arial"/>
              <a:cs typeface="Arial"/>
            </a:endParaRPr>
          </a:p>
          <a:p>
            <a:pPr marL="750570">
              <a:lnSpc>
                <a:spcPts val="2740"/>
              </a:lnSpc>
            </a:pPr>
            <a:r>
              <a:rPr sz="2400" dirty="0">
                <a:latin typeface="Arial"/>
                <a:cs typeface="Arial"/>
              </a:rPr>
              <a:t>connections</a:t>
            </a:r>
            <a:r>
              <a:rPr sz="2400" spc="5" dirty="0">
                <a:latin typeface="Times New Roman"/>
                <a:cs typeface="Times New Roman"/>
              </a:rPr>
              <a:t> </a:t>
            </a:r>
            <a:r>
              <a:rPr sz="2400" dirty="0">
                <a:latin typeface="Arial"/>
                <a:cs typeface="Arial"/>
              </a:rPr>
              <a:t>should</a:t>
            </a:r>
            <a:r>
              <a:rPr sz="2400" spc="60" dirty="0">
                <a:latin typeface="Times New Roman"/>
                <a:cs typeface="Times New Roman"/>
              </a:rPr>
              <a:t> </a:t>
            </a:r>
            <a:r>
              <a:rPr sz="2400" spc="-5" dirty="0">
                <a:latin typeface="Arial"/>
                <a:cs typeface="Arial"/>
              </a:rPr>
              <a:t>behave</a:t>
            </a:r>
            <a:endParaRPr sz="2400">
              <a:latin typeface="Arial"/>
              <a:cs typeface="Arial"/>
            </a:endParaRPr>
          </a:p>
          <a:p>
            <a:pPr marL="750570" marR="307975" lvl="1" indent="-280670">
              <a:lnSpc>
                <a:spcPts val="2500"/>
              </a:lnSpc>
              <a:spcBef>
                <a:spcPts val="625"/>
              </a:spcBef>
              <a:buClr>
                <a:srgbClr val="9898CC"/>
              </a:buClr>
              <a:buSzPct val="79166"/>
              <a:buFont typeface="Wingdings"/>
              <a:buChar char=""/>
              <a:tabLst>
                <a:tab pos="751205" algn="l"/>
              </a:tabLst>
            </a:pPr>
            <a:r>
              <a:rPr sz="2400" i="1" spc="-5" dirty="0">
                <a:solidFill>
                  <a:srgbClr val="000098"/>
                </a:solidFill>
                <a:latin typeface="Arial"/>
                <a:cs typeface="Arial"/>
              </a:rPr>
              <a:t>Const</a:t>
            </a:r>
            <a:r>
              <a:rPr sz="2400" i="1" spc="10" dirty="0">
                <a:solidFill>
                  <a:srgbClr val="000098"/>
                </a:solidFill>
                <a:latin typeface="Arial"/>
                <a:cs typeface="Arial"/>
              </a:rPr>
              <a:t>r</a:t>
            </a:r>
            <a:r>
              <a:rPr sz="2400" i="1" spc="-5" dirty="0">
                <a:solidFill>
                  <a:srgbClr val="000098"/>
                </a:solidFill>
                <a:latin typeface="Arial"/>
                <a:cs typeface="Arial"/>
              </a:rPr>
              <a:t>aint</a:t>
            </a:r>
            <a:r>
              <a:rPr sz="2400" i="1" dirty="0">
                <a:solidFill>
                  <a:srgbClr val="000098"/>
                </a:solidFill>
                <a:latin typeface="Arial"/>
                <a:cs typeface="Arial"/>
              </a:rPr>
              <a:t>s</a:t>
            </a:r>
            <a:r>
              <a:rPr sz="2400" i="1" spc="10" dirty="0">
                <a:solidFill>
                  <a:srgbClr val="000098"/>
                </a:solidFill>
                <a:latin typeface="Times New Roman"/>
                <a:cs typeface="Times New Roman"/>
              </a:rPr>
              <a:t> </a:t>
            </a:r>
            <a:r>
              <a:rPr sz="2400" spc="-10" dirty="0">
                <a:latin typeface="Arial"/>
                <a:cs typeface="Arial"/>
              </a:rPr>
              <a:t>te</a:t>
            </a:r>
            <a:r>
              <a:rPr sz="2400" spc="-5" dirty="0">
                <a:latin typeface="Arial"/>
                <a:cs typeface="Arial"/>
              </a:rPr>
              <a:t>llin</a:t>
            </a:r>
            <a:r>
              <a:rPr sz="2400" dirty="0">
                <a:latin typeface="Arial"/>
                <a:cs typeface="Arial"/>
              </a:rPr>
              <a:t>g</a:t>
            </a:r>
            <a:r>
              <a:rPr sz="2400" spc="35" dirty="0">
                <a:latin typeface="Times New Roman"/>
                <a:cs typeface="Times New Roman"/>
              </a:rPr>
              <a:t> </a:t>
            </a:r>
            <a:r>
              <a:rPr sz="2400" spc="-5" dirty="0">
                <a:latin typeface="Arial"/>
                <a:cs typeface="Arial"/>
              </a:rPr>
              <a:t>u</a:t>
            </a:r>
            <a:r>
              <a:rPr sz="2400" dirty="0">
                <a:latin typeface="Arial"/>
                <a:cs typeface="Arial"/>
              </a:rPr>
              <a:t>s</a:t>
            </a:r>
            <a:r>
              <a:rPr sz="2400" spc="65" dirty="0">
                <a:latin typeface="Times New Roman"/>
                <a:cs typeface="Times New Roman"/>
              </a:rPr>
              <a:t> </a:t>
            </a:r>
            <a:r>
              <a:rPr sz="2400" spc="-5" dirty="0">
                <a:latin typeface="Arial"/>
                <a:cs typeface="Arial"/>
              </a:rPr>
              <a:t>ho</a:t>
            </a:r>
            <a:r>
              <a:rPr sz="2400" dirty="0">
                <a:latin typeface="Arial"/>
                <a:cs typeface="Arial"/>
              </a:rPr>
              <a:t>w</a:t>
            </a:r>
            <a:r>
              <a:rPr sz="2400" spc="65" dirty="0">
                <a:latin typeface="Times New Roman"/>
                <a:cs typeface="Times New Roman"/>
              </a:rPr>
              <a:t> </a:t>
            </a:r>
            <a:r>
              <a:rPr sz="2400" spc="-10" dirty="0">
                <a:latin typeface="Arial"/>
                <a:cs typeface="Arial"/>
              </a:rPr>
              <a:t>th</a:t>
            </a:r>
            <a:r>
              <a:rPr sz="2400" dirty="0">
                <a:latin typeface="Arial"/>
                <a:cs typeface="Arial"/>
              </a:rPr>
              <a:t>e</a:t>
            </a:r>
            <a:r>
              <a:rPr sz="2400" spc="50" dirty="0">
                <a:latin typeface="Times New Roman"/>
                <a:cs typeface="Times New Roman"/>
              </a:rPr>
              <a:t> </a:t>
            </a:r>
            <a:r>
              <a:rPr sz="2400" dirty="0">
                <a:latin typeface="Arial"/>
                <a:cs typeface="Arial"/>
              </a:rPr>
              <a:t>co</a:t>
            </a:r>
            <a:r>
              <a:rPr sz="2400" spc="5" dirty="0">
                <a:latin typeface="Arial"/>
                <a:cs typeface="Arial"/>
              </a:rPr>
              <a:t>m</a:t>
            </a:r>
            <a:r>
              <a:rPr sz="2400" spc="-5" dirty="0">
                <a:latin typeface="Arial"/>
                <a:cs typeface="Arial"/>
              </a:rPr>
              <a:t>ponent</a:t>
            </a:r>
            <a:r>
              <a:rPr sz="2400" dirty="0">
                <a:latin typeface="Arial"/>
                <a:cs typeface="Arial"/>
              </a:rPr>
              <a:t>s</a:t>
            </a:r>
            <a:r>
              <a:rPr sz="2400" spc="5" dirty="0">
                <a:latin typeface="Times New Roman"/>
                <a:cs typeface="Times New Roman"/>
              </a:rPr>
              <a:t> </a:t>
            </a:r>
            <a:r>
              <a:rPr sz="2400" spc="-5" dirty="0">
                <a:latin typeface="Arial"/>
                <a:cs typeface="Arial"/>
              </a:rPr>
              <a:t>ar</a:t>
            </a:r>
            <a:r>
              <a:rPr sz="2400" dirty="0">
                <a:latin typeface="Arial"/>
                <a:cs typeface="Arial"/>
              </a:rPr>
              <a:t>e</a:t>
            </a:r>
            <a:r>
              <a:rPr sz="2400" spc="70" dirty="0">
                <a:latin typeface="Times New Roman"/>
                <a:cs typeface="Times New Roman"/>
              </a:rPr>
              <a:t> </a:t>
            </a:r>
            <a:r>
              <a:rPr sz="2400" spc="-10" dirty="0">
                <a:latin typeface="Arial"/>
                <a:cs typeface="Arial"/>
              </a:rPr>
              <a:t>to</a:t>
            </a:r>
            <a:r>
              <a:rPr sz="2400" spc="35" dirty="0">
                <a:latin typeface="Times New Roman"/>
                <a:cs typeface="Times New Roman"/>
              </a:rPr>
              <a:t> </a:t>
            </a:r>
            <a:r>
              <a:rPr sz="2400" spc="-5" dirty="0">
                <a:latin typeface="Arial"/>
                <a:cs typeface="Arial"/>
              </a:rPr>
              <a:t>be</a:t>
            </a:r>
            <a:r>
              <a:rPr sz="2400" spc="-5" dirty="0">
                <a:latin typeface="Times New Roman"/>
                <a:cs typeface="Times New Roman"/>
              </a:rPr>
              <a:t> </a:t>
            </a:r>
            <a:r>
              <a:rPr sz="2400" spc="-5" dirty="0">
                <a:latin typeface="Arial"/>
                <a:cs typeface="Arial"/>
              </a:rPr>
              <a:t>asse</a:t>
            </a:r>
            <a:r>
              <a:rPr sz="2400" spc="10" dirty="0">
                <a:latin typeface="Arial"/>
                <a:cs typeface="Arial"/>
              </a:rPr>
              <a:t>m</a:t>
            </a:r>
            <a:r>
              <a:rPr sz="2400" spc="-5" dirty="0">
                <a:latin typeface="Arial"/>
                <a:cs typeface="Arial"/>
              </a:rPr>
              <a:t>bled</a:t>
            </a:r>
            <a:endParaRPr sz="2400">
              <a:latin typeface="Arial"/>
              <a:cs typeface="Arial"/>
            </a:endParaRPr>
          </a:p>
        </p:txBody>
      </p:sp>
    </p:spTree>
    <p:extLst>
      <p:ext uri="{BB962C8B-B14F-4D97-AF65-F5344CB8AC3E}">
        <p14:creationId xmlns:p14="http://schemas.microsoft.com/office/powerpoint/2010/main" val="79403138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524000" y="0"/>
            <a:ext cx="285750" cy="533400"/>
          </a:xfrm>
          <a:prstGeom prst="rect">
            <a:avLst/>
          </a:prstGeom>
          <a:blipFill>
            <a:blip r:embed="rId3" cstate="print"/>
            <a:stretch>
              <a:fillRect/>
            </a:stretch>
          </a:blipFill>
        </p:spPr>
        <p:txBody>
          <a:bodyPr wrap="square" lIns="0" tIns="0" rIns="0" bIns="0" rtlCol="0"/>
          <a:lstStyle/>
          <a:p>
            <a:endParaRPr/>
          </a:p>
        </p:txBody>
      </p:sp>
      <p:sp>
        <p:nvSpPr>
          <p:cNvPr id="3" name="object 3"/>
          <p:cNvSpPr/>
          <p:nvPr/>
        </p:nvSpPr>
        <p:spPr>
          <a:xfrm>
            <a:off x="1933575" y="134866"/>
            <a:ext cx="138430" cy="136525"/>
          </a:xfrm>
          <a:custGeom>
            <a:avLst/>
            <a:gdLst/>
            <a:ahLst/>
            <a:cxnLst/>
            <a:rect l="l" t="t" r="r" b="b"/>
            <a:pathLst>
              <a:path w="138429" h="136525">
                <a:moveTo>
                  <a:pt x="0" y="136529"/>
                </a:moveTo>
                <a:lnTo>
                  <a:pt x="138112" y="136529"/>
                </a:lnTo>
                <a:lnTo>
                  <a:pt x="138112" y="0"/>
                </a:lnTo>
                <a:lnTo>
                  <a:pt x="0" y="0"/>
                </a:lnTo>
                <a:lnTo>
                  <a:pt x="0" y="136529"/>
                </a:lnTo>
                <a:close/>
              </a:path>
            </a:pathLst>
          </a:custGeom>
          <a:solidFill>
            <a:srgbClr val="D6D6EB"/>
          </a:solidFill>
        </p:spPr>
        <p:txBody>
          <a:bodyPr wrap="square" lIns="0" tIns="0" rIns="0" bIns="0" rtlCol="0"/>
          <a:lstStyle/>
          <a:p>
            <a:endParaRPr/>
          </a:p>
        </p:txBody>
      </p:sp>
      <p:sp>
        <p:nvSpPr>
          <p:cNvPr id="4" name="object 4"/>
          <p:cNvSpPr/>
          <p:nvPr/>
        </p:nvSpPr>
        <p:spPr>
          <a:xfrm>
            <a:off x="2071689" y="1"/>
            <a:ext cx="139700" cy="135255"/>
          </a:xfrm>
          <a:custGeom>
            <a:avLst/>
            <a:gdLst/>
            <a:ahLst/>
            <a:cxnLst/>
            <a:rect l="l" t="t" r="r" b="b"/>
            <a:pathLst>
              <a:path w="139700" h="135255">
                <a:moveTo>
                  <a:pt x="0" y="134933"/>
                </a:moveTo>
                <a:lnTo>
                  <a:pt x="139695" y="134933"/>
                </a:lnTo>
                <a:lnTo>
                  <a:pt x="139695" y="59"/>
                </a:lnTo>
                <a:lnTo>
                  <a:pt x="0" y="59"/>
                </a:lnTo>
                <a:lnTo>
                  <a:pt x="0" y="134933"/>
                </a:lnTo>
              </a:path>
            </a:pathLst>
          </a:custGeom>
          <a:solidFill>
            <a:srgbClr val="D6D6EB"/>
          </a:solidFill>
        </p:spPr>
        <p:txBody>
          <a:bodyPr wrap="square" lIns="0" tIns="0" rIns="0" bIns="0" rtlCol="0"/>
          <a:lstStyle/>
          <a:p>
            <a:endParaRPr/>
          </a:p>
        </p:txBody>
      </p:sp>
      <p:sp>
        <p:nvSpPr>
          <p:cNvPr id="5" name="object 5"/>
          <p:cNvSpPr/>
          <p:nvPr/>
        </p:nvSpPr>
        <p:spPr>
          <a:xfrm>
            <a:off x="2071689" y="134919"/>
            <a:ext cx="139700" cy="141605"/>
          </a:xfrm>
          <a:custGeom>
            <a:avLst/>
            <a:gdLst/>
            <a:ahLst/>
            <a:cxnLst/>
            <a:rect l="l" t="t" r="r" b="b"/>
            <a:pathLst>
              <a:path w="139700" h="141604">
                <a:moveTo>
                  <a:pt x="0" y="141291"/>
                </a:moveTo>
                <a:lnTo>
                  <a:pt x="139695" y="141291"/>
                </a:lnTo>
                <a:lnTo>
                  <a:pt x="139695" y="0"/>
                </a:lnTo>
                <a:lnTo>
                  <a:pt x="0" y="0"/>
                </a:lnTo>
                <a:lnTo>
                  <a:pt x="0" y="141291"/>
                </a:lnTo>
                <a:close/>
              </a:path>
            </a:pathLst>
          </a:custGeom>
          <a:solidFill>
            <a:srgbClr val="A8ABD6"/>
          </a:solidFill>
        </p:spPr>
        <p:txBody>
          <a:bodyPr wrap="square" lIns="0" tIns="0" rIns="0" bIns="0" rtlCol="0"/>
          <a:lstStyle/>
          <a:p>
            <a:endParaRPr/>
          </a:p>
        </p:txBody>
      </p:sp>
      <p:sp>
        <p:nvSpPr>
          <p:cNvPr id="6" name="object 6"/>
          <p:cNvSpPr/>
          <p:nvPr/>
        </p:nvSpPr>
        <p:spPr>
          <a:xfrm>
            <a:off x="1798642" y="274627"/>
            <a:ext cx="136525" cy="135255"/>
          </a:xfrm>
          <a:custGeom>
            <a:avLst/>
            <a:gdLst/>
            <a:ahLst/>
            <a:cxnLst/>
            <a:rect l="l" t="t" r="r" b="b"/>
            <a:pathLst>
              <a:path w="136525" h="135254">
                <a:moveTo>
                  <a:pt x="0" y="134933"/>
                </a:moveTo>
                <a:lnTo>
                  <a:pt x="136517" y="134933"/>
                </a:lnTo>
                <a:lnTo>
                  <a:pt x="136517" y="0"/>
                </a:lnTo>
                <a:lnTo>
                  <a:pt x="0" y="0"/>
                </a:lnTo>
                <a:lnTo>
                  <a:pt x="0" y="134933"/>
                </a:lnTo>
                <a:close/>
              </a:path>
            </a:pathLst>
          </a:custGeom>
          <a:solidFill>
            <a:srgbClr val="D6D6EB"/>
          </a:solidFill>
        </p:spPr>
        <p:txBody>
          <a:bodyPr wrap="square" lIns="0" tIns="0" rIns="0" bIns="0" rtlCol="0"/>
          <a:lstStyle/>
          <a:p>
            <a:endParaRPr/>
          </a:p>
        </p:txBody>
      </p:sp>
      <p:sp>
        <p:nvSpPr>
          <p:cNvPr id="7" name="object 7"/>
          <p:cNvSpPr/>
          <p:nvPr/>
        </p:nvSpPr>
        <p:spPr>
          <a:xfrm>
            <a:off x="1655767" y="136451"/>
            <a:ext cx="141605" cy="138430"/>
          </a:xfrm>
          <a:custGeom>
            <a:avLst/>
            <a:gdLst/>
            <a:ahLst/>
            <a:cxnLst/>
            <a:rect l="l" t="t" r="r" b="b"/>
            <a:pathLst>
              <a:path w="141604" h="138429">
                <a:moveTo>
                  <a:pt x="0" y="138112"/>
                </a:moveTo>
                <a:lnTo>
                  <a:pt x="141279" y="138112"/>
                </a:lnTo>
                <a:lnTo>
                  <a:pt x="141279" y="0"/>
                </a:lnTo>
                <a:lnTo>
                  <a:pt x="0" y="0"/>
                </a:lnTo>
                <a:lnTo>
                  <a:pt x="0" y="138112"/>
                </a:lnTo>
                <a:close/>
              </a:path>
            </a:pathLst>
          </a:custGeom>
          <a:solidFill>
            <a:srgbClr val="00178F"/>
          </a:solidFill>
        </p:spPr>
        <p:txBody>
          <a:bodyPr wrap="square" lIns="0" tIns="0" rIns="0" bIns="0" rtlCol="0"/>
          <a:lstStyle/>
          <a:p>
            <a:endParaRPr/>
          </a:p>
        </p:txBody>
      </p:sp>
      <p:sp>
        <p:nvSpPr>
          <p:cNvPr id="8" name="object 8"/>
          <p:cNvSpPr/>
          <p:nvPr/>
        </p:nvSpPr>
        <p:spPr>
          <a:xfrm>
            <a:off x="1933575" y="271447"/>
            <a:ext cx="138430" cy="138430"/>
          </a:xfrm>
          <a:custGeom>
            <a:avLst/>
            <a:gdLst/>
            <a:ahLst/>
            <a:cxnLst/>
            <a:rect l="l" t="t" r="r" b="b"/>
            <a:pathLst>
              <a:path w="138429" h="138429">
                <a:moveTo>
                  <a:pt x="0" y="138112"/>
                </a:moveTo>
                <a:lnTo>
                  <a:pt x="138112" y="138112"/>
                </a:lnTo>
                <a:lnTo>
                  <a:pt x="138112" y="0"/>
                </a:lnTo>
                <a:lnTo>
                  <a:pt x="0" y="0"/>
                </a:lnTo>
                <a:lnTo>
                  <a:pt x="0" y="138112"/>
                </a:lnTo>
                <a:close/>
              </a:path>
            </a:pathLst>
          </a:custGeom>
          <a:solidFill>
            <a:srgbClr val="A8ABD6"/>
          </a:solidFill>
        </p:spPr>
        <p:txBody>
          <a:bodyPr wrap="square" lIns="0" tIns="0" rIns="0" bIns="0" rtlCol="0"/>
          <a:lstStyle/>
          <a:p>
            <a:endParaRPr/>
          </a:p>
        </p:txBody>
      </p:sp>
      <p:sp>
        <p:nvSpPr>
          <p:cNvPr id="9" name="object 9"/>
          <p:cNvSpPr/>
          <p:nvPr/>
        </p:nvSpPr>
        <p:spPr>
          <a:xfrm>
            <a:off x="1798642" y="409582"/>
            <a:ext cx="136525" cy="136525"/>
          </a:xfrm>
          <a:custGeom>
            <a:avLst/>
            <a:gdLst/>
            <a:ahLst/>
            <a:cxnLst/>
            <a:rect l="l" t="t" r="r" b="b"/>
            <a:pathLst>
              <a:path w="136525" h="136525">
                <a:moveTo>
                  <a:pt x="0" y="136529"/>
                </a:moveTo>
                <a:lnTo>
                  <a:pt x="136517" y="136529"/>
                </a:lnTo>
                <a:lnTo>
                  <a:pt x="136517" y="0"/>
                </a:lnTo>
                <a:lnTo>
                  <a:pt x="0" y="0"/>
                </a:lnTo>
                <a:lnTo>
                  <a:pt x="0" y="136529"/>
                </a:lnTo>
                <a:close/>
              </a:path>
            </a:pathLst>
          </a:custGeom>
          <a:solidFill>
            <a:srgbClr val="A8ABD6"/>
          </a:solidFill>
        </p:spPr>
        <p:txBody>
          <a:bodyPr wrap="square" lIns="0" tIns="0" rIns="0" bIns="0" rtlCol="0"/>
          <a:lstStyle/>
          <a:p>
            <a:endParaRPr/>
          </a:p>
        </p:txBody>
      </p:sp>
      <p:sp>
        <p:nvSpPr>
          <p:cNvPr id="10" name="object 10"/>
          <p:cNvSpPr txBox="1"/>
          <p:nvPr/>
        </p:nvSpPr>
        <p:spPr>
          <a:xfrm>
            <a:off x="2281230" y="141315"/>
            <a:ext cx="7584440" cy="492443"/>
          </a:xfrm>
          <a:prstGeom prst="rect">
            <a:avLst/>
          </a:prstGeom>
        </p:spPr>
        <p:txBody>
          <a:bodyPr vert="horz" wrap="square" lIns="0" tIns="0" rIns="0" bIns="0" rtlCol="0">
            <a:spAutoFit/>
          </a:bodyPr>
          <a:lstStyle/>
          <a:p>
            <a:pPr marL="12700"/>
            <a:r>
              <a:rPr sz="3200" dirty="0">
                <a:latin typeface="Arial"/>
                <a:cs typeface="Arial"/>
              </a:rPr>
              <a:t>Archit</a:t>
            </a:r>
            <a:r>
              <a:rPr sz="3200" spc="-25" dirty="0">
                <a:latin typeface="Arial"/>
                <a:cs typeface="Arial"/>
              </a:rPr>
              <a:t>e</a:t>
            </a:r>
            <a:r>
              <a:rPr sz="3200" dirty="0">
                <a:latin typeface="Arial"/>
                <a:cs typeface="Arial"/>
              </a:rPr>
              <a:t>ct</a:t>
            </a:r>
            <a:r>
              <a:rPr sz="3200" spc="-30" dirty="0">
                <a:latin typeface="Arial"/>
                <a:cs typeface="Arial"/>
              </a:rPr>
              <a:t>u</a:t>
            </a:r>
            <a:r>
              <a:rPr sz="3200" spc="-10" dirty="0">
                <a:latin typeface="Arial"/>
                <a:cs typeface="Arial"/>
              </a:rPr>
              <a:t>r</a:t>
            </a:r>
            <a:r>
              <a:rPr sz="3200" spc="-5" dirty="0">
                <a:latin typeface="Arial"/>
                <a:cs typeface="Arial"/>
              </a:rPr>
              <a:t>a</a:t>
            </a:r>
            <a:r>
              <a:rPr sz="3200" dirty="0">
                <a:latin typeface="Arial"/>
                <a:cs typeface="Arial"/>
              </a:rPr>
              <a:t>l</a:t>
            </a:r>
            <a:r>
              <a:rPr sz="3200" spc="25" dirty="0">
                <a:latin typeface="Times New Roman"/>
                <a:cs typeface="Times New Roman"/>
              </a:rPr>
              <a:t> </a:t>
            </a:r>
            <a:r>
              <a:rPr sz="3200" dirty="0">
                <a:latin typeface="Arial"/>
                <a:cs typeface="Arial"/>
              </a:rPr>
              <a:t>Style</a:t>
            </a:r>
            <a:r>
              <a:rPr sz="3200" spc="55" dirty="0">
                <a:latin typeface="Times New Roman"/>
                <a:cs typeface="Times New Roman"/>
              </a:rPr>
              <a:t> </a:t>
            </a:r>
            <a:r>
              <a:rPr sz="3200" dirty="0">
                <a:latin typeface="Arial"/>
                <a:cs typeface="Arial"/>
              </a:rPr>
              <a:t>vs</a:t>
            </a:r>
            <a:r>
              <a:rPr sz="3200" spc="60" dirty="0">
                <a:latin typeface="Times New Roman"/>
                <a:cs typeface="Times New Roman"/>
              </a:rPr>
              <a:t> </a:t>
            </a:r>
            <a:r>
              <a:rPr sz="3200" dirty="0">
                <a:latin typeface="Arial"/>
                <a:cs typeface="Arial"/>
              </a:rPr>
              <a:t>Archit</a:t>
            </a:r>
            <a:r>
              <a:rPr sz="3200" spc="-25" dirty="0">
                <a:latin typeface="Arial"/>
                <a:cs typeface="Arial"/>
              </a:rPr>
              <a:t>e</a:t>
            </a:r>
            <a:r>
              <a:rPr sz="3200" dirty="0">
                <a:latin typeface="Arial"/>
                <a:cs typeface="Arial"/>
              </a:rPr>
              <a:t>ct</a:t>
            </a:r>
            <a:r>
              <a:rPr sz="3200" spc="-30" dirty="0">
                <a:latin typeface="Arial"/>
                <a:cs typeface="Arial"/>
              </a:rPr>
              <a:t>u</a:t>
            </a:r>
            <a:r>
              <a:rPr sz="3200" spc="-10" dirty="0">
                <a:latin typeface="Arial"/>
                <a:cs typeface="Arial"/>
              </a:rPr>
              <a:t>r</a:t>
            </a:r>
            <a:r>
              <a:rPr sz="3200" spc="-5" dirty="0">
                <a:latin typeface="Arial"/>
                <a:cs typeface="Arial"/>
              </a:rPr>
              <a:t>a</a:t>
            </a:r>
            <a:r>
              <a:rPr sz="3200" dirty="0">
                <a:latin typeface="Arial"/>
                <a:cs typeface="Arial"/>
              </a:rPr>
              <a:t>l</a:t>
            </a:r>
            <a:r>
              <a:rPr sz="3200" spc="25" dirty="0">
                <a:latin typeface="Times New Roman"/>
                <a:cs typeface="Times New Roman"/>
              </a:rPr>
              <a:t> </a:t>
            </a:r>
            <a:r>
              <a:rPr sz="3200" dirty="0">
                <a:latin typeface="Arial"/>
                <a:cs typeface="Arial"/>
              </a:rPr>
              <a:t>Pat</a:t>
            </a:r>
            <a:r>
              <a:rPr sz="3200" spc="-15" dirty="0">
                <a:latin typeface="Arial"/>
                <a:cs typeface="Arial"/>
              </a:rPr>
              <a:t>t</a:t>
            </a:r>
            <a:r>
              <a:rPr sz="3200" spc="-5" dirty="0">
                <a:latin typeface="Arial"/>
                <a:cs typeface="Arial"/>
              </a:rPr>
              <a:t>ern</a:t>
            </a:r>
            <a:endParaRPr sz="3200">
              <a:latin typeface="Arial"/>
              <a:cs typeface="Arial"/>
            </a:endParaRPr>
          </a:p>
        </p:txBody>
      </p:sp>
      <p:sp>
        <p:nvSpPr>
          <p:cNvPr id="11" name="object 11"/>
          <p:cNvSpPr txBox="1"/>
          <p:nvPr/>
        </p:nvSpPr>
        <p:spPr>
          <a:xfrm>
            <a:off x="1524000" y="1624285"/>
            <a:ext cx="9659815" cy="4732065"/>
          </a:xfrm>
          <a:prstGeom prst="rect">
            <a:avLst/>
          </a:prstGeom>
        </p:spPr>
        <p:txBody>
          <a:bodyPr vert="horz" wrap="square" lIns="0" tIns="0" rIns="0" bIns="0" rtlCol="0">
            <a:spAutoFit/>
          </a:bodyPr>
          <a:lstStyle/>
          <a:p>
            <a:pPr marL="299085" indent="-286385">
              <a:buFont typeface="Arial"/>
              <a:buChar char="•"/>
              <a:tabLst>
                <a:tab pos="299720" algn="l"/>
              </a:tabLst>
            </a:pPr>
            <a:r>
              <a:rPr dirty="0">
                <a:latin typeface="Calibri"/>
                <a:cs typeface="Calibri"/>
              </a:rPr>
              <a:t>In</a:t>
            </a:r>
            <a:r>
              <a:rPr spc="-45" dirty="0">
                <a:latin typeface="Times New Roman"/>
                <a:cs typeface="Times New Roman"/>
              </a:rPr>
              <a:t> </a:t>
            </a:r>
            <a:r>
              <a:rPr dirty="0">
                <a:latin typeface="Calibri"/>
                <a:cs typeface="Calibri"/>
              </a:rPr>
              <a:t>gene</a:t>
            </a:r>
            <a:r>
              <a:rPr spc="-40" dirty="0">
                <a:latin typeface="Calibri"/>
                <a:cs typeface="Calibri"/>
              </a:rPr>
              <a:t>r</a:t>
            </a:r>
            <a:r>
              <a:rPr dirty="0">
                <a:latin typeface="Calibri"/>
                <a:cs typeface="Calibri"/>
              </a:rPr>
              <a:t>a</a:t>
            </a:r>
            <a:r>
              <a:rPr spc="-5" dirty="0">
                <a:latin typeface="Calibri"/>
                <a:cs typeface="Calibri"/>
              </a:rPr>
              <a:t>l,</a:t>
            </a:r>
            <a:r>
              <a:rPr spc="-35" dirty="0">
                <a:latin typeface="Times New Roman"/>
                <a:cs typeface="Times New Roman"/>
              </a:rPr>
              <a:t> </a:t>
            </a:r>
            <a:r>
              <a:rPr spc="-5" dirty="0">
                <a:solidFill>
                  <a:srgbClr val="FF0000"/>
                </a:solidFill>
                <a:latin typeface="Calibri"/>
                <a:cs typeface="Calibri"/>
              </a:rPr>
              <a:t>bot</a:t>
            </a:r>
            <a:r>
              <a:rPr dirty="0">
                <a:solidFill>
                  <a:srgbClr val="FF0000"/>
                </a:solidFill>
                <a:latin typeface="Calibri"/>
                <a:cs typeface="Calibri"/>
              </a:rPr>
              <a:t>h</a:t>
            </a:r>
            <a:r>
              <a:rPr spc="-35" dirty="0">
                <a:solidFill>
                  <a:srgbClr val="FF0000"/>
                </a:solidFill>
                <a:latin typeface="Times New Roman"/>
                <a:cs typeface="Times New Roman"/>
              </a:rPr>
              <a:t> </a:t>
            </a:r>
            <a:r>
              <a:rPr spc="-30" dirty="0">
                <a:solidFill>
                  <a:srgbClr val="FF0000"/>
                </a:solidFill>
                <a:latin typeface="Calibri"/>
                <a:cs typeface="Calibri"/>
              </a:rPr>
              <a:t>t</a:t>
            </a:r>
            <a:r>
              <a:rPr dirty="0">
                <a:solidFill>
                  <a:srgbClr val="FF0000"/>
                </a:solidFill>
                <a:latin typeface="Calibri"/>
                <a:cs typeface="Calibri"/>
              </a:rPr>
              <a:t>erms</a:t>
            </a:r>
            <a:r>
              <a:rPr spc="-50" dirty="0">
                <a:solidFill>
                  <a:srgbClr val="FF0000"/>
                </a:solidFill>
                <a:latin typeface="Times New Roman"/>
                <a:cs typeface="Times New Roman"/>
              </a:rPr>
              <a:t> </a:t>
            </a:r>
            <a:r>
              <a:rPr dirty="0">
                <a:solidFill>
                  <a:srgbClr val="FF0000"/>
                </a:solidFill>
                <a:latin typeface="Calibri"/>
                <a:cs typeface="Calibri"/>
              </a:rPr>
              <a:t>a</a:t>
            </a:r>
            <a:r>
              <a:rPr spc="-30" dirty="0">
                <a:solidFill>
                  <a:srgbClr val="FF0000"/>
                </a:solidFill>
                <a:latin typeface="Calibri"/>
                <a:cs typeface="Calibri"/>
              </a:rPr>
              <a:t>r</a:t>
            </a:r>
            <a:r>
              <a:rPr dirty="0">
                <a:solidFill>
                  <a:srgbClr val="FF0000"/>
                </a:solidFill>
                <a:latin typeface="Calibri"/>
                <a:cs typeface="Calibri"/>
              </a:rPr>
              <a:t>e</a:t>
            </a:r>
            <a:r>
              <a:rPr spc="-45" dirty="0">
                <a:solidFill>
                  <a:srgbClr val="FF0000"/>
                </a:solidFill>
                <a:latin typeface="Times New Roman"/>
                <a:cs typeface="Times New Roman"/>
              </a:rPr>
              <a:t> </a:t>
            </a:r>
            <a:r>
              <a:rPr spc="-5" dirty="0">
                <a:solidFill>
                  <a:srgbClr val="FF0000"/>
                </a:solidFill>
                <a:latin typeface="Calibri"/>
                <a:cs typeface="Calibri"/>
              </a:rPr>
              <a:t>u</a:t>
            </a:r>
            <a:r>
              <a:rPr spc="5" dirty="0">
                <a:solidFill>
                  <a:srgbClr val="FF0000"/>
                </a:solidFill>
                <a:latin typeface="Calibri"/>
                <a:cs typeface="Calibri"/>
              </a:rPr>
              <a:t>s</a:t>
            </a:r>
            <a:r>
              <a:rPr dirty="0">
                <a:solidFill>
                  <a:srgbClr val="FF0000"/>
                </a:solidFill>
                <a:latin typeface="Calibri"/>
                <a:cs typeface="Calibri"/>
              </a:rPr>
              <a:t>ed</a:t>
            </a:r>
            <a:r>
              <a:rPr spc="-35" dirty="0">
                <a:solidFill>
                  <a:srgbClr val="FF0000"/>
                </a:solidFill>
                <a:latin typeface="Times New Roman"/>
                <a:cs typeface="Times New Roman"/>
              </a:rPr>
              <a:t> </a:t>
            </a:r>
            <a:r>
              <a:rPr spc="-10" dirty="0">
                <a:solidFill>
                  <a:srgbClr val="FF0000"/>
                </a:solidFill>
                <a:latin typeface="Calibri"/>
                <a:cs typeface="Calibri"/>
              </a:rPr>
              <a:t>i</a:t>
            </a:r>
            <a:r>
              <a:rPr spc="-15" dirty="0">
                <a:solidFill>
                  <a:srgbClr val="FF0000"/>
                </a:solidFill>
                <a:latin typeface="Calibri"/>
                <a:cs typeface="Calibri"/>
              </a:rPr>
              <a:t>n</a:t>
            </a:r>
            <a:r>
              <a:rPr spc="-30" dirty="0">
                <a:solidFill>
                  <a:srgbClr val="FF0000"/>
                </a:solidFill>
                <a:latin typeface="Calibri"/>
                <a:cs typeface="Calibri"/>
              </a:rPr>
              <a:t>t</a:t>
            </a:r>
            <a:r>
              <a:rPr dirty="0">
                <a:solidFill>
                  <a:srgbClr val="FF0000"/>
                </a:solidFill>
                <a:latin typeface="Calibri"/>
                <a:cs typeface="Calibri"/>
              </a:rPr>
              <a:t>e</a:t>
            </a:r>
            <a:r>
              <a:rPr spc="-30" dirty="0">
                <a:solidFill>
                  <a:srgbClr val="FF0000"/>
                </a:solidFill>
                <a:latin typeface="Calibri"/>
                <a:cs typeface="Calibri"/>
              </a:rPr>
              <a:t>r</a:t>
            </a:r>
            <a:r>
              <a:rPr spc="-10" dirty="0">
                <a:solidFill>
                  <a:srgbClr val="FF0000"/>
                </a:solidFill>
                <a:latin typeface="Calibri"/>
                <a:cs typeface="Calibri"/>
              </a:rPr>
              <a:t>c</a:t>
            </a:r>
            <a:r>
              <a:rPr spc="-5" dirty="0">
                <a:solidFill>
                  <a:srgbClr val="FF0000"/>
                </a:solidFill>
                <a:latin typeface="Calibri"/>
                <a:cs typeface="Calibri"/>
              </a:rPr>
              <a:t>hangeabl</a:t>
            </a:r>
            <a:r>
              <a:rPr spc="-120" dirty="0">
                <a:solidFill>
                  <a:srgbClr val="FF0000"/>
                </a:solidFill>
                <a:latin typeface="Calibri"/>
                <a:cs typeface="Calibri"/>
              </a:rPr>
              <a:t>y</a:t>
            </a:r>
            <a:r>
              <a:rPr dirty="0">
                <a:latin typeface="Calibri"/>
                <a:cs typeface="Calibri"/>
              </a:rPr>
              <a:t>.</a:t>
            </a:r>
            <a:r>
              <a:rPr spc="-30" dirty="0">
                <a:latin typeface="Times New Roman"/>
                <a:cs typeface="Times New Roman"/>
              </a:rPr>
              <a:t> </a:t>
            </a:r>
            <a:r>
              <a:rPr spc="-25" dirty="0">
                <a:latin typeface="Calibri"/>
                <a:cs typeface="Calibri"/>
              </a:rPr>
              <a:t>F</a:t>
            </a:r>
            <a:r>
              <a:rPr spc="-5" dirty="0">
                <a:latin typeface="Calibri"/>
                <a:cs typeface="Calibri"/>
              </a:rPr>
              <a:t>o</a:t>
            </a:r>
            <a:r>
              <a:rPr dirty="0">
                <a:latin typeface="Calibri"/>
                <a:cs typeface="Calibri"/>
              </a:rPr>
              <a:t>r</a:t>
            </a:r>
            <a:r>
              <a:rPr spc="-50" dirty="0">
                <a:latin typeface="Times New Roman"/>
                <a:cs typeface="Times New Roman"/>
              </a:rPr>
              <a:t> </a:t>
            </a:r>
            <a:r>
              <a:rPr spc="-25" dirty="0">
                <a:latin typeface="Calibri"/>
                <a:cs typeface="Calibri"/>
              </a:rPr>
              <a:t>e</a:t>
            </a:r>
            <a:r>
              <a:rPr spc="-40" dirty="0">
                <a:latin typeface="Calibri"/>
                <a:cs typeface="Calibri"/>
              </a:rPr>
              <a:t>x</a:t>
            </a:r>
            <a:r>
              <a:rPr dirty="0">
                <a:latin typeface="Calibri"/>
                <a:cs typeface="Calibri"/>
              </a:rPr>
              <a:t>ample,</a:t>
            </a:r>
            <a:r>
              <a:rPr spc="-40" dirty="0">
                <a:latin typeface="Times New Roman"/>
                <a:cs typeface="Times New Roman"/>
              </a:rPr>
              <a:t> </a:t>
            </a:r>
            <a:r>
              <a:rPr dirty="0">
                <a:latin typeface="Calibri"/>
                <a:cs typeface="Calibri"/>
              </a:rPr>
              <a:t>MS</a:t>
            </a:r>
            <a:r>
              <a:rPr spc="-15" dirty="0">
                <a:latin typeface="Calibri"/>
                <a:cs typeface="Calibri"/>
              </a:rPr>
              <a:t>D</a:t>
            </a:r>
            <a:r>
              <a:rPr dirty="0">
                <a:latin typeface="Calibri"/>
                <a:cs typeface="Calibri"/>
              </a:rPr>
              <a:t>N</a:t>
            </a:r>
            <a:r>
              <a:rPr spc="-35" dirty="0">
                <a:latin typeface="Times New Roman"/>
                <a:cs typeface="Times New Roman"/>
              </a:rPr>
              <a:t> </a:t>
            </a:r>
            <a:r>
              <a:rPr spc="-5" dirty="0">
                <a:latin typeface="Calibri"/>
                <a:cs typeface="Calibri"/>
              </a:rPr>
              <a:t>s</a:t>
            </a:r>
            <a:r>
              <a:rPr spc="-35" dirty="0">
                <a:latin typeface="Calibri"/>
                <a:cs typeface="Calibri"/>
              </a:rPr>
              <a:t>a</a:t>
            </a:r>
            <a:r>
              <a:rPr spc="-15" dirty="0">
                <a:latin typeface="Calibri"/>
                <a:cs typeface="Calibri"/>
              </a:rPr>
              <a:t>y</a:t>
            </a:r>
            <a:r>
              <a:rPr dirty="0">
                <a:latin typeface="Calibri"/>
                <a:cs typeface="Calibri"/>
              </a:rPr>
              <a:t>s</a:t>
            </a:r>
            <a:r>
              <a:rPr spc="-65" dirty="0">
                <a:latin typeface="Times New Roman"/>
                <a:cs typeface="Times New Roman"/>
              </a:rPr>
              <a:t> </a:t>
            </a:r>
            <a:r>
              <a:rPr dirty="0">
                <a:latin typeface="Calibri"/>
                <a:cs typeface="Calibri"/>
              </a:rPr>
              <a:t>th</a:t>
            </a:r>
            <a:r>
              <a:rPr spc="-15" dirty="0">
                <a:latin typeface="Calibri"/>
                <a:cs typeface="Calibri"/>
              </a:rPr>
              <a:t>a</a:t>
            </a:r>
            <a:r>
              <a:rPr dirty="0">
                <a:latin typeface="Calibri"/>
                <a:cs typeface="Calibri"/>
              </a:rPr>
              <a:t>t</a:t>
            </a:r>
            <a:r>
              <a:rPr spc="-45" dirty="0">
                <a:latin typeface="Times New Roman"/>
                <a:cs typeface="Times New Roman"/>
              </a:rPr>
              <a:t> </a:t>
            </a:r>
            <a:r>
              <a:rPr dirty="0">
                <a:latin typeface="Calibri"/>
                <a:cs typeface="Calibri"/>
              </a:rPr>
              <a:t>A</a:t>
            </a:r>
            <a:r>
              <a:rPr spc="-35" dirty="0">
                <a:latin typeface="Calibri"/>
                <a:cs typeface="Calibri"/>
              </a:rPr>
              <a:t>r</a:t>
            </a:r>
            <a:r>
              <a:rPr spc="-10" dirty="0">
                <a:latin typeface="Calibri"/>
                <a:cs typeface="Calibri"/>
              </a:rPr>
              <a:t>c</a:t>
            </a:r>
            <a:r>
              <a:rPr spc="-5" dirty="0">
                <a:latin typeface="Calibri"/>
                <a:cs typeface="Calibri"/>
              </a:rPr>
              <a:t>h</a:t>
            </a:r>
            <a:r>
              <a:rPr dirty="0">
                <a:latin typeface="Calibri"/>
                <a:cs typeface="Calibri"/>
              </a:rPr>
              <a:t>i</a:t>
            </a:r>
            <a:r>
              <a:rPr spc="-35" dirty="0">
                <a:latin typeface="Calibri"/>
                <a:cs typeface="Calibri"/>
              </a:rPr>
              <a:t>t</a:t>
            </a:r>
            <a:r>
              <a:rPr dirty="0">
                <a:latin typeface="Calibri"/>
                <a:cs typeface="Calibri"/>
              </a:rPr>
              <a:t>ec</a:t>
            </a:r>
            <a:r>
              <a:rPr spc="-10" dirty="0">
                <a:latin typeface="Calibri"/>
                <a:cs typeface="Calibri"/>
              </a:rPr>
              <a:t>t</a:t>
            </a:r>
            <a:r>
              <a:rPr spc="-5" dirty="0">
                <a:latin typeface="Calibri"/>
                <a:cs typeface="Calibri"/>
              </a:rPr>
              <a:t>u</a:t>
            </a:r>
            <a:r>
              <a:rPr spc="-40" dirty="0">
                <a:latin typeface="Calibri"/>
                <a:cs typeface="Calibri"/>
              </a:rPr>
              <a:t>r</a:t>
            </a:r>
            <a:r>
              <a:rPr dirty="0">
                <a:latin typeface="Calibri"/>
                <a:cs typeface="Calibri"/>
              </a:rPr>
              <a:t>al</a:t>
            </a:r>
          </a:p>
          <a:p>
            <a:pPr marL="299085"/>
            <a:r>
              <a:rPr spc="-5" dirty="0">
                <a:latin typeface="Calibri"/>
                <a:cs typeface="Calibri"/>
              </a:rPr>
              <a:t>Styl</a:t>
            </a:r>
            <a:r>
              <a:rPr spc="-10" dirty="0">
                <a:latin typeface="Calibri"/>
                <a:cs typeface="Calibri"/>
              </a:rPr>
              <a:t>es</a:t>
            </a:r>
            <a:r>
              <a:rPr spc="-40" dirty="0">
                <a:latin typeface="Times New Roman"/>
                <a:cs typeface="Times New Roman"/>
              </a:rPr>
              <a:t> </a:t>
            </a:r>
            <a:r>
              <a:rPr dirty="0">
                <a:latin typeface="Calibri"/>
                <a:cs typeface="Calibri"/>
              </a:rPr>
              <a:t>and</a:t>
            </a:r>
            <a:r>
              <a:rPr spc="-45" dirty="0">
                <a:latin typeface="Times New Roman"/>
                <a:cs typeface="Times New Roman"/>
              </a:rPr>
              <a:t> </a:t>
            </a:r>
            <a:r>
              <a:rPr spc="-15" dirty="0">
                <a:latin typeface="Calibri"/>
                <a:cs typeface="Calibri"/>
              </a:rPr>
              <a:t>A</a:t>
            </a:r>
            <a:r>
              <a:rPr spc="-40" dirty="0">
                <a:latin typeface="Calibri"/>
                <a:cs typeface="Calibri"/>
              </a:rPr>
              <a:t>r</a:t>
            </a:r>
            <a:r>
              <a:rPr spc="-20" dirty="0">
                <a:latin typeface="Calibri"/>
                <a:cs typeface="Calibri"/>
              </a:rPr>
              <a:t>c</a:t>
            </a:r>
            <a:r>
              <a:rPr spc="-5" dirty="0">
                <a:latin typeface="Calibri"/>
                <a:cs typeface="Calibri"/>
              </a:rPr>
              <a:t>h</a:t>
            </a:r>
            <a:r>
              <a:rPr dirty="0">
                <a:latin typeface="Calibri"/>
                <a:cs typeface="Calibri"/>
              </a:rPr>
              <a:t>i</a:t>
            </a:r>
            <a:r>
              <a:rPr spc="-45" dirty="0">
                <a:latin typeface="Calibri"/>
                <a:cs typeface="Calibri"/>
              </a:rPr>
              <a:t>t</a:t>
            </a:r>
            <a:r>
              <a:rPr spc="-10" dirty="0">
                <a:latin typeface="Calibri"/>
                <a:cs typeface="Calibri"/>
              </a:rPr>
              <a:t>ectu</a:t>
            </a:r>
            <a:r>
              <a:rPr spc="-55" dirty="0">
                <a:latin typeface="Calibri"/>
                <a:cs typeface="Calibri"/>
              </a:rPr>
              <a:t>r</a:t>
            </a:r>
            <a:r>
              <a:rPr dirty="0">
                <a:latin typeface="Calibri"/>
                <a:cs typeface="Calibri"/>
              </a:rPr>
              <a:t>al</a:t>
            </a:r>
            <a:r>
              <a:rPr spc="-25" dirty="0">
                <a:latin typeface="Times New Roman"/>
                <a:cs typeface="Times New Roman"/>
              </a:rPr>
              <a:t> </a:t>
            </a:r>
            <a:r>
              <a:rPr spc="-55" dirty="0">
                <a:latin typeface="Calibri"/>
                <a:cs typeface="Calibri"/>
              </a:rPr>
              <a:t>P</a:t>
            </a:r>
            <a:r>
              <a:rPr spc="-15" dirty="0">
                <a:latin typeface="Calibri"/>
                <a:cs typeface="Calibri"/>
              </a:rPr>
              <a:t>a</a:t>
            </a:r>
            <a:r>
              <a:rPr spc="-40" dirty="0">
                <a:latin typeface="Calibri"/>
                <a:cs typeface="Calibri"/>
              </a:rPr>
              <a:t>tt</a:t>
            </a:r>
            <a:r>
              <a:rPr spc="-10" dirty="0">
                <a:latin typeface="Calibri"/>
                <a:cs typeface="Calibri"/>
              </a:rPr>
              <a:t>erns</a:t>
            </a:r>
            <a:r>
              <a:rPr spc="-40" dirty="0">
                <a:latin typeface="Times New Roman"/>
                <a:cs typeface="Times New Roman"/>
              </a:rPr>
              <a:t> </a:t>
            </a:r>
            <a:r>
              <a:rPr spc="-10" dirty="0">
                <a:latin typeface="Calibri"/>
                <a:cs typeface="Calibri"/>
              </a:rPr>
              <a:t>a</a:t>
            </a:r>
            <a:r>
              <a:rPr spc="-35" dirty="0">
                <a:latin typeface="Calibri"/>
                <a:cs typeface="Calibri"/>
              </a:rPr>
              <a:t>r</a:t>
            </a:r>
            <a:r>
              <a:rPr spc="-10" dirty="0">
                <a:latin typeface="Calibri"/>
                <a:cs typeface="Calibri"/>
              </a:rPr>
              <a:t>e</a:t>
            </a:r>
            <a:r>
              <a:rPr spc="-45" dirty="0">
                <a:latin typeface="Times New Roman"/>
                <a:cs typeface="Times New Roman"/>
              </a:rPr>
              <a:t> </a:t>
            </a:r>
            <a:r>
              <a:rPr spc="-10" dirty="0">
                <a:latin typeface="Calibri"/>
                <a:cs typeface="Calibri"/>
              </a:rPr>
              <a:t>the</a:t>
            </a:r>
            <a:r>
              <a:rPr spc="-30" dirty="0">
                <a:latin typeface="Times New Roman"/>
                <a:cs typeface="Times New Roman"/>
              </a:rPr>
              <a:t> </a:t>
            </a:r>
            <a:r>
              <a:rPr spc="-5" dirty="0">
                <a:latin typeface="Calibri"/>
                <a:cs typeface="Calibri"/>
              </a:rPr>
              <a:t>s</a:t>
            </a:r>
            <a:r>
              <a:rPr dirty="0">
                <a:latin typeface="Calibri"/>
                <a:cs typeface="Calibri"/>
              </a:rPr>
              <a:t>a</a:t>
            </a:r>
            <a:r>
              <a:rPr spc="-15" dirty="0">
                <a:latin typeface="Calibri"/>
                <a:cs typeface="Calibri"/>
              </a:rPr>
              <a:t>me</a:t>
            </a:r>
            <a:r>
              <a:rPr spc="-50" dirty="0">
                <a:latin typeface="Times New Roman"/>
                <a:cs typeface="Times New Roman"/>
              </a:rPr>
              <a:t> </a:t>
            </a:r>
            <a:r>
              <a:rPr dirty="0">
                <a:latin typeface="Calibri"/>
                <a:cs typeface="Calibri"/>
              </a:rPr>
              <a:t>th</a:t>
            </a:r>
            <a:r>
              <a:rPr spc="-10" dirty="0">
                <a:latin typeface="Calibri"/>
                <a:cs typeface="Calibri"/>
              </a:rPr>
              <a:t>i</a:t>
            </a:r>
            <a:r>
              <a:rPr spc="-5" dirty="0">
                <a:latin typeface="Calibri"/>
                <a:cs typeface="Calibri"/>
              </a:rPr>
              <a:t>n</a:t>
            </a:r>
            <a:r>
              <a:rPr spc="5" dirty="0">
                <a:latin typeface="Calibri"/>
                <a:cs typeface="Calibri"/>
              </a:rPr>
              <a:t>g</a:t>
            </a:r>
            <a:r>
              <a:rPr spc="-5" dirty="0">
                <a:latin typeface="Calibri"/>
                <a:cs typeface="Calibri"/>
              </a:rPr>
              <a:t>s.</a:t>
            </a:r>
            <a:endParaRPr dirty="0">
              <a:latin typeface="Calibri"/>
              <a:cs typeface="Calibri"/>
            </a:endParaRPr>
          </a:p>
          <a:p>
            <a:pPr>
              <a:spcBef>
                <a:spcPts val="32"/>
              </a:spcBef>
            </a:pPr>
            <a:endParaRPr sz="1850" dirty="0">
              <a:latin typeface="Times New Roman"/>
              <a:cs typeface="Times New Roman"/>
            </a:endParaRPr>
          </a:p>
          <a:p>
            <a:pPr marL="299085" indent="-286385">
              <a:buFont typeface="Arial"/>
              <a:buChar char="•"/>
              <a:tabLst>
                <a:tab pos="299720" algn="l"/>
              </a:tabLst>
            </a:pPr>
            <a:r>
              <a:rPr spc="-10" dirty="0">
                <a:latin typeface="Calibri"/>
                <a:cs typeface="Calibri"/>
              </a:rPr>
              <a:t>H</a:t>
            </a:r>
            <a:r>
              <a:rPr spc="-15" dirty="0">
                <a:latin typeface="Calibri"/>
                <a:cs typeface="Calibri"/>
              </a:rPr>
              <a:t>o</a:t>
            </a:r>
            <a:r>
              <a:rPr spc="-30" dirty="0">
                <a:latin typeface="Calibri"/>
                <a:cs typeface="Calibri"/>
              </a:rPr>
              <a:t>w</a:t>
            </a:r>
            <a:r>
              <a:rPr spc="-20" dirty="0">
                <a:latin typeface="Calibri"/>
                <a:cs typeface="Calibri"/>
              </a:rPr>
              <a:t>ev</a:t>
            </a:r>
            <a:r>
              <a:rPr spc="-10" dirty="0">
                <a:latin typeface="Calibri"/>
                <a:cs typeface="Calibri"/>
              </a:rPr>
              <a:t>e</a:t>
            </a:r>
            <a:r>
              <a:rPr spc="-170" dirty="0">
                <a:latin typeface="Calibri"/>
                <a:cs typeface="Calibri"/>
              </a:rPr>
              <a:t>r</a:t>
            </a:r>
            <a:r>
              <a:rPr spc="-5" dirty="0">
                <a:latin typeface="Calibri"/>
                <a:cs typeface="Calibri"/>
              </a:rPr>
              <a:t>,</a:t>
            </a:r>
            <a:r>
              <a:rPr spc="-25" dirty="0">
                <a:latin typeface="Times New Roman"/>
                <a:cs typeface="Times New Roman"/>
              </a:rPr>
              <a:t> </a:t>
            </a:r>
            <a:r>
              <a:rPr spc="-10" dirty="0">
                <a:latin typeface="Calibri"/>
                <a:cs typeface="Calibri"/>
              </a:rPr>
              <a:t>the</a:t>
            </a:r>
            <a:r>
              <a:rPr spc="-35" dirty="0">
                <a:latin typeface="Calibri"/>
                <a:cs typeface="Calibri"/>
              </a:rPr>
              <a:t>r</a:t>
            </a:r>
            <a:r>
              <a:rPr spc="-10" dirty="0">
                <a:latin typeface="Calibri"/>
                <a:cs typeface="Calibri"/>
              </a:rPr>
              <a:t>e</a:t>
            </a:r>
            <a:r>
              <a:rPr spc="-30" dirty="0">
                <a:latin typeface="Times New Roman"/>
                <a:cs typeface="Times New Roman"/>
              </a:rPr>
              <a:t> </a:t>
            </a:r>
            <a:r>
              <a:rPr spc="-5" dirty="0">
                <a:latin typeface="Calibri"/>
                <a:cs typeface="Calibri"/>
              </a:rPr>
              <a:t>i</a:t>
            </a:r>
            <a:r>
              <a:rPr dirty="0">
                <a:latin typeface="Calibri"/>
                <a:cs typeface="Calibri"/>
              </a:rPr>
              <a:t>s</a:t>
            </a:r>
            <a:r>
              <a:rPr spc="-40" dirty="0">
                <a:latin typeface="Times New Roman"/>
                <a:cs typeface="Times New Roman"/>
              </a:rPr>
              <a:t> </a:t>
            </a:r>
            <a:r>
              <a:rPr dirty="0">
                <a:latin typeface="Calibri"/>
                <a:cs typeface="Calibri"/>
              </a:rPr>
              <a:t>a</a:t>
            </a:r>
            <a:r>
              <a:rPr spc="-35" dirty="0">
                <a:latin typeface="Times New Roman"/>
                <a:cs typeface="Times New Roman"/>
              </a:rPr>
              <a:t> </a:t>
            </a:r>
            <a:r>
              <a:rPr spc="-5" dirty="0">
                <a:solidFill>
                  <a:srgbClr val="FF0000"/>
                </a:solidFill>
                <a:latin typeface="Calibri"/>
                <a:cs typeface="Calibri"/>
              </a:rPr>
              <a:t>d</a:t>
            </a:r>
            <a:r>
              <a:rPr dirty="0">
                <a:solidFill>
                  <a:srgbClr val="FF0000"/>
                </a:solidFill>
                <a:latin typeface="Calibri"/>
                <a:cs typeface="Calibri"/>
              </a:rPr>
              <a:t>i</a:t>
            </a:r>
            <a:r>
              <a:rPr spc="-15" dirty="0">
                <a:solidFill>
                  <a:srgbClr val="FF0000"/>
                </a:solidFill>
                <a:latin typeface="Calibri"/>
                <a:cs typeface="Calibri"/>
              </a:rPr>
              <a:t>f</a:t>
            </a:r>
            <a:r>
              <a:rPr spc="-50" dirty="0">
                <a:solidFill>
                  <a:srgbClr val="FF0000"/>
                </a:solidFill>
                <a:latin typeface="Calibri"/>
                <a:cs typeface="Calibri"/>
              </a:rPr>
              <a:t>f</a:t>
            </a:r>
            <a:r>
              <a:rPr spc="-10" dirty="0">
                <a:solidFill>
                  <a:srgbClr val="FF0000"/>
                </a:solidFill>
                <a:latin typeface="Calibri"/>
                <a:cs typeface="Calibri"/>
              </a:rPr>
              <a:t>e</a:t>
            </a:r>
            <a:r>
              <a:rPr spc="-35" dirty="0">
                <a:solidFill>
                  <a:srgbClr val="FF0000"/>
                </a:solidFill>
                <a:latin typeface="Calibri"/>
                <a:cs typeface="Calibri"/>
              </a:rPr>
              <a:t>r</a:t>
            </a:r>
            <a:r>
              <a:rPr spc="-10" dirty="0">
                <a:solidFill>
                  <a:srgbClr val="FF0000"/>
                </a:solidFill>
                <a:latin typeface="Calibri"/>
                <a:cs typeface="Calibri"/>
              </a:rPr>
              <a:t>en</a:t>
            </a:r>
            <a:r>
              <a:rPr spc="-20" dirty="0">
                <a:solidFill>
                  <a:srgbClr val="FF0000"/>
                </a:solidFill>
                <a:latin typeface="Calibri"/>
                <a:cs typeface="Calibri"/>
              </a:rPr>
              <a:t>c</a:t>
            </a:r>
            <a:r>
              <a:rPr spc="-5" dirty="0">
                <a:solidFill>
                  <a:srgbClr val="FF0000"/>
                </a:solidFill>
                <a:latin typeface="Calibri"/>
                <a:cs typeface="Calibri"/>
              </a:rPr>
              <a:t>e</a:t>
            </a:r>
            <a:r>
              <a:rPr dirty="0">
                <a:latin typeface="Calibri"/>
                <a:cs typeface="Calibri"/>
              </a:rPr>
              <a:t>.</a:t>
            </a:r>
            <a:r>
              <a:rPr spc="-30" dirty="0">
                <a:latin typeface="Times New Roman"/>
                <a:cs typeface="Times New Roman"/>
              </a:rPr>
              <a:t> </a:t>
            </a:r>
            <a:r>
              <a:rPr spc="-5" dirty="0">
                <a:latin typeface="Calibri"/>
                <a:cs typeface="Calibri"/>
              </a:rPr>
              <a:t>T</a:t>
            </a:r>
            <a:r>
              <a:rPr spc="-10" dirty="0">
                <a:latin typeface="Calibri"/>
                <a:cs typeface="Calibri"/>
              </a:rPr>
              <a:t>he</a:t>
            </a:r>
            <a:r>
              <a:rPr spc="-40" dirty="0">
                <a:latin typeface="Times New Roman"/>
                <a:cs typeface="Times New Roman"/>
              </a:rPr>
              <a:t> </a:t>
            </a:r>
            <a:r>
              <a:rPr spc="-75" dirty="0">
                <a:latin typeface="Calibri"/>
                <a:cs typeface="Calibri"/>
              </a:rPr>
              <a:t>k</a:t>
            </a:r>
            <a:r>
              <a:rPr spc="-20" dirty="0">
                <a:latin typeface="Calibri"/>
                <a:cs typeface="Calibri"/>
              </a:rPr>
              <a:t>e</a:t>
            </a:r>
            <a:r>
              <a:rPr spc="-10" dirty="0">
                <a:latin typeface="Calibri"/>
                <a:cs typeface="Calibri"/>
              </a:rPr>
              <a:t>y</a:t>
            </a:r>
            <a:r>
              <a:rPr spc="-45" dirty="0">
                <a:latin typeface="Times New Roman"/>
                <a:cs typeface="Times New Roman"/>
              </a:rPr>
              <a:t> </a:t>
            </a:r>
            <a:r>
              <a:rPr spc="-5" dirty="0">
                <a:latin typeface="Calibri"/>
                <a:cs typeface="Calibri"/>
              </a:rPr>
              <a:t>d</a:t>
            </a:r>
            <a:r>
              <a:rPr dirty="0">
                <a:latin typeface="Calibri"/>
                <a:cs typeface="Calibri"/>
              </a:rPr>
              <a:t>i</a:t>
            </a:r>
            <a:r>
              <a:rPr spc="-15" dirty="0">
                <a:latin typeface="Calibri"/>
                <a:cs typeface="Calibri"/>
              </a:rPr>
              <a:t>f</a:t>
            </a:r>
            <a:r>
              <a:rPr spc="-50" dirty="0">
                <a:latin typeface="Calibri"/>
                <a:cs typeface="Calibri"/>
              </a:rPr>
              <a:t>f</a:t>
            </a:r>
            <a:r>
              <a:rPr spc="-10" dirty="0">
                <a:latin typeface="Calibri"/>
                <a:cs typeface="Calibri"/>
              </a:rPr>
              <a:t>e</a:t>
            </a:r>
            <a:r>
              <a:rPr spc="-35" dirty="0">
                <a:latin typeface="Calibri"/>
                <a:cs typeface="Calibri"/>
              </a:rPr>
              <a:t>r</a:t>
            </a:r>
            <a:r>
              <a:rPr spc="-10" dirty="0">
                <a:latin typeface="Calibri"/>
                <a:cs typeface="Calibri"/>
              </a:rPr>
              <a:t>en</a:t>
            </a:r>
            <a:r>
              <a:rPr spc="-20" dirty="0">
                <a:latin typeface="Calibri"/>
                <a:cs typeface="Calibri"/>
              </a:rPr>
              <a:t>c</a:t>
            </a:r>
            <a:r>
              <a:rPr spc="-10" dirty="0">
                <a:latin typeface="Calibri"/>
                <a:cs typeface="Calibri"/>
              </a:rPr>
              <a:t>e</a:t>
            </a:r>
            <a:r>
              <a:rPr spc="-30" dirty="0">
                <a:latin typeface="Times New Roman"/>
                <a:cs typeface="Times New Roman"/>
              </a:rPr>
              <a:t> </a:t>
            </a:r>
            <a:r>
              <a:rPr spc="-5" dirty="0">
                <a:latin typeface="Calibri"/>
                <a:cs typeface="Calibri"/>
              </a:rPr>
              <a:t>i</a:t>
            </a:r>
            <a:r>
              <a:rPr dirty="0">
                <a:latin typeface="Calibri"/>
                <a:cs typeface="Calibri"/>
              </a:rPr>
              <a:t>s</a:t>
            </a:r>
            <a:r>
              <a:rPr spc="-40" dirty="0">
                <a:latin typeface="Times New Roman"/>
                <a:cs typeface="Times New Roman"/>
              </a:rPr>
              <a:t> </a:t>
            </a:r>
            <a:r>
              <a:rPr spc="-10" dirty="0">
                <a:latin typeface="Calibri"/>
                <a:cs typeface="Calibri"/>
              </a:rPr>
              <a:t>the</a:t>
            </a:r>
            <a:r>
              <a:rPr spc="-20" dirty="0">
                <a:latin typeface="Times New Roman"/>
                <a:cs typeface="Times New Roman"/>
              </a:rPr>
              <a:t> </a:t>
            </a:r>
            <a:r>
              <a:rPr b="1" dirty="0">
                <a:latin typeface="Calibri"/>
                <a:cs typeface="Calibri"/>
              </a:rPr>
              <a:t>s</a:t>
            </a:r>
            <a:r>
              <a:rPr b="1" spc="-10" dirty="0">
                <a:latin typeface="Calibri"/>
                <a:cs typeface="Calibri"/>
              </a:rPr>
              <a:t>co</a:t>
            </a:r>
            <a:r>
              <a:rPr b="1" spc="-5" dirty="0">
                <a:latin typeface="Calibri"/>
                <a:cs typeface="Calibri"/>
              </a:rPr>
              <a:t>pe</a:t>
            </a:r>
            <a:r>
              <a:rPr dirty="0">
                <a:latin typeface="Calibri"/>
                <a:cs typeface="Calibri"/>
              </a:rPr>
              <a:t>.</a:t>
            </a:r>
          </a:p>
          <a:p>
            <a:pPr>
              <a:spcBef>
                <a:spcPts val="32"/>
              </a:spcBef>
              <a:buFont typeface="Arial"/>
              <a:buChar char="•"/>
            </a:pPr>
            <a:endParaRPr sz="1850" dirty="0">
              <a:latin typeface="Times New Roman"/>
              <a:cs typeface="Times New Roman"/>
            </a:endParaRPr>
          </a:p>
          <a:p>
            <a:pPr marL="299085" marR="474980" indent="-286385">
              <a:buFont typeface="Arial"/>
              <a:buChar char="•"/>
              <a:tabLst>
                <a:tab pos="299720" algn="l"/>
              </a:tabLst>
            </a:pPr>
            <a:r>
              <a:rPr dirty="0">
                <a:latin typeface="Calibri"/>
                <a:cs typeface="Calibri"/>
              </a:rPr>
              <a:t>An</a:t>
            </a:r>
            <a:r>
              <a:rPr spc="-40" dirty="0">
                <a:latin typeface="Times New Roman"/>
                <a:cs typeface="Times New Roman"/>
              </a:rPr>
              <a:t> </a:t>
            </a:r>
            <a:r>
              <a:rPr spc="-10" dirty="0">
                <a:solidFill>
                  <a:srgbClr val="FF0000"/>
                </a:solidFill>
                <a:latin typeface="Calibri"/>
                <a:cs typeface="Calibri"/>
              </a:rPr>
              <a:t>a</a:t>
            </a:r>
            <a:r>
              <a:rPr spc="-40" dirty="0">
                <a:solidFill>
                  <a:srgbClr val="FF0000"/>
                </a:solidFill>
                <a:latin typeface="Calibri"/>
                <a:cs typeface="Calibri"/>
              </a:rPr>
              <a:t>r</a:t>
            </a:r>
            <a:r>
              <a:rPr spc="-20" dirty="0">
                <a:solidFill>
                  <a:srgbClr val="FF0000"/>
                </a:solidFill>
                <a:latin typeface="Calibri"/>
                <a:cs typeface="Calibri"/>
              </a:rPr>
              <a:t>c</a:t>
            </a:r>
            <a:r>
              <a:rPr spc="-5" dirty="0">
                <a:solidFill>
                  <a:srgbClr val="FF0000"/>
                </a:solidFill>
                <a:latin typeface="Calibri"/>
                <a:cs typeface="Calibri"/>
              </a:rPr>
              <a:t>h</a:t>
            </a:r>
            <a:r>
              <a:rPr dirty="0">
                <a:solidFill>
                  <a:srgbClr val="FF0000"/>
                </a:solidFill>
                <a:latin typeface="Calibri"/>
                <a:cs typeface="Calibri"/>
              </a:rPr>
              <a:t>i</a:t>
            </a:r>
            <a:r>
              <a:rPr spc="-45" dirty="0">
                <a:solidFill>
                  <a:srgbClr val="FF0000"/>
                </a:solidFill>
                <a:latin typeface="Calibri"/>
                <a:cs typeface="Calibri"/>
              </a:rPr>
              <a:t>t</a:t>
            </a:r>
            <a:r>
              <a:rPr spc="-10" dirty="0">
                <a:solidFill>
                  <a:srgbClr val="FF0000"/>
                </a:solidFill>
                <a:latin typeface="Calibri"/>
                <a:cs typeface="Calibri"/>
              </a:rPr>
              <a:t>ectu</a:t>
            </a:r>
            <a:r>
              <a:rPr spc="-55" dirty="0">
                <a:solidFill>
                  <a:srgbClr val="FF0000"/>
                </a:solidFill>
                <a:latin typeface="Calibri"/>
                <a:cs typeface="Calibri"/>
              </a:rPr>
              <a:t>r</a:t>
            </a:r>
            <a:r>
              <a:rPr dirty="0">
                <a:solidFill>
                  <a:srgbClr val="FF0000"/>
                </a:solidFill>
                <a:latin typeface="Calibri"/>
                <a:cs typeface="Calibri"/>
              </a:rPr>
              <a:t>al</a:t>
            </a:r>
            <a:r>
              <a:rPr spc="-15" dirty="0">
                <a:solidFill>
                  <a:srgbClr val="FF0000"/>
                </a:solidFill>
                <a:latin typeface="Times New Roman"/>
                <a:cs typeface="Times New Roman"/>
              </a:rPr>
              <a:t> </a:t>
            </a:r>
            <a:r>
              <a:rPr spc="-5" dirty="0">
                <a:solidFill>
                  <a:srgbClr val="FF0000"/>
                </a:solidFill>
                <a:latin typeface="Calibri"/>
                <a:cs typeface="Calibri"/>
              </a:rPr>
              <a:t>p</a:t>
            </a:r>
            <a:r>
              <a:rPr spc="-10" dirty="0">
                <a:solidFill>
                  <a:srgbClr val="FF0000"/>
                </a:solidFill>
                <a:latin typeface="Calibri"/>
                <a:cs typeface="Calibri"/>
              </a:rPr>
              <a:t>a</a:t>
            </a:r>
            <a:r>
              <a:rPr spc="-40" dirty="0">
                <a:solidFill>
                  <a:srgbClr val="FF0000"/>
                </a:solidFill>
                <a:latin typeface="Calibri"/>
                <a:cs typeface="Calibri"/>
              </a:rPr>
              <a:t>tt</a:t>
            </a:r>
            <a:r>
              <a:rPr spc="-10" dirty="0">
                <a:solidFill>
                  <a:srgbClr val="FF0000"/>
                </a:solidFill>
                <a:latin typeface="Calibri"/>
                <a:cs typeface="Calibri"/>
              </a:rPr>
              <a:t>ern</a:t>
            </a:r>
            <a:r>
              <a:rPr spc="-40" dirty="0">
                <a:solidFill>
                  <a:srgbClr val="FF0000"/>
                </a:solidFill>
                <a:latin typeface="Times New Roman"/>
                <a:cs typeface="Times New Roman"/>
              </a:rPr>
              <a:t> </a:t>
            </a:r>
            <a:r>
              <a:rPr spc="-5" dirty="0">
                <a:latin typeface="Calibri"/>
                <a:cs typeface="Calibri"/>
              </a:rPr>
              <a:t>i</a:t>
            </a:r>
            <a:r>
              <a:rPr dirty="0">
                <a:latin typeface="Calibri"/>
                <a:cs typeface="Calibri"/>
              </a:rPr>
              <a:t>s</a:t>
            </a:r>
            <a:r>
              <a:rPr spc="-40" dirty="0">
                <a:latin typeface="Times New Roman"/>
                <a:cs typeface="Times New Roman"/>
              </a:rPr>
              <a:t> </a:t>
            </a:r>
            <a:r>
              <a:rPr dirty="0">
                <a:latin typeface="Calibri"/>
                <a:cs typeface="Calibri"/>
              </a:rPr>
              <a:t>a</a:t>
            </a:r>
            <a:r>
              <a:rPr spc="-45" dirty="0">
                <a:latin typeface="Times New Roman"/>
                <a:cs typeface="Times New Roman"/>
              </a:rPr>
              <a:t> </a:t>
            </a:r>
            <a:r>
              <a:rPr spc="-10" dirty="0">
                <a:latin typeface="Calibri"/>
                <a:cs typeface="Calibri"/>
              </a:rPr>
              <a:t>gene</a:t>
            </a:r>
            <a:r>
              <a:rPr spc="-50" dirty="0">
                <a:latin typeface="Calibri"/>
                <a:cs typeface="Calibri"/>
              </a:rPr>
              <a:t>r</a:t>
            </a:r>
            <a:r>
              <a:rPr dirty="0">
                <a:latin typeface="Calibri"/>
                <a:cs typeface="Calibri"/>
              </a:rPr>
              <a:t>al</a:t>
            </a:r>
            <a:r>
              <a:rPr spc="-5" dirty="0">
                <a:latin typeface="Calibri"/>
                <a:cs typeface="Calibri"/>
              </a:rPr>
              <a:t>,</a:t>
            </a:r>
            <a:r>
              <a:rPr spc="-45" dirty="0">
                <a:latin typeface="Times New Roman"/>
                <a:cs typeface="Times New Roman"/>
              </a:rPr>
              <a:t> </a:t>
            </a:r>
            <a:r>
              <a:rPr spc="-40" dirty="0">
                <a:latin typeface="Calibri"/>
                <a:cs typeface="Calibri"/>
              </a:rPr>
              <a:t>r</a:t>
            </a:r>
            <a:r>
              <a:rPr spc="-10" dirty="0">
                <a:latin typeface="Calibri"/>
                <a:cs typeface="Calibri"/>
              </a:rPr>
              <a:t>eu</a:t>
            </a:r>
            <a:r>
              <a:rPr spc="-5" dirty="0">
                <a:latin typeface="Calibri"/>
                <a:cs typeface="Calibri"/>
              </a:rPr>
              <a:t>s</a:t>
            </a:r>
            <a:r>
              <a:rPr dirty="0">
                <a:latin typeface="Calibri"/>
                <a:cs typeface="Calibri"/>
              </a:rPr>
              <a:t>a</a:t>
            </a:r>
            <a:r>
              <a:rPr spc="-5" dirty="0">
                <a:latin typeface="Calibri"/>
                <a:cs typeface="Calibri"/>
              </a:rPr>
              <a:t>b</a:t>
            </a:r>
            <a:r>
              <a:rPr dirty="0">
                <a:latin typeface="Calibri"/>
                <a:cs typeface="Calibri"/>
              </a:rPr>
              <a:t>l</a:t>
            </a:r>
            <a:r>
              <a:rPr spc="-10" dirty="0">
                <a:latin typeface="Calibri"/>
                <a:cs typeface="Calibri"/>
              </a:rPr>
              <a:t>e</a:t>
            </a:r>
            <a:r>
              <a:rPr spc="-30" dirty="0">
                <a:latin typeface="Times New Roman"/>
                <a:cs typeface="Times New Roman"/>
              </a:rPr>
              <a:t> </a:t>
            </a:r>
            <a:r>
              <a:rPr spc="-5" dirty="0">
                <a:latin typeface="Calibri"/>
                <a:cs typeface="Calibri"/>
              </a:rPr>
              <a:t>so</a:t>
            </a:r>
            <a:r>
              <a:rPr dirty="0">
                <a:latin typeface="Calibri"/>
                <a:cs typeface="Calibri"/>
              </a:rPr>
              <a:t>l</a:t>
            </a:r>
            <a:r>
              <a:rPr spc="-5" dirty="0">
                <a:latin typeface="Calibri"/>
                <a:cs typeface="Calibri"/>
              </a:rPr>
              <a:t>ut</a:t>
            </a:r>
            <a:r>
              <a:rPr spc="-10" dirty="0">
                <a:latin typeface="Calibri"/>
                <a:cs typeface="Calibri"/>
              </a:rPr>
              <a:t>i</a:t>
            </a:r>
            <a:r>
              <a:rPr spc="-5" dirty="0">
                <a:latin typeface="Calibri"/>
                <a:cs typeface="Calibri"/>
              </a:rPr>
              <a:t>o</a:t>
            </a:r>
            <a:r>
              <a:rPr dirty="0">
                <a:latin typeface="Calibri"/>
                <a:cs typeface="Calibri"/>
              </a:rPr>
              <a:t>n</a:t>
            </a:r>
            <a:r>
              <a:rPr spc="-30" dirty="0">
                <a:latin typeface="Times New Roman"/>
                <a:cs typeface="Times New Roman"/>
              </a:rPr>
              <a:t> </a:t>
            </a:r>
            <a:r>
              <a:rPr spc="-25" dirty="0">
                <a:latin typeface="Calibri"/>
                <a:cs typeface="Calibri"/>
              </a:rPr>
              <a:t>t</a:t>
            </a:r>
            <a:r>
              <a:rPr dirty="0">
                <a:latin typeface="Calibri"/>
                <a:cs typeface="Calibri"/>
              </a:rPr>
              <a:t>o</a:t>
            </a:r>
            <a:r>
              <a:rPr spc="-45" dirty="0">
                <a:latin typeface="Times New Roman"/>
                <a:cs typeface="Times New Roman"/>
              </a:rPr>
              <a:t> </a:t>
            </a:r>
            <a:r>
              <a:rPr dirty="0">
                <a:latin typeface="Calibri"/>
                <a:cs typeface="Calibri"/>
              </a:rPr>
              <a:t>a</a:t>
            </a:r>
            <a:r>
              <a:rPr spc="-45" dirty="0">
                <a:latin typeface="Times New Roman"/>
                <a:cs typeface="Times New Roman"/>
              </a:rPr>
              <a:t> </a:t>
            </a:r>
            <a:r>
              <a:rPr spc="-25" dirty="0">
                <a:latin typeface="Calibri"/>
                <a:cs typeface="Calibri"/>
              </a:rPr>
              <a:t>c</a:t>
            </a:r>
            <a:r>
              <a:rPr spc="-5" dirty="0">
                <a:latin typeface="Calibri"/>
                <a:cs typeface="Calibri"/>
              </a:rPr>
              <a:t>ommon</a:t>
            </a:r>
            <a:r>
              <a:rPr dirty="0">
                <a:latin typeface="Calibri"/>
                <a:cs typeface="Calibri"/>
              </a:rPr>
              <a:t>l</a:t>
            </a:r>
            <a:r>
              <a:rPr spc="-10" dirty="0">
                <a:latin typeface="Calibri"/>
                <a:cs typeface="Calibri"/>
              </a:rPr>
              <a:t>y</a:t>
            </a:r>
            <a:r>
              <a:rPr spc="-35" dirty="0">
                <a:latin typeface="Times New Roman"/>
                <a:cs typeface="Times New Roman"/>
              </a:rPr>
              <a:t> </a:t>
            </a:r>
            <a:r>
              <a:rPr spc="-5" dirty="0">
                <a:latin typeface="Calibri"/>
                <a:cs typeface="Calibri"/>
              </a:rPr>
              <a:t>o</a:t>
            </a:r>
            <a:r>
              <a:rPr spc="-10" dirty="0">
                <a:latin typeface="Calibri"/>
                <a:cs typeface="Calibri"/>
              </a:rPr>
              <a:t>c</a:t>
            </a:r>
            <a:r>
              <a:rPr spc="-20" dirty="0">
                <a:latin typeface="Calibri"/>
                <a:cs typeface="Calibri"/>
              </a:rPr>
              <a:t>c</a:t>
            </a:r>
            <a:r>
              <a:rPr spc="-5" dirty="0">
                <a:latin typeface="Calibri"/>
                <a:cs typeface="Calibri"/>
              </a:rPr>
              <a:t>urr</a:t>
            </a:r>
            <a:r>
              <a:rPr spc="-10" dirty="0">
                <a:latin typeface="Calibri"/>
                <a:cs typeface="Calibri"/>
              </a:rPr>
              <a:t>i</a:t>
            </a:r>
            <a:r>
              <a:rPr spc="-5" dirty="0">
                <a:latin typeface="Calibri"/>
                <a:cs typeface="Calibri"/>
              </a:rPr>
              <a:t>n</a:t>
            </a:r>
            <a:r>
              <a:rPr dirty="0">
                <a:latin typeface="Calibri"/>
                <a:cs typeface="Calibri"/>
              </a:rPr>
              <a:t>g</a:t>
            </a:r>
            <a:r>
              <a:rPr spc="-15" dirty="0">
                <a:latin typeface="Times New Roman"/>
                <a:cs typeface="Times New Roman"/>
              </a:rPr>
              <a:t> </a:t>
            </a:r>
            <a:r>
              <a:rPr spc="-5" dirty="0">
                <a:latin typeface="Calibri"/>
                <a:cs typeface="Calibri"/>
              </a:rPr>
              <a:t>p</a:t>
            </a:r>
            <a:r>
              <a:rPr spc="-25" dirty="0">
                <a:latin typeface="Calibri"/>
                <a:cs typeface="Calibri"/>
              </a:rPr>
              <a:t>r</a:t>
            </a:r>
            <a:r>
              <a:rPr spc="-5" dirty="0">
                <a:latin typeface="Calibri"/>
                <a:cs typeface="Calibri"/>
              </a:rPr>
              <a:t>ob</a:t>
            </a:r>
            <a:r>
              <a:rPr dirty="0">
                <a:latin typeface="Calibri"/>
                <a:cs typeface="Calibri"/>
              </a:rPr>
              <a:t>l</a:t>
            </a:r>
            <a:r>
              <a:rPr spc="-15" dirty="0">
                <a:latin typeface="Calibri"/>
                <a:cs typeface="Calibri"/>
              </a:rPr>
              <a:t>em</a:t>
            </a:r>
            <a:r>
              <a:rPr spc="-5" dirty="0">
                <a:latin typeface="Times New Roman"/>
                <a:cs typeface="Times New Roman"/>
              </a:rPr>
              <a:t> </a:t>
            </a:r>
            <a:r>
              <a:rPr spc="-5" dirty="0">
                <a:latin typeface="Calibri"/>
                <a:cs typeface="Calibri"/>
              </a:rPr>
              <a:t>i</a:t>
            </a:r>
            <a:r>
              <a:rPr dirty="0">
                <a:latin typeface="Calibri"/>
                <a:cs typeface="Calibri"/>
              </a:rPr>
              <a:t>n</a:t>
            </a:r>
            <a:r>
              <a:rPr spc="-30" dirty="0">
                <a:latin typeface="Times New Roman"/>
                <a:cs typeface="Times New Roman"/>
              </a:rPr>
              <a:t> </a:t>
            </a:r>
            <a:r>
              <a:rPr spc="-5" dirty="0">
                <a:solidFill>
                  <a:srgbClr val="FF0000"/>
                </a:solidFill>
                <a:latin typeface="Calibri"/>
                <a:cs typeface="Calibri"/>
              </a:rPr>
              <a:t>so</a:t>
            </a:r>
            <a:r>
              <a:rPr dirty="0">
                <a:solidFill>
                  <a:srgbClr val="FF0000"/>
                </a:solidFill>
                <a:latin typeface="Calibri"/>
                <a:cs typeface="Calibri"/>
              </a:rPr>
              <a:t>f</a:t>
            </a:r>
            <a:r>
              <a:rPr spc="-10" dirty="0">
                <a:solidFill>
                  <a:srgbClr val="FF0000"/>
                </a:solidFill>
                <a:latin typeface="Calibri"/>
                <a:cs typeface="Calibri"/>
              </a:rPr>
              <a:t>t</a:t>
            </a:r>
            <a:r>
              <a:rPr spc="-50" dirty="0">
                <a:solidFill>
                  <a:srgbClr val="FF0000"/>
                </a:solidFill>
                <a:latin typeface="Calibri"/>
                <a:cs typeface="Calibri"/>
              </a:rPr>
              <a:t>w</a:t>
            </a:r>
            <a:r>
              <a:rPr spc="-10" dirty="0">
                <a:solidFill>
                  <a:srgbClr val="FF0000"/>
                </a:solidFill>
                <a:latin typeface="Calibri"/>
                <a:cs typeface="Calibri"/>
              </a:rPr>
              <a:t>a</a:t>
            </a:r>
            <a:r>
              <a:rPr spc="-40" dirty="0">
                <a:solidFill>
                  <a:srgbClr val="FF0000"/>
                </a:solidFill>
                <a:latin typeface="Calibri"/>
                <a:cs typeface="Calibri"/>
              </a:rPr>
              <a:t>r</a:t>
            </a:r>
            <a:r>
              <a:rPr spc="-10" dirty="0">
                <a:solidFill>
                  <a:srgbClr val="FF0000"/>
                </a:solidFill>
                <a:latin typeface="Calibri"/>
                <a:cs typeface="Calibri"/>
              </a:rPr>
              <a:t>e</a:t>
            </a:r>
            <a:r>
              <a:rPr spc="-45" dirty="0">
                <a:solidFill>
                  <a:srgbClr val="FF0000"/>
                </a:solidFill>
                <a:latin typeface="Times New Roman"/>
                <a:cs typeface="Times New Roman"/>
              </a:rPr>
              <a:t> </a:t>
            </a:r>
            <a:r>
              <a:rPr spc="5" dirty="0">
                <a:solidFill>
                  <a:srgbClr val="FF0000"/>
                </a:solidFill>
                <a:latin typeface="Calibri"/>
                <a:cs typeface="Calibri"/>
              </a:rPr>
              <a:t>a</a:t>
            </a:r>
            <a:r>
              <a:rPr spc="-40" dirty="0">
                <a:solidFill>
                  <a:srgbClr val="FF0000"/>
                </a:solidFill>
                <a:latin typeface="Calibri"/>
                <a:cs typeface="Calibri"/>
              </a:rPr>
              <a:t>r</a:t>
            </a:r>
            <a:r>
              <a:rPr spc="-20" dirty="0">
                <a:solidFill>
                  <a:srgbClr val="FF0000"/>
                </a:solidFill>
                <a:latin typeface="Calibri"/>
                <a:cs typeface="Calibri"/>
              </a:rPr>
              <a:t>c</a:t>
            </a:r>
            <a:r>
              <a:rPr spc="-5" dirty="0">
                <a:solidFill>
                  <a:srgbClr val="FF0000"/>
                </a:solidFill>
                <a:latin typeface="Calibri"/>
                <a:cs typeface="Calibri"/>
              </a:rPr>
              <a:t>h</a:t>
            </a:r>
            <a:r>
              <a:rPr dirty="0">
                <a:solidFill>
                  <a:srgbClr val="FF0000"/>
                </a:solidFill>
                <a:latin typeface="Calibri"/>
                <a:cs typeface="Calibri"/>
              </a:rPr>
              <a:t>i</a:t>
            </a:r>
            <a:r>
              <a:rPr spc="-45" dirty="0">
                <a:solidFill>
                  <a:srgbClr val="FF0000"/>
                </a:solidFill>
                <a:latin typeface="Calibri"/>
                <a:cs typeface="Calibri"/>
              </a:rPr>
              <a:t>t</a:t>
            </a:r>
            <a:r>
              <a:rPr spc="-10" dirty="0">
                <a:solidFill>
                  <a:srgbClr val="FF0000"/>
                </a:solidFill>
                <a:latin typeface="Calibri"/>
                <a:cs typeface="Calibri"/>
              </a:rPr>
              <a:t>ectu</a:t>
            </a:r>
            <a:r>
              <a:rPr spc="-45" dirty="0">
                <a:solidFill>
                  <a:srgbClr val="FF0000"/>
                </a:solidFill>
                <a:latin typeface="Calibri"/>
                <a:cs typeface="Calibri"/>
              </a:rPr>
              <a:t>r</a:t>
            </a:r>
            <a:r>
              <a:rPr spc="-10" dirty="0">
                <a:solidFill>
                  <a:srgbClr val="FF0000"/>
                </a:solidFill>
                <a:latin typeface="Calibri"/>
                <a:cs typeface="Calibri"/>
              </a:rPr>
              <a:t>e</a:t>
            </a:r>
            <a:r>
              <a:rPr spc="5" dirty="0">
                <a:solidFill>
                  <a:srgbClr val="FF0000"/>
                </a:solidFill>
                <a:latin typeface="Times New Roman"/>
                <a:cs typeface="Times New Roman"/>
              </a:rPr>
              <a:t> </a:t>
            </a:r>
            <a:r>
              <a:rPr dirty="0">
                <a:latin typeface="Calibri"/>
                <a:cs typeface="Calibri"/>
              </a:rPr>
              <a:t>w</a:t>
            </a:r>
            <a:r>
              <a:rPr spc="-10" dirty="0">
                <a:latin typeface="Calibri"/>
                <a:cs typeface="Calibri"/>
              </a:rPr>
              <a:t>i</a:t>
            </a:r>
            <a:r>
              <a:rPr dirty="0">
                <a:latin typeface="Calibri"/>
                <a:cs typeface="Calibri"/>
              </a:rPr>
              <a:t>th</a:t>
            </a:r>
            <a:r>
              <a:rPr spc="-10" dirty="0">
                <a:latin typeface="Calibri"/>
                <a:cs typeface="Calibri"/>
              </a:rPr>
              <a:t>i</a:t>
            </a:r>
            <a:r>
              <a:rPr dirty="0">
                <a:latin typeface="Calibri"/>
                <a:cs typeface="Calibri"/>
              </a:rPr>
              <a:t>n</a:t>
            </a:r>
            <a:r>
              <a:rPr spc="-30" dirty="0">
                <a:latin typeface="Times New Roman"/>
                <a:cs typeface="Times New Roman"/>
              </a:rPr>
              <a:t> </a:t>
            </a:r>
            <a:r>
              <a:rPr dirty="0">
                <a:latin typeface="Calibri"/>
                <a:cs typeface="Calibri"/>
              </a:rPr>
              <a:t>a</a:t>
            </a:r>
            <a:r>
              <a:rPr spc="-35" dirty="0">
                <a:latin typeface="Times New Roman"/>
                <a:cs typeface="Times New Roman"/>
              </a:rPr>
              <a:t> </a:t>
            </a:r>
            <a:r>
              <a:rPr dirty="0">
                <a:latin typeface="Calibri"/>
                <a:cs typeface="Calibri"/>
              </a:rPr>
              <a:t>gi</a:t>
            </a:r>
            <a:r>
              <a:rPr spc="-25" dirty="0">
                <a:latin typeface="Calibri"/>
                <a:cs typeface="Calibri"/>
              </a:rPr>
              <a:t>v</a:t>
            </a:r>
            <a:r>
              <a:rPr spc="-10" dirty="0">
                <a:latin typeface="Calibri"/>
                <a:cs typeface="Calibri"/>
              </a:rPr>
              <a:t>en</a:t>
            </a:r>
            <a:r>
              <a:rPr spc="-40" dirty="0">
                <a:latin typeface="Times New Roman"/>
                <a:cs typeface="Times New Roman"/>
              </a:rPr>
              <a:t> </a:t>
            </a:r>
            <a:r>
              <a:rPr spc="-30" dirty="0">
                <a:latin typeface="Calibri"/>
                <a:cs typeface="Calibri"/>
              </a:rPr>
              <a:t>c</a:t>
            </a:r>
            <a:r>
              <a:rPr spc="-5" dirty="0">
                <a:latin typeface="Calibri"/>
                <a:cs typeface="Calibri"/>
              </a:rPr>
              <a:t>o</a:t>
            </a:r>
            <a:r>
              <a:rPr spc="-10" dirty="0">
                <a:latin typeface="Calibri"/>
                <a:cs typeface="Calibri"/>
              </a:rPr>
              <a:t>n</a:t>
            </a:r>
            <a:r>
              <a:rPr spc="-40" dirty="0">
                <a:latin typeface="Calibri"/>
                <a:cs typeface="Calibri"/>
              </a:rPr>
              <a:t>t</a:t>
            </a:r>
            <a:r>
              <a:rPr spc="-30" dirty="0">
                <a:latin typeface="Calibri"/>
                <a:cs typeface="Calibri"/>
              </a:rPr>
              <a:t>e</a:t>
            </a:r>
            <a:r>
              <a:rPr spc="-5" dirty="0">
                <a:latin typeface="Calibri"/>
                <a:cs typeface="Calibri"/>
              </a:rPr>
              <a:t>xt.</a:t>
            </a:r>
            <a:endParaRPr dirty="0">
              <a:latin typeface="Calibri"/>
              <a:cs typeface="Calibri"/>
            </a:endParaRPr>
          </a:p>
          <a:p>
            <a:pPr>
              <a:spcBef>
                <a:spcPts val="32"/>
              </a:spcBef>
              <a:buFont typeface="Arial"/>
              <a:buChar char="•"/>
            </a:pPr>
            <a:endParaRPr sz="1850" dirty="0">
              <a:latin typeface="Times New Roman"/>
              <a:cs typeface="Times New Roman"/>
            </a:endParaRPr>
          </a:p>
          <a:p>
            <a:pPr marL="299085" marR="5080" indent="-286385">
              <a:buFont typeface="Arial"/>
              <a:buChar char="•"/>
              <a:tabLst>
                <a:tab pos="299720" algn="l"/>
              </a:tabLst>
            </a:pPr>
            <a:r>
              <a:rPr dirty="0">
                <a:latin typeface="Calibri"/>
                <a:cs typeface="Calibri"/>
              </a:rPr>
              <a:t>An</a:t>
            </a:r>
            <a:r>
              <a:rPr spc="-40" dirty="0">
                <a:latin typeface="Times New Roman"/>
                <a:cs typeface="Times New Roman"/>
              </a:rPr>
              <a:t> </a:t>
            </a:r>
            <a:r>
              <a:rPr spc="-15" dirty="0">
                <a:solidFill>
                  <a:srgbClr val="FF0000"/>
                </a:solidFill>
                <a:latin typeface="Calibri"/>
                <a:cs typeface="Calibri"/>
              </a:rPr>
              <a:t>A</a:t>
            </a:r>
            <a:r>
              <a:rPr spc="-40" dirty="0">
                <a:solidFill>
                  <a:srgbClr val="FF0000"/>
                </a:solidFill>
                <a:latin typeface="Calibri"/>
                <a:cs typeface="Calibri"/>
              </a:rPr>
              <a:t>r</a:t>
            </a:r>
            <a:r>
              <a:rPr spc="-20" dirty="0">
                <a:solidFill>
                  <a:srgbClr val="FF0000"/>
                </a:solidFill>
                <a:latin typeface="Calibri"/>
                <a:cs typeface="Calibri"/>
              </a:rPr>
              <a:t>c</a:t>
            </a:r>
            <a:r>
              <a:rPr spc="-5" dirty="0">
                <a:solidFill>
                  <a:srgbClr val="FF0000"/>
                </a:solidFill>
                <a:latin typeface="Calibri"/>
                <a:cs typeface="Calibri"/>
              </a:rPr>
              <a:t>h</a:t>
            </a:r>
            <a:r>
              <a:rPr dirty="0">
                <a:solidFill>
                  <a:srgbClr val="FF0000"/>
                </a:solidFill>
                <a:latin typeface="Calibri"/>
                <a:cs typeface="Calibri"/>
              </a:rPr>
              <a:t>i</a:t>
            </a:r>
            <a:r>
              <a:rPr spc="-45" dirty="0">
                <a:solidFill>
                  <a:srgbClr val="FF0000"/>
                </a:solidFill>
                <a:latin typeface="Calibri"/>
                <a:cs typeface="Calibri"/>
              </a:rPr>
              <a:t>t</a:t>
            </a:r>
            <a:r>
              <a:rPr spc="-10" dirty="0">
                <a:solidFill>
                  <a:srgbClr val="FF0000"/>
                </a:solidFill>
                <a:latin typeface="Calibri"/>
                <a:cs typeface="Calibri"/>
              </a:rPr>
              <a:t>ectu</a:t>
            </a:r>
            <a:r>
              <a:rPr spc="-55" dirty="0">
                <a:solidFill>
                  <a:srgbClr val="FF0000"/>
                </a:solidFill>
                <a:latin typeface="Calibri"/>
                <a:cs typeface="Calibri"/>
              </a:rPr>
              <a:t>r</a:t>
            </a:r>
            <a:r>
              <a:rPr dirty="0">
                <a:solidFill>
                  <a:srgbClr val="FF0000"/>
                </a:solidFill>
                <a:latin typeface="Calibri"/>
                <a:cs typeface="Calibri"/>
              </a:rPr>
              <a:t>al</a:t>
            </a:r>
            <a:r>
              <a:rPr spc="-25" dirty="0">
                <a:solidFill>
                  <a:srgbClr val="FF0000"/>
                </a:solidFill>
                <a:latin typeface="Times New Roman"/>
                <a:cs typeface="Times New Roman"/>
              </a:rPr>
              <a:t> </a:t>
            </a:r>
            <a:r>
              <a:rPr spc="-55" dirty="0">
                <a:solidFill>
                  <a:srgbClr val="FF0000"/>
                </a:solidFill>
                <a:latin typeface="Calibri"/>
                <a:cs typeface="Calibri"/>
              </a:rPr>
              <a:t>P</a:t>
            </a:r>
            <a:r>
              <a:rPr spc="-15" dirty="0">
                <a:solidFill>
                  <a:srgbClr val="FF0000"/>
                </a:solidFill>
                <a:latin typeface="Calibri"/>
                <a:cs typeface="Calibri"/>
              </a:rPr>
              <a:t>a</a:t>
            </a:r>
            <a:r>
              <a:rPr spc="-40" dirty="0">
                <a:solidFill>
                  <a:srgbClr val="FF0000"/>
                </a:solidFill>
                <a:latin typeface="Calibri"/>
                <a:cs typeface="Calibri"/>
              </a:rPr>
              <a:t>tt</a:t>
            </a:r>
            <a:r>
              <a:rPr spc="-10" dirty="0">
                <a:solidFill>
                  <a:srgbClr val="FF0000"/>
                </a:solidFill>
                <a:latin typeface="Calibri"/>
                <a:cs typeface="Calibri"/>
              </a:rPr>
              <a:t>ern</a:t>
            </a:r>
            <a:r>
              <a:rPr spc="-40" dirty="0">
                <a:solidFill>
                  <a:srgbClr val="FF0000"/>
                </a:solidFill>
                <a:latin typeface="Times New Roman"/>
                <a:cs typeface="Times New Roman"/>
              </a:rPr>
              <a:t> </a:t>
            </a:r>
            <a:r>
              <a:rPr spc="-5" dirty="0">
                <a:latin typeface="Calibri"/>
                <a:cs typeface="Calibri"/>
              </a:rPr>
              <a:t>i</a:t>
            </a:r>
            <a:r>
              <a:rPr dirty="0">
                <a:latin typeface="Calibri"/>
                <a:cs typeface="Calibri"/>
              </a:rPr>
              <a:t>s</a:t>
            </a:r>
            <a:r>
              <a:rPr spc="-40" dirty="0">
                <a:latin typeface="Times New Roman"/>
                <a:cs typeface="Times New Roman"/>
              </a:rPr>
              <a:t> </a:t>
            </a:r>
            <a:r>
              <a:rPr dirty="0">
                <a:latin typeface="Calibri"/>
                <a:cs typeface="Calibri"/>
              </a:rPr>
              <a:t>a</a:t>
            </a:r>
            <a:r>
              <a:rPr spc="-35" dirty="0">
                <a:latin typeface="Times New Roman"/>
                <a:cs typeface="Times New Roman"/>
              </a:rPr>
              <a:t> </a:t>
            </a:r>
            <a:r>
              <a:rPr spc="-45" dirty="0">
                <a:latin typeface="Calibri"/>
                <a:cs typeface="Calibri"/>
              </a:rPr>
              <a:t>w</a:t>
            </a:r>
            <a:r>
              <a:rPr spc="-35" dirty="0">
                <a:latin typeface="Calibri"/>
                <a:cs typeface="Calibri"/>
              </a:rPr>
              <a:t>a</a:t>
            </a:r>
            <a:r>
              <a:rPr spc="-10" dirty="0">
                <a:latin typeface="Calibri"/>
                <a:cs typeface="Calibri"/>
              </a:rPr>
              <a:t>y</a:t>
            </a:r>
            <a:r>
              <a:rPr spc="-30" dirty="0">
                <a:latin typeface="Times New Roman"/>
                <a:cs typeface="Times New Roman"/>
              </a:rPr>
              <a:t> </a:t>
            </a:r>
            <a:r>
              <a:rPr spc="-5" dirty="0">
                <a:latin typeface="Calibri"/>
                <a:cs typeface="Calibri"/>
              </a:rPr>
              <a:t>o</a:t>
            </a:r>
            <a:r>
              <a:rPr dirty="0">
                <a:latin typeface="Calibri"/>
                <a:cs typeface="Calibri"/>
              </a:rPr>
              <a:t>f</a:t>
            </a:r>
            <a:r>
              <a:rPr spc="-45" dirty="0">
                <a:latin typeface="Times New Roman"/>
                <a:cs typeface="Times New Roman"/>
              </a:rPr>
              <a:t> </a:t>
            </a:r>
            <a:r>
              <a:rPr spc="5" dirty="0">
                <a:latin typeface="Calibri"/>
                <a:cs typeface="Calibri"/>
              </a:rPr>
              <a:t>s</a:t>
            </a:r>
            <a:r>
              <a:rPr spc="-5" dirty="0">
                <a:latin typeface="Calibri"/>
                <a:cs typeface="Calibri"/>
              </a:rPr>
              <a:t>o</a:t>
            </a:r>
            <a:r>
              <a:rPr spc="-10" dirty="0">
                <a:latin typeface="Calibri"/>
                <a:cs typeface="Calibri"/>
              </a:rPr>
              <a:t>l</a:t>
            </a:r>
            <a:r>
              <a:rPr dirty="0">
                <a:latin typeface="Calibri"/>
                <a:cs typeface="Calibri"/>
              </a:rPr>
              <a:t>vi</a:t>
            </a:r>
            <a:r>
              <a:rPr spc="-5" dirty="0">
                <a:latin typeface="Calibri"/>
                <a:cs typeface="Calibri"/>
              </a:rPr>
              <a:t>n</a:t>
            </a:r>
            <a:r>
              <a:rPr dirty="0">
                <a:latin typeface="Calibri"/>
                <a:cs typeface="Calibri"/>
              </a:rPr>
              <a:t>g</a:t>
            </a:r>
            <a:r>
              <a:rPr spc="-45" dirty="0">
                <a:latin typeface="Times New Roman"/>
                <a:cs typeface="Times New Roman"/>
              </a:rPr>
              <a:t> </a:t>
            </a:r>
            <a:r>
              <a:rPr dirty="0">
                <a:latin typeface="Calibri"/>
                <a:cs typeface="Calibri"/>
              </a:rPr>
              <a:t>a</a:t>
            </a:r>
            <a:r>
              <a:rPr spc="-40" dirty="0">
                <a:latin typeface="Times New Roman"/>
                <a:cs typeface="Times New Roman"/>
              </a:rPr>
              <a:t> </a:t>
            </a:r>
            <a:r>
              <a:rPr spc="-40" dirty="0">
                <a:latin typeface="Calibri"/>
                <a:cs typeface="Calibri"/>
              </a:rPr>
              <a:t>r</a:t>
            </a:r>
            <a:r>
              <a:rPr spc="-10" dirty="0">
                <a:latin typeface="Calibri"/>
                <a:cs typeface="Calibri"/>
              </a:rPr>
              <a:t>ecur</a:t>
            </a:r>
            <a:r>
              <a:rPr spc="-20" dirty="0">
                <a:latin typeface="Calibri"/>
                <a:cs typeface="Calibri"/>
              </a:rPr>
              <a:t>r</a:t>
            </a:r>
            <a:r>
              <a:rPr spc="-5" dirty="0">
                <a:latin typeface="Calibri"/>
                <a:cs typeface="Calibri"/>
              </a:rPr>
              <a:t>in</a:t>
            </a:r>
            <a:r>
              <a:rPr dirty="0">
                <a:latin typeface="Calibri"/>
                <a:cs typeface="Calibri"/>
              </a:rPr>
              <a:t>g</a:t>
            </a:r>
            <a:r>
              <a:rPr spc="-15" dirty="0">
                <a:latin typeface="Times New Roman"/>
                <a:cs typeface="Times New Roman"/>
              </a:rPr>
              <a:t> </a:t>
            </a:r>
            <a:r>
              <a:rPr spc="-10" dirty="0">
                <a:latin typeface="Calibri"/>
                <a:cs typeface="Calibri"/>
              </a:rPr>
              <a:t>a</a:t>
            </a:r>
            <a:r>
              <a:rPr spc="-40" dirty="0">
                <a:latin typeface="Calibri"/>
                <a:cs typeface="Calibri"/>
              </a:rPr>
              <a:t>r</a:t>
            </a:r>
            <a:r>
              <a:rPr spc="-20" dirty="0">
                <a:latin typeface="Calibri"/>
                <a:cs typeface="Calibri"/>
              </a:rPr>
              <a:t>c</a:t>
            </a:r>
            <a:r>
              <a:rPr spc="-5" dirty="0">
                <a:latin typeface="Calibri"/>
                <a:cs typeface="Calibri"/>
              </a:rPr>
              <a:t>h</a:t>
            </a:r>
            <a:r>
              <a:rPr dirty="0">
                <a:latin typeface="Calibri"/>
                <a:cs typeface="Calibri"/>
              </a:rPr>
              <a:t>i</a:t>
            </a:r>
            <a:r>
              <a:rPr spc="-45" dirty="0">
                <a:latin typeface="Calibri"/>
                <a:cs typeface="Calibri"/>
              </a:rPr>
              <a:t>t</a:t>
            </a:r>
            <a:r>
              <a:rPr spc="-10" dirty="0">
                <a:latin typeface="Calibri"/>
                <a:cs typeface="Calibri"/>
              </a:rPr>
              <a:t>ectu</a:t>
            </a:r>
            <a:r>
              <a:rPr spc="-55" dirty="0">
                <a:latin typeface="Calibri"/>
                <a:cs typeface="Calibri"/>
              </a:rPr>
              <a:t>r</a:t>
            </a:r>
            <a:r>
              <a:rPr dirty="0">
                <a:latin typeface="Calibri"/>
                <a:cs typeface="Calibri"/>
              </a:rPr>
              <a:t>al</a:t>
            </a:r>
            <a:r>
              <a:rPr spc="-15" dirty="0">
                <a:latin typeface="Times New Roman"/>
                <a:cs typeface="Times New Roman"/>
              </a:rPr>
              <a:t> </a:t>
            </a:r>
            <a:r>
              <a:rPr spc="-5" dirty="0">
                <a:latin typeface="Calibri"/>
                <a:cs typeface="Calibri"/>
              </a:rPr>
              <a:t>p</a:t>
            </a:r>
            <a:r>
              <a:rPr spc="-25" dirty="0">
                <a:latin typeface="Calibri"/>
                <a:cs typeface="Calibri"/>
              </a:rPr>
              <a:t>r</a:t>
            </a:r>
            <a:r>
              <a:rPr spc="-5" dirty="0">
                <a:latin typeface="Calibri"/>
                <a:cs typeface="Calibri"/>
              </a:rPr>
              <a:t>ob</a:t>
            </a:r>
            <a:r>
              <a:rPr dirty="0">
                <a:latin typeface="Calibri"/>
                <a:cs typeface="Calibri"/>
              </a:rPr>
              <a:t>l</a:t>
            </a:r>
            <a:r>
              <a:rPr spc="-10" dirty="0">
                <a:latin typeface="Calibri"/>
                <a:cs typeface="Calibri"/>
              </a:rPr>
              <a:t>em.</a:t>
            </a:r>
            <a:r>
              <a:rPr spc="-50" dirty="0">
                <a:latin typeface="Times New Roman"/>
                <a:cs typeface="Times New Roman"/>
              </a:rPr>
              <a:t> </a:t>
            </a:r>
            <a:r>
              <a:rPr dirty="0">
                <a:latin typeface="Calibri"/>
                <a:cs typeface="Calibri"/>
              </a:rPr>
              <a:t>M</a:t>
            </a:r>
            <a:r>
              <a:rPr spc="-15" dirty="0">
                <a:latin typeface="Calibri"/>
                <a:cs typeface="Calibri"/>
              </a:rPr>
              <a:t>VC</a:t>
            </a:r>
            <a:r>
              <a:rPr spc="-5" dirty="0">
                <a:latin typeface="Calibri"/>
                <a:cs typeface="Calibri"/>
              </a:rPr>
              <a:t>,</a:t>
            </a:r>
            <a:r>
              <a:rPr spc="-25" dirty="0">
                <a:latin typeface="Times New Roman"/>
                <a:cs typeface="Times New Roman"/>
              </a:rPr>
              <a:t> </a:t>
            </a:r>
            <a:r>
              <a:rPr spc="-35" dirty="0">
                <a:latin typeface="Calibri"/>
                <a:cs typeface="Calibri"/>
              </a:rPr>
              <a:t>f</a:t>
            </a:r>
            <a:r>
              <a:rPr spc="-15" dirty="0">
                <a:latin typeface="Calibri"/>
                <a:cs typeface="Calibri"/>
              </a:rPr>
              <a:t>or</a:t>
            </a:r>
            <a:r>
              <a:rPr spc="-10" dirty="0">
                <a:latin typeface="Times New Roman"/>
                <a:cs typeface="Times New Roman"/>
              </a:rPr>
              <a:t> </a:t>
            </a:r>
            <a:r>
              <a:rPr spc="-5" dirty="0">
                <a:latin typeface="Calibri"/>
                <a:cs typeface="Calibri"/>
              </a:rPr>
              <a:t>in</a:t>
            </a:r>
            <a:r>
              <a:rPr spc="-20" dirty="0">
                <a:latin typeface="Calibri"/>
                <a:cs typeface="Calibri"/>
              </a:rPr>
              <a:t>s</a:t>
            </a:r>
            <a:r>
              <a:rPr spc="-40" dirty="0">
                <a:latin typeface="Calibri"/>
                <a:cs typeface="Calibri"/>
              </a:rPr>
              <a:t>t</a:t>
            </a:r>
            <a:r>
              <a:rPr spc="-10" dirty="0">
                <a:latin typeface="Calibri"/>
                <a:cs typeface="Calibri"/>
              </a:rPr>
              <a:t>ance,</a:t>
            </a:r>
            <a:r>
              <a:rPr spc="-25" dirty="0">
                <a:latin typeface="Times New Roman"/>
                <a:cs typeface="Times New Roman"/>
              </a:rPr>
              <a:t> </a:t>
            </a:r>
            <a:r>
              <a:rPr spc="-5" dirty="0">
                <a:latin typeface="Calibri"/>
                <a:cs typeface="Calibri"/>
              </a:rPr>
              <a:t>so</a:t>
            </a:r>
            <a:r>
              <a:rPr dirty="0">
                <a:latin typeface="Calibri"/>
                <a:cs typeface="Calibri"/>
              </a:rPr>
              <a:t>l</a:t>
            </a:r>
            <a:r>
              <a:rPr spc="-25" dirty="0">
                <a:latin typeface="Calibri"/>
                <a:cs typeface="Calibri"/>
              </a:rPr>
              <a:t>v</a:t>
            </a:r>
            <a:r>
              <a:rPr spc="-10" dirty="0">
                <a:latin typeface="Calibri"/>
                <a:cs typeface="Calibri"/>
              </a:rPr>
              <a:t>es</a:t>
            </a:r>
            <a:r>
              <a:rPr spc="-50" dirty="0">
                <a:latin typeface="Times New Roman"/>
                <a:cs typeface="Times New Roman"/>
              </a:rPr>
              <a:t> </a:t>
            </a:r>
            <a:r>
              <a:rPr spc="-10" dirty="0">
                <a:latin typeface="Calibri"/>
                <a:cs typeface="Calibri"/>
              </a:rPr>
              <a:t>the</a:t>
            </a:r>
            <a:r>
              <a:rPr spc="-45" dirty="0">
                <a:latin typeface="Times New Roman"/>
                <a:cs typeface="Times New Roman"/>
              </a:rPr>
              <a:t> </a:t>
            </a:r>
            <a:r>
              <a:rPr dirty="0">
                <a:latin typeface="Calibri"/>
                <a:cs typeface="Calibri"/>
              </a:rPr>
              <a:t>p</a:t>
            </a:r>
            <a:r>
              <a:rPr spc="-40" dirty="0">
                <a:latin typeface="Calibri"/>
                <a:cs typeface="Calibri"/>
              </a:rPr>
              <a:t>r</a:t>
            </a:r>
            <a:r>
              <a:rPr spc="-5" dirty="0">
                <a:latin typeface="Calibri"/>
                <a:cs typeface="Calibri"/>
              </a:rPr>
              <a:t>ob</a:t>
            </a:r>
            <a:r>
              <a:rPr dirty="0">
                <a:latin typeface="Calibri"/>
                <a:cs typeface="Calibri"/>
              </a:rPr>
              <a:t>l</a:t>
            </a:r>
            <a:r>
              <a:rPr spc="-15" dirty="0">
                <a:latin typeface="Calibri"/>
                <a:cs typeface="Calibri"/>
              </a:rPr>
              <a:t>em</a:t>
            </a:r>
            <a:r>
              <a:rPr spc="-35" dirty="0">
                <a:latin typeface="Times New Roman"/>
                <a:cs typeface="Times New Roman"/>
              </a:rPr>
              <a:t> </a:t>
            </a:r>
            <a:r>
              <a:rPr spc="-5" dirty="0">
                <a:latin typeface="Calibri"/>
                <a:cs typeface="Calibri"/>
              </a:rPr>
              <a:t>o</a:t>
            </a:r>
            <a:r>
              <a:rPr dirty="0">
                <a:latin typeface="Calibri"/>
                <a:cs typeface="Calibri"/>
              </a:rPr>
              <a:t>f</a:t>
            </a:r>
            <a:r>
              <a:rPr spc="-45" dirty="0">
                <a:latin typeface="Times New Roman"/>
                <a:cs typeface="Times New Roman"/>
              </a:rPr>
              <a:t> </a:t>
            </a:r>
            <a:r>
              <a:rPr spc="5" dirty="0">
                <a:latin typeface="Calibri"/>
                <a:cs typeface="Calibri"/>
              </a:rPr>
              <a:t>s</a:t>
            </a:r>
            <a:r>
              <a:rPr spc="-10" dirty="0">
                <a:latin typeface="Calibri"/>
                <a:cs typeface="Calibri"/>
              </a:rPr>
              <a:t>epa</a:t>
            </a:r>
            <a:r>
              <a:rPr spc="-50" dirty="0">
                <a:latin typeface="Calibri"/>
                <a:cs typeface="Calibri"/>
              </a:rPr>
              <a:t>r</a:t>
            </a:r>
            <a:r>
              <a:rPr spc="-15" dirty="0">
                <a:latin typeface="Calibri"/>
                <a:cs typeface="Calibri"/>
              </a:rPr>
              <a:t>a</a:t>
            </a:r>
            <a:r>
              <a:rPr dirty="0">
                <a:latin typeface="Calibri"/>
                <a:cs typeface="Calibri"/>
              </a:rPr>
              <a:t>t</a:t>
            </a:r>
            <a:r>
              <a:rPr spc="-10" dirty="0">
                <a:latin typeface="Calibri"/>
                <a:cs typeface="Calibri"/>
              </a:rPr>
              <a:t>i</a:t>
            </a:r>
            <a:r>
              <a:rPr spc="-5" dirty="0">
                <a:latin typeface="Calibri"/>
                <a:cs typeface="Calibri"/>
              </a:rPr>
              <a:t>n</a:t>
            </a:r>
            <a:r>
              <a:rPr dirty="0">
                <a:latin typeface="Calibri"/>
                <a:cs typeface="Calibri"/>
              </a:rPr>
              <a:t>g</a:t>
            </a:r>
            <a:r>
              <a:rPr spc="-40" dirty="0">
                <a:latin typeface="Times New Roman"/>
                <a:cs typeface="Times New Roman"/>
              </a:rPr>
              <a:t> </a:t>
            </a:r>
            <a:r>
              <a:rPr spc="-10" dirty="0">
                <a:latin typeface="Calibri"/>
                <a:cs typeface="Calibri"/>
              </a:rPr>
              <a:t>the</a:t>
            </a:r>
            <a:r>
              <a:rPr spc="-40" dirty="0">
                <a:latin typeface="Times New Roman"/>
                <a:cs typeface="Times New Roman"/>
              </a:rPr>
              <a:t> </a:t>
            </a:r>
            <a:r>
              <a:rPr spc="-10" dirty="0">
                <a:latin typeface="Calibri"/>
                <a:cs typeface="Calibri"/>
              </a:rPr>
              <a:t>UI</a:t>
            </a:r>
            <a:r>
              <a:rPr spc="-45" dirty="0">
                <a:latin typeface="Times New Roman"/>
                <a:cs typeface="Times New Roman"/>
              </a:rPr>
              <a:t> </a:t>
            </a:r>
            <a:r>
              <a:rPr spc="-15" dirty="0">
                <a:latin typeface="Calibri"/>
                <a:cs typeface="Calibri"/>
              </a:rPr>
              <a:t>f</a:t>
            </a:r>
            <a:r>
              <a:rPr spc="-35" dirty="0">
                <a:latin typeface="Calibri"/>
                <a:cs typeface="Calibri"/>
              </a:rPr>
              <a:t>r</a:t>
            </a:r>
            <a:r>
              <a:rPr spc="-5" dirty="0">
                <a:latin typeface="Calibri"/>
                <a:cs typeface="Calibri"/>
              </a:rPr>
              <a:t>o</a:t>
            </a:r>
            <a:r>
              <a:rPr dirty="0">
                <a:latin typeface="Calibri"/>
                <a:cs typeface="Calibri"/>
              </a:rPr>
              <a:t>m</a:t>
            </a:r>
            <a:r>
              <a:rPr spc="-45" dirty="0">
                <a:latin typeface="Times New Roman"/>
                <a:cs typeface="Times New Roman"/>
              </a:rPr>
              <a:t> </a:t>
            </a:r>
            <a:r>
              <a:rPr spc="-10" dirty="0">
                <a:latin typeface="Calibri"/>
                <a:cs typeface="Calibri"/>
              </a:rPr>
              <a:t>the</a:t>
            </a:r>
            <a:r>
              <a:rPr spc="-30" dirty="0">
                <a:latin typeface="Times New Roman"/>
                <a:cs typeface="Times New Roman"/>
              </a:rPr>
              <a:t> </a:t>
            </a:r>
            <a:r>
              <a:rPr dirty="0">
                <a:latin typeface="Calibri"/>
                <a:cs typeface="Calibri"/>
              </a:rPr>
              <a:t>mode</a:t>
            </a:r>
            <a:r>
              <a:rPr spc="-5" dirty="0">
                <a:latin typeface="Calibri"/>
                <a:cs typeface="Calibri"/>
              </a:rPr>
              <a:t>l</a:t>
            </a:r>
            <a:r>
              <a:rPr dirty="0">
                <a:latin typeface="Calibri"/>
                <a:cs typeface="Calibri"/>
              </a:rPr>
              <a:t>.</a:t>
            </a:r>
            <a:r>
              <a:rPr spc="-45" dirty="0">
                <a:latin typeface="Times New Roman"/>
                <a:cs typeface="Times New Roman"/>
              </a:rPr>
              <a:t> </a:t>
            </a:r>
            <a:r>
              <a:rPr spc="-5" dirty="0">
                <a:latin typeface="Calibri"/>
                <a:cs typeface="Calibri"/>
              </a:rPr>
              <a:t>S</a:t>
            </a:r>
            <a:r>
              <a:rPr spc="5" dirty="0">
                <a:latin typeface="Calibri"/>
                <a:cs typeface="Calibri"/>
              </a:rPr>
              <a:t>e</a:t>
            </a:r>
            <a:r>
              <a:rPr spc="-5" dirty="0">
                <a:latin typeface="Calibri"/>
                <a:cs typeface="Calibri"/>
              </a:rPr>
              <a:t>n</a:t>
            </a:r>
            <a:r>
              <a:rPr spc="5" dirty="0">
                <a:latin typeface="Calibri"/>
                <a:cs typeface="Calibri"/>
              </a:rPr>
              <a:t>s</a:t>
            </a:r>
            <a:r>
              <a:rPr spc="-15" dirty="0">
                <a:latin typeface="Calibri"/>
                <a:cs typeface="Calibri"/>
              </a:rPr>
              <a:t>o</a:t>
            </a:r>
            <a:r>
              <a:rPr spc="20" dirty="0">
                <a:latin typeface="Calibri"/>
                <a:cs typeface="Calibri"/>
              </a:rPr>
              <a:t>r</a:t>
            </a:r>
            <a:r>
              <a:rPr dirty="0">
                <a:latin typeface="Calibri"/>
                <a:cs typeface="Calibri"/>
              </a:rPr>
              <a:t>-</a:t>
            </a:r>
            <a:r>
              <a:rPr spc="-5" dirty="0">
                <a:latin typeface="Calibri"/>
                <a:cs typeface="Calibri"/>
              </a:rPr>
              <a:t>Co</a:t>
            </a:r>
            <a:r>
              <a:rPr spc="-10" dirty="0">
                <a:latin typeface="Calibri"/>
                <a:cs typeface="Calibri"/>
              </a:rPr>
              <a:t>nt</a:t>
            </a:r>
            <a:r>
              <a:rPr spc="-40" dirty="0">
                <a:latin typeface="Calibri"/>
                <a:cs typeface="Calibri"/>
              </a:rPr>
              <a:t>r</a:t>
            </a:r>
            <a:r>
              <a:rPr spc="-5" dirty="0">
                <a:latin typeface="Calibri"/>
                <a:cs typeface="Calibri"/>
              </a:rPr>
              <a:t>o</a:t>
            </a:r>
            <a:r>
              <a:rPr spc="-10" dirty="0">
                <a:latin typeface="Calibri"/>
                <a:cs typeface="Calibri"/>
              </a:rPr>
              <a:t>l</a:t>
            </a:r>
            <a:r>
              <a:rPr spc="-5" dirty="0">
                <a:latin typeface="Calibri"/>
                <a:cs typeface="Calibri"/>
              </a:rPr>
              <a:t>l</a:t>
            </a:r>
            <a:r>
              <a:rPr spc="-10" dirty="0">
                <a:latin typeface="Calibri"/>
                <a:cs typeface="Calibri"/>
              </a:rPr>
              <a:t>e</a:t>
            </a:r>
            <a:r>
              <a:rPr spc="-15" dirty="0">
                <a:latin typeface="Calibri"/>
                <a:cs typeface="Calibri"/>
              </a:rPr>
              <a:t>r</a:t>
            </a:r>
            <a:r>
              <a:rPr dirty="0">
                <a:latin typeface="Calibri"/>
                <a:cs typeface="Calibri"/>
              </a:rPr>
              <a:t>-</a:t>
            </a:r>
            <a:r>
              <a:rPr spc="-10" dirty="0">
                <a:latin typeface="Calibri"/>
                <a:cs typeface="Calibri"/>
              </a:rPr>
              <a:t>Ac</a:t>
            </a:r>
            <a:r>
              <a:rPr spc="-20" dirty="0">
                <a:latin typeface="Calibri"/>
                <a:cs typeface="Calibri"/>
              </a:rPr>
              <a:t>t</a:t>
            </a:r>
            <a:r>
              <a:rPr spc="-5" dirty="0">
                <a:latin typeface="Calibri"/>
                <a:cs typeface="Calibri"/>
              </a:rPr>
              <a:t>u</a:t>
            </a:r>
            <a:r>
              <a:rPr spc="-10" dirty="0">
                <a:latin typeface="Calibri"/>
                <a:cs typeface="Calibri"/>
              </a:rPr>
              <a:t>a</a:t>
            </a:r>
            <a:r>
              <a:rPr spc="-25" dirty="0">
                <a:latin typeface="Calibri"/>
                <a:cs typeface="Calibri"/>
              </a:rPr>
              <a:t>t</a:t>
            </a:r>
            <a:r>
              <a:rPr spc="-5" dirty="0">
                <a:latin typeface="Calibri"/>
                <a:cs typeface="Calibri"/>
              </a:rPr>
              <a:t>o</a:t>
            </a:r>
            <a:r>
              <a:rPr spc="-170" dirty="0">
                <a:latin typeface="Calibri"/>
                <a:cs typeface="Calibri"/>
              </a:rPr>
              <a:t>r</a:t>
            </a:r>
            <a:r>
              <a:rPr spc="-5" dirty="0">
                <a:latin typeface="Calibri"/>
                <a:cs typeface="Calibri"/>
              </a:rPr>
              <a:t>,</a:t>
            </a:r>
            <a:r>
              <a:rPr spc="-5" dirty="0">
                <a:latin typeface="Times New Roman"/>
                <a:cs typeface="Times New Roman"/>
              </a:rPr>
              <a:t> </a:t>
            </a:r>
            <a:r>
              <a:rPr spc="-5" dirty="0">
                <a:latin typeface="Calibri"/>
                <a:cs typeface="Calibri"/>
              </a:rPr>
              <a:t>i</a:t>
            </a:r>
            <a:r>
              <a:rPr dirty="0">
                <a:latin typeface="Calibri"/>
                <a:cs typeface="Calibri"/>
              </a:rPr>
              <a:t>s</a:t>
            </a:r>
            <a:r>
              <a:rPr spc="-40" dirty="0">
                <a:latin typeface="Times New Roman"/>
                <a:cs typeface="Times New Roman"/>
              </a:rPr>
              <a:t> </a:t>
            </a:r>
            <a:r>
              <a:rPr dirty="0">
                <a:latin typeface="Calibri"/>
                <a:cs typeface="Calibri"/>
              </a:rPr>
              <a:t>a</a:t>
            </a:r>
            <a:r>
              <a:rPr spc="-45" dirty="0">
                <a:latin typeface="Times New Roman"/>
                <a:cs typeface="Times New Roman"/>
              </a:rPr>
              <a:t> </a:t>
            </a:r>
            <a:r>
              <a:rPr dirty="0">
                <a:latin typeface="Calibri"/>
                <a:cs typeface="Calibri"/>
              </a:rPr>
              <a:t>p</a:t>
            </a:r>
            <a:r>
              <a:rPr spc="-15" dirty="0">
                <a:latin typeface="Calibri"/>
                <a:cs typeface="Calibri"/>
              </a:rPr>
              <a:t>a</a:t>
            </a:r>
            <a:r>
              <a:rPr spc="-40" dirty="0">
                <a:latin typeface="Calibri"/>
                <a:cs typeface="Calibri"/>
              </a:rPr>
              <a:t>tt</a:t>
            </a:r>
            <a:r>
              <a:rPr spc="-10" dirty="0">
                <a:latin typeface="Calibri"/>
                <a:cs typeface="Calibri"/>
              </a:rPr>
              <a:t>ern</a:t>
            </a:r>
            <a:r>
              <a:rPr spc="-35" dirty="0">
                <a:latin typeface="Times New Roman"/>
                <a:cs typeface="Times New Roman"/>
              </a:rPr>
              <a:t> </a:t>
            </a:r>
            <a:r>
              <a:rPr dirty="0">
                <a:latin typeface="Calibri"/>
                <a:cs typeface="Calibri"/>
              </a:rPr>
              <a:t>th</a:t>
            </a:r>
            <a:r>
              <a:rPr spc="-15" dirty="0">
                <a:latin typeface="Calibri"/>
                <a:cs typeface="Calibri"/>
              </a:rPr>
              <a:t>a</a:t>
            </a:r>
            <a:r>
              <a:rPr spc="-10" dirty="0">
                <a:latin typeface="Calibri"/>
                <a:cs typeface="Calibri"/>
              </a:rPr>
              <a:t>t</a:t>
            </a:r>
            <a:r>
              <a:rPr spc="-45" dirty="0">
                <a:latin typeface="Times New Roman"/>
                <a:cs typeface="Times New Roman"/>
              </a:rPr>
              <a:t> </a:t>
            </a:r>
            <a:r>
              <a:rPr dirty="0">
                <a:latin typeface="Calibri"/>
                <a:cs typeface="Calibri"/>
              </a:rPr>
              <a:t>w</a:t>
            </a:r>
            <a:r>
              <a:rPr spc="-10" dirty="0">
                <a:latin typeface="Calibri"/>
                <a:cs typeface="Calibri"/>
              </a:rPr>
              <a:t>i</a:t>
            </a:r>
            <a:r>
              <a:rPr spc="-5" dirty="0">
                <a:latin typeface="Calibri"/>
                <a:cs typeface="Calibri"/>
              </a:rPr>
              <a:t>l</a:t>
            </a:r>
            <a:r>
              <a:rPr dirty="0">
                <a:latin typeface="Calibri"/>
                <a:cs typeface="Calibri"/>
              </a:rPr>
              <a:t>l</a:t>
            </a:r>
            <a:r>
              <a:rPr spc="-25" dirty="0">
                <a:latin typeface="Times New Roman"/>
                <a:cs typeface="Times New Roman"/>
              </a:rPr>
              <a:t> </a:t>
            </a:r>
            <a:r>
              <a:rPr spc="-15" dirty="0">
                <a:latin typeface="Calibri"/>
                <a:cs typeface="Calibri"/>
              </a:rPr>
              <a:t>h</a:t>
            </a:r>
            <a:r>
              <a:rPr spc="-5" dirty="0">
                <a:latin typeface="Calibri"/>
                <a:cs typeface="Calibri"/>
              </a:rPr>
              <a:t>el</a:t>
            </a:r>
            <a:r>
              <a:rPr dirty="0">
                <a:latin typeface="Calibri"/>
                <a:cs typeface="Calibri"/>
              </a:rPr>
              <a:t>p</a:t>
            </a:r>
            <a:r>
              <a:rPr spc="-30" dirty="0">
                <a:latin typeface="Times New Roman"/>
                <a:cs typeface="Times New Roman"/>
              </a:rPr>
              <a:t> </a:t>
            </a:r>
            <a:r>
              <a:rPr spc="-35" dirty="0">
                <a:latin typeface="Calibri"/>
                <a:cs typeface="Calibri"/>
              </a:rPr>
              <a:t>y</a:t>
            </a:r>
            <a:r>
              <a:rPr spc="-5" dirty="0">
                <a:latin typeface="Calibri"/>
                <a:cs typeface="Calibri"/>
              </a:rPr>
              <a:t>o</a:t>
            </a:r>
            <a:r>
              <a:rPr dirty="0">
                <a:latin typeface="Calibri"/>
                <a:cs typeface="Calibri"/>
              </a:rPr>
              <a:t>u</a:t>
            </a:r>
            <a:r>
              <a:rPr spc="-45" dirty="0">
                <a:latin typeface="Times New Roman"/>
                <a:cs typeface="Times New Roman"/>
              </a:rPr>
              <a:t> </a:t>
            </a:r>
            <a:r>
              <a:rPr dirty="0">
                <a:latin typeface="Calibri"/>
                <a:cs typeface="Calibri"/>
              </a:rPr>
              <a:t>w</a:t>
            </a:r>
            <a:r>
              <a:rPr spc="-5" dirty="0">
                <a:latin typeface="Calibri"/>
                <a:cs typeface="Calibri"/>
              </a:rPr>
              <a:t>i</a:t>
            </a:r>
            <a:r>
              <a:rPr dirty="0">
                <a:latin typeface="Calibri"/>
                <a:cs typeface="Calibri"/>
              </a:rPr>
              <a:t>th</a:t>
            </a:r>
            <a:r>
              <a:rPr spc="-25" dirty="0">
                <a:latin typeface="Times New Roman"/>
                <a:cs typeface="Times New Roman"/>
              </a:rPr>
              <a:t> </a:t>
            </a:r>
            <a:r>
              <a:rPr spc="-10" dirty="0">
                <a:latin typeface="Calibri"/>
                <a:cs typeface="Calibri"/>
              </a:rPr>
              <a:t>the</a:t>
            </a:r>
            <a:r>
              <a:rPr spc="-45" dirty="0">
                <a:latin typeface="Times New Roman"/>
                <a:cs typeface="Times New Roman"/>
              </a:rPr>
              <a:t> </a:t>
            </a:r>
            <a:r>
              <a:rPr dirty="0">
                <a:latin typeface="Calibri"/>
                <a:cs typeface="Calibri"/>
              </a:rPr>
              <a:t>p</a:t>
            </a:r>
            <a:r>
              <a:rPr spc="-40" dirty="0">
                <a:latin typeface="Calibri"/>
                <a:cs typeface="Calibri"/>
              </a:rPr>
              <a:t>r</a:t>
            </a:r>
            <a:r>
              <a:rPr spc="-5" dirty="0">
                <a:latin typeface="Calibri"/>
                <a:cs typeface="Calibri"/>
              </a:rPr>
              <a:t>ob</a:t>
            </a:r>
            <a:r>
              <a:rPr dirty="0">
                <a:latin typeface="Calibri"/>
                <a:cs typeface="Calibri"/>
              </a:rPr>
              <a:t>l</a:t>
            </a:r>
            <a:r>
              <a:rPr spc="-15" dirty="0">
                <a:latin typeface="Calibri"/>
                <a:cs typeface="Calibri"/>
              </a:rPr>
              <a:t>em</a:t>
            </a:r>
            <a:r>
              <a:rPr spc="-35" dirty="0">
                <a:latin typeface="Times New Roman"/>
                <a:cs typeface="Times New Roman"/>
              </a:rPr>
              <a:t> </a:t>
            </a:r>
            <a:r>
              <a:rPr spc="-5" dirty="0">
                <a:latin typeface="Calibri"/>
                <a:cs typeface="Calibri"/>
              </a:rPr>
              <a:t>o</a:t>
            </a:r>
            <a:r>
              <a:rPr dirty="0">
                <a:latin typeface="Calibri"/>
                <a:cs typeface="Calibri"/>
              </a:rPr>
              <a:t>f</a:t>
            </a:r>
            <a:r>
              <a:rPr spc="-45" dirty="0">
                <a:latin typeface="Times New Roman"/>
                <a:cs typeface="Times New Roman"/>
              </a:rPr>
              <a:t> </a:t>
            </a:r>
            <a:r>
              <a:rPr dirty="0">
                <a:latin typeface="Calibri"/>
                <a:cs typeface="Calibri"/>
              </a:rPr>
              <a:t>a</a:t>
            </a:r>
            <a:r>
              <a:rPr spc="-20" dirty="0">
                <a:latin typeface="Calibri"/>
                <a:cs typeface="Calibri"/>
              </a:rPr>
              <a:t>c</a:t>
            </a:r>
            <a:r>
              <a:rPr dirty="0">
                <a:latin typeface="Calibri"/>
                <a:cs typeface="Calibri"/>
              </a:rPr>
              <a:t>tu</a:t>
            </a:r>
            <a:r>
              <a:rPr spc="-15" dirty="0">
                <a:latin typeface="Calibri"/>
                <a:cs typeface="Calibri"/>
              </a:rPr>
              <a:t>a</a:t>
            </a:r>
            <a:r>
              <a:rPr dirty="0">
                <a:latin typeface="Calibri"/>
                <a:cs typeface="Calibri"/>
              </a:rPr>
              <a:t>t</a:t>
            </a:r>
            <a:r>
              <a:rPr spc="-10" dirty="0">
                <a:latin typeface="Calibri"/>
                <a:cs typeface="Calibri"/>
              </a:rPr>
              <a:t>i</a:t>
            </a:r>
            <a:r>
              <a:rPr spc="-5" dirty="0">
                <a:latin typeface="Calibri"/>
                <a:cs typeface="Calibri"/>
              </a:rPr>
              <a:t>n</a:t>
            </a:r>
            <a:r>
              <a:rPr dirty="0">
                <a:latin typeface="Calibri"/>
                <a:cs typeface="Calibri"/>
              </a:rPr>
              <a:t>g</a:t>
            </a:r>
            <a:r>
              <a:rPr spc="-30" dirty="0">
                <a:latin typeface="Times New Roman"/>
                <a:cs typeface="Times New Roman"/>
              </a:rPr>
              <a:t> </a:t>
            </a:r>
            <a:r>
              <a:rPr spc="-5" dirty="0">
                <a:latin typeface="Calibri"/>
                <a:cs typeface="Calibri"/>
              </a:rPr>
              <a:t>i</a:t>
            </a:r>
            <a:r>
              <a:rPr dirty="0">
                <a:latin typeface="Calibri"/>
                <a:cs typeface="Calibri"/>
              </a:rPr>
              <a:t>n</a:t>
            </a:r>
            <a:r>
              <a:rPr spc="-30" dirty="0">
                <a:latin typeface="Times New Roman"/>
                <a:cs typeface="Times New Roman"/>
              </a:rPr>
              <a:t> </a:t>
            </a:r>
            <a:r>
              <a:rPr spc="-35" dirty="0">
                <a:latin typeface="Calibri"/>
                <a:cs typeface="Calibri"/>
              </a:rPr>
              <a:t>f</a:t>
            </a:r>
            <a:r>
              <a:rPr spc="-10" dirty="0">
                <a:latin typeface="Calibri"/>
                <a:cs typeface="Calibri"/>
              </a:rPr>
              <a:t>ace</a:t>
            </a:r>
            <a:r>
              <a:rPr spc="-35" dirty="0">
                <a:latin typeface="Times New Roman"/>
                <a:cs typeface="Times New Roman"/>
              </a:rPr>
              <a:t> </a:t>
            </a:r>
            <a:r>
              <a:rPr spc="-5" dirty="0">
                <a:latin typeface="Calibri"/>
                <a:cs typeface="Calibri"/>
              </a:rPr>
              <a:t>o</a:t>
            </a:r>
            <a:r>
              <a:rPr dirty="0">
                <a:latin typeface="Calibri"/>
                <a:cs typeface="Calibri"/>
              </a:rPr>
              <a:t>f</a:t>
            </a:r>
            <a:r>
              <a:rPr spc="-45" dirty="0">
                <a:latin typeface="Times New Roman"/>
                <a:cs typeface="Times New Roman"/>
              </a:rPr>
              <a:t> </a:t>
            </a:r>
            <a:r>
              <a:rPr spc="5" dirty="0">
                <a:latin typeface="Calibri"/>
                <a:cs typeface="Calibri"/>
              </a:rPr>
              <a:t>s</a:t>
            </a:r>
            <a:r>
              <a:rPr spc="-20" dirty="0">
                <a:latin typeface="Calibri"/>
                <a:cs typeface="Calibri"/>
              </a:rPr>
              <a:t>ev</a:t>
            </a:r>
            <a:r>
              <a:rPr spc="-10" dirty="0">
                <a:latin typeface="Calibri"/>
                <a:cs typeface="Calibri"/>
              </a:rPr>
              <a:t>e</a:t>
            </a:r>
            <a:r>
              <a:rPr spc="-50" dirty="0">
                <a:latin typeface="Calibri"/>
                <a:cs typeface="Calibri"/>
              </a:rPr>
              <a:t>r</a:t>
            </a:r>
            <a:r>
              <a:rPr dirty="0">
                <a:latin typeface="Calibri"/>
                <a:cs typeface="Calibri"/>
              </a:rPr>
              <a:t>al</a:t>
            </a:r>
            <a:r>
              <a:rPr spc="-45" dirty="0">
                <a:latin typeface="Times New Roman"/>
                <a:cs typeface="Times New Roman"/>
              </a:rPr>
              <a:t> </a:t>
            </a:r>
            <a:r>
              <a:rPr spc="-10" dirty="0">
                <a:latin typeface="Calibri"/>
                <a:cs typeface="Calibri"/>
              </a:rPr>
              <a:t>i</a:t>
            </a:r>
            <a:r>
              <a:rPr spc="-5" dirty="0">
                <a:latin typeface="Calibri"/>
                <a:cs typeface="Calibri"/>
              </a:rPr>
              <a:t>n</a:t>
            </a:r>
            <a:r>
              <a:rPr dirty="0">
                <a:latin typeface="Calibri"/>
                <a:cs typeface="Calibri"/>
              </a:rPr>
              <a:t>p</a:t>
            </a:r>
            <a:r>
              <a:rPr spc="-5" dirty="0">
                <a:latin typeface="Calibri"/>
                <a:cs typeface="Calibri"/>
              </a:rPr>
              <a:t>u</a:t>
            </a:r>
            <a:r>
              <a:rPr dirty="0">
                <a:latin typeface="Calibri"/>
                <a:cs typeface="Calibri"/>
              </a:rPr>
              <a:t>t</a:t>
            </a:r>
            <a:r>
              <a:rPr spc="-35" dirty="0">
                <a:latin typeface="Times New Roman"/>
                <a:cs typeface="Times New Roman"/>
              </a:rPr>
              <a:t> </a:t>
            </a:r>
            <a:r>
              <a:rPr spc="-15" dirty="0">
                <a:latin typeface="Calibri"/>
                <a:cs typeface="Calibri"/>
              </a:rPr>
              <a:t>s</a:t>
            </a:r>
            <a:r>
              <a:rPr spc="-5" dirty="0">
                <a:latin typeface="Calibri"/>
                <a:cs typeface="Calibri"/>
              </a:rPr>
              <a:t>en</a:t>
            </a:r>
            <a:r>
              <a:rPr spc="5" dirty="0">
                <a:latin typeface="Calibri"/>
                <a:cs typeface="Calibri"/>
              </a:rPr>
              <a:t>s</a:t>
            </a:r>
            <a:r>
              <a:rPr spc="-10" dirty="0">
                <a:latin typeface="Calibri"/>
                <a:cs typeface="Calibri"/>
              </a:rPr>
              <a:t>e</a:t>
            </a:r>
            <a:r>
              <a:rPr spc="-5" dirty="0">
                <a:latin typeface="Calibri"/>
                <a:cs typeface="Calibri"/>
              </a:rPr>
              <a:t>s</a:t>
            </a:r>
            <a:r>
              <a:rPr dirty="0">
                <a:latin typeface="Calibri"/>
                <a:cs typeface="Calibri"/>
              </a:rPr>
              <a:t>.</a:t>
            </a:r>
          </a:p>
          <a:p>
            <a:pPr marL="299085" indent="-286385">
              <a:buFont typeface="Arial"/>
              <a:buChar char="•"/>
              <a:tabLst>
                <a:tab pos="299720" algn="l"/>
              </a:tabLst>
            </a:pPr>
            <a:r>
              <a:rPr dirty="0">
                <a:latin typeface="Calibri"/>
                <a:cs typeface="Calibri"/>
              </a:rPr>
              <a:t>An</a:t>
            </a:r>
            <a:r>
              <a:rPr spc="-45" dirty="0">
                <a:latin typeface="Times New Roman"/>
                <a:cs typeface="Times New Roman"/>
              </a:rPr>
              <a:t> </a:t>
            </a:r>
            <a:r>
              <a:rPr dirty="0">
                <a:solidFill>
                  <a:srgbClr val="FF0000"/>
                </a:solidFill>
                <a:latin typeface="Calibri"/>
                <a:cs typeface="Calibri"/>
              </a:rPr>
              <a:t>A</a:t>
            </a:r>
            <a:r>
              <a:rPr spc="-30" dirty="0">
                <a:solidFill>
                  <a:srgbClr val="FF0000"/>
                </a:solidFill>
                <a:latin typeface="Calibri"/>
                <a:cs typeface="Calibri"/>
              </a:rPr>
              <a:t>r</a:t>
            </a:r>
            <a:r>
              <a:rPr spc="-10" dirty="0">
                <a:solidFill>
                  <a:srgbClr val="FF0000"/>
                </a:solidFill>
                <a:latin typeface="Calibri"/>
                <a:cs typeface="Calibri"/>
              </a:rPr>
              <a:t>c</a:t>
            </a:r>
            <a:r>
              <a:rPr spc="-5" dirty="0">
                <a:solidFill>
                  <a:srgbClr val="FF0000"/>
                </a:solidFill>
                <a:latin typeface="Calibri"/>
                <a:cs typeface="Calibri"/>
              </a:rPr>
              <a:t>h</a:t>
            </a:r>
            <a:r>
              <a:rPr dirty="0">
                <a:solidFill>
                  <a:srgbClr val="FF0000"/>
                </a:solidFill>
                <a:latin typeface="Calibri"/>
                <a:cs typeface="Calibri"/>
              </a:rPr>
              <a:t>i</a:t>
            </a:r>
            <a:r>
              <a:rPr spc="-35" dirty="0">
                <a:solidFill>
                  <a:srgbClr val="FF0000"/>
                </a:solidFill>
                <a:latin typeface="Calibri"/>
                <a:cs typeface="Calibri"/>
              </a:rPr>
              <a:t>t</a:t>
            </a:r>
            <a:r>
              <a:rPr dirty="0">
                <a:solidFill>
                  <a:srgbClr val="FF0000"/>
                </a:solidFill>
                <a:latin typeface="Calibri"/>
                <a:cs typeface="Calibri"/>
              </a:rPr>
              <a:t>ec</a:t>
            </a:r>
            <a:r>
              <a:rPr spc="-10" dirty="0">
                <a:solidFill>
                  <a:srgbClr val="FF0000"/>
                </a:solidFill>
                <a:latin typeface="Calibri"/>
                <a:cs typeface="Calibri"/>
              </a:rPr>
              <a:t>t</a:t>
            </a:r>
            <a:r>
              <a:rPr spc="-5" dirty="0">
                <a:solidFill>
                  <a:srgbClr val="FF0000"/>
                </a:solidFill>
                <a:latin typeface="Calibri"/>
                <a:cs typeface="Calibri"/>
              </a:rPr>
              <a:t>u</a:t>
            </a:r>
            <a:r>
              <a:rPr spc="-40" dirty="0">
                <a:solidFill>
                  <a:srgbClr val="FF0000"/>
                </a:solidFill>
                <a:latin typeface="Calibri"/>
                <a:cs typeface="Calibri"/>
              </a:rPr>
              <a:t>r</a:t>
            </a:r>
            <a:r>
              <a:rPr dirty="0">
                <a:solidFill>
                  <a:srgbClr val="FF0000"/>
                </a:solidFill>
                <a:latin typeface="Calibri"/>
                <a:cs typeface="Calibri"/>
              </a:rPr>
              <a:t>al</a:t>
            </a:r>
            <a:r>
              <a:rPr spc="-25" dirty="0">
                <a:solidFill>
                  <a:srgbClr val="FF0000"/>
                </a:solidFill>
                <a:latin typeface="Times New Roman"/>
                <a:cs typeface="Times New Roman"/>
              </a:rPr>
              <a:t> </a:t>
            </a:r>
            <a:r>
              <a:rPr spc="-5" dirty="0">
                <a:solidFill>
                  <a:srgbClr val="FF0000"/>
                </a:solidFill>
                <a:latin typeface="Calibri"/>
                <a:cs typeface="Calibri"/>
              </a:rPr>
              <a:t>Sty</a:t>
            </a:r>
            <a:r>
              <a:rPr spc="-10" dirty="0">
                <a:solidFill>
                  <a:srgbClr val="FF0000"/>
                </a:solidFill>
                <a:latin typeface="Calibri"/>
                <a:cs typeface="Calibri"/>
              </a:rPr>
              <a:t>l</a:t>
            </a:r>
            <a:r>
              <a:rPr spc="5" dirty="0">
                <a:solidFill>
                  <a:srgbClr val="FF0000"/>
                </a:solidFill>
                <a:latin typeface="Calibri"/>
                <a:cs typeface="Calibri"/>
              </a:rPr>
              <a:t>e</a:t>
            </a:r>
            <a:r>
              <a:rPr spc="-5" dirty="0">
                <a:latin typeface="Calibri"/>
                <a:cs typeface="Calibri"/>
              </a:rPr>
              <a:t>,</a:t>
            </a:r>
            <a:r>
              <a:rPr spc="-40" dirty="0">
                <a:latin typeface="Times New Roman"/>
                <a:cs typeface="Times New Roman"/>
              </a:rPr>
              <a:t> </a:t>
            </a:r>
            <a:r>
              <a:rPr spc="-5" dirty="0">
                <a:latin typeface="Calibri"/>
                <a:cs typeface="Calibri"/>
              </a:rPr>
              <a:t>o</a:t>
            </a:r>
            <a:r>
              <a:rPr dirty="0">
                <a:latin typeface="Calibri"/>
                <a:cs typeface="Calibri"/>
              </a:rPr>
              <a:t>n</a:t>
            </a:r>
            <a:r>
              <a:rPr spc="-35" dirty="0">
                <a:latin typeface="Times New Roman"/>
                <a:cs typeface="Times New Roman"/>
              </a:rPr>
              <a:t> </a:t>
            </a:r>
            <a:r>
              <a:rPr dirty="0">
                <a:latin typeface="Calibri"/>
                <a:cs typeface="Calibri"/>
              </a:rPr>
              <a:t>the</a:t>
            </a:r>
            <a:r>
              <a:rPr spc="-45" dirty="0">
                <a:latin typeface="Times New Roman"/>
                <a:cs typeface="Times New Roman"/>
              </a:rPr>
              <a:t> </a:t>
            </a:r>
            <a:r>
              <a:rPr spc="-5" dirty="0">
                <a:latin typeface="Calibri"/>
                <a:cs typeface="Calibri"/>
              </a:rPr>
              <a:t>othe</a:t>
            </a:r>
            <a:r>
              <a:rPr dirty="0">
                <a:latin typeface="Calibri"/>
                <a:cs typeface="Calibri"/>
              </a:rPr>
              <a:t>r</a:t>
            </a:r>
            <a:r>
              <a:rPr spc="-35" dirty="0">
                <a:latin typeface="Times New Roman"/>
                <a:cs typeface="Times New Roman"/>
              </a:rPr>
              <a:t> </a:t>
            </a:r>
            <a:r>
              <a:rPr spc="-5" dirty="0">
                <a:latin typeface="Calibri"/>
                <a:cs typeface="Calibri"/>
              </a:rPr>
              <a:t>han</a:t>
            </a:r>
            <a:r>
              <a:rPr dirty="0">
                <a:latin typeface="Calibri"/>
                <a:cs typeface="Calibri"/>
              </a:rPr>
              <a:t>d</a:t>
            </a:r>
            <a:r>
              <a:rPr spc="-5" dirty="0">
                <a:latin typeface="Calibri"/>
                <a:cs typeface="Calibri"/>
              </a:rPr>
              <a:t>,</a:t>
            </a:r>
            <a:r>
              <a:rPr spc="-40" dirty="0">
                <a:latin typeface="Times New Roman"/>
                <a:cs typeface="Times New Roman"/>
              </a:rPr>
              <a:t> </a:t>
            </a:r>
            <a:r>
              <a:rPr spc="-10" dirty="0">
                <a:latin typeface="Calibri"/>
                <a:cs typeface="Calibri"/>
              </a:rPr>
              <a:t>i</a:t>
            </a:r>
            <a:r>
              <a:rPr dirty="0">
                <a:latin typeface="Calibri"/>
                <a:cs typeface="Calibri"/>
              </a:rPr>
              <a:t>s</a:t>
            </a:r>
            <a:r>
              <a:rPr spc="-45" dirty="0">
                <a:latin typeface="Times New Roman"/>
                <a:cs typeface="Times New Roman"/>
              </a:rPr>
              <a:t> </a:t>
            </a:r>
            <a:r>
              <a:rPr spc="-5" dirty="0">
                <a:latin typeface="Calibri"/>
                <a:cs typeface="Calibri"/>
              </a:rPr>
              <a:t>j</a:t>
            </a:r>
            <a:r>
              <a:rPr dirty="0">
                <a:latin typeface="Calibri"/>
                <a:cs typeface="Calibri"/>
              </a:rPr>
              <a:t>u</a:t>
            </a:r>
            <a:r>
              <a:rPr spc="-25" dirty="0">
                <a:latin typeface="Calibri"/>
                <a:cs typeface="Calibri"/>
              </a:rPr>
              <a:t>s</a:t>
            </a:r>
            <a:r>
              <a:rPr dirty="0">
                <a:latin typeface="Calibri"/>
                <a:cs typeface="Calibri"/>
              </a:rPr>
              <a:t>t</a:t>
            </a:r>
            <a:r>
              <a:rPr spc="-45" dirty="0">
                <a:latin typeface="Times New Roman"/>
                <a:cs typeface="Times New Roman"/>
              </a:rPr>
              <a:t> </a:t>
            </a:r>
            <a:r>
              <a:rPr dirty="0">
                <a:latin typeface="Calibri"/>
                <a:cs typeface="Calibri"/>
              </a:rPr>
              <a:t>a</a:t>
            </a:r>
            <a:r>
              <a:rPr spc="-45" dirty="0">
                <a:latin typeface="Times New Roman"/>
                <a:cs typeface="Times New Roman"/>
              </a:rPr>
              <a:t> </a:t>
            </a:r>
            <a:r>
              <a:rPr spc="-5" dirty="0">
                <a:latin typeface="Calibri"/>
                <a:cs typeface="Calibri"/>
              </a:rPr>
              <a:t>nam</a:t>
            </a:r>
            <a:r>
              <a:rPr dirty="0">
                <a:latin typeface="Calibri"/>
                <a:cs typeface="Calibri"/>
              </a:rPr>
              <a:t>e</a:t>
            </a:r>
            <a:r>
              <a:rPr spc="-40" dirty="0">
                <a:latin typeface="Times New Roman"/>
                <a:cs typeface="Times New Roman"/>
              </a:rPr>
              <a:t> </a:t>
            </a:r>
            <a:r>
              <a:rPr spc="5" dirty="0">
                <a:latin typeface="Calibri"/>
                <a:cs typeface="Calibri"/>
              </a:rPr>
              <a:t>g</a:t>
            </a:r>
            <a:r>
              <a:rPr spc="-10" dirty="0">
                <a:latin typeface="Calibri"/>
                <a:cs typeface="Calibri"/>
              </a:rPr>
              <a:t>i</a:t>
            </a:r>
            <a:r>
              <a:rPr spc="-15" dirty="0">
                <a:latin typeface="Calibri"/>
                <a:cs typeface="Calibri"/>
              </a:rPr>
              <a:t>v</a:t>
            </a:r>
            <a:r>
              <a:rPr dirty="0">
                <a:latin typeface="Calibri"/>
                <a:cs typeface="Calibri"/>
              </a:rPr>
              <a:t>en</a:t>
            </a:r>
            <a:r>
              <a:rPr spc="-45" dirty="0">
                <a:latin typeface="Times New Roman"/>
                <a:cs typeface="Times New Roman"/>
              </a:rPr>
              <a:t> </a:t>
            </a:r>
            <a:r>
              <a:rPr spc="-15" dirty="0">
                <a:latin typeface="Calibri"/>
                <a:cs typeface="Calibri"/>
              </a:rPr>
              <a:t>t</a:t>
            </a:r>
            <a:r>
              <a:rPr dirty="0">
                <a:latin typeface="Calibri"/>
                <a:cs typeface="Calibri"/>
              </a:rPr>
              <a:t>o</a:t>
            </a:r>
            <a:r>
              <a:rPr spc="-45" dirty="0">
                <a:latin typeface="Times New Roman"/>
                <a:cs typeface="Times New Roman"/>
              </a:rPr>
              <a:t> </a:t>
            </a:r>
            <a:r>
              <a:rPr dirty="0">
                <a:latin typeface="Calibri"/>
                <a:cs typeface="Calibri"/>
              </a:rPr>
              <a:t>a</a:t>
            </a:r>
            <a:r>
              <a:rPr spc="-35" dirty="0">
                <a:latin typeface="Times New Roman"/>
                <a:cs typeface="Times New Roman"/>
              </a:rPr>
              <a:t> </a:t>
            </a:r>
            <a:r>
              <a:rPr spc="-30" dirty="0">
                <a:latin typeface="Calibri"/>
                <a:cs typeface="Calibri"/>
              </a:rPr>
              <a:t>r</a:t>
            </a:r>
            <a:r>
              <a:rPr dirty="0">
                <a:latin typeface="Calibri"/>
                <a:cs typeface="Calibri"/>
              </a:rPr>
              <a:t>ecu</a:t>
            </a:r>
            <a:r>
              <a:rPr spc="-10" dirty="0">
                <a:latin typeface="Calibri"/>
                <a:cs typeface="Calibri"/>
              </a:rPr>
              <a:t>r</a:t>
            </a:r>
            <a:r>
              <a:rPr spc="-30" dirty="0">
                <a:latin typeface="Calibri"/>
                <a:cs typeface="Calibri"/>
              </a:rPr>
              <a:t>r</a:t>
            </a:r>
            <a:r>
              <a:rPr dirty="0">
                <a:latin typeface="Calibri"/>
                <a:cs typeface="Calibri"/>
              </a:rPr>
              <a:t>e</a:t>
            </a:r>
            <a:r>
              <a:rPr spc="-10" dirty="0">
                <a:latin typeface="Calibri"/>
                <a:cs typeface="Calibri"/>
              </a:rPr>
              <a:t>n</a:t>
            </a:r>
            <a:r>
              <a:rPr dirty="0">
                <a:latin typeface="Calibri"/>
                <a:cs typeface="Calibri"/>
              </a:rPr>
              <a:t>t</a:t>
            </a:r>
            <a:r>
              <a:rPr spc="-40" dirty="0">
                <a:latin typeface="Times New Roman"/>
                <a:cs typeface="Times New Roman"/>
              </a:rPr>
              <a:t> </a:t>
            </a:r>
            <a:r>
              <a:rPr dirty="0">
                <a:latin typeface="Calibri"/>
                <a:cs typeface="Calibri"/>
              </a:rPr>
              <a:t>a</a:t>
            </a:r>
            <a:r>
              <a:rPr spc="-30" dirty="0">
                <a:latin typeface="Calibri"/>
                <a:cs typeface="Calibri"/>
              </a:rPr>
              <a:t>r</a:t>
            </a:r>
            <a:r>
              <a:rPr spc="-10" dirty="0">
                <a:latin typeface="Calibri"/>
                <a:cs typeface="Calibri"/>
              </a:rPr>
              <a:t>c</a:t>
            </a:r>
            <a:r>
              <a:rPr spc="-5" dirty="0">
                <a:latin typeface="Calibri"/>
                <a:cs typeface="Calibri"/>
              </a:rPr>
              <a:t>h</a:t>
            </a:r>
            <a:r>
              <a:rPr dirty="0">
                <a:latin typeface="Calibri"/>
                <a:cs typeface="Calibri"/>
              </a:rPr>
              <a:t>i</a:t>
            </a:r>
            <a:r>
              <a:rPr spc="-35" dirty="0">
                <a:latin typeface="Calibri"/>
                <a:cs typeface="Calibri"/>
              </a:rPr>
              <a:t>t</a:t>
            </a:r>
            <a:r>
              <a:rPr dirty="0">
                <a:latin typeface="Calibri"/>
                <a:cs typeface="Calibri"/>
              </a:rPr>
              <a:t>ec</a:t>
            </a:r>
            <a:r>
              <a:rPr spc="-10" dirty="0">
                <a:latin typeface="Calibri"/>
                <a:cs typeface="Calibri"/>
              </a:rPr>
              <a:t>t</a:t>
            </a:r>
            <a:r>
              <a:rPr spc="-5" dirty="0">
                <a:latin typeface="Calibri"/>
                <a:cs typeface="Calibri"/>
              </a:rPr>
              <a:t>u</a:t>
            </a:r>
            <a:r>
              <a:rPr spc="-40" dirty="0">
                <a:latin typeface="Calibri"/>
                <a:cs typeface="Calibri"/>
              </a:rPr>
              <a:t>r</a:t>
            </a:r>
            <a:r>
              <a:rPr dirty="0">
                <a:latin typeface="Calibri"/>
                <a:cs typeface="Calibri"/>
              </a:rPr>
              <a:t>al</a:t>
            </a:r>
          </a:p>
          <a:p>
            <a:pPr marL="299085"/>
            <a:r>
              <a:rPr spc="-15" dirty="0">
                <a:latin typeface="Calibri"/>
                <a:cs typeface="Calibri"/>
              </a:rPr>
              <a:t>d</a:t>
            </a:r>
            <a:r>
              <a:rPr spc="-5" dirty="0">
                <a:latin typeface="Calibri"/>
                <a:cs typeface="Calibri"/>
              </a:rPr>
              <a:t>es</a:t>
            </a:r>
            <a:r>
              <a:rPr dirty="0">
                <a:latin typeface="Calibri"/>
                <a:cs typeface="Calibri"/>
              </a:rPr>
              <a:t>ign.</a:t>
            </a:r>
            <a:r>
              <a:rPr spc="-40" dirty="0">
                <a:latin typeface="Times New Roman"/>
                <a:cs typeface="Times New Roman"/>
              </a:rPr>
              <a:t> </a:t>
            </a:r>
            <a:r>
              <a:rPr spc="-5" dirty="0">
                <a:latin typeface="Calibri"/>
                <a:cs typeface="Calibri"/>
              </a:rPr>
              <a:t>Co</a:t>
            </a:r>
            <a:r>
              <a:rPr spc="-10" dirty="0">
                <a:latin typeface="Calibri"/>
                <a:cs typeface="Calibri"/>
              </a:rPr>
              <a:t>nt</a:t>
            </a:r>
            <a:r>
              <a:rPr spc="-55" dirty="0">
                <a:latin typeface="Calibri"/>
                <a:cs typeface="Calibri"/>
              </a:rPr>
              <a:t>r</a:t>
            </a:r>
            <a:r>
              <a:rPr spc="-10" dirty="0">
                <a:latin typeface="Calibri"/>
                <a:cs typeface="Calibri"/>
              </a:rPr>
              <a:t>a</a:t>
            </a:r>
            <a:r>
              <a:rPr spc="-5" dirty="0">
                <a:latin typeface="Calibri"/>
                <a:cs typeface="Calibri"/>
              </a:rPr>
              <a:t>r</a:t>
            </a:r>
            <a:r>
              <a:rPr spc="-10" dirty="0">
                <a:latin typeface="Calibri"/>
                <a:cs typeface="Calibri"/>
              </a:rPr>
              <a:t>y</a:t>
            </a:r>
            <a:r>
              <a:rPr spc="-45" dirty="0">
                <a:latin typeface="Times New Roman"/>
                <a:cs typeface="Times New Roman"/>
              </a:rPr>
              <a:t> </a:t>
            </a:r>
            <a:r>
              <a:rPr spc="-25" dirty="0">
                <a:latin typeface="Calibri"/>
                <a:cs typeface="Calibri"/>
              </a:rPr>
              <a:t>t</a:t>
            </a:r>
            <a:r>
              <a:rPr dirty="0">
                <a:latin typeface="Calibri"/>
                <a:cs typeface="Calibri"/>
              </a:rPr>
              <a:t>o</a:t>
            </a:r>
            <a:r>
              <a:rPr spc="-45" dirty="0">
                <a:latin typeface="Times New Roman"/>
                <a:cs typeface="Times New Roman"/>
              </a:rPr>
              <a:t> </a:t>
            </a:r>
            <a:r>
              <a:rPr dirty="0">
                <a:latin typeface="Calibri"/>
                <a:cs typeface="Calibri"/>
              </a:rPr>
              <a:t>a</a:t>
            </a:r>
            <a:r>
              <a:rPr spc="-45" dirty="0">
                <a:latin typeface="Times New Roman"/>
                <a:cs typeface="Times New Roman"/>
              </a:rPr>
              <a:t> </a:t>
            </a:r>
            <a:r>
              <a:rPr dirty="0">
                <a:latin typeface="Calibri"/>
                <a:cs typeface="Calibri"/>
              </a:rPr>
              <a:t>p</a:t>
            </a:r>
            <a:r>
              <a:rPr spc="-15" dirty="0">
                <a:latin typeface="Calibri"/>
                <a:cs typeface="Calibri"/>
              </a:rPr>
              <a:t>a</a:t>
            </a:r>
            <a:r>
              <a:rPr spc="-40" dirty="0">
                <a:latin typeface="Calibri"/>
                <a:cs typeface="Calibri"/>
              </a:rPr>
              <a:t>tt</a:t>
            </a:r>
            <a:r>
              <a:rPr spc="-10" dirty="0">
                <a:latin typeface="Calibri"/>
                <a:cs typeface="Calibri"/>
              </a:rPr>
              <a:t>ern,</a:t>
            </a:r>
            <a:r>
              <a:rPr spc="-40" dirty="0">
                <a:latin typeface="Times New Roman"/>
                <a:cs typeface="Times New Roman"/>
              </a:rPr>
              <a:t> </a:t>
            </a:r>
            <a:r>
              <a:rPr spc="-5" dirty="0">
                <a:latin typeface="Calibri"/>
                <a:cs typeface="Calibri"/>
              </a:rPr>
              <a:t>i</a:t>
            </a:r>
            <a:r>
              <a:rPr spc="-10" dirty="0">
                <a:latin typeface="Calibri"/>
                <a:cs typeface="Calibri"/>
              </a:rPr>
              <a:t>t</a:t>
            </a:r>
            <a:r>
              <a:rPr spc="-35" dirty="0">
                <a:latin typeface="Times New Roman"/>
                <a:cs typeface="Times New Roman"/>
              </a:rPr>
              <a:t> </a:t>
            </a:r>
            <a:r>
              <a:rPr spc="-5" dirty="0">
                <a:latin typeface="Calibri"/>
                <a:cs typeface="Calibri"/>
              </a:rPr>
              <a:t>do</a:t>
            </a:r>
            <a:r>
              <a:rPr dirty="0">
                <a:latin typeface="Calibri"/>
                <a:cs typeface="Calibri"/>
              </a:rPr>
              <a:t>e</a:t>
            </a:r>
            <a:r>
              <a:rPr spc="-5" dirty="0">
                <a:latin typeface="Calibri"/>
                <a:cs typeface="Calibri"/>
              </a:rPr>
              <a:t>s</a:t>
            </a:r>
            <a:r>
              <a:rPr dirty="0">
                <a:latin typeface="Calibri"/>
                <a:cs typeface="Calibri"/>
              </a:rPr>
              <a:t>n</a:t>
            </a:r>
            <a:r>
              <a:rPr spc="-5" dirty="0">
                <a:latin typeface="Calibri"/>
                <a:cs typeface="Calibri"/>
              </a:rPr>
              <a:t>'t</a:t>
            </a:r>
            <a:r>
              <a:rPr spc="-45" dirty="0">
                <a:latin typeface="Times New Roman"/>
                <a:cs typeface="Times New Roman"/>
              </a:rPr>
              <a:t> </a:t>
            </a:r>
            <a:r>
              <a:rPr spc="-35" dirty="0">
                <a:latin typeface="Calibri"/>
                <a:cs typeface="Calibri"/>
              </a:rPr>
              <a:t>e</a:t>
            </a:r>
            <a:r>
              <a:rPr spc="-5" dirty="0">
                <a:latin typeface="Calibri"/>
                <a:cs typeface="Calibri"/>
              </a:rPr>
              <a:t>xi</a:t>
            </a:r>
            <a:r>
              <a:rPr spc="-20" dirty="0">
                <a:latin typeface="Calibri"/>
                <a:cs typeface="Calibri"/>
              </a:rPr>
              <a:t>s</a:t>
            </a:r>
            <a:r>
              <a:rPr spc="-10" dirty="0">
                <a:latin typeface="Calibri"/>
                <a:cs typeface="Calibri"/>
              </a:rPr>
              <a:t>t</a:t>
            </a:r>
            <a:r>
              <a:rPr spc="-45" dirty="0">
                <a:latin typeface="Times New Roman"/>
                <a:cs typeface="Times New Roman"/>
              </a:rPr>
              <a:t> </a:t>
            </a:r>
            <a:r>
              <a:rPr spc="-30" dirty="0">
                <a:latin typeface="Calibri"/>
                <a:cs typeface="Calibri"/>
              </a:rPr>
              <a:t>t</a:t>
            </a:r>
            <a:r>
              <a:rPr dirty="0">
                <a:latin typeface="Calibri"/>
                <a:cs typeface="Calibri"/>
              </a:rPr>
              <a:t>o</a:t>
            </a:r>
            <a:r>
              <a:rPr spc="-45" dirty="0">
                <a:latin typeface="Times New Roman"/>
                <a:cs typeface="Times New Roman"/>
              </a:rPr>
              <a:t> </a:t>
            </a:r>
            <a:r>
              <a:rPr dirty="0">
                <a:latin typeface="Calibri"/>
                <a:cs typeface="Calibri"/>
              </a:rPr>
              <a:t>"so</a:t>
            </a:r>
            <a:r>
              <a:rPr spc="-5" dirty="0">
                <a:latin typeface="Calibri"/>
                <a:cs typeface="Calibri"/>
              </a:rPr>
              <a:t>l</a:t>
            </a:r>
            <a:r>
              <a:rPr spc="-25" dirty="0">
                <a:latin typeface="Calibri"/>
                <a:cs typeface="Calibri"/>
              </a:rPr>
              <a:t>v</a:t>
            </a:r>
            <a:r>
              <a:rPr spc="-10" dirty="0">
                <a:latin typeface="Calibri"/>
                <a:cs typeface="Calibri"/>
              </a:rPr>
              <a:t>e"</a:t>
            </a:r>
            <a:r>
              <a:rPr spc="-35" dirty="0">
                <a:latin typeface="Times New Roman"/>
                <a:cs typeface="Times New Roman"/>
              </a:rPr>
              <a:t> </a:t>
            </a:r>
            <a:r>
              <a:rPr dirty="0">
                <a:latin typeface="Calibri"/>
                <a:cs typeface="Calibri"/>
              </a:rPr>
              <a:t>a</a:t>
            </a:r>
            <a:r>
              <a:rPr spc="-45" dirty="0">
                <a:latin typeface="Times New Roman"/>
                <a:cs typeface="Times New Roman"/>
              </a:rPr>
              <a:t> </a:t>
            </a:r>
            <a:r>
              <a:rPr dirty="0">
                <a:latin typeface="Calibri"/>
                <a:cs typeface="Calibri"/>
              </a:rPr>
              <a:t>p</a:t>
            </a:r>
            <a:r>
              <a:rPr spc="-40" dirty="0">
                <a:latin typeface="Calibri"/>
                <a:cs typeface="Calibri"/>
              </a:rPr>
              <a:t>r</a:t>
            </a:r>
            <a:r>
              <a:rPr spc="-5" dirty="0">
                <a:latin typeface="Calibri"/>
                <a:cs typeface="Calibri"/>
              </a:rPr>
              <a:t>ob</a:t>
            </a:r>
            <a:r>
              <a:rPr dirty="0">
                <a:latin typeface="Calibri"/>
                <a:cs typeface="Calibri"/>
              </a:rPr>
              <a:t>l</a:t>
            </a:r>
            <a:r>
              <a:rPr spc="-10" dirty="0">
                <a:latin typeface="Calibri"/>
                <a:cs typeface="Calibri"/>
              </a:rPr>
              <a:t>em.</a:t>
            </a:r>
            <a:endParaRPr dirty="0">
              <a:latin typeface="Calibri"/>
              <a:cs typeface="Calibri"/>
            </a:endParaRPr>
          </a:p>
          <a:p>
            <a:pPr marL="299085" marR="730250" indent="-286385">
              <a:buFont typeface="Arial"/>
              <a:buChar char="•"/>
              <a:tabLst>
                <a:tab pos="299720" algn="l"/>
              </a:tabLst>
            </a:pPr>
            <a:r>
              <a:rPr spc="-20" dirty="0">
                <a:latin typeface="Calibri"/>
                <a:cs typeface="Calibri"/>
              </a:rPr>
              <a:t>P</a:t>
            </a:r>
            <a:r>
              <a:rPr spc="-5" dirty="0">
                <a:latin typeface="Calibri"/>
                <a:cs typeface="Calibri"/>
              </a:rPr>
              <a:t>i</a:t>
            </a:r>
            <a:r>
              <a:rPr spc="-15" dirty="0">
                <a:latin typeface="Calibri"/>
                <a:cs typeface="Calibri"/>
              </a:rPr>
              <a:t>p</a:t>
            </a:r>
            <a:r>
              <a:rPr spc="-10" dirty="0">
                <a:latin typeface="Calibri"/>
                <a:cs typeface="Calibri"/>
              </a:rPr>
              <a:t>e</a:t>
            </a:r>
            <a:r>
              <a:rPr spc="-30" dirty="0">
                <a:latin typeface="Times New Roman"/>
                <a:cs typeface="Times New Roman"/>
              </a:rPr>
              <a:t> </a:t>
            </a:r>
            <a:r>
              <a:rPr dirty="0">
                <a:latin typeface="Calibri"/>
                <a:cs typeface="Calibri"/>
              </a:rPr>
              <a:t>&amp;</a:t>
            </a:r>
            <a:r>
              <a:rPr spc="-45" dirty="0">
                <a:latin typeface="Times New Roman"/>
                <a:cs typeface="Times New Roman"/>
              </a:rPr>
              <a:t> </a:t>
            </a:r>
            <a:r>
              <a:rPr spc="-5" dirty="0">
                <a:latin typeface="Calibri"/>
                <a:cs typeface="Calibri"/>
              </a:rPr>
              <a:t>fil</a:t>
            </a:r>
            <a:r>
              <a:rPr spc="-40" dirty="0">
                <a:latin typeface="Calibri"/>
                <a:cs typeface="Calibri"/>
              </a:rPr>
              <a:t>t</a:t>
            </a:r>
            <a:r>
              <a:rPr spc="-10" dirty="0">
                <a:latin typeface="Calibri"/>
                <a:cs typeface="Calibri"/>
              </a:rPr>
              <a:t>er</a:t>
            </a:r>
            <a:r>
              <a:rPr spc="-15" dirty="0">
                <a:latin typeface="Times New Roman"/>
                <a:cs typeface="Times New Roman"/>
              </a:rPr>
              <a:t> </a:t>
            </a:r>
            <a:r>
              <a:rPr spc="-5" dirty="0">
                <a:latin typeface="Calibri"/>
                <a:cs typeface="Calibri"/>
              </a:rPr>
              <a:t>do</a:t>
            </a:r>
            <a:r>
              <a:rPr dirty="0">
                <a:latin typeface="Calibri"/>
                <a:cs typeface="Calibri"/>
              </a:rPr>
              <a:t>e</a:t>
            </a:r>
            <a:r>
              <a:rPr spc="-5" dirty="0">
                <a:latin typeface="Calibri"/>
                <a:cs typeface="Calibri"/>
              </a:rPr>
              <a:t>s</a:t>
            </a:r>
            <a:r>
              <a:rPr dirty="0">
                <a:latin typeface="Calibri"/>
                <a:cs typeface="Calibri"/>
              </a:rPr>
              <a:t>n</a:t>
            </a:r>
            <a:r>
              <a:rPr spc="-5" dirty="0">
                <a:latin typeface="Calibri"/>
                <a:cs typeface="Calibri"/>
              </a:rPr>
              <a:t>'t</a:t>
            </a:r>
            <a:r>
              <a:rPr spc="-45" dirty="0">
                <a:latin typeface="Times New Roman"/>
                <a:cs typeface="Times New Roman"/>
              </a:rPr>
              <a:t> </a:t>
            </a:r>
            <a:r>
              <a:rPr spc="-5" dirty="0">
                <a:latin typeface="Calibri"/>
                <a:cs typeface="Calibri"/>
              </a:rPr>
              <a:t>sol</a:t>
            </a:r>
            <a:r>
              <a:rPr spc="-20" dirty="0">
                <a:latin typeface="Calibri"/>
                <a:cs typeface="Calibri"/>
              </a:rPr>
              <a:t>v</a:t>
            </a:r>
            <a:r>
              <a:rPr spc="-10" dirty="0">
                <a:latin typeface="Calibri"/>
                <a:cs typeface="Calibri"/>
              </a:rPr>
              <a:t>e</a:t>
            </a:r>
            <a:r>
              <a:rPr spc="-45" dirty="0">
                <a:latin typeface="Times New Roman"/>
                <a:cs typeface="Times New Roman"/>
              </a:rPr>
              <a:t> </a:t>
            </a:r>
            <a:r>
              <a:rPr spc="5" dirty="0">
                <a:latin typeface="Calibri"/>
                <a:cs typeface="Calibri"/>
              </a:rPr>
              <a:t>a</a:t>
            </a:r>
            <a:r>
              <a:rPr spc="-35" dirty="0">
                <a:latin typeface="Calibri"/>
                <a:cs typeface="Calibri"/>
              </a:rPr>
              <a:t>n</a:t>
            </a:r>
            <a:r>
              <a:rPr spc="-10" dirty="0">
                <a:latin typeface="Calibri"/>
                <a:cs typeface="Calibri"/>
              </a:rPr>
              <a:t>y</a:t>
            </a:r>
            <a:r>
              <a:rPr spc="-45" dirty="0">
                <a:latin typeface="Times New Roman"/>
                <a:cs typeface="Times New Roman"/>
              </a:rPr>
              <a:t> </a:t>
            </a:r>
            <a:r>
              <a:rPr dirty="0">
                <a:latin typeface="Calibri"/>
                <a:cs typeface="Calibri"/>
              </a:rPr>
              <a:t>s</a:t>
            </a:r>
            <a:r>
              <a:rPr spc="-15" dirty="0">
                <a:latin typeface="Calibri"/>
                <a:cs typeface="Calibri"/>
              </a:rPr>
              <a:t>p</a:t>
            </a:r>
            <a:r>
              <a:rPr spc="-5" dirty="0">
                <a:latin typeface="Calibri"/>
                <a:cs typeface="Calibri"/>
              </a:rPr>
              <a:t>e</a:t>
            </a:r>
            <a:r>
              <a:rPr spc="-20" dirty="0">
                <a:latin typeface="Calibri"/>
                <a:cs typeface="Calibri"/>
              </a:rPr>
              <a:t>c</a:t>
            </a:r>
            <a:r>
              <a:rPr spc="-5" dirty="0">
                <a:latin typeface="Calibri"/>
                <a:cs typeface="Calibri"/>
              </a:rPr>
              <a:t>if</a:t>
            </a:r>
            <a:r>
              <a:rPr dirty="0">
                <a:latin typeface="Calibri"/>
                <a:cs typeface="Calibri"/>
              </a:rPr>
              <a:t>i</a:t>
            </a:r>
            <a:r>
              <a:rPr spc="-10" dirty="0">
                <a:latin typeface="Calibri"/>
                <a:cs typeface="Calibri"/>
              </a:rPr>
              <a:t>c</a:t>
            </a:r>
            <a:r>
              <a:rPr spc="-30" dirty="0">
                <a:latin typeface="Times New Roman"/>
                <a:cs typeface="Times New Roman"/>
              </a:rPr>
              <a:t> </a:t>
            </a:r>
            <a:r>
              <a:rPr spc="-5" dirty="0">
                <a:latin typeface="Calibri"/>
                <a:cs typeface="Calibri"/>
              </a:rPr>
              <a:t>p</a:t>
            </a:r>
            <a:r>
              <a:rPr spc="-25" dirty="0">
                <a:latin typeface="Calibri"/>
                <a:cs typeface="Calibri"/>
              </a:rPr>
              <a:t>r</a:t>
            </a:r>
            <a:r>
              <a:rPr spc="-5" dirty="0">
                <a:latin typeface="Calibri"/>
                <a:cs typeface="Calibri"/>
              </a:rPr>
              <a:t>ob</a:t>
            </a:r>
            <a:r>
              <a:rPr dirty="0">
                <a:latin typeface="Calibri"/>
                <a:cs typeface="Calibri"/>
              </a:rPr>
              <a:t>l</a:t>
            </a:r>
            <a:r>
              <a:rPr spc="-10" dirty="0">
                <a:latin typeface="Calibri"/>
                <a:cs typeface="Calibri"/>
              </a:rPr>
              <a:t>em,</a:t>
            </a:r>
            <a:r>
              <a:rPr spc="-40" dirty="0">
                <a:latin typeface="Times New Roman"/>
                <a:cs typeface="Times New Roman"/>
              </a:rPr>
              <a:t> </a:t>
            </a:r>
            <a:r>
              <a:rPr spc="-5" dirty="0">
                <a:latin typeface="Calibri"/>
                <a:cs typeface="Calibri"/>
              </a:rPr>
              <a:t>i</a:t>
            </a:r>
            <a:r>
              <a:rPr spc="-10" dirty="0">
                <a:latin typeface="Calibri"/>
                <a:cs typeface="Calibri"/>
              </a:rPr>
              <a:t>t's</a:t>
            </a:r>
            <a:r>
              <a:rPr spc="-45" dirty="0">
                <a:latin typeface="Times New Roman"/>
                <a:cs typeface="Times New Roman"/>
              </a:rPr>
              <a:t> </a:t>
            </a:r>
            <a:r>
              <a:rPr spc="-5" dirty="0">
                <a:latin typeface="Calibri"/>
                <a:cs typeface="Calibri"/>
              </a:rPr>
              <a:t>j</a:t>
            </a:r>
            <a:r>
              <a:rPr dirty="0">
                <a:latin typeface="Calibri"/>
                <a:cs typeface="Calibri"/>
              </a:rPr>
              <a:t>u</a:t>
            </a:r>
            <a:r>
              <a:rPr spc="-20" dirty="0">
                <a:latin typeface="Calibri"/>
                <a:cs typeface="Calibri"/>
              </a:rPr>
              <a:t>s</a:t>
            </a:r>
            <a:r>
              <a:rPr spc="-10" dirty="0">
                <a:latin typeface="Calibri"/>
                <a:cs typeface="Calibri"/>
              </a:rPr>
              <a:t>t</a:t>
            </a:r>
            <a:r>
              <a:rPr spc="-45" dirty="0">
                <a:latin typeface="Times New Roman"/>
                <a:cs typeface="Times New Roman"/>
              </a:rPr>
              <a:t> </a:t>
            </a:r>
            <a:r>
              <a:rPr dirty="0">
                <a:latin typeface="Calibri"/>
                <a:cs typeface="Calibri"/>
              </a:rPr>
              <a:t>a</a:t>
            </a:r>
            <a:r>
              <a:rPr spc="-45" dirty="0">
                <a:latin typeface="Times New Roman"/>
                <a:cs typeface="Times New Roman"/>
              </a:rPr>
              <a:t> </a:t>
            </a:r>
            <a:r>
              <a:rPr spc="-40" dirty="0">
                <a:latin typeface="Calibri"/>
                <a:cs typeface="Calibri"/>
              </a:rPr>
              <a:t>w</a:t>
            </a:r>
            <a:r>
              <a:rPr spc="-35" dirty="0">
                <a:latin typeface="Calibri"/>
                <a:cs typeface="Calibri"/>
              </a:rPr>
              <a:t>a</a:t>
            </a:r>
            <a:r>
              <a:rPr spc="-10" dirty="0">
                <a:latin typeface="Calibri"/>
                <a:cs typeface="Calibri"/>
              </a:rPr>
              <a:t>y</a:t>
            </a:r>
            <a:r>
              <a:rPr spc="-30" dirty="0">
                <a:latin typeface="Times New Roman"/>
                <a:cs typeface="Times New Roman"/>
              </a:rPr>
              <a:t> </a:t>
            </a:r>
            <a:r>
              <a:rPr spc="-5" dirty="0">
                <a:latin typeface="Calibri"/>
                <a:cs typeface="Calibri"/>
              </a:rPr>
              <a:t>o</a:t>
            </a:r>
            <a:r>
              <a:rPr dirty="0">
                <a:latin typeface="Calibri"/>
                <a:cs typeface="Calibri"/>
              </a:rPr>
              <a:t>f</a:t>
            </a:r>
            <a:r>
              <a:rPr spc="-45" dirty="0">
                <a:latin typeface="Times New Roman"/>
                <a:cs typeface="Times New Roman"/>
              </a:rPr>
              <a:t> </a:t>
            </a:r>
            <a:r>
              <a:rPr spc="-15" dirty="0">
                <a:latin typeface="Calibri"/>
                <a:cs typeface="Calibri"/>
              </a:rPr>
              <a:t>o</a:t>
            </a:r>
            <a:r>
              <a:rPr spc="-35" dirty="0">
                <a:latin typeface="Calibri"/>
                <a:cs typeface="Calibri"/>
              </a:rPr>
              <a:t>r</a:t>
            </a:r>
            <a:r>
              <a:rPr spc="-45" dirty="0">
                <a:latin typeface="Calibri"/>
                <a:cs typeface="Calibri"/>
              </a:rPr>
              <a:t>g</a:t>
            </a:r>
            <a:r>
              <a:rPr dirty="0">
                <a:latin typeface="Calibri"/>
                <a:cs typeface="Calibri"/>
              </a:rPr>
              <a:t>aniz</a:t>
            </a:r>
            <a:r>
              <a:rPr spc="-10" dirty="0">
                <a:latin typeface="Calibri"/>
                <a:cs typeface="Calibri"/>
              </a:rPr>
              <a:t>i</a:t>
            </a:r>
            <a:r>
              <a:rPr spc="-5" dirty="0">
                <a:latin typeface="Calibri"/>
                <a:cs typeface="Calibri"/>
              </a:rPr>
              <a:t>n</a:t>
            </a:r>
            <a:r>
              <a:rPr dirty="0">
                <a:latin typeface="Calibri"/>
                <a:cs typeface="Calibri"/>
              </a:rPr>
              <a:t>g</a:t>
            </a:r>
            <a:r>
              <a:rPr spc="-15" dirty="0">
                <a:latin typeface="Times New Roman"/>
                <a:cs typeface="Times New Roman"/>
              </a:rPr>
              <a:t> </a:t>
            </a:r>
            <a:r>
              <a:rPr spc="-35" dirty="0">
                <a:latin typeface="Calibri"/>
                <a:cs typeface="Calibri"/>
              </a:rPr>
              <a:t>y</a:t>
            </a:r>
            <a:r>
              <a:rPr spc="-5" dirty="0">
                <a:latin typeface="Calibri"/>
                <a:cs typeface="Calibri"/>
              </a:rPr>
              <a:t>ou</a:t>
            </a:r>
            <a:r>
              <a:rPr dirty="0">
                <a:latin typeface="Calibri"/>
                <a:cs typeface="Calibri"/>
              </a:rPr>
              <a:t>r</a:t>
            </a:r>
            <a:r>
              <a:rPr spc="-35" dirty="0">
                <a:latin typeface="Times New Roman"/>
                <a:cs typeface="Times New Roman"/>
              </a:rPr>
              <a:t> </a:t>
            </a:r>
            <a:r>
              <a:rPr spc="-30" dirty="0">
                <a:latin typeface="Calibri"/>
                <a:cs typeface="Calibri"/>
              </a:rPr>
              <a:t>c</a:t>
            </a:r>
            <a:r>
              <a:rPr spc="-5" dirty="0">
                <a:latin typeface="Calibri"/>
                <a:cs typeface="Calibri"/>
              </a:rPr>
              <a:t>od</a:t>
            </a:r>
            <a:r>
              <a:rPr dirty="0">
                <a:latin typeface="Calibri"/>
                <a:cs typeface="Calibri"/>
              </a:rPr>
              <a:t>e.</a:t>
            </a:r>
            <a:r>
              <a:rPr dirty="0">
                <a:latin typeface="Times New Roman"/>
                <a:cs typeface="Times New Roman"/>
              </a:rPr>
              <a:t> </a:t>
            </a:r>
            <a:r>
              <a:rPr spc="-5" dirty="0">
                <a:latin typeface="Calibri"/>
                <a:cs typeface="Calibri"/>
              </a:rPr>
              <a:t>Cli</a:t>
            </a:r>
            <a:r>
              <a:rPr spc="-10" dirty="0">
                <a:latin typeface="Calibri"/>
                <a:cs typeface="Calibri"/>
              </a:rPr>
              <a:t>e</a:t>
            </a:r>
            <a:r>
              <a:rPr spc="-20" dirty="0">
                <a:latin typeface="Calibri"/>
                <a:cs typeface="Calibri"/>
              </a:rPr>
              <a:t>n</a:t>
            </a:r>
            <a:r>
              <a:rPr dirty="0">
                <a:latin typeface="Calibri"/>
                <a:cs typeface="Calibri"/>
              </a:rPr>
              <a:t>t</a:t>
            </a:r>
            <a:r>
              <a:rPr spc="-40" dirty="0">
                <a:latin typeface="Calibri"/>
                <a:cs typeface="Calibri"/>
              </a:rPr>
              <a:t>/</a:t>
            </a:r>
            <a:r>
              <a:rPr spc="-15" dirty="0">
                <a:latin typeface="Calibri"/>
                <a:cs typeface="Calibri"/>
              </a:rPr>
              <a:t>s</a:t>
            </a:r>
            <a:r>
              <a:rPr spc="-5" dirty="0">
                <a:latin typeface="Calibri"/>
                <a:cs typeface="Calibri"/>
              </a:rPr>
              <a:t>er</a:t>
            </a:r>
            <a:r>
              <a:rPr spc="-20" dirty="0">
                <a:latin typeface="Calibri"/>
                <a:cs typeface="Calibri"/>
              </a:rPr>
              <a:t>v</a:t>
            </a:r>
            <a:r>
              <a:rPr spc="-10" dirty="0">
                <a:latin typeface="Calibri"/>
                <a:cs typeface="Calibri"/>
              </a:rPr>
              <a:t>e</a:t>
            </a:r>
            <a:r>
              <a:rPr spc="-170" dirty="0">
                <a:latin typeface="Calibri"/>
                <a:cs typeface="Calibri"/>
              </a:rPr>
              <a:t>r</a:t>
            </a:r>
            <a:r>
              <a:rPr spc="-5" dirty="0">
                <a:latin typeface="Calibri"/>
                <a:cs typeface="Calibri"/>
              </a:rPr>
              <a:t>,</a:t>
            </a:r>
            <a:r>
              <a:rPr spc="-40" dirty="0">
                <a:latin typeface="Times New Roman"/>
                <a:cs typeface="Times New Roman"/>
              </a:rPr>
              <a:t> </a:t>
            </a:r>
            <a:r>
              <a:rPr dirty="0">
                <a:latin typeface="Calibri"/>
                <a:cs typeface="Calibri"/>
              </a:rPr>
              <a:t>Ma</a:t>
            </a:r>
            <a:r>
              <a:rPr spc="-10" dirty="0">
                <a:latin typeface="Calibri"/>
                <a:cs typeface="Calibri"/>
              </a:rPr>
              <a:t>i</a:t>
            </a:r>
            <a:r>
              <a:rPr dirty="0">
                <a:latin typeface="Calibri"/>
                <a:cs typeface="Calibri"/>
              </a:rPr>
              <a:t>n</a:t>
            </a:r>
            <a:r>
              <a:rPr spc="-30" dirty="0">
                <a:latin typeface="Times New Roman"/>
                <a:cs typeface="Times New Roman"/>
              </a:rPr>
              <a:t> </a:t>
            </a:r>
            <a:r>
              <a:rPr spc="-5" dirty="0">
                <a:latin typeface="Calibri"/>
                <a:cs typeface="Calibri"/>
              </a:rPr>
              <a:t>p</a:t>
            </a:r>
            <a:r>
              <a:rPr spc="-25" dirty="0">
                <a:latin typeface="Calibri"/>
                <a:cs typeface="Calibri"/>
              </a:rPr>
              <a:t>r</a:t>
            </a:r>
            <a:r>
              <a:rPr spc="-15" dirty="0">
                <a:latin typeface="Calibri"/>
                <a:cs typeface="Calibri"/>
              </a:rPr>
              <a:t>og</a:t>
            </a:r>
            <a:r>
              <a:rPr spc="-45" dirty="0">
                <a:latin typeface="Calibri"/>
                <a:cs typeface="Calibri"/>
              </a:rPr>
              <a:t>r</a:t>
            </a:r>
            <a:r>
              <a:rPr spc="-15" dirty="0">
                <a:latin typeface="Calibri"/>
                <a:cs typeface="Calibri"/>
              </a:rPr>
              <a:t>am</a:t>
            </a:r>
            <a:r>
              <a:rPr spc="-45" dirty="0">
                <a:latin typeface="Times New Roman"/>
                <a:cs typeface="Times New Roman"/>
              </a:rPr>
              <a:t> </a:t>
            </a:r>
            <a:r>
              <a:rPr dirty="0">
                <a:latin typeface="Calibri"/>
                <a:cs typeface="Calibri"/>
              </a:rPr>
              <a:t>&amp;</a:t>
            </a:r>
            <a:r>
              <a:rPr spc="-35" dirty="0">
                <a:latin typeface="Times New Roman"/>
                <a:cs typeface="Times New Roman"/>
              </a:rPr>
              <a:t> </a:t>
            </a:r>
            <a:r>
              <a:rPr spc="-5" dirty="0">
                <a:latin typeface="Calibri"/>
                <a:cs typeface="Calibri"/>
              </a:rPr>
              <a:t>s</a:t>
            </a:r>
            <a:r>
              <a:rPr dirty="0">
                <a:latin typeface="Calibri"/>
                <a:cs typeface="Calibri"/>
              </a:rPr>
              <a:t>u</a:t>
            </a:r>
            <a:r>
              <a:rPr spc="-5" dirty="0">
                <a:latin typeface="Calibri"/>
                <a:cs typeface="Calibri"/>
              </a:rPr>
              <a:t>b</a:t>
            </a:r>
            <a:r>
              <a:rPr spc="-25" dirty="0">
                <a:latin typeface="Calibri"/>
                <a:cs typeface="Calibri"/>
              </a:rPr>
              <a:t>r</a:t>
            </a:r>
            <a:r>
              <a:rPr spc="-5" dirty="0">
                <a:latin typeface="Calibri"/>
                <a:cs typeface="Calibri"/>
              </a:rPr>
              <a:t>out</a:t>
            </a:r>
            <a:r>
              <a:rPr spc="-10" dirty="0">
                <a:latin typeface="Calibri"/>
                <a:cs typeface="Calibri"/>
              </a:rPr>
              <a:t>i</a:t>
            </a:r>
            <a:r>
              <a:rPr spc="-15" dirty="0">
                <a:latin typeface="Calibri"/>
                <a:cs typeface="Calibri"/>
              </a:rPr>
              <a:t>n</a:t>
            </a:r>
            <a:r>
              <a:rPr spc="-10" dirty="0">
                <a:latin typeface="Calibri"/>
                <a:cs typeface="Calibri"/>
              </a:rPr>
              <a:t>e</a:t>
            </a:r>
            <a:r>
              <a:rPr spc="-40" dirty="0">
                <a:latin typeface="Times New Roman"/>
                <a:cs typeface="Times New Roman"/>
              </a:rPr>
              <a:t> </a:t>
            </a:r>
            <a:r>
              <a:rPr dirty="0">
                <a:latin typeface="Calibri"/>
                <a:cs typeface="Calibri"/>
              </a:rPr>
              <a:t>and</a:t>
            </a:r>
            <a:r>
              <a:rPr spc="-30" dirty="0">
                <a:latin typeface="Times New Roman"/>
                <a:cs typeface="Times New Roman"/>
              </a:rPr>
              <a:t> </a:t>
            </a:r>
            <a:r>
              <a:rPr dirty="0">
                <a:latin typeface="Calibri"/>
                <a:cs typeface="Calibri"/>
              </a:rPr>
              <a:t>A</a:t>
            </a:r>
            <a:r>
              <a:rPr spc="-10" dirty="0">
                <a:latin typeface="Calibri"/>
                <a:cs typeface="Calibri"/>
              </a:rPr>
              <a:t>b</a:t>
            </a:r>
            <a:r>
              <a:rPr spc="-20" dirty="0">
                <a:latin typeface="Calibri"/>
                <a:cs typeface="Calibri"/>
              </a:rPr>
              <a:t>s</a:t>
            </a:r>
            <a:r>
              <a:rPr spc="-10" dirty="0">
                <a:latin typeface="Calibri"/>
                <a:cs typeface="Calibri"/>
              </a:rPr>
              <a:t>t</a:t>
            </a:r>
            <a:r>
              <a:rPr spc="-55" dirty="0">
                <a:latin typeface="Calibri"/>
                <a:cs typeface="Calibri"/>
              </a:rPr>
              <a:t>r</a:t>
            </a:r>
            <a:r>
              <a:rPr spc="-10" dirty="0">
                <a:latin typeface="Calibri"/>
                <a:cs typeface="Calibri"/>
              </a:rPr>
              <a:t>act</a:t>
            </a:r>
            <a:r>
              <a:rPr spc="-50" dirty="0">
                <a:latin typeface="Times New Roman"/>
                <a:cs typeface="Times New Roman"/>
              </a:rPr>
              <a:t> </a:t>
            </a:r>
            <a:r>
              <a:rPr spc="-5" dirty="0">
                <a:latin typeface="Calibri"/>
                <a:cs typeface="Calibri"/>
              </a:rPr>
              <a:t>D</a:t>
            </a:r>
            <a:r>
              <a:rPr spc="-15" dirty="0">
                <a:latin typeface="Calibri"/>
                <a:cs typeface="Calibri"/>
              </a:rPr>
              <a:t>a</a:t>
            </a:r>
            <a:r>
              <a:rPr spc="-40" dirty="0">
                <a:latin typeface="Calibri"/>
                <a:cs typeface="Calibri"/>
              </a:rPr>
              <a:t>t</a:t>
            </a:r>
            <a:r>
              <a:rPr dirty="0">
                <a:latin typeface="Calibri"/>
                <a:cs typeface="Calibri"/>
              </a:rPr>
              <a:t>a</a:t>
            </a:r>
            <a:r>
              <a:rPr spc="-35" dirty="0">
                <a:latin typeface="Times New Roman"/>
                <a:cs typeface="Times New Roman"/>
              </a:rPr>
              <a:t> </a:t>
            </a:r>
            <a:r>
              <a:rPr spc="-90" dirty="0">
                <a:latin typeface="Calibri"/>
                <a:cs typeface="Calibri"/>
              </a:rPr>
              <a:t>T</a:t>
            </a:r>
            <a:r>
              <a:rPr spc="-10" dirty="0">
                <a:latin typeface="Calibri"/>
                <a:cs typeface="Calibri"/>
              </a:rPr>
              <a:t>ype</a:t>
            </a:r>
            <a:r>
              <a:rPr dirty="0">
                <a:latin typeface="Calibri"/>
                <a:cs typeface="Calibri"/>
              </a:rPr>
              <a:t>s</a:t>
            </a:r>
            <a:r>
              <a:rPr spc="-55" dirty="0">
                <a:latin typeface="Times New Roman"/>
                <a:cs typeface="Times New Roman"/>
              </a:rPr>
              <a:t> </a:t>
            </a:r>
            <a:r>
              <a:rPr dirty="0">
                <a:latin typeface="Calibri"/>
                <a:cs typeface="Calibri"/>
              </a:rPr>
              <a:t>/</a:t>
            </a:r>
            <a:r>
              <a:rPr spc="-35" dirty="0">
                <a:latin typeface="Times New Roman"/>
                <a:cs typeface="Times New Roman"/>
              </a:rPr>
              <a:t> </a:t>
            </a:r>
            <a:r>
              <a:rPr spc="-5" dirty="0">
                <a:latin typeface="Calibri"/>
                <a:cs typeface="Calibri"/>
              </a:rPr>
              <a:t>O</a:t>
            </a:r>
            <a:r>
              <a:rPr spc="-45" dirty="0">
                <a:latin typeface="Calibri"/>
                <a:cs typeface="Calibri"/>
              </a:rPr>
              <a:t>O</a:t>
            </a:r>
            <a:r>
              <a:rPr spc="-5" dirty="0">
                <a:latin typeface="Calibri"/>
                <a:cs typeface="Calibri"/>
              </a:rPr>
              <a:t>,</a:t>
            </a:r>
            <a:r>
              <a:rPr spc="-50" dirty="0">
                <a:latin typeface="Times New Roman"/>
                <a:cs typeface="Times New Roman"/>
              </a:rPr>
              <a:t> </a:t>
            </a:r>
            <a:r>
              <a:rPr spc="-10" dirty="0">
                <a:latin typeface="Calibri"/>
                <a:cs typeface="Calibri"/>
              </a:rPr>
              <a:t>the</a:t>
            </a:r>
            <a:r>
              <a:rPr spc="5" dirty="0">
                <a:latin typeface="Times New Roman"/>
                <a:cs typeface="Times New Roman"/>
              </a:rPr>
              <a:t> </a:t>
            </a:r>
            <a:r>
              <a:rPr spc="-5" dirty="0">
                <a:latin typeface="Calibri"/>
                <a:cs typeface="Calibri"/>
              </a:rPr>
              <a:t>s</a:t>
            </a:r>
            <a:r>
              <a:rPr dirty="0">
                <a:latin typeface="Calibri"/>
                <a:cs typeface="Calibri"/>
              </a:rPr>
              <a:t>a</a:t>
            </a:r>
            <a:r>
              <a:rPr spc="-10" dirty="0">
                <a:latin typeface="Calibri"/>
                <a:cs typeface="Calibri"/>
              </a:rPr>
              <a:t>me.</a:t>
            </a:r>
            <a:endParaRPr dirty="0">
              <a:latin typeface="Calibri"/>
              <a:cs typeface="Calibri"/>
            </a:endParaRPr>
          </a:p>
          <a:p>
            <a:pPr marL="299085" marR="840740" indent="-286385">
              <a:buFont typeface="Arial"/>
              <a:buChar char="•"/>
              <a:tabLst>
                <a:tab pos="299720" algn="l"/>
              </a:tabLst>
            </a:pPr>
            <a:r>
              <a:rPr dirty="0">
                <a:latin typeface="Calibri"/>
                <a:cs typeface="Calibri"/>
              </a:rPr>
              <a:t>An</a:t>
            </a:r>
            <a:r>
              <a:rPr spc="-40" dirty="0">
                <a:latin typeface="Times New Roman"/>
                <a:cs typeface="Times New Roman"/>
              </a:rPr>
              <a:t> </a:t>
            </a:r>
            <a:r>
              <a:rPr spc="-15" dirty="0">
                <a:solidFill>
                  <a:srgbClr val="FF0000"/>
                </a:solidFill>
                <a:latin typeface="Calibri"/>
                <a:cs typeface="Calibri"/>
              </a:rPr>
              <a:t>A</a:t>
            </a:r>
            <a:r>
              <a:rPr spc="-40" dirty="0">
                <a:solidFill>
                  <a:srgbClr val="FF0000"/>
                </a:solidFill>
                <a:latin typeface="Calibri"/>
                <a:cs typeface="Calibri"/>
              </a:rPr>
              <a:t>r</a:t>
            </a:r>
            <a:r>
              <a:rPr spc="-20" dirty="0">
                <a:solidFill>
                  <a:srgbClr val="FF0000"/>
                </a:solidFill>
                <a:latin typeface="Calibri"/>
                <a:cs typeface="Calibri"/>
              </a:rPr>
              <a:t>c</a:t>
            </a:r>
            <a:r>
              <a:rPr spc="-5" dirty="0">
                <a:solidFill>
                  <a:srgbClr val="FF0000"/>
                </a:solidFill>
                <a:latin typeface="Calibri"/>
                <a:cs typeface="Calibri"/>
              </a:rPr>
              <a:t>h</a:t>
            </a:r>
            <a:r>
              <a:rPr dirty="0">
                <a:solidFill>
                  <a:srgbClr val="FF0000"/>
                </a:solidFill>
                <a:latin typeface="Calibri"/>
                <a:cs typeface="Calibri"/>
              </a:rPr>
              <a:t>i</a:t>
            </a:r>
            <a:r>
              <a:rPr spc="-45" dirty="0">
                <a:solidFill>
                  <a:srgbClr val="FF0000"/>
                </a:solidFill>
                <a:latin typeface="Calibri"/>
                <a:cs typeface="Calibri"/>
              </a:rPr>
              <a:t>t</a:t>
            </a:r>
            <a:r>
              <a:rPr spc="-10" dirty="0">
                <a:solidFill>
                  <a:srgbClr val="FF0000"/>
                </a:solidFill>
                <a:latin typeface="Calibri"/>
                <a:cs typeface="Calibri"/>
              </a:rPr>
              <a:t>ectu</a:t>
            </a:r>
            <a:r>
              <a:rPr spc="-55" dirty="0">
                <a:solidFill>
                  <a:srgbClr val="FF0000"/>
                </a:solidFill>
                <a:latin typeface="Calibri"/>
                <a:cs typeface="Calibri"/>
              </a:rPr>
              <a:t>r</a:t>
            </a:r>
            <a:r>
              <a:rPr dirty="0">
                <a:solidFill>
                  <a:srgbClr val="FF0000"/>
                </a:solidFill>
                <a:latin typeface="Calibri"/>
                <a:cs typeface="Calibri"/>
              </a:rPr>
              <a:t>al</a:t>
            </a:r>
            <a:r>
              <a:rPr spc="-25" dirty="0">
                <a:solidFill>
                  <a:srgbClr val="FF0000"/>
                </a:solidFill>
                <a:latin typeface="Times New Roman"/>
                <a:cs typeface="Times New Roman"/>
              </a:rPr>
              <a:t> </a:t>
            </a:r>
            <a:r>
              <a:rPr spc="-5" dirty="0">
                <a:solidFill>
                  <a:srgbClr val="FF0000"/>
                </a:solidFill>
                <a:latin typeface="Calibri"/>
                <a:cs typeface="Calibri"/>
              </a:rPr>
              <a:t>Styl</a:t>
            </a:r>
            <a:r>
              <a:rPr spc="-10" dirty="0">
                <a:solidFill>
                  <a:srgbClr val="FF0000"/>
                </a:solidFill>
                <a:latin typeface="Calibri"/>
                <a:cs typeface="Calibri"/>
              </a:rPr>
              <a:t>e</a:t>
            </a:r>
            <a:r>
              <a:rPr spc="-35" dirty="0">
                <a:solidFill>
                  <a:srgbClr val="FF0000"/>
                </a:solidFill>
                <a:latin typeface="Times New Roman"/>
                <a:cs typeface="Times New Roman"/>
              </a:rPr>
              <a:t> </a:t>
            </a:r>
            <a:r>
              <a:rPr spc="-5" dirty="0">
                <a:latin typeface="Calibri"/>
                <a:cs typeface="Calibri"/>
              </a:rPr>
              <a:t>i</a:t>
            </a:r>
            <a:r>
              <a:rPr dirty="0">
                <a:latin typeface="Calibri"/>
                <a:cs typeface="Calibri"/>
              </a:rPr>
              <a:t>s</a:t>
            </a:r>
            <a:r>
              <a:rPr spc="-40" dirty="0">
                <a:latin typeface="Times New Roman"/>
                <a:cs typeface="Times New Roman"/>
              </a:rPr>
              <a:t> </a:t>
            </a:r>
            <a:r>
              <a:rPr spc="-10" dirty="0">
                <a:latin typeface="Calibri"/>
                <a:cs typeface="Calibri"/>
              </a:rPr>
              <a:t>the</a:t>
            </a:r>
            <a:r>
              <a:rPr spc="-30" dirty="0">
                <a:latin typeface="Times New Roman"/>
                <a:cs typeface="Times New Roman"/>
              </a:rPr>
              <a:t> </a:t>
            </a:r>
            <a:r>
              <a:rPr dirty="0">
                <a:latin typeface="Calibri"/>
                <a:cs typeface="Calibri"/>
              </a:rPr>
              <a:t>app</a:t>
            </a:r>
            <a:r>
              <a:rPr spc="-5" dirty="0">
                <a:latin typeface="Calibri"/>
                <a:cs typeface="Calibri"/>
              </a:rPr>
              <a:t>li</a:t>
            </a:r>
            <a:r>
              <a:rPr spc="-30" dirty="0">
                <a:latin typeface="Calibri"/>
                <a:cs typeface="Calibri"/>
              </a:rPr>
              <a:t>c</a:t>
            </a:r>
            <a:r>
              <a:rPr spc="-15" dirty="0">
                <a:latin typeface="Calibri"/>
                <a:cs typeface="Calibri"/>
              </a:rPr>
              <a:t>a</a:t>
            </a:r>
            <a:r>
              <a:rPr dirty="0">
                <a:latin typeface="Calibri"/>
                <a:cs typeface="Calibri"/>
              </a:rPr>
              <a:t>t</a:t>
            </a:r>
            <a:r>
              <a:rPr spc="-10" dirty="0">
                <a:latin typeface="Calibri"/>
                <a:cs typeface="Calibri"/>
              </a:rPr>
              <a:t>i</a:t>
            </a:r>
            <a:r>
              <a:rPr spc="-5" dirty="0">
                <a:latin typeface="Calibri"/>
                <a:cs typeface="Calibri"/>
              </a:rPr>
              <a:t>o</a:t>
            </a:r>
            <a:r>
              <a:rPr dirty="0">
                <a:latin typeface="Calibri"/>
                <a:cs typeface="Calibri"/>
              </a:rPr>
              <a:t>n</a:t>
            </a:r>
            <a:r>
              <a:rPr spc="-20" dirty="0">
                <a:latin typeface="Times New Roman"/>
                <a:cs typeface="Times New Roman"/>
              </a:rPr>
              <a:t> </a:t>
            </a:r>
            <a:r>
              <a:rPr spc="-15" dirty="0">
                <a:latin typeface="Calibri"/>
                <a:cs typeface="Calibri"/>
              </a:rPr>
              <a:t>d</a:t>
            </a:r>
            <a:r>
              <a:rPr spc="-5" dirty="0">
                <a:latin typeface="Calibri"/>
                <a:cs typeface="Calibri"/>
              </a:rPr>
              <a:t>es</a:t>
            </a:r>
            <a:r>
              <a:rPr dirty="0">
                <a:latin typeface="Calibri"/>
                <a:cs typeface="Calibri"/>
              </a:rPr>
              <a:t>ign</a:t>
            </a:r>
            <a:r>
              <a:rPr spc="-40" dirty="0">
                <a:latin typeface="Times New Roman"/>
                <a:cs typeface="Times New Roman"/>
              </a:rPr>
              <a:t> </a:t>
            </a:r>
            <a:r>
              <a:rPr spc="-15" dirty="0">
                <a:latin typeface="Calibri"/>
                <a:cs typeface="Calibri"/>
              </a:rPr>
              <a:t>a</a:t>
            </a:r>
            <a:r>
              <a:rPr spc="-10" dirty="0">
                <a:latin typeface="Calibri"/>
                <a:cs typeface="Calibri"/>
              </a:rPr>
              <a:t>t</a:t>
            </a:r>
            <a:r>
              <a:rPr spc="-45" dirty="0">
                <a:latin typeface="Times New Roman"/>
                <a:cs typeface="Times New Roman"/>
              </a:rPr>
              <a:t> </a:t>
            </a:r>
            <a:r>
              <a:rPr spc="-10" dirty="0">
                <a:latin typeface="Calibri"/>
                <a:cs typeface="Calibri"/>
              </a:rPr>
              <a:t>the</a:t>
            </a:r>
            <a:r>
              <a:rPr spc="-45" dirty="0">
                <a:latin typeface="Times New Roman"/>
                <a:cs typeface="Times New Roman"/>
              </a:rPr>
              <a:t> </a:t>
            </a:r>
            <a:r>
              <a:rPr dirty="0">
                <a:latin typeface="Calibri"/>
                <a:cs typeface="Calibri"/>
              </a:rPr>
              <a:t>h</a:t>
            </a:r>
            <a:r>
              <a:rPr spc="-5" dirty="0">
                <a:latin typeface="Calibri"/>
                <a:cs typeface="Calibri"/>
              </a:rPr>
              <a:t>i</a:t>
            </a:r>
            <a:r>
              <a:rPr dirty="0">
                <a:latin typeface="Calibri"/>
                <a:cs typeface="Calibri"/>
              </a:rPr>
              <a:t>gh</a:t>
            </a:r>
            <a:r>
              <a:rPr spc="-10" dirty="0">
                <a:latin typeface="Calibri"/>
                <a:cs typeface="Calibri"/>
              </a:rPr>
              <a:t>e</a:t>
            </a:r>
            <a:r>
              <a:rPr spc="-30" dirty="0">
                <a:latin typeface="Calibri"/>
                <a:cs typeface="Calibri"/>
              </a:rPr>
              <a:t>s</a:t>
            </a:r>
            <a:r>
              <a:rPr spc="-10" dirty="0">
                <a:latin typeface="Calibri"/>
                <a:cs typeface="Calibri"/>
              </a:rPr>
              <a:t>t</a:t>
            </a:r>
            <a:r>
              <a:rPr spc="-35" dirty="0">
                <a:latin typeface="Times New Roman"/>
                <a:cs typeface="Times New Roman"/>
              </a:rPr>
              <a:t> </a:t>
            </a:r>
            <a:r>
              <a:rPr spc="-5" dirty="0">
                <a:latin typeface="Calibri"/>
                <a:cs typeface="Calibri"/>
              </a:rPr>
              <a:t>l</a:t>
            </a:r>
            <a:r>
              <a:rPr spc="-20" dirty="0">
                <a:latin typeface="Calibri"/>
                <a:cs typeface="Calibri"/>
              </a:rPr>
              <a:t>ev</a:t>
            </a:r>
            <a:r>
              <a:rPr dirty="0">
                <a:latin typeface="Calibri"/>
                <a:cs typeface="Calibri"/>
              </a:rPr>
              <a:t>el</a:t>
            </a:r>
            <a:r>
              <a:rPr spc="-35" dirty="0">
                <a:latin typeface="Times New Roman"/>
                <a:cs typeface="Times New Roman"/>
              </a:rPr>
              <a:t> </a:t>
            </a:r>
            <a:r>
              <a:rPr spc="-5" dirty="0">
                <a:latin typeface="Calibri"/>
                <a:cs typeface="Calibri"/>
              </a:rPr>
              <a:t>o</a:t>
            </a:r>
            <a:r>
              <a:rPr dirty="0">
                <a:latin typeface="Calibri"/>
                <a:cs typeface="Calibri"/>
              </a:rPr>
              <a:t>f</a:t>
            </a:r>
            <a:r>
              <a:rPr spc="-15" dirty="0">
                <a:latin typeface="Times New Roman"/>
                <a:cs typeface="Times New Roman"/>
              </a:rPr>
              <a:t> </a:t>
            </a:r>
            <a:r>
              <a:rPr dirty="0">
                <a:latin typeface="Calibri"/>
                <a:cs typeface="Calibri"/>
              </a:rPr>
              <a:t>a</a:t>
            </a:r>
            <a:r>
              <a:rPr spc="-10" dirty="0">
                <a:latin typeface="Calibri"/>
                <a:cs typeface="Calibri"/>
              </a:rPr>
              <a:t>b</a:t>
            </a:r>
            <a:r>
              <a:rPr spc="-20" dirty="0">
                <a:latin typeface="Calibri"/>
                <a:cs typeface="Calibri"/>
              </a:rPr>
              <a:t>s</a:t>
            </a:r>
            <a:r>
              <a:rPr spc="-10" dirty="0">
                <a:latin typeface="Calibri"/>
                <a:cs typeface="Calibri"/>
              </a:rPr>
              <a:t>t</a:t>
            </a:r>
            <a:r>
              <a:rPr spc="-55" dirty="0">
                <a:latin typeface="Calibri"/>
                <a:cs typeface="Calibri"/>
              </a:rPr>
              <a:t>r</a:t>
            </a:r>
            <a:r>
              <a:rPr spc="-10" dirty="0">
                <a:latin typeface="Calibri"/>
                <a:cs typeface="Calibri"/>
              </a:rPr>
              <a:t>ac</a:t>
            </a:r>
            <a:r>
              <a:rPr spc="-20" dirty="0">
                <a:latin typeface="Calibri"/>
                <a:cs typeface="Calibri"/>
              </a:rPr>
              <a:t>t</a:t>
            </a:r>
            <a:r>
              <a:rPr spc="-5" dirty="0">
                <a:latin typeface="Calibri"/>
                <a:cs typeface="Calibri"/>
              </a:rPr>
              <a:t>ion</a:t>
            </a:r>
            <a:r>
              <a:rPr dirty="0">
                <a:latin typeface="Calibri"/>
                <a:cs typeface="Calibri"/>
              </a:rPr>
              <a:t>.</a:t>
            </a:r>
            <a:r>
              <a:rPr dirty="0">
                <a:latin typeface="Times New Roman"/>
                <a:cs typeface="Times New Roman"/>
              </a:rPr>
              <a:t> </a:t>
            </a:r>
            <a:r>
              <a:rPr spc="-70" dirty="0">
                <a:latin typeface="Times New Roman"/>
                <a:cs typeface="Times New Roman"/>
              </a:rPr>
              <a:t> </a:t>
            </a:r>
            <a:r>
              <a:rPr dirty="0">
                <a:solidFill>
                  <a:srgbClr val="FF0000"/>
                </a:solidFill>
                <a:latin typeface="Calibri"/>
                <a:cs typeface="Calibri"/>
              </a:rPr>
              <a:t>An</a:t>
            </a:r>
            <a:r>
              <a:rPr dirty="0">
                <a:solidFill>
                  <a:srgbClr val="FF0000"/>
                </a:solidFill>
                <a:latin typeface="Times New Roman"/>
                <a:cs typeface="Times New Roman"/>
              </a:rPr>
              <a:t> </a:t>
            </a:r>
            <a:r>
              <a:rPr spc="-15" dirty="0">
                <a:solidFill>
                  <a:srgbClr val="FF0000"/>
                </a:solidFill>
                <a:latin typeface="Calibri"/>
                <a:cs typeface="Calibri"/>
              </a:rPr>
              <a:t>A</a:t>
            </a:r>
            <a:r>
              <a:rPr spc="-40" dirty="0">
                <a:solidFill>
                  <a:srgbClr val="FF0000"/>
                </a:solidFill>
                <a:latin typeface="Calibri"/>
                <a:cs typeface="Calibri"/>
              </a:rPr>
              <a:t>r</a:t>
            </a:r>
            <a:r>
              <a:rPr spc="-20" dirty="0">
                <a:solidFill>
                  <a:srgbClr val="FF0000"/>
                </a:solidFill>
                <a:latin typeface="Calibri"/>
                <a:cs typeface="Calibri"/>
              </a:rPr>
              <a:t>c</a:t>
            </a:r>
            <a:r>
              <a:rPr spc="-5" dirty="0">
                <a:solidFill>
                  <a:srgbClr val="FF0000"/>
                </a:solidFill>
                <a:latin typeface="Calibri"/>
                <a:cs typeface="Calibri"/>
              </a:rPr>
              <a:t>h</a:t>
            </a:r>
            <a:r>
              <a:rPr dirty="0">
                <a:solidFill>
                  <a:srgbClr val="FF0000"/>
                </a:solidFill>
                <a:latin typeface="Calibri"/>
                <a:cs typeface="Calibri"/>
              </a:rPr>
              <a:t>i</a:t>
            </a:r>
            <a:r>
              <a:rPr spc="-45" dirty="0">
                <a:solidFill>
                  <a:srgbClr val="FF0000"/>
                </a:solidFill>
                <a:latin typeface="Calibri"/>
                <a:cs typeface="Calibri"/>
              </a:rPr>
              <a:t>t</a:t>
            </a:r>
            <a:r>
              <a:rPr spc="-10" dirty="0">
                <a:solidFill>
                  <a:srgbClr val="FF0000"/>
                </a:solidFill>
                <a:latin typeface="Calibri"/>
                <a:cs typeface="Calibri"/>
              </a:rPr>
              <a:t>ectu</a:t>
            </a:r>
            <a:r>
              <a:rPr spc="-55" dirty="0">
                <a:solidFill>
                  <a:srgbClr val="FF0000"/>
                </a:solidFill>
                <a:latin typeface="Calibri"/>
                <a:cs typeface="Calibri"/>
              </a:rPr>
              <a:t>r</a:t>
            </a:r>
            <a:r>
              <a:rPr dirty="0">
                <a:solidFill>
                  <a:srgbClr val="FF0000"/>
                </a:solidFill>
                <a:latin typeface="Calibri"/>
                <a:cs typeface="Calibri"/>
              </a:rPr>
              <a:t>al</a:t>
            </a:r>
            <a:r>
              <a:rPr spc="-25" dirty="0">
                <a:solidFill>
                  <a:srgbClr val="FF0000"/>
                </a:solidFill>
                <a:latin typeface="Times New Roman"/>
                <a:cs typeface="Times New Roman"/>
              </a:rPr>
              <a:t> </a:t>
            </a:r>
            <a:r>
              <a:rPr spc="-55" dirty="0">
                <a:solidFill>
                  <a:srgbClr val="FF0000"/>
                </a:solidFill>
                <a:latin typeface="Calibri"/>
                <a:cs typeface="Calibri"/>
              </a:rPr>
              <a:t>P</a:t>
            </a:r>
            <a:r>
              <a:rPr spc="-15" dirty="0">
                <a:solidFill>
                  <a:srgbClr val="FF0000"/>
                </a:solidFill>
                <a:latin typeface="Calibri"/>
                <a:cs typeface="Calibri"/>
              </a:rPr>
              <a:t>a</a:t>
            </a:r>
            <a:r>
              <a:rPr spc="-40" dirty="0">
                <a:solidFill>
                  <a:srgbClr val="FF0000"/>
                </a:solidFill>
                <a:latin typeface="Calibri"/>
                <a:cs typeface="Calibri"/>
              </a:rPr>
              <a:t>tt</a:t>
            </a:r>
            <a:r>
              <a:rPr spc="-10" dirty="0">
                <a:solidFill>
                  <a:srgbClr val="FF0000"/>
                </a:solidFill>
                <a:latin typeface="Calibri"/>
                <a:cs typeface="Calibri"/>
              </a:rPr>
              <a:t>ern</a:t>
            </a:r>
            <a:r>
              <a:rPr spc="-40" dirty="0">
                <a:solidFill>
                  <a:srgbClr val="FF0000"/>
                </a:solidFill>
                <a:latin typeface="Times New Roman"/>
                <a:cs typeface="Times New Roman"/>
              </a:rPr>
              <a:t> </a:t>
            </a:r>
            <a:r>
              <a:rPr spc="-5" dirty="0">
                <a:latin typeface="Calibri"/>
                <a:cs typeface="Calibri"/>
              </a:rPr>
              <a:t>i</a:t>
            </a:r>
            <a:r>
              <a:rPr dirty="0">
                <a:latin typeface="Calibri"/>
                <a:cs typeface="Calibri"/>
              </a:rPr>
              <a:t>s</a:t>
            </a:r>
            <a:r>
              <a:rPr spc="-40" dirty="0">
                <a:latin typeface="Times New Roman"/>
                <a:cs typeface="Times New Roman"/>
              </a:rPr>
              <a:t> </a:t>
            </a:r>
            <a:r>
              <a:rPr dirty="0">
                <a:latin typeface="Calibri"/>
                <a:cs typeface="Calibri"/>
              </a:rPr>
              <a:t>a</a:t>
            </a:r>
            <a:r>
              <a:rPr spc="-35" dirty="0">
                <a:latin typeface="Times New Roman"/>
                <a:cs typeface="Times New Roman"/>
              </a:rPr>
              <a:t> </a:t>
            </a:r>
            <a:r>
              <a:rPr spc="-45" dirty="0">
                <a:latin typeface="Calibri"/>
                <a:cs typeface="Calibri"/>
              </a:rPr>
              <a:t>w</a:t>
            </a:r>
            <a:r>
              <a:rPr spc="-35" dirty="0">
                <a:latin typeface="Calibri"/>
                <a:cs typeface="Calibri"/>
              </a:rPr>
              <a:t>a</a:t>
            </a:r>
            <a:r>
              <a:rPr spc="-10" dirty="0">
                <a:latin typeface="Calibri"/>
                <a:cs typeface="Calibri"/>
              </a:rPr>
              <a:t>y</a:t>
            </a:r>
            <a:r>
              <a:rPr spc="-30" dirty="0">
                <a:latin typeface="Times New Roman"/>
                <a:cs typeface="Times New Roman"/>
              </a:rPr>
              <a:t> </a:t>
            </a:r>
            <a:r>
              <a:rPr spc="-25" dirty="0">
                <a:latin typeface="Calibri"/>
                <a:cs typeface="Calibri"/>
              </a:rPr>
              <a:t>t</a:t>
            </a:r>
            <a:r>
              <a:rPr dirty="0">
                <a:latin typeface="Calibri"/>
                <a:cs typeface="Calibri"/>
              </a:rPr>
              <a:t>o</a:t>
            </a:r>
            <a:r>
              <a:rPr spc="-45" dirty="0">
                <a:latin typeface="Times New Roman"/>
                <a:cs typeface="Times New Roman"/>
              </a:rPr>
              <a:t> </a:t>
            </a:r>
            <a:r>
              <a:rPr spc="-5" dirty="0">
                <a:latin typeface="Calibri"/>
                <a:cs typeface="Calibri"/>
              </a:rPr>
              <a:t>i</a:t>
            </a:r>
            <a:r>
              <a:rPr dirty="0">
                <a:latin typeface="Calibri"/>
                <a:cs typeface="Calibri"/>
              </a:rPr>
              <a:t>mpl</a:t>
            </a:r>
            <a:r>
              <a:rPr spc="-15" dirty="0">
                <a:latin typeface="Calibri"/>
                <a:cs typeface="Calibri"/>
              </a:rPr>
              <a:t>em</a:t>
            </a:r>
            <a:r>
              <a:rPr spc="-5" dirty="0">
                <a:latin typeface="Calibri"/>
                <a:cs typeface="Calibri"/>
              </a:rPr>
              <a:t>e</a:t>
            </a:r>
            <a:r>
              <a:rPr spc="-10" dirty="0">
                <a:latin typeface="Calibri"/>
                <a:cs typeface="Calibri"/>
              </a:rPr>
              <a:t>nt</a:t>
            </a:r>
            <a:r>
              <a:rPr spc="-45" dirty="0">
                <a:latin typeface="Times New Roman"/>
                <a:cs typeface="Times New Roman"/>
              </a:rPr>
              <a:t> </a:t>
            </a:r>
            <a:r>
              <a:rPr dirty="0">
                <a:latin typeface="Calibri"/>
                <a:cs typeface="Calibri"/>
              </a:rPr>
              <a:t>an</a:t>
            </a:r>
            <a:r>
              <a:rPr spc="-30" dirty="0">
                <a:latin typeface="Times New Roman"/>
                <a:cs typeface="Times New Roman"/>
              </a:rPr>
              <a:t> </a:t>
            </a:r>
            <a:r>
              <a:rPr spc="-15" dirty="0">
                <a:latin typeface="Calibri"/>
                <a:cs typeface="Calibri"/>
              </a:rPr>
              <a:t>A</a:t>
            </a:r>
            <a:r>
              <a:rPr spc="-40" dirty="0">
                <a:latin typeface="Calibri"/>
                <a:cs typeface="Calibri"/>
              </a:rPr>
              <a:t>r</a:t>
            </a:r>
            <a:r>
              <a:rPr spc="-20" dirty="0">
                <a:latin typeface="Calibri"/>
                <a:cs typeface="Calibri"/>
              </a:rPr>
              <a:t>c</a:t>
            </a:r>
            <a:r>
              <a:rPr spc="-5" dirty="0">
                <a:latin typeface="Calibri"/>
                <a:cs typeface="Calibri"/>
              </a:rPr>
              <a:t>h</a:t>
            </a:r>
            <a:r>
              <a:rPr dirty="0">
                <a:latin typeface="Calibri"/>
                <a:cs typeface="Calibri"/>
              </a:rPr>
              <a:t>i</a:t>
            </a:r>
            <a:r>
              <a:rPr spc="-45" dirty="0">
                <a:latin typeface="Calibri"/>
                <a:cs typeface="Calibri"/>
              </a:rPr>
              <a:t>t</a:t>
            </a:r>
            <a:r>
              <a:rPr spc="-10" dirty="0">
                <a:latin typeface="Calibri"/>
                <a:cs typeface="Calibri"/>
              </a:rPr>
              <a:t>ectu</a:t>
            </a:r>
            <a:r>
              <a:rPr spc="-55" dirty="0">
                <a:latin typeface="Calibri"/>
                <a:cs typeface="Calibri"/>
              </a:rPr>
              <a:t>r</a:t>
            </a:r>
            <a:r>
              <a:rPr dirty="0">
                <a:latin typeface="Calibri"/>
                <a:cs typeface="Calibri"/>
              </a:rPr>
              <a:t>al</a:t>
            </a:r>
            <a:r>
              <a:rPr spc="-25" dirty="0">
                <a:latin typeface="Times New Roman"/>
                <a:cs typeface="Times New Roman"/>
              </a:rPr>
              <a:t> </a:t>
            </a:r>
            <a:r>
              <a:rPr spc="-5" dirty="0">
                <a:latin typeface="Calibri"/>
                <a:cs typeface="Calibri"/>
              </a:rPr>
              <a:t>Styl</a:t>
            </a:r>
            <a:r>
              <a:rPr spc="-10" dirty="0">
                <a:latin typeface="Calibri"/>
                <a:cs typeface="Calibri"/>
              </a:rPr>
              <a:t>e;</a:t>
            </a:r>
            <a:endParaRPr dirty="0">
              <a:latin typeface="Calibri"/>
              <a:cs typeface="Calibri"/>
            </a:endParaRPr>
          </a:p>
        </p:txBody>
      </p:sp>
    </p:spTree>
    <p:extLst>
      <p:ext uri="{BB962C8B-B14F-4D97-AF65-F5344CB8AC3E}">
        <p14:creationId xmlns:p14="http://schemas.microsoft.com/office/powerpoint/2010/main" val="381373830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524000" y="0"/>
            <a:ext cx="285750" cy="533400"/>
          </a:xfrm>
          <a:prstGeom prst="rect">
            <a:avLst/>
          </a:prstGeom>
          <a:blipFill>
            <a:blip r:embed="rId3" cstate="print"/>
            <a:stretch>
              <a:fillRect/>
            </a:stretch>
          </a:blipFill>
        </p:spPr>
        <p:txBody>
          <a:bodyPr wrap="square" lIns="0" tIns="0" rIns="0" bIns="0" rtlCol="0"/>
          <a:lstStyle/>
          <a:p>
            <a:endParaRPr/>
          </a:p>
        </p:txBody>
      </p:sp>
      <p:sp>
        <p:nvSpPr>
          <p:cNvPr id="3" name="object 3"/>
          <p:cNvSpPr/>
          <p:nvPr/>
        </p:nvSpPr>
        <p:spPr>
          <a:xfrm>
            <a:off x="1933575" y="134866"/>
            <a:ext cx="138430" cy="136525"/>
          </a:xfrm>
          <a:custGeom>
            <a:avLst/>
            <a:gdLst/>
            <a:ahLst/>
            <a:cxnLst/>
            <a:rect l="l" t="t" r="r" b="b"/>
            <a:pathLst>
              <a:path w="138429" h="136525">
                <a:moveTo>
                  <a:pt x="0" y="136529"/>
                </a:moveTo>
                <a:lnTo>
                  <a:pt x="138112" y="136529"/>
                </a:lnTo>
                <a:lnTo>
                  <a:pt x="138112" y="0"/>
                </a:lnTo>
                <a:lnTo>
                  <a:pt x="0" y="0"/>
                </a:lnTo>
                <a:lnTo>
                  <a:pt x="0" y="136529"/>
                </a:lnTo>
                <a:close/>
              </a:path>
            </a:pathLst>
          </a:custGeom>
          <a:solidFill>
            <a:srgbClr val="D6D6EB"/>
          </a:solidFill>
        </p:spPr>
        <p:txBody>
          <a:bodyPr wrap="square" lIns="0" tIns="0" rIns="0" bIns="0" rtlCol="0"/>
          <a:lstStyle/>
          <a:p>
            <a:endParaRPr/>
          </a:p>
        </p:txBody>
      </p:sp>
      <p:sp>
        <p:nvSpPr>
          <p:cNvPr id="4" name="object 4"/>
          <p:cNvSpPr/>
          <p:nvPr/>
        </p:nvSpPr>
        <p:spPr>
          <a:xfrm>
            <a:off x="2071689" y="1"/>
            <a:ext cx="139700" cy="135255"/>
          </a:xfrm>
          <a:custGeom>
            <a:avLst/>
            <a:gdLst/>
            <a:ahLst/>
            <a:cxnLst/>
            <a:rect l="l" t="t" r="r" b="b"/>
            <a:pathLst>
              <a:path w="139700" h="135255">
                <a:moveTo>
                  <a:pt x="0" y="134933"/>
                </a:moveTo>
                <a:lnTo>
                  <a:pt x="139695" y="134933"/>
                </a:lnTo>
                <a:lnTo>
                  <a:pt x="139695" y="59"/>
                </a:lnTo>
                <a:lnTo>
                  <a:pt x="0" y="59"/>
                </a:lnTo>
                <a:lnTo>
                  <a:pt x="0" y="134933"/>
                </a:lnTo>
              </a:path>
            </a:pathLst>
          </a:custGeom>
          <a:solidFill>
            <a:srgbClr val="D6D6EB"/>
          </a:solidFill>
        </p:spPr>
        <p:txBody>
          <a:bodyPr wrap="square" lIns="0" tIns="0" rIns="0" bIns="0" rtlCol="0"/>
          <a:lstStyle/>
          <a:p>
            <a:endParaRPr/>
          </a:p>
        </p:txBody>
      </p:sp>
      <p:sp>
        <p:nvSpPr>
          <p:cNvPr id="5" name="object 5"/>
          <p:cNvSpPr/>
          <p:nvPr/>
        </p:nvSpPr>
        <p:spPr>
          <a:xfrm>
            <a:off x="2071689" y="134919"/>
            <a:ext cx="139700" cy="141605"/>
          </a:xfrm>
          <a:custGeom>
            <a:avLst/>
            <a:gdLst/>
            <a:ahLst/>
            <a:cxnLst/>
            <a:rect l="l" t="t" r="r" b="b"/>
            <a:pathLst>
              <a:path w="139700" h="141604">
                <a:moveTo>
                  <a:pt x="0" y="141291"/>
                </a:moveTo>
                <a:lnTo>
                  <a:pt x="139695" y="141291"/>
                </a:lnTo>
                <a:lnTo>
                  <a:pt x="139695" y="0"/>
                </a:lnTo>
                <a:lnTo>
                  <a:pt x="0" y="0"/>
                </a:lnTo>
                <a:lnTo>
                  <a:pt x="0" y="141291"/>
                </a:lnTo>
                <a:close/>
              </a:path>
            </a:pathLst>
          </a:custGeom>
          <a:solidFill>
            <a:srgbClr val="A8ABD6"/>
          </a:solidFill>
        </p:spPr>
        <p:txBody>
          <a:bodyPr wrap="square" lIns="0" tIns="0" rIns="0" bIns="0" rtlCol="0"/>
          <a:lstStyle/>
          <a:p>
            <a:endParaRPr/>
          </a:p>
        </p:txBody>
      </p:sp>
      <p:sp>
        <p:nvSpPr>
          <p:cNvPr id="6" name="object 6"/>
          <p:cNvSpPr/>
          <p:nvPr/>
        </p:nvSpPr>
        <p:spPr>
          <a:xfrm>
            <a:off x="1798642" y="274627"/>
            <a:ext cx="136525" cy="135255"/>
          </a:xfrm>
          <a:custGeom>
            <a:avLst/>
            <a:gdLst/>
            <a:ahLst/>
            <a:cxnLst/>
            <a:rect l="l" t="t" r="r" b="b"/>
            <a:pathLst>
              <a:path w="136525" h="135254">
                <a:moveTo>
                  <a:pt x="0" y="134933"/>
                </a:moveTo>
                <a:lnTo>
                  <a:pt x="136517" y="134933"/>
                </a:lnTo>
                <a:lnTo>
                  <a:pt x="136517" y="0"/>
                </a:lnTo>
                <a:lnTo>
                  <a:pt x="0" y="0"/>
                </a:lnTo>
                <a:lnTo>
                  <a:pt x="0" y="134933"/>
                </a:lnTo>
                <a:close/>
              </a:path>
            </a:pathLst>
          </a:custGeom>
          <a:solidFill>
            <a:srgbClr val="D6D6EB"/>
          </a:solidFill>
        </p:spPr>
        <p:txBody>
          <a:bodyPr wrap="square" lIns="0" tIns="0" rIns="0" bIns="0" rtlCol="0"/>
          <a:lstStyle/>
          <a:p>
            <a:endParaRPr/>
          </a:p>
        </p:txBody>
      </p:sp>
      <p:sp>
        <p:nvSpPr>
          <p:cNvPr id="7" name="object 7"/>
          <p:cNvSpPr/>
          <p:nvPr/>
        </p:nvSpPr>
        <p:spPr>
          <a:xfrm>
            <a:off x="1655767" y="136451"/>
            <a:ext cx="141605" cy="138430"/>
          </a:xfrm>
          <a:custGeom>
            <a:avLst/>
            <a:gdLst/>
            <a:ahLst/>
            <a:cxnLst/>
            <a:rect l="l" t="t" r="r" b="b"/>
            <a:pathLst>
              <a:path w="141604" h="138429">
                <a:moveTo>
                  <a:pt x="0" y="138112"/>
                </a:moveTo>
                <a:lnTo>
                  <a:pt x="141279" y="138112"/>
                </a:lnTo>
                <a:lnTo>
                  <a:pt x="141279" y="0"/>
                </a:lnTo>
                <a:lnTo>
                  <a:pt x="0" y="0"/>
                </a:lnTo>
                <a:lnTo>
                  <a:pt x="0" y="138112"/>
                </a:lnTo>
                <a:close/>
              </a:path>
            </a:pathLst>
          </a:custGeom>
          <a:solidFill>
            <a:srgbClr val="00178F"/>
          </a:solidFill>
        </p:spPr>
        <p:txBody>
          <a:bodyPr wrap="square" lIns="0" tIns="0" rIns="0" bIns="0" rtlCol="0"/>
          <a:lstStyle/>
          <a:p>
            <a:endParaRPr/>
          </a:p>
        </p:txBody>
      </p:sp>
      <p:sp>
        <p:nvSpPr>
          <p:cNvPr id="8" name="object 8"/>
          <p:cNvSpPr/>
          <p:nvPr/>
        </p:nvSpPr>
        <p:spPr>
          <a:xfrm>
            <a:off x="1933575" y="271447"/>
            <a:ext cx="138430" cy="138430"/>
          </a:xfrm>
          <a:custGeom>
            <a:avLst/>
            <a:gdLst/>
            <a:ahLst/>
            <a:cxnLst/>
            <a:rect l="l" t="t" r="r" b="b"/>
            <a:pathLst>
              <a:path w="138429" h="138429">
                <a:moveTo>
                  <a:pt x="0" y="138112"/>
                </a:moveTo>
                <a:lnTo>
                  <a:pt x="138112" y="138112"/>
                </a:lnTo>
                <a:lnTo>
                  <a:pt x="138112" y="0"/>
                </a:lnTo>
                <a:lnTo>
                  <a:pt x="0" y="0"/>
                </a:lnTo>
                <a:lnTo>
                  <a:pt x="0" y="138112"/>
                </a:lnTo>
                <a:close/>
              </a:path>
            </a:pathLst>
          </a:custGeom>
          <a:solidFill>
            <a:srgbClr val="A8ABD6"/>
          </a:solidFill>
        </p:spPr>
        <p:txBody>
          <a:bodyPr wrap="square" lIns="0" tIns="0" rIns="0" bIns="0" rtlCol="0"/>
          <a:lstStyle/>
          <a:p>
            <a:endParaRPr/>
          </a:p>
        </p:txBody>
      </p:sp>
      <p:sp>
        <p:nvSpPr>
          <p:cNvPr id="9" name="object 9"/>
          <p:cNvSpPr/>
          <p:nvPr/>
        </p:nvSpPr>
        <p:spPr>
          <a:xfrm>
            <a:off x="1798642" y="409582"/>
            <a:ext cx="136525" cy="136525"/>
          </a:xfrm>
          <a:custGeom>
            <a:avLst/>
            <a:gdLst/>
            <a:ahLst/>
            <a:cxnLst/>
            <a:rect l="l" t="t" r="r" b="b"/>
            <a:pathLst>
              <a:path w="136525" h="136525">
                <a:moveTo>
                  <a:pt x="0" y="136529"/>
                </a:moveTo>
                <a:lnTo>
                  <a:pt x="136517" y="136529"/>
                </a:lnTo>
                <a:lnTo>
                  <a:pt x="136517" y="0"/>
                </a:lnTo>
                <a:lnTo>
                  <a:pt x="0" y="0"/>
                </a:lnTo>
                <a:lnTo>
                  <a:pt x="0" y="136529"/>
                </a:lnTo>
                <a:close/>
              </a:path>
            </a:pathLst>
          </a:custGeom>
          <a:solidFill>
            <a:srgbClr val="A8ABD6"/>
          </a:solidFill>
        </p:spPr>
        <p:txBody>
          <a:bodyPr wrap="square" lIns="0" tIns="0" rIns="0" bIns="0" rtlCol="0"/>
          <a:lstStyle/>
          <a:p>
            <a:endParaRPr/>
          </a:p>
        </p:txBody>
      </p:sp>
      <p:sp>
        <p:nvSpPr>
          <p:cNvPr id="10" name="object 10"/>
          <p:cNvSpPr txBox="1"/>
          <p:nvPr/>
        </p:nvSpPr>
        <p:spPr>
          <a:xfrm>
            <a:off x="2281230" y="141315"/>
            <a:ext cx="7584440" cy="492443"/>
          </a:xfrm>
          <a:prstGeom prst="rect">
            <a:avLst/>
          </a:prstGeom>
        </p:spPr>
        <p:txBody>
          <a:bodyPr vert="horz" wrap="square" lIns="0" tIns="0" rIns="0" bIns="0" rtlCol="0">
            <a:spAutoFit/>
          </a:bodyPr>
          <a:lstStyle/>
          <a:p>
            <a:pPr marL="12700"/>
            <a:r>
              <a:rPr sz="3200" dirty="0">
                <a:latin typeface="Arial"/>
                <a:cs typeface="Arial"/>
              </a:rPr>
              <a:t>Archit</a:t>
            </a:r>
            <a:r>
              <a:rPr sz="3200" spc="-25" dirty="0">
                <a:latin typeface="Arial"/>
                <a:cs typeface="Arial"/>
              </a:rPr>
              <a:t>e</a:t>
            </a:r>
            <a:r>
              <a:rPr sz="3200" dirty="0">
                <a:latin typeface="Arial"/>
                <a:cs typeface="Arial"/>
              </a:rPr>
              <a:t>ct</a:t>
            </a:r>
            <a:r>
              <a:rPr sz="3200" spc="-30" dirty="0">
                <a:latin typeface="Arial"/>
                <a:cs typeface="Arial"/>
              </a:rPr>
              <a:t>u</a:t>
            </a:r>
            <a:r>
              <a:rPr sz="3200" spc="-10" dirty="0">
                <a:latin typeface="Arial"/>
                <a:cs typeface="Arial"/>
              </a:rPr>
              <a:t>r</a:t>
            </a:r>
            <a:r>
              <a:rPr sz="3200" spc="-5" dirty="0">
                <a:latin typeface="Arial"/>
                <a:cs typeface="Arial"/>
              </a:rPr>
              <a:t>a</a:t>
            </a:r>
            <a:r>
              <a:rPr sz="3200" dirty="0">
                <a:latin typeface="Arial"/>
                <a:cs typeface="Arial"/>
              </a:rPr>
              <a:t>l</a:t>
            </a:r>
            <a:r>
              <a:rPr sz="3200" spc="25" dirty="0">
                <a:latin typeface="Times New Roman"/>
                <a:cs typeface="Times New Roman"/>
              </a:rPr>
              <a:t> </a:t>
            </a:r>
            <a:r>
              <a:rPr sz="3200" dirty="0">
                <a:latin typeface="Arial"/>
                <a:cs typeface="Arial"/>
              </a:rPr>
              <a:t>Style</a:t>
            </a:r>
            <a:r>
              <a:rPr sz="3200" spc="55" dirty="0">
                <a:latin typeface="Times New Roman"/>
                <a:cs typeface="Times New Roman"/>
              </a:rPr>
              <a:t> </a:t>
            </a:r>
            <a:r>
              <a:rPr sz="3200" dirty="0">
                <a:latin typeface="Arial"/>
                <a:cs typeface="Arial"/>
              </a:rPr>
              <a:t>vs</a:t>
            </a:r>
            <a:r>
              <a:rPr sz="3200" spc="60" dirty="0">
                <a:latin typeface="Times New Roman"/>
                <a:cs typeface="Times New Roman"/>
              </a:rPr>
              <a:t> </a:t>
            </a:r>
            <a:r>
              <a:rPr sz="3200" dirty="0">
                <a:latin typeface="Arial"/>
                <a:cs typeface="Arial"/>
              </a:rPr>
              <a:t>Archit</a:t>
            </a:r>
            <a:r>
              <a:rPr sz="3200" spc="-25" dirty="0">
                <a:latin typeface="Arial"/>
                <a:cs typeface="Arial"/>
              </a:rPr>
              <a:t>e</a:t>
            </a:r>
            <a:r>
              <a:rPr sz="3200" dirty="0">
                <a:latin typeface="Arial"/>
                <a:cs typeface="Arial"/>
              </a:rPr>
              <a:t>ct</a:t>
            </a:r>
            <a:r>
              <a:rPr sz="3200" spc="-30" dirty="0">
                <a:latin typeface="Arial"/>
                <a:cs typeface="Arial"/>
              </a:rPr>
              <a:t>u</a:t>
            </a:r>
            <a:r>
              <a:rPr sz="3200" spc="-10" dirty="0">
                <a:latin typeface="Arial"/>
                <a:cs typeface="Arial"/>
              </a:rPr>
              <a:t>r</a:t>
            </a:r>
            <a:r>
              <a:rPr sz="3200" spc="-5" dirty="0">
                <a:latin typeface="Arial"/>
                <a:cs typeface="Arial"/>
              </a:rPr>
              <a:t>a</a:t>
            </a:r>
            <a:r>
              <a:rPr sz="3200" dirty="0">
                <a:latin typeface="Arial"/>
                <a:cs typeface="Arial"/>
              </a:rPr>
              <a:t>l</a:t>
            </a:r>
            <a:r>
              <a:rPr sz="3200" spc="25" dirty="0">
                <a:latin typeface="Times New Roman"/>
                <a:cs typeface="Times New Roman"/>
              </a:rPr>
              <a:t> </a:t>
            </a:r>
            <a:r>
              <a:rPr sz="3200" dirty="0">
                <a:latin typeface="Arial"/>
                <a:cs typeface="Arial"/>
              </a:rPr>
              <a:t>Pat</a:t>
            </a:r>
            <a:r>
              <a:rPr sz="3200" spc="-15" dirty="0">
                <a:latin typeface="Arial"/>
                <a:cs typeface="Arial"/>
              </a:rPr>
              <a:t>t</a:t>
            </a:r>
            <a:r>
              <a:rPr sz="3200" spc="-5" dirty="0">
                <a:latin typeface="Arial"/>
                <a:cs typeface="Arial"/>
              </a:rPr>
              <a:t>ern</a:t>
            </a:r>
            <a:endParaRPr sz="3200">
              <a:latin typeface="Arial"/>
              <a:cs typeface="Arial"/>
            </a:endParaRPr>
          </a:p>
        </p:txBody>
      </p:sp>
      <p:sp>
        <p:nvSpPr>
          <p:cNvPr id="11" name="object 11"/>
          <p:cNvSpPr txBox="1"/>
          <p:nvPr/>
        </p:nvSpPr>
        <p:spPr>
          <a:xfrm>
            <a:off x="1524000" y="1462438"/>
            <a:ext cx="3811270" cy="4985980"/>
          </a:xfrm>
          <a:prstGeom prst="rect">
            <a:avLst/>
          </a:prstGeom>
        </p:spPr>
        <p:txBody>
          <a:bodyPr vert="horz" wrap="square" lIns="0" tIns="0" rIns="0" bIns="0" rtlCol="0">
            <a:spAutoFit/>
          </a:bodyPr>
          <a:lstStyle/>
          <a:p>
            <a:pPr marL="299085" marR="5080" indent="-286385">
              <a:buClr>
                <a:srgbClr val="FF0000"/>
              </a:buClr>
              <a:buFont typeface="Arial"/>
              <a:buChar char="•"/>
              <a:tabLst>
                <a:tab pos="299720" algn="l"/>
              </a:tabLst>
            </a:pPr>
            <a:r>
              <a:rPr dirty="0">
                <a:solidFill>
                  <a:srgbClr val="FF0000"/>
                </a:solidFill>
                <a:latin typeface="Calibri"/>
                <a:cs typeface="Calibri"/>
              </a:rPr>
              <a:t>A</a:t>
            </a:r>
            <a:r>
              <a:rPr spc="-30" dirty="0">
                <a:solidFill>
                  <a:srgbClr val="FF0000"/>
                </a:solidFill>
                <a:latin typeface="Calibri"/>
                <a:cs typeface="Calibri"/>
              </a:rPr>
              <a:t>r</a:t>
            </a:r>
            <a:r>
              <a:rPr spc="-10" dirty="0">
                <a:solidFill>
                  <a:srgbClr val="FF0000"/>
                </a:solidFill>
                <a:latin typeface="Calibri"/>
                <a:cs typeface="Calibri"/>
              </a:rPr>
              <a:t>c</a:t>
            </a:r>
            <a:r>
              <a:rPr spc="-5" dirty="0">
                <a:solidFill>
                  <a:srgbClr val="FF0000"/>
                </a:solidFill>
                <a:latin typeface="Calibri"/>
                <a:cs typeface="Calibri"/>
              </a:rPr>
              <a:t>h</a:t>
            </a:r>
            <a:r>
              <a:rPr dirty="0">
                <a:solidFill>
                  <a:srgbClr val="FF0000"/>
                </a:solidFill>
                <a:latin typeface="Calibri"/>
                <a:cs typeface="Calibri"/>
              </a:rPr>
              <a:t>i</a:t>
            </a:r>
            <a:r>
              <a:rPr spc="-35" dirty="0">
                <a:solidFill>
                  <a:srgbClr val="FF0000"/>
                </a:solidFill>
                <a:latin typeface="Calibri"/>
                <a:cs typeface="Calibri"/>
              </a:rPr>
              <a:t>t</a:t>
            </a:r>
            <a:r>
              <a:rPr dirty="0">
                <a:solidFill>
                  <a:srgbClr val="FF0000"/>
                </a:solidFill>
                <a:latin typeface="Calibri"/>
                <a:cs typeface="Calibri"/>
              </a:rPr>
              <a:t>ec</a:t>
            </a:r>
            <a:r>
              <a:rPr spc="-10" dirty="0">
                <a:solidFill>
                  <a:srgbClr val="FF0000"/>
                </a:solidFill>
                <a:latin typeface="Calibri"/>
                <a:cs typeface="Calibri"/>
              </a:rPr>
              <a:t>t</a:t>
            </a:r>
            <a:r>
              <a:rPr spc="-5" dirty="0">
                <a:solidFill>
                  <a:srgbClr val="FF0000"/>
                </a:solidFill>
                <a:latin typeface="Calibri"/>
                <a:cs typeface="Calibri"/>
              </a:rPr>
              <a:t>u</a:t>
            </a:r>
            <a:r>
              <a:rPr spc="-40" dirty="0">
                <a:solidFill>
                  <a:srgbClr val="FF0000"/>
                </a:solidFill>
                <a:latin typeface="Calibri"/>
                <a:cs typeface="Calibri"/>
              </a:rPr>
              <a:t>r</a:t>
            </a:r>
            <a:r>
              <a:rPr dirty="0">
                <a:solidFill>
                  <a:srgbClr val="FF0000"/>
                </a:solidFill>
                <a:latin typeface="Calibri"/>
                <a:cs typeface="Calibri"/>
              </a:rPr>
              <a:t>al</a:t>
            </a:r>
            <a:r>
              <a:rPr spc="-25" dirty="0">
                <a:solidFill>
                  <a:srgbClr val="FF0000"/>
                </a:solidFill>
                <a:latin typeface="Times New Roman"/>
                <a:cs typeface="Times New Roman"/>
              </a:rPr>
              <a:t> </a:t>
            </a:r>
            <a:r>
              <a:rPr spc="-25" dirty="0">
                <a:solidFill>
                  <a:srgbClr val="FF0000"/>
                </a:solidFill>
                <a:latin typeface="Calibri"/>
                <a:cs typeface="Calibri"/>
              </a:rPr>
              <a:t>s</a:t>
            </a:r>
            <a:r>
              <a:rPr dirty="0">
                <a:solidFill>
                  <a:srgbClr val="FF0000"/>
                </a:solidFill>
                <a:latin typeface="Calibri"/>
                <a:cs typeface="Calibri"/>
              </a:rPr>
              <a:t>ty</a:t>
            </a:r>
            <a:r>
              <a:rPr spc="-10" dirty="0">
                <a:solidFill>
                  <a:srgbClr val="FF0000"/>
                </a:solidFill>
                <a:latin typeface="Calibri"/>
                <a:cs typeface="Calibri"/>
              </a:rPr>
              <a:t>l</a:t>
            </a:r>
            <a:r>
              <a:rPr dirty="0">
                <a:solidFill>
                  <a:srgbClr val="FF0000"/>
                </a:solidFill>
                <a:latin typeface="Calibri"/>
                <a:cs typeface="Calibri"/>
              </a:rPr>
              <a:t>es</a:t>
            </a:r>
            <a:r>
              <a:rPr spc="-35" dirty="0">
                <a:solidFill>
                  <a:srgbClr val="FF0000"/>
                </a:solidFill>
                <a:latin typeface="Times New Roman"/>
                <a:cs typeface="Times New Roman"/>
              </a:rPr>
              <a:t> </a:t>
            </a:r>
            <a:r>
              <a:rPr spc="-30" dirty="0">
                <a:latin typeface="Calibri"/>
                <a:cs typeface="Calibri"/>
              </a:rPr>
              <a:t>t</a:t>
            </a:r>
            <a:r>
              <a:rPr dirty="0">
                <a:latin typeface="Calibri"/>
                <a:cs typeface="Calibri"/>
              </a:rPr>
              <a:t>ell</a:t>
            </a:r>
            <a:r>
              <a:rPr spc="-45" dirty="0">
                <a:latin typeface="Times New Roman"/>
                <a:cs typeface="Times New Roman"/>
              </a:rPr>
              <a:t> </a:t>
            </a:r>
            <a:r>
              <a:rPr spc="-5" dirty="0">
                <a:latin typeface="Calibri"/>
                <a:cs typeface="Calibri"/>
              </a:rPr>
              <a:t>us</a:t>
            </a:r>
            <a:r>
              <a:rPr dirty="0">
                <a:latin typeface="Calibri"/>
                <a:cs typeface="Calibri"/>
              </a:rPr>
              <a:t>,</a:t>
            </a:r>
            <a:r>
              <a:rPr spc="-40" dirty="0">
                <a:latin typeface="Times New Roman"/>
                <a:cs typeface="Times New Roman"/>
              </a:rPr>
              <a:t> </a:t>
            </a:r>
            <a:r>
              <a:rPr spc="-10" dirty="0">
                <a:latin typeface="Calibri"/>
                <a:cs typeface="Calibri"/>
              </a:rPr>
              <a:t>i</a:t>
            </a:r>
            <a:r>
              <a:rPr dirty="0">
                <a:latin typeface="Calibri"/>
                <a:cs typeface="Calibri"/>
              </a:rPr>
              <a:t>n</a:t>
            </a:r>
            <a:r>
              <a:rPr spc="-35" dirty="0">
                <a:latin typeface="Times New Roman"/>
                <a:cs typeface="Times New Roman"/>
              </a:rPr>
              <a:t> </a:t>
            </a:r>
            <a:r>
              <a:rPr spc="-15" dirty="0">
                <a:latin typeface="Calibri"/>
                <a:cs typeface="Calibri"/>
              </a:rPr>
              <a:t>v</a:t>
            </a:r>
            <a:r>
              <a:rPr dirty="0">
                <a:latin typeface="Calibri"/>
                <a:cs typeface="Calibri"/>
              </a:rPr>
              <a:t>e</a:t>
            </a:r>
            <a:r>
              <a:rPr spc="5" dirty="0">
                <a:latin typeface="Calibri"/>
                <a:cs typeface="Calibri"/>
              </a:rPr>
              <a:t>r</a:t>
            </a:r>
            <a:r>
              <a:rPr dirty="0">
                <a:latin typeface="Calibri"/>
                <a:cs typeface="Calibri"/>
              </a:rPr>
              <a:t>y</a:t>
            </a:r>
            <a:r>
              <a:rPr dirty="0">
                <a:latin typeface="Times New Roman"/>
                <a:cs typeface="Times New Roman"/>
              </a:rPr>
              <a:t> </a:t>
            </a:r>
            <a:r>
              <a:rPr spc="-5" dirty="0">
                <a:latin typeface="Calibri"/>
                <a:cs typeface="Calibri"/>
              </a:rPr>
              <a:t>b</a:t>
            </a:r>
            <a:r>
              <a:rPr spc="-25" dirty="0">
                <a:latin typeface="Calibri"/>
                <a:cs typeface="Calibri"/>
              </a:rPr>
              <a:t>r</a:t>
            </a:r>
            <a:r>
              <a:rPr spc="-5" dirty="0">
                <a:latin typeface="Calibri"/>
                <a:cs typeface="Calibri"/>
              </a:rPr>
              <a:t>oa</a:t>
            </a:r>
            <a:r>
              <a:rPr dirty="0">
                <a:latin typeface="Calibri"/>
                <a:cs typeface="Calibri"/>
              </a:rPr>
              <a:t>d</a:t>
            </a:r>
            <a:r>
              <a:rPr spc="-40" dirty="0">
                <a:latin typeface="Times New Roman"/>
                <a:cs typeface="Times New Roman"/>
              </a:rPr>
              <a:t> </a:t>
            </a:r>
            <a:r>
              <a:rPr spc="-20" dirty="0">
                <a:latin typeface="Calibri"/>
                <a:cs typeface="Calibri"/>
              </a:rPr>
              <a:t>s</a:t>
            </a:r>
            <a:r>
              <a:rPr spc="-10" dirty="0">
                <a:latin typeface="Calibri"/>
                <a:cs typeface="Calibri"/>
              </a:rPr>
              <a:t>t</a:t>
            </a:r>
            <a:r>
              <a:rPr spc="-40" dirty="0">
                <a:latin typeface="Calibri"/>
                <a:cs typeface="Calibri"/>
              </a:rPr>
              <a:t>r</a:t>
            </a:r>
            <a:r>
              <a:rPr spc="-15" dirty="0">
                <a:latin typeface="Calibri"/>
                <a:cs typeface="Calibri"/>
              </a:rPr>
              <a:t>o</a:t>
            </a:r>
            <a:r>
              <a:rPr spc="-75" dirty="0">
                <a:latin typeface="Calibri"/>
                <a:cs typeface="Calibri"/>
              </a:rPr>
              <a:t>k</a:t>
            </a:r>
            <a:r>
              <a:rPr spc="-10" dirty="0">
                <a:latin typeface="Calibri"/>
                <a:cs typeface="Calibri"/>
              </a:rPr>
              <a:t>e</a:t>
            </a:r>
            <a:r>
              <a:rPr spc="-5" dirty="0">
                <a:latin typeface="Calibri"/>
                <a:cs typeface="Calibri"/>
              </a:rPr>
              <a:t>s,</a:t>
            </a:r>
            <a:r>
              <a:rPr spc="-50" dirty="0">
                <a:latin typeface="Times New Roman"/>
                <a:cs typeface="Times New Roman"/>
              </a:rPr>
              <a:t> </a:t>
            </a:r>
            <a:r>
              <a:rPr spc="-5" dirty="0">
                <a:latin typeface="Calibri"/>
                <a:cs typeface="Calibri"/>
              </a:rPr>
              <a:t>h</a:t>
            </a:r>
            <a:r>
              <a:rPr spc="-10" dirty="0">
                <a:latin typeface="Calibri"/>
                <a:cs typeface="Calibri"/>
              </a:rPr>
              <a:t>o</a:t>
            </a:r>
            <a:r>
              <a:rPr spc="-15" dirty="0">
                <a:latin typeface="Calibri"/>
                <a:cs typeface="Calibri"/>
              </a:rPr>
              <a:t>w</a:t>
            </a:r>
            <a:r>
              <a:rPr spc="-35" dirty="0">
                <a:latin typeface="Times New Roman"/>
                <a:cs typeface="Times New Roman"/>
              </a:rPr>
              <a:t> </a:t>
            </a:r>
            <a:r>
              <a:rPr spc="-25" dirty="0">
                <a:latin typeface="Calibri"/>
                <a:cs typeface="Calibri"/>
              </a:rPr>
              <a:t>t</a:t>
            </a:r>
            <a:r>
              <a:rPr dirty="0">
                <a:latin typeface="Calibri"/>
                <a:cs typeface="Calibri"/>
              </a:rPr>
              <a:t>o</a:t>
            </a:r>
            <a:r>
              <a:rPr spc="-35" dirty="0">
                <a:latin typeface="Times New Roman"/>
                <a:cs typeface="Times New Roman"/>
              </a:rPr>
              <a:t> </a:t>
            </a:r>
            <a:r>
              <a:rPr spc="-15" dirty="0">
                <a:latin typeface="Calibri"/>
                <a:cs typeface="Calibri"/>
              </a:rPr>
              <a:t>o</a:t>
            </a:r>
            <a:r>
              <a:rPr spc="-40" dirty="0">
                <a:latin typeface="Calibri"/>
                <a:cs typeface="Calibri"/>
              </a:rPr>
              <a:t>r</a:t>
            </a:r>
            <a:r>
              <a:rPr spc="-45" dirty="0">
                <a:latin typeface="Calibri"/>
                <a:cs typeface="Calibri"/>
              </a:rPr>
              <a:t>g</a:t>
            </a:r>
            <a:r>
              <a:rPr dirty="0">
                <a:latin typeface="Calibri"/>
                <a:cs typeface="Calibri"/>
              </a:rPr>
              <a:t>ani</a:t>
            </a:r>
            <a:r>
              <a:rPr spc="-15" dirty="0">
                <a:latin typeface="Calibri"/>
                <a:cs typeface="Calibri"/>
              </a:rPr>
              <a:t>s</a:t>
            </a:r>
            <a:r>
              <a:rPr spc="-10" dirty="0">
                <a:latin typeface="Calibri"/>
                <a:cs typeface="Calibri"/>
              </a:rPr>
              <a:t>e</a:t>
            </a:r>
            <a:r>
              <a:rPr spc="-40" dirty="0">
                <a:latin typeface="Times New Roman"/>
                <a:cs typeface="Times New Roman"/>
              </a:rPr>
              <a:t> </a:t>
            </a:r>
            <a:r>
              <a:rPr spc="-5" dirty="0">
                <a:latin typeface="Calibri"/>
                <a:cs typeface="Calibri"/>
              </a:rPr>
              <a:t>our</a:t>
            </a:r>
            <a:r>
              <a:rPr spc="-5" dirty="0">
                <a:latin typeface="Times New Roman"/>
                <a:cs typeface="Times New Roman"/>
              </a:rPr>
              <a:t> </a:t>
            </a:r>
            <a:r>
              <a:rPr spc="-20" dirty="0">
                <a:latin typeface="Calibri"/>
                <a:cs typeface="Calibri"/>
              </a:rPr>
              <a:t>c</a:t>
            </a:r>
            <a:r>
              <a:rPr dirty="0">
                <a:latin typeface="Calibri"/>
                <a:cs typeface="Calibri"/>
              </a:rPr>
              <a:t>ode. I</a:t>
            </a:r>
            <a:r>
              <a:rPr spc="55" dirty="0">
                <a:latin typeface="Calibri"/>
                <a:cs typeface="Calibri"/>
              </a:rPr>
              <a:t>t</a:t>
            </a:r>
            <a:r>
              <a:rPr spc="-114" dirty="0">
                <a:latin typeface="Calibri"/>
                <a:cs typeface="Calibri"/>
              </a:rPr>
              <a:t>’</a:t>
            </a:r>
            <a:r>
              <a:rPr dirty="0">
                <a:latin typeface="Calibri"/>
                <a:cs typeface="Calibri"/>
              </a:rPr>
              <a:t>s the</a:t>
            </a:r>
            <a:r>
              <a:rPr spc="10" dirty="0">
                <a:latin typeface="Calibri"/>
                <a:cs typeface="Calibri"/>
              </a:rPr>
              <a:t> </a:t>
            </a:r>
            <a:r>
              <a:rPr dirty="0">
                <a:latin typeface="Calibri"/>
                <a:cs typeface="Calibri"/>
              </a:rPr>
              <a:t>high</a:t>
            </a:r>
            <a:r>
              <a:rPr spc="5" dirty="0">
                <a:latin typeface="Calibri"/>
                <a:cs typeface="Calibri"/>
              </a:rPr>
              <a:t>e</a:t>
            </a:r>
            <a:r>
              <a:rPr spc="-20" dirty="0">
                <a:latin typeface="Calibri"/>
                <a:cs typeface="Calibri"/>
              </a:rPr>
              <a:t>s</a:t>
            </a:r>
            <a:r>
              <a:rPr dirty="0">
                <a:latin typeface="Calibri"/>
                <a:cs typeface="Calibri"/>
              </a:rPr>
              <a:t>t </a:t>
            </a:r>
            <a:r>
              <a:rPr spc="-10" dirty="0">
                <a:latin typeface="Calibri"/>
                <a:cs typeface="Calibri"/>
              </a:rPr>
              <a:t>le</a:t>
            </a:r>
            <a:r>
              <a:rPr spc="360" dirty="0">
                <a:latin typeface="Calibri"/>
                <a:cs typeface="Calibri"/>
              </a:rPr>
              <a:t>ǀ</a:t>
            </a:r>
            <a:r>
              <a:rPr dirty="0">
                <a:latin typeface="Calibri"/>
                <a:cs typeface="Calibri"/>
              </a:rPr>
              <a:t>el</a:t>
            </a:r>
            <a:r>
              <a:rPr spc="10" dirty="0">
                <a:latin typeface="Calibri"/>
                <a:cs typeface="Calibri"/>
              </a:rPr>
              <a:t> </a:t>
            </a:r>
            <a:r>
              <a:rPr dirty="0">
                <a:latin typeface="Calibri"/>
                <a:cs typeface="Calibri"/>
              </a:rPr>
              <a:t>of </a:t>
            </a:r>
            <a:r>
              <a:rPr spc="-10" dirty="0">
                <a:latin typeface="Calibri"/>
                <a:cs typeface="Calibri"/>
              </a:rPr>
              <a:t>g</a:t>
            </a:r>
            <a:r>
              <a:rPr spc="-50" dirty="0">
                <a:latin typeface="Calibri"/>
                <a:cs typeface="Calibri"/>
              </a:rPr>
              <a:t>r</a:t>
            </a:r>
            <a:r>
              <a:rPr dirty="0">
                <a:latin typeface="Calibri"/>
                <a:cs typeface="Calibri"/>
              </a:rPr>
              <a:t>anu</a:t>
            </a:r>
            <a:r>
              <a:rPr spc="-5" dirty="0">
                <a:latin typeface="Calibri"/>
                <a:cs typeface="Calibri"/>
              </a:rPr>
              <a:t>l</a:t>
            </a:r>
            <a:r>
              <a:rPr dirty="0">
                <a:latin typeface="Calibri"/>
                <a:cs typeface="Calibri"/>
              </a:rPr>
              <a:t>ar</a:t>
            </a:r>
            <a:r>
              <a:rPr spc="-10" dirty="0">
                <a:latin typeface="Calibri"/>
                <a:cs typeface="Calibri"/>
              </a:rPr>
              <a:t>ity</a:t>
            </a:r>
            <a:r>
              <a:rPr spc="-35" dirty="0">
                <a:latin typeface="Times New Roman"/>
                <a:cs typeface="Times New Roman"/>
              </a:rPr>
              <a:t> </a:t>
            </a:r>
            <a:r>
              <a:rPr dirty="0">
                <a:latin typeface="Calibri"/>
                <a:cs typeface="Calibri"/>
              </a:rPr>
              <a:t>and</a:t>
            </a:r>
            <a:r>
              <a:rPr spc="-40" dirty="0">
                <a:latin typeface="Times New Roman"/>
                <a:cs typeface="Times New Roman"/>
              </a:rPr>
              <a:t> </a:t>
            </a:r>
            <a:r>
              <a:rPr dirty="0">
                <a:latin typeface="Calibri"/>
                <a:cs typeface="Calibri"/>
              </a:rPr>
              <a:t>i</a:t>
            </a:r>
            <a:r>
              <a:rPr spc="-10" dirty="0">
                <a:latin typeface="Calibri"/>
                <a:cs typeface="Calibri"/>
              </a:rPr>
              <a:t>t</a:t>
            </a:r>
            <a:r>
              <a:rPr spc="-40" dirty="0">
                <a:latin typeface="Times New Roman"/>
                <a:cs typeface="Times New Roman"/>
              </a:rPr>
              <a:t> </a:t>
            </a:r>
            <a:r>
              <a:rPr spc="-5" dirty="0">
                <a:latin typeface="Calibri"/>
                <a:cs typeface="Calibri"/>
              </a:rPr>
              <a:t>s</a:t>
            </a:r>
            <a:r>
              <a:rPr dirty="0">
                <a:latin typeface="Calibri"/>
                <a:cs typeface="Calibri"/>
              </a:rPr>
              <a:t>p</a:t>
            </a:r>
            <a:r>
              <a:rPr spc="-10" dirty="0">
                <a:latin typeface="Calibri"/>
                <a:cs typeface="Calibri"/>
              </a:rPr>
              <a:t>ec</a:t>
            </a:r>
            <a:r>
              <a:rPr spc="-15" dirty="0">
                <a:latin typeface="Calibri"/>
                <a:cs typeface="Calibri"/>
              </a:rPr>
              <a:t>i</a:t>
            </a:r>
            <a:r>
              <a:rPr spc="-5" dirty="0">
                <a:latin typeface="Calibri"/>
                <a:cs typeface="Calibri"/>
              </a:rPr>
              <a:t>f</a:t>
            </a:r>
            <a:r>
              <a:rPr dirty="0">
                <a:latin typeface="Calibri"/>
                <a:cs typeface="Calibri"/>
              </a:rPr>
              <a:t>i</a:t>
            </a:r>
            <a:r>
              <a:rPr spc="-10" dirty="0">
                <a:latin typeface="Calibri"/>
                <a:cs typeface="Calibri"/>
              </a:rPr>
              <a:t>es</a:t>
            </a:r>
            <a:r>
              <a:rPr spc="-30" dirty="0">
                <a:latin typeface="Times New Roman"/>
                <a:cs typeface="Times New Roman"/>
              </a:rPr>
              <a:t> </a:t>
            </a:r>
            <a:r>
              <a:rPr spc="-5" dirty="0">
                <a:latin typeface="Calibri"/>
                <a:cs typeface="Calibri"/>
              </a:rPr>
              <a:t>l</a:t>
            </a:r>
            <a:r>
              <a:rPr spc="-35" dirty="0">
                <a:latin typeface="Calibri"/>
                <a:cs typeface="Calibri"/>
              </a:rPr>
              <a:t>ay</a:t>
            </a:r>
            <a:r>
              <a:rPr spc="-10" dirty="0">
                <a:latin typeface="Calibri"/>
                <a:cs typeface="Calibri"/>
              </a:rPr>
              <a:t>e</a:t>
            </a:r>
            <a:r>
              <a:rPr spc="-50" dirty="0">
                <a:latin typeface="Calibri"/>
                <a:cs typeface="Calibri"/>
              </a:rPr>
              <a:t>r</a:t>
            </a:r>
            <a:r>
              <a:rPr spc="-15" dirty="0">
                <a:latin typeface="Calibri"/>
                <a:cs typeface="Calibri"/>
              </a:rPr>
              <a:t>s,</a:t>
            </a:r>
            <a:r>
              <a:rPr spc="-10" dirty="0">
                <a:latin typeface="Times New Roman"/>
                <a:cs typeface="Times New Roman"/>
              </a:rPr>
              <a:t> </a:t>
            </a:r>
            <a:r>
              <a:rPr spc="-5" dirty="0">
                <a:latin typeface="Calibri"/>
                <a:cs typeface="Calibri"/>
              </a:rPr>
              <a:t>h</a:t>
            </a:r>
            <a:r>
              <a:rPr dirty="0">
                <a:latin typeface="Calibri"/>
                <a:cs typeface="Calibri"/>
              </a:rPr>
              <a:t>igh-</a:t>
            </a:r>
            <a:r>
              <a:rPr spc="-5" dirty="0">
                <a:latin typeface="Calibri"/>
                <a:cs typeface="Calibri"/>
              </a:rPr>
              <a:t>l</a:t>
            </a:r>
            <a:r>
              <a:rPr spc="-20" dirty="0">
                <a:latin typeface="Calibri"/>
                <a:cs typeface="Calibri"/>
              </a:rPr>
              <a:t>ev</a:t>
            </a:r>
            <a:r>
              <a:rPr dirty="0">
                <a:latin typeface="Calibri"/>
                <a:cs typeface="Calibri"/>
              </a:rPr>
              <a:t>el</a:t>
            </a:r>
            <a:r>
              <a:rPr spc="-35" dirty="0">
                <a:latin typeface="Times New Roman"/>
                <a:cs typeface="Times New Roman"/>
              </a:rPr>
              <a:t> </a:t>
            </a:r>
            <a:r>
              <a:rPr dirty="0">
                <a:latin typeface="Calibri"/>
                <a:cs typeface="Calibri"/>
              </a:rPr>
              <a:t>modu</a:t>
            </a:r>
            <a:r>
              <a:rPr spc="-5" dirty="0">
                <a:latin typeface="Calibri"/>
                <a:cs typeface="Calibri"/>
              </a:rPr>
              <a:t>l</a:t>
            </a:r>
            <a:r>
              <a:rPr spc="-10" dirty="0">
                <a:latin typeface="Calibri"/>
                <a:cs typeface="Calibri"/>
              </a:rPr>
              <a:t>es</a:t>
            </a:r>
            <a:r>
              <a:rPr spc="-40" dirty="0">
                <a:latin typeface="Times New Roman"/>
                <a:cs typeface="Times New Roman"/>
              </a:rPr>
              <a:t> </a:t>
            </a:r>
            <a:r>
              <a:rPr spc="-5" dirty="0">
                <a:latin typeface="Calibri"/>
                <a:cs typeface="Calibri"/>
              </a:rPr>
              <a:t>o</a:t>
            </a:r>
            <a:r>
              <a:rPr dirty="0">
                <a:latin typeface="Calibri"/>
                <a:cs typeface="Calibri"/>
              </a:rPr>
              <a:t>f</a:t>
            </a:r>
            <a:r>
              <a:rPr spc="-30" dirty="0">
                <a:latin typeface="Times New Roman"/>
                <a:cs typeface="Times New Roman"/>
              </a:rPr>
              <a:t> </a:t>
            </a:r>
            <a:r>
              <a:rPr spc="-10" dirty="0">
                <a:latin typeface="Calibri"/>
                <a:cs typeface="Calibri"/>
              </a:rPr>
              <a:t>the</a:t>
            </a:r>
            <a:r>
              <a:rPr spc="-45" dirty="0">
                <a:latin typeface="Times New Roman"/>
                <a:cs typeface="Times New Roman"/>
              </a:rPr>
              <a:t> </a:t>
            </a:r>
            <a:r>
              <a:rPr spc="5" dirty="0">
                <a:latin typeface="Calibri"/>
                <a:cs typeface="Calibri"/>
              </a:rPr>
              <a:t>a</a:t>
            </a:r>
            <a:r>
              <a:rPr spc="-5" dirty="0">
                <a:latin typeface="Calibri"/>
                <a:cs typeface="Calibri"/>
              </a:rPr>
              <a:t>p</a:t>
            </a:r>
            <a:r>
              <a:rPr dirty="0">
                <a:latin typeface="Calibri"/>
                <a:cs typeface="Calibri"/>
              </a:rPr>
              <a:t>p</a:t>
            </a:r>
            <a:r>
              <a:rPr spc="-5" dirty="0">
                <a:latin typeface="Calibri"/>
                <a:cs typeface="Calibri"/>
              </a:rPr>
              <a:t>li</a:t>
            </a:r>
            <a:r>
              <a:rPr spc="-30" dirty="0">
                <a:latin typeface="Calibri"/>
                <a:cs typeface="Calibri"/>
              </a:rPr>
              <a:t>c</a:t>
            </a:r>
            <a:r>
              <a:rPr spc="-15" dirty="0">
                <a:latin typeface="Calibri"/>
                <a:cs typeface="Calibri"/>
              </a:rPr>
              <a:t>a</a:t>
            </a:r>
            <a:r>
              <a:rPr dirty="0">
                <a:latin typeface="Calibri"/>
                <a:cs typeface="Calibri"/>
              </a:rPr>
              <a:t>t</a:t>
            </a:r>
            <a:r>
              <a:rPr spc="-10" dirty="0">
                <a:latin typeface="Calibri"/>
                <a:cs typeface="Calibri"/>
              </a:rPr>
              <a:t>i</a:t>
            </a:r>
            <a:r>
              <a:rPr spc="-5" dirty="0">
                <a:latin typeface="Calibri"/>
                <a:cs typeface="Calibri"/>
              </a:rPr>
              <a:t>on</a:t>
            </a:r>
            <a:r>
              <a:rPr spc="-5" dirty="0">
                <a:latin typeface="Times New Roman"/>
                <a:cs typeface="Times New Roman"/>
              </a:rPr>
              <a:t> </a:t>
            </a:r>
            <a:r>
              <a:rPr dirty="0">
                <a:latin typeface="Calibri"/>
                <a:cs typeface="Calibri"/>
              </a:rPr>
              <a:t>and</a:t>
            </a:r>
            <a:r>
              <a:rPr spc="-30" dirty="0">
                <a:latin typeface="Times New Roman"/>
                <a:cs typeface="Times New Roman"/>
              </a:rPr>
              <a:t> </a:t>
            </a:r>
            <a:r>
              <a:rPr spc="-5" dirty="0">
                <a:latin typeface="Calibri"/>
                <a:cs typeface="Calibri"/>
              </a:rPr>
              <a:t>h</a:t>
            </a:r>
            <a:r>
              <a:rPr spc="-10" dirty="0">
                <a:latin typeface="Calibri"/>
                <a:cs typeface="Calibri"/>
              </a:rPr>
              <a:t>o</a:t>
            </a:r>
            <a:r>
              <a:rPr spc="-15" dirty="0">
                <a:latin typeface="Calibri"/>
                <a:cs typeface="Calibri"/>
              </a:rPr>
              <a:t>w</a:t>
            </a:r>
            <a:r>
              <a:rPr spc="-35" dirty="0">
                <a:latin typeface="Times New Roman"/>
                <a:cs typeface="Times New Roman"/>
              </a:rPr>
              <a:t> </a:t>
            </a:r>
            <a:r>
              <a:rPr dirty="0">
                <a:latin typeface="Calibri"/>
                <a:cs typeface="Calibri"/>
              </a:rPr>
              <a:t>those</a:t>
            </a:r>
            <a:r>
              <a:rPr spc="-40" dirty="0">
                <a:latin typeface="Times New Roman"/>
                <a:cs typeface="Times New Roman"/>
              </a:rPr>
              <a:t> </a:t>
            </a:r>
            <a:r>
              <a:rPr dirty="0">
                <a:latin typeface="Calibri"/>
                <a:cs typeface="Calibri"/>
              </a:rPr>
              <a:t>modu</a:t>
            </a:r>
            <a:r>
              <a:rPr spc="-5" dirty="0">
                <a:latin typeface="Calibri"/>
                <a:cs typeface="Calibri"/>
              </a:rPr>
              <a:t>l</a:t>
            </a:r>
            <a:r>
              <a:rPr spc="-10" dirty="0">
                <a:latin typeface="Calibri"/>
                <a:cs typeface="Calibri"/>
              </a:rPr>
              <a:t>es</a:t>
            </a:r>
            <a:r>
              <a:rPr spc="-40" dirty="0">
                <a:latin typeface="Times New Roman"/>
                <a:cs typeface="Times New Roman"/>
              </a:rPr>
              <a:t> </a:t>
            </a:r>
            <a:r>
              <a:rPr dirty="0">
                <a:latin typeface="Calibri"/>
                <a:cs typeface="Calibri"/>
              </a:rPr>
              <a:t>and</a:t>
            </a:r>
            <a:r>
              <a:rPr spc="-30" dirty="0">
                <a:latin typeface="Times New Roman"/>
                <a:cs typeface="Times New Roman"/>
              </a:rPr>
              <a:t> </a:t>
            </a:r>
            <a:r>
              <a:rPr spc="-5" dirty="0">
                <a:latin typeface="Calibri"/>
                <a:cs typeface="Calibri"/>
              </a:rPr>
              <a:t>l</a:t>
            </a:r>
            <a:r>
              <a:rPr spc="-35" dirty="0">
                <a:latin typeface="Calibri"/>
                <a:cs typeface="Calibri"/>
              </a:rPr>
              <a:t>ay</a:t>
            </a:r>
            <a:r>
              <a:rPr spc="-10" dirty="0">
                <a:latin typeface="Calibri"/>
                <a:cs typeface="Calibri"/>
              </a:rPr>
              <a:t>e</a:t>
            </a:r>
            <a:r>
              <a:rPr spc="-50" dirty="0">
                <a:latin typeface="Calibri"/>
                <a:cs typeface="Calibri"/>
              </a:rPr>
              <a:t>r</a:t>
            </a:r>
            <a:r>
              <a:rPr dirty="0">
                <a:latin typeface="Calibri"/>
                <a:cs typeface="Calibri"/>
              </a:rPr>
              <a:t>s</a:t>
            </a:r>
            <a:r>
              <a:rPr dirty="0">
                <a:latin typeface="Times New Roman"/>
                <a:cs typeface="Times New Roman"/>
              </a:rPr>
              <a:t> </a:t>
            </a:r>
            <a:r>
              <a:rPr spc="-5" dirty="0">
                <a:latin typeface="Calibri"/>
                <a:cs typeface="Calibri"/>
              </a:rPr>
              <a:t>i</a:t>
            </a:r>
            <a:r>
              <a:rPr spc="-10" dirty="0">
                <a:latin typeface="Calibri"/>
                <a:cs typeface="Calibri"/>
              </a:rPr>
              <a:t>n</a:t>
            </a:r>
            <a:r>
              <a:rPr spc="-40" dirty="0">
                <a:latin typeface="Calibri"/>
                <a:cs typeface="Calibri"/>
              </a:rPr>
              <a:t>t</a:t>
            </a:r>
            <a:r>
              <a:rPr spc="-10" dirty="0">
                <a:latin typeface="Calibri"/>
                <a:cs typeface="Calibri"/>
              </a:rPr>
              <a:t>e</a:t>
            </a:r>
            <a:r>
              <a:rPr spc="-50" dirty="0">
                <a:latin typeface="Calibri"/>
                <a:cs typeface="Calibri"/>
              </a:rPr>
              <a:t>r</a:t>
            </a:r>
            <a:r>
              <a:rPr spc="-10" dirty="0">
                <a:latin typeface="Calibri"/>
                <a:cs typeface="Calibri"/>
              </a:rPr>
              <a:t>act</a:t>
            </a:r>
            <a:r>
              <a:rPr spc="-40" dirty="0">
                <a:latin typeface="Times New Roman"/>
                <a:cs typeface="Times New Roman"/>
              </a:rPr>
              <a:t> </a:t>
            </a:r>
            <a:r>
              <a:rPr dirty="0">
                <a:latin typeface="Calibri"/>
                <a:cs typeface="Calibri"/>
              </a:rPr>
              <a:t>w</a:t>
            </a:r>
            <a:r>
              <a:rPr spc="-10" dirty="0">
                <a:latin typeface="Calibri"/>
                <a:cs typeface="Calibri"/>
              </a:rPr>
              <a:t>i</a:t>
            </a:r>
            <a:r>
              <a:rPr dirty="0">
                <a:latin typeface="Calibri"/>
                <a:cs typeface="Calibri"/>
              </a:rPr>
              <a:t>th</a:t>
            </a:r>
            <a:r>
              <a:rPr spc="-25" dirty="0">
                <a:latin typeface="Times New Roman"/>
                <a:cs typeface="Times New Roman"/>
              </a:rPr>
              <a:t> </a:t>
            </a:r>
            <a:r>
              <a:rPr spc="-10" dirty="0">
                <a:latin typeface="Calibri"/>
                <a:cs typeface="Calibri"/>
              </a:rPr>
              <a:t>each</a:t>
            </a:r>
            <a:r>
              <a:rPr spc="-35" dirty="0">
                <a:latin typeface="Times New Roman"/>
                <a:cs typeface="Times New Roman"/>
              </a:rPr>
              <a:t> </a:t>
            </a:r>
            <a:r>
              <a:rPr spc="-5" dirty="0">
                <a:latin typeface="Calibri"/>
                <a:cs typeface="Calibri"/>
              </a:rPr>
              <a:t>othe</a:t>
            </a:r>
            <a:r>
              <a:rPr spc="-165" dirty="0">
                <a:latin typeface="Calibri"/>
                <a:cs typeface="Calibri"/>
              </a:rPr>
              <a:t>r</a:t>
            </a:r>
            <a:r>
              <a:rPr spc="-5" dirty="0">
                <a:latin typeface="Calibri"/>
                <a:cs typeface="Calibri"/>
              </a:rPr>
              <a:t>,</a:t>
            </a:r>
            <a:r>
              <a:rPr spc="-40" dirty="0">
                <a:latin typeface="Times New Roman"/>
                <a:cs typeface="Times New Roman"/>
              </a:rPr>
              <a:t> </a:t>
            </a:r>
            <a:r>
              <a:rPr spc="-10" dirty="0">
                <a:latin typeface="Calibri"/>
                <a:cs typeface="Calibri"/>
              </a:rPr>
              <a:t>the</a:t>
            </a:r>
            <a:r>
              <a:rPr spc="-45" dirty="0">
                <a:latin typeface="Times New Roman"/>
                <a:cs typeface="Times New Roman"/>
              </a:rPr>
              <a:t> </a:t>
            </a:r>
            <a:r>
              <a:rPr spc="-35" dirty="0">
                <a:latin typeface="Calibri"/>
                <a:cs typeface="Calibri"/>
              </a:rPr>
              <a:t>r</a:t>
            </a:r>
            <a:r>
              <a:rPr dirty="0">
                <a:latin typeface="Calibri"/>
                <a:cs typeface="Calibri"/>
              </a:rPr>
              <a:t>el</a:t>
            </a:r>
            <a:r>
              <a:rPr spc="-15" dirty="0">
                <a:latin typeface="Calibri"/>
                <a:cs typeface="Calibri"/>
              </a:rPr>
              <a:t>a</a:t>
            </a:r>
            <a:r>
              <a:rPr dirty="0">
                <a:latin typeface="Calibri"/>
                <a:cs typeface="Calibri"/>
              </a:rPr>
              <a:t>t</a:t>
            </a:r>
            <a:r>
              <a:rPr spc="-10" dirty="0">
                <a:latin typeface="Calibri"/>
                <a:cs typeface="Calibri"/>
              </a:rPr>
              <a:t>i</a:t>
            </a:r>
            <a:r>
              <a:rPr spc="-5" dirty="0">
                <a:latin typeface="Calibri"/>
                <a:cs typeface="Calibri"/>
              </a:rPr>
              <a:t>ons</a:t>
            </a:r>
            <a:r>
              <a:rPr spc="-5" dirty="0">
                <a:latin typeface="Times New Roman"/>
                <a:cs typeface="Times New Roman"/>
              </a:rPr>
              <a:t> </a:t>
            </a:r>
            <a:r>
              <a:rPr spc="-15" dirty="0">
                <a:latin typeface="Calibri"/>
                <a:cs typeface="Calibri"/>
              </a:rPr>
              <a:t>be</a:t>
            </a:r>
            <a:r>
              <a:rPr spc="-10" dirty="0">
                <a:latin typeface="Calibri"/>
                <a:cs typeface="Calibri"/>
              </a:rPr>
              <a:t>t</a:t>
            </a:r>
            <a:r>
              <a:rPr spc="-35" dirty="0">
                <a:latin typeface="Calibri"/>
                <a:cs typeface="Calibri"/>
              </a:rPr>
              <a:t>w</a:t>
            </a:r>
            <a:r>
              <a:rPr spc="-10" dirty="0">
                <a:latin typeface="Calibri"/>
                <a:cs typeface="Calibri"/>
              </a:rPr>
              <a:t>e</a:t>
            </a:r>
            <a:r>
              <a:rPr spc="-5" dirty="0">
                <a:latin typeface="Calibri"/>
                <a:cs typeface="Calibri"/>
              </a:rPr>
              <a:t>e</a:t>
            </a:r>
            <a:r>
              <a:rPr dirty="0">
                <a:latin typeface="Calibri"/>
                <a:cs typeface="Calibri"/>
              </a:rPr>
              <a:t>n</a:t>
            </a:r>
            <a:r>
              <a:rPr spc="-30" dirty="0">
                <a:latin typeface="Times New Roman"/>
                <a:cs typeface="Times New Roman"/>
              </a:rPr>
              <a:t> </a:t>
            </a:r>
            <a:r>
              <a:rPr spc="-10" dirty="0">
                <a:latin typeface="Calibri"/>
                <a:cs typeface="Calibri"/>
              </a:rPr>
              <a:t>them</a:t>
            </a:r>
            <a:r>
              <a:rPr dirty="0">
                <a:latin typeface="Calibri"/>
                <a:cs typeface="Calibri"/>
              </a:rPr>
              <a:t>.</a:t>
            </a:r>
            <a:r>
              <a:rPr spc="-45" dirty="0">
                <a:latin typeface="Times New Roman"/>
                <a:cs typeface="Times New Roman"/>
              </a:rPr>
              <a:t> </a:t>
            </a:r>
            <a:r>
              <a:rPr spc="-5" dirty="0">
                <a:latin typeface="Calibri"/>
                <a:cs typeface="Calibri"/>
              </a:rPr>
              <a:t>E</a:t>
            </a:r>
            <a:r>
              <a:rPr spc="-35" dirty="0">
                <a:latin typeface="Calibri"/>
                <a:cs typeface="Calibri"/>
              </a:rPr>
              <a:t>x</a:t>
            </a:r>
            <a:r>
              <a:rPr dirty="0">
                <a:latin typeface="Calibri"/>
                <a:cs typeface="Calibri"/>
              </a:rPr>
              <a:t>am</a:t>
            </a:r>
            <a:r>
              <a:rPr spc="5" dirty="0">
                <a:latin typeface="Calibri"/>
                <a:cs typeface="Calibri"/>
              </a:rPr>
              <a:t>p</a:t>
            </a:r>
            <a:r>
              <a:rPr spc="-5" dirty="0">
                <a:latin typeface="Calibri"/>
                <a:cs typeface="Calibri"/>
              </a:rPr>
              <a:t>l</a:t>
            </a:r>
            <a:r>
              <a:rPr spc="-10" dirty="0">
                <a:latin typeface="Calibri"/>
                <a:cs typeface="Calibri"/>
              </a:rPr>
              <a:t>es</a:t>
            </a:r>
            <a:r>
              <a:rPr spc="-50" dirty="0">
                <a:latin typeface="Times New Roman"/>
                <a:cs typeface="Times New Roman"/>
              </a:rPr>
              <a:t> </a:t>
            </a:r>
            <a:r>
              <a:rPr spc="-5" dirty="0">
                <a:latin typeface="Calibri"/>
                <a:cs typeface="Calibri"/>
              </a:rPr>
              <a:t>of</a:t>
            </a:r>
            <a:r>
              <a:rPr spc="-5" dirty="0">
                <a:latin typeface="Times New Roman"/>
                <a:cs typeface="Times New Roman"/>
              </a:rPr>
              <a:t> </a:t>
            </a:r>
            <a:r>
              <a:rPr spc="-15" dirty="0">
                <a:latin typeface="Calibri"/>
                <a:cs typeface="Calibri"/>
              </a:rPr>
              <a:t>A</a:t>
            </a:r>
            <a:r>
              <a:rPr spc="-40" dirty="0">
                <a:latin typeface="Calibri"/>
                <a:cs typeface="Calibri"/>
              </a:rPr>
              <a:t>r</a:t>
            </a:r>
            <a:r>
              <a:rPr spc="-20" dirty="0">
                <a:latin typeface="Calibri"/>
                <a:cs typeface="Calibri"/>
              </a:rPr>
              <a:t>c</a:t>
            </a:r>
            <a:r>
              <a:rPr spc="-5" dirty="0">
                <a:latin typeface="Calibri"/>
                <a:cs typeface="Calibri"/>
              </a:rPr>
              <a:t>h</a:t>
            </a:r>
            <a:r>
              <a:rPr dirty="0">
                <a:latin typeface="Calibri"/>
                <a:cs typeface="Calibri"/>
              </a:rPr>
              <a:t>i</a:t>
            </a:r>
            <a:r>
              <a:rPr spc="-45" dirty="0">
                <a:latin typeface="Calibri"/>
                <a:cs typeface="Calibri"/>
              </a:rPr>
              <a:t>t</a:t>
            </a:r>
            <a:r>
              <a:rPr spc="-10" dirty="0">
                <a:latin typeface="Calibri"/>
                <a:cs typeface="Calibri"/>
              </a:rPr>
              <a:t>ectu</a:t>
            </a:r>
            <a:r>
              <a:rPr spc="-55" dirty="0">
                <a:latin typeface="Calibri"/>
                <a:cs typeface="Calibri"/>
              </a:rPr>
              <a:t>r</a:t>
            </a:r>
            <a:r>
              <a:rPr dirty="0">
                <a:latin typeface="Calibri"/>
                <a:cs typeface="Calibri"/>
              </a:rPr>
              <a:t>al</a:t>
            </a:r>
            <a:r>
              <a:rPr spc="-25" dirty="0">
                <a:latin typeface="Times New Roman"/>
                <a:cs typeface="Times New Roman"/>
              </a:rPr>
              <a:t> </a:t>
            </a:r>
            <a:r>
              <a:rPr spc="-5" dirty="0">
                <a:latin typeface="Calibri"/>
                <a:cs typeface="Calibri"/>
              </a:rPr>
              <a:t>Styl</a:t>
            </a:r>
            <a:r>
              <a:rPr spc="-10" dirty="0">
                <a:latin typeface="Calibri"/>
                <a:cs typeface="Calibri"/>
              </a:rPr>
              <a:t>e</a:t>
            </a:r>
            <a:r>
              <a:rPr spc="-5" dirty="0">
                <a:latin typeface="Calibri"/>
                <a:cs typeface="Calibri"/>
              </a:rPr>
              <a:t>s:</a:t>
            </a:r>
            <a:endParaRPr dirty="0">
              <a:latin typeface="Calibri"/>
              <a:cs typeface="Calibri"/>
            </a:endParaRPr>
          </a:p>
          <a:p>
            <a:pPr marL="756285" lvl="1" indent="-286385">
              <a:buClr>
                <a:srgbClr val="FF0000"/>
              </a:buClr>
              <a:buFont typeface="Arial"/>
              <a:buChar char="•"/>
              <a:tabLst>
                <a:tab pos="756920" algn="l"/>
              </a:tabLst>
            </a:pPr>
            <a:r>
              <a:rPr spc="-5" dirty="0">
                <a:solidFill>
                  <a:srgbClr val="FF0000"/>
                </a:solidFill>
                <a:latin typeface="Calibri"/>
                <a:cs typeface="Calibri"/>
              </a:rPr>
              <a:t>Compo</a:t>
            </a:r>
            <a:r>
              <a:rPr dirty="0">
                <a:solidFill>
                  <a:srgbClr val="FF0000"/>
                </a:solidFill>
                <a:latin typeface="Calibri"/>
                <a:cs typeface="Calibri"/>
              </a:rPr>
              <a:t>n</a:t>
            </a:r>
            <a:r>
              <a:rPr spc="-10" dirty="0">
                <a:solidFill>
                  <a:srgbClr val="FF0000"/>
                </a:solidFill>
                <a:latin typeface="Calibri"/>
                <a:cs typeface="Calibri"/>
              </a:rPr>
              <a:t>e</a:t>
            </a:r>
            <a:r>
              <a:rPr spc="-20" dirty="0">
                <a:solidFill>
                  <a:srgbClr val="FF0000"/>
                </a:solidFill>
                <a:latin typeface="Calibri"/>
                <a:cs typeface="Calibri"/>
              </a:rPr>
              <a:t>n</a:t>
            </a:r>
            <a:r>
              <a:rPr spc="-10" dirty="0">
                <a:solidFill>
                  <a:srgbClr val="FF0000"/>
                </a:solidFill>
                <a:latin typeface="Calibri"/>
                <a:cs typeface="Calibri"/>
              </a:rPr>
              <a:t>t</a:t>
            </a:r>
            <a:r>
              <a:rPr dirty="0">
                <a:solidFill>
                  <a:srgbClr val="FF0000"/>
                </a:solidFill>
                <a:latin typeface="Calibri"/>
                <a:cs typeface="Calibri"/>
              </a:rPr>
              <a:t>-</a:t>
            </a:r>
            <a:r>
              <a:rPr spc="-5" dirty="0">
                <a:solidFill>
                  <a:srgbClr val="FF0000"/>
                </a:solidFill>
                <a:latin typeface="Calibri"/>
                <a:cs typeface="Calibri"/>
              </a:rPr>
              <a:t>ba</a:t>
            </a:r>
            <a:r>
              <a:rPr spc="5" dirty="0">
                <a:solidFill>
                  <a:srgbClr val="FF0000"/>
                </a:solidFill>
                <a:latin typeface="Calibri"/>
                <a:cs typeface="Calibri"/>
              </a:rPr>
              <a:t>s</a:t>
            </a:r>
            <a:r>
              <a:rPr spc="-10" dirty="0">
                <a:solidFill>
                  <a:srgbClr val="FF0000"/>
                </a:solidFill>
                <a:latin typeface="Calibri"/>
                <a:cs typeface="Calibri"/>
              </a:rPr>
              <a:t>ed</a:t>
            </a:r>
            <a:endParaRPr dirty="0">
              <a:latin typeface="Calibri"/>
              <a:cs typeface="Calibri"/>
            </a:endParaRPr>
          </a:p>
          <a:p>
            <a:pPr marL="756285" lvl="1" indent="-286385">
              <a:buClr>
                <a:srgbClr val="FF0000"/>
              </a:buClr>
              <a:buFont typeface="Arial"/>
              <a:buChar char="•"/>
              <a:tabLst>
                <a:tab pos="756920" algn="l"/>
              </a:tabLst>
            </a:pPr>
            <a:r>
              <a:rPr dirty="0">
                <a:solidFill>
                  <a:srgbClr val="FF0000"/>
                </a:solidFill>
                <a:latin typeface="Calibri"/>
                <a:cs typeface="Calibri"/>
              </a:rPr>
              <a:t>Mono</a:t>
            </a:r>
            <a:r>
              <a:rPr spc="-10" dirty="0">
                <a:solidFill>
                  <a:srgbClr val="FF0000"/>
                </a:solidFill>
                <a:latin typeface="Calibri"/>
                <a:cs typeface="Calibri"/>
              </a:rPr>
              <a:t>l</a:t>
            </a:r>
            <a:r>
              <a:rPr spc="-5" dirty="0">
                <a:solidFill>
                  <a:srgbClr val="FF0000"/>
                </a:solidFill>
                <a:latin typeface="Calibri"/>
                <a:cs typeface="Calibri"/>
              </a:rPr>
              <a:t>i</a:t>
            </a:r>
            <a:r>
              <a:rPr dirty="0">
                <a:solidFill>
                  <a:srgbClr val="FF0000"/>
                </a:solidFill>
                <a:latin typeface="Calibri"/>
                <a:cs typeface="Calibri"/>
              </a:rPr>
              <a:t>th</a:t>
            </a:r>
            <a:r>
              <a:rPr spc="-10" dirty="0">
                <a:solidFill>
                  <a:srgbClr val="FF0000"/>
                </a:solidFill>
                <a:latin typeface="Calibri"/>
                <a:cs typeface="Calibri"/>
              </a:rPr>
              <a:t>ic</a:t>
            </a:r>
            <a:r>
              <a:rPr spc="-15" dirty="0">
                <a:solidFill>
                  <a:srgbClr val="FF0000"/>
                </a:solidFill>
                <a:latin typeface="Times New Roman"/>
                <a:cs typeface="Times New Roman"/>
              </a:rPr>
              <a:t> </a:t>
            </a:r>
            <a:r>
              <a:rPr dirty="0">
                <a:solidFill>
                  <a:srgbClr val="FF0000"/>
                </a:solidFill>
                <a:latin typeface="Calibri"/>
                <a:cs typeface="Calibri"/>
              </a:rPr>
              <a:t>app</a:t>
            </a:r>
            <a:r>
              <a:rPr spc="-5" dirty="0">
                <a:solidFill>
                  <a:srgbClr val="FF0000"/>
                </a:solidFill>
                <a:latin typeface="Calibri"/>
                <a:cs typeface="Calibri"/>
              </a:rPr>
              <a:t>li</a:t>
            </a:r>
            <a:r>
              <a:rPr spc="-30" dirty="0">
                <a:solidFill>
                  <a:srgbClr val="FF0000"/>
                </a:solidFill>
                <a:latin typeface="Calibri"/>
                <a:cs typeface="Calibri"/>
              </a:rPr>
              <a:t>c</a:t>
            </a:r>
            <a:r>
              <a:rPr spc="-15" dirty="0">
                <a:solidFill>
                  <a:srgbClr val="FF0000"/>
                </a:solidFill>
                <a:latin typeface="Calibri"/>
                <a:cs typeface="Calibri"/>
              </a:rPr>
              <a:t>a</a:t>
            </a:r>
            <a:r>
              <a:rPr dirty="0">
                <a:solidFill>
                  <a:srgbClr val="FF0000"/>
                </a:solidFill>
                <a:latin typeface="Calibri"/>
                <a:cs typeface="Calibri"/>
              </a:rPr>
              <a:t>t</a:t>
            </a:r>
            <a:r>
              <a:rPr spc="-10" dirty="0">
                <a:solidFill>
                  <a:srgbClr val="FF0000"/>
                </a:solidFill>
                <a:latin typeface="Calibri"/>
                <a:cs typeface="Calibri"/>
              </a:rPr>
              <a:t>i</a:t>
            </a:r>
            <a:r>
              <a:rPr spc="-5" dirty="0">
                <a:solidFill>
                  <a:srgbClr val="FF0000"/>
                </a:solidFill>
                <a:latin typeface="Calibri"/>
                <a:cs typeface="Calibri"/>
              </a:rPr>
              <a:t>on</a:t>
            </a:r>
            <a:endParaRPr dirty="0">
              <a:latin typeface="Calibri"/>
              <a:cs typeface="Calibri"/>
            </a:endParaRPr>
          </a:p>
          <a:p>
            <a:pPr marL="756285" lvl="1" indent="-286385">
              <a:buClr>
                <a:srgbClr val="FF0000"/>
              </a:buClr>
              <a:buFont typeface="Arial"/>
              <a:buChar char="•"/>
              <a:tabLst>
                <a:tab pos="756920" algn="l"/>
              </a:tabLst>
            </a:pPr>
            <a:r>
              <a:rPr spc="-5" dirty="0">
                <a:solidFill>
                  <a:srgbClr val="FF0000"/>
                </a:solidFill>
                <a:latin typeface="Calibri"/>
                <a:cs typeface="Calibri"/>
              </a:rPr>
              <a:t>L</a:t>
            </a:r>
            <a:r>
              <a:rPr spc="-40" dirty="0">
                <a:solidFill>
                  <a:srgbClr val="FF0000"/>
                </a:solidFill>
                <a:latin typeface="Calibri"/>
                <a:cs typeface="Calibri"/>
              </a:rPr>
              <a:t>a</a:t>
            </a:r>
            <a:r>
              <a:rPr spc="-25" dirty="0">
                <a:solidFill>
                  <a:srgbClr val="FF0000"/>
                </a:solidFill>
                <a:latin typeface="Calibri"/>
                <a:cs typeface="Calibri"/>
              </a:rPr>
              <a:t>y</a:t>
            </a:r>
            <a:r>
              <a:rPr dirty="0">
                <a:solidFill>
                  <a:srgbClr val="FF0000"/>
                </a:solidFill>
                <a:latin typeface="Calibri"/>
                <a:cs typeface="Calibri"/>
              </a:rPr>
              <a:t>e</a:t>
            </a:r>
            <a:r>
              <a:rPr spc="-30" dirty="0">
                <a:solidFill>
                  <a:srgbClr val="FF0000"/>
                </a:solidFill>
                <a:latin typeface="Calibri"/>
                <a:cs typeface="Calibri"/>
              </a:rPr>
              <a:t>r</a:t>
            </a:r>
            <a:r>
              <a:rPr dirty="0">
                <a:solidFill>
                  <a:srgbClr val="FF0000"/>
                </a:solidFill>
                <a:latin typeface="Calibri"/>
                <a:cs typeface="Calibri"/>
              </a:rPr>
              <a:t>ed</a:t>
            </a:r>
            <a:endParaRPr dirty="0">
              <a:latin typeface="Calibri"/>
              <a:cs typeface="Calibri"/>
            </a:endParaRPr>
          </a:p>
          <a:p>
            <a:pPr marL="756285" lvl="1" indent="-286385">
              <a:buClr>
                <a:srgbClr val="FF0000"/>
              </a:buClr>
              <a:buFont typeface="Arial"/>
              <a:buChar char="•"/>
              <a:tabLst>
                <a:tab pos="756920" algn="l"/>
              </a:tabLst>
            </a:pPr>
            <a:r>
              <a:rPr spc="-20" dirty="0">
                <a:solidFill>
                  <a:srgbClr val="FF0000"/>
                </a:solidFill>
                <a:latin typeface="Calibri"/>
                <a:cs typeface="Calibri"/>
              </a:rPr>
              <a:t>P</a:t>
            </a:r>
            <a:r>
              <a:rPr spc="-5" dirty="0">
                <a:solidFill>
                  <a:srgbClr val="FF0000"/>
                </a:solidFill>
                <a:latin typeface="Calibri"/>
                <a:cs typeface="Calibri"/>
              </a:rPr>
              <a:t>i</a:t>
            </a:r>
            <a:r>
              <a:rPr spc="-15" dirty="0">
                <a:solidFill>
                  <a:srgbClr val="FF0000"/>
                </a:solidFill>
                <a:latin typeface="Calibri"/>
                <a:cs typeface="Calibri"/>
              </a:rPr>
              <a:t>p</a:t>
            </a:r>
            <a:r>
              <a:rPr spc="-5" dirty="0">
                <a:solidFill>
                  <a:srgbClr val="FF0000"/>
                </a:solidFill>
                <a:latin typeface="Calibri"/>
                <a:cs typeface="Calibri"/>
              </a:rPr>
              <a:t>e</a:t>
            </a:r>
            <a:r>
              <a:rPr dirty="0">
                <a:solidFill>
                  <a:srgbClr val="FF0000"/>
                </a:solidFill>
                <a:latin typeface="Calibri"/>
                <a:cs typeface="Calibri"/>
              </a:rPr>
              <a:t>s</a:t>
            </a:r>
            <a:r>
              <a:rPr spc="-40" dirty="0">
                <a:solidFill>
                  <a:srgbClr val="FF0000"/>
                </a:solidFill>
                <a:latin typeface="Times New Roman"/>
                <a:cs typeface="Times New Roman"/>
              </a:rPr>
              <a:t> </a:t>
            </a:r>
            <a:r>
              <a:rPr dirty="0">
                <a:solidFill>
                  <a:srgbClr val="FF0000"/>
                </a:solidFill>
                <a:latin typeface="Calibri"/>
                <a:cs typeface="Calibri"/>
              </a:rPr>
              <a:t>and</a:t>
            </a:r>
            <a:r>
              <a:rPr spc="-30" dirty="0">
                <a:solidFill>
                  <a:srgbClr val="FF0000"/>
                </a:solidFill>
                <a:latin typeface="Times New Roman"/>
                <a:cs typeface="Times New Roman"/>
              </a:rPr>
              <a:t> </a:t>
            </a:r>
            <a:r>
              <a:rPr spc="-5" dirty="0">
                <a:solidFill>
                  <a:srgbClr val="FF0000"/>
                </a:solidFill>
                <a:latin typeface="Calibri"/>
                <a:cs typeface="Calibri"/>
              </a:rPr>
              <a:t>f</a:t>
            </a:r>
            <a:r>
              <a:rPr dirty="0">
                <a:solidFill>
                  <a:srgbClr val="FF0000"/>
                </a:solidFill>
                <a:latin typeface="Calibri"/>
                <a:cs typeface="Calibri"/>
              </a:rPr>
              <a:t>i</a:t>
            </a:r>
            <a:r>
              <a:rPr spc="-10" dirty="0">
                <a:solidFill>
                  <a:srgbClr val="FF0000"/>
                </a:solidFill>
                <a:latin typeface="Calibri"/>
                <a:cs typeface="Calibri"/>
              </a:rPr>
              <a:t>l</a:t>
            </a:r>
            <a:r>
              <a:rPr spc="-40" dirty="0">
                <a:solidFill>
                  <a:srgbClr val="FF0000"/>
                </a:solidFill>
                <a:latin typeface="Calibri"/>
                <a:cs typeface="Calibri"/>
              </a:rPr>
              <a:t>t</a:t>
            </a:r>
            <a:r>
              <a:rPr spc="-10" dirty="0">
                <a:solidFill>
                  <a:srgbClr val="FF0000"/>
                </a:solidFill>
                <a:latin typeface="Calibri"/>
                <a:cs typeface="Calibri"/>
              </a:rPr>
              <a:t>e</a:t>
            </a:r>
            <a:r>
              <a:rPr spc="-50" dirty="0">
                <a:solidFill>
                  <a:srgbClr val="FF0000"/>
                </a:solidFill>
                <a:latin typeface="Calibri"/>
                <a:cs typeface="Calibri"/>
              </a:rPr>
              <a:t>r</a:t>
            </a:r>
            <a:r>
              <a:rPr dirty="0">
                <a:solidFill>
                  <a:srgbClr val="FF0000"/>
                </a:solidFill>
                <a:latin typeface="Calibri"/>
                <a:cs typeface="Calibri"/>
              </a:rPr>
              <a:t>s</a:t>
            </a:r>
            <a:endParaRPr dirty="0">
              <a:latin typeface="Calibri"/>
              <a:cs typeface="Calibri"/>
            </a:endParaRPr>
          </a:p>
          <a:p>
            <a:pPr marL="756285" lvl="1" indent="-286385">
              <a:buClr>
                <a:srgbClr val="FF0000"/>
              </a:buClr>
              <a:buFont typeface="Arial"/>
              <a:buChar char="•"/>
              <a:tabLst>
                <a:tab pos="756920" algn="l"/>
              </a:tabLst>
            </a:pPr>
            <a:r>
              <a:rPr spc="-40" dirty="0">
                <a:solidFill>
                  <a:srgbClr val="FF0000"/>
                </a:solidFill>
                <a:latin typeface="Calibri"/>
                <a:cs typeface="Calibri"/>
              </a:rPr>
              <a:t>E</a:t>
            </a:r>
            <a:r>
              <a:rPr spc="-20" dirty="0">
                <a:solidFill>
                  <a:srgbClr val="FF0000"/>
                </a:solidFill>
                <a:latin typeface="Calibri"/>
                <a:cs typeface="Calibri"/>
              </a:rPr>
              <a:t>v</a:t>
            </a:r>
            <a:r>
              <a:rPr spc="-10" dirty="0">
                <a:solidFill>
                  <a:srgbClr val="FF0000"/>
                </a:solidFill>
                <a:latin typeface="Calibri"/>
                <a:cs typeface="Calibri"/>
              </a:rPr>
              <a:t>e</a:t>
            </a:r>
            <a:r>
              <a:rPr spc="-20" dirty="0">
                <a:solidFill>
                  <a:srgbClr val="FF0000"/>
                </a:solidFill>
                <a:latin typeface="Calibri"/>
                <a:cs typeface="Calibri"/>
              </a:rPr>
              <a:t>n</a:t>
            </a:r>
            <a:r>
              <a:rPr spc="-15" dirty="0">
                <a:solidFill>
                  <a:srgbClr val="FF0000"/>
                </a:solidFill>
                <a:latin typeface="Calibri"/>
                <a:cs typeface="Calibri"/>
              </a:rPr>
              <a:t>t</a:t>
            </a:r>
            <a:r>
              <a:rPr dirty="0">
                <a:solidFill>
                  <a:srgbClr val="FF0000"/>
                </a:solidFill>
                <a:latin typeface="Calibri"/>
                <a:cs typeface="Calibri"/>
              </a:rPr>
              <a:t>-</a:t>
            </a:r>
            <a:r>
              <a:rPr spc="-5" dirty="0">
                <a:solidFill>
                  <a:srgbClr val="FF0000"/>
                </a:solidFill>
                <a:latin typeface="Calibri"/>
                <a:cs typeface="Calibri"/>
              </a:rPr>
              <a:t>dri</a:t>
            </a:r>
            <a:r>
              <a:rPr spc="-20" dirty="0">
                <a:solidFill>
                  <a:srgbClr val="FF0000"/>
                </a:solidFill>
                <a:latin typeface="Calibri"/>
                <a:cs typeface="Calibri"/>
              </a:rPr>
              <a:t>v</a:t>
            </a:r>
            <a:r>
              <a:rPr spc="-10" dirty="0">
                <a:solidFill>
                  <a:srgbClr val="FF0000"/>
                </a:solidFill>
                <a:latin typeface="Calibri"/>
                <a:cs typeface="Calibri"/>
              </a:rPr>
              <a:t>en</a:t>
            </a:r>
            <a:endParaRPr dirty="0">
              <a:latin typeface="Calibri"/>
              <a:cs typeface="Calibri"/>
            </a:endParaRPr>
          </a:p>
          <a:p>
            <a:pPr marL="756285" lvl="1" indent="-286385">
              <a:buClr>
                <a:srgbClr val="FF0000"/>
              </a:buClr>
              <a:buFont typeface="Arial"/>
              <a:buChar char="•"/>
              <a:tabLst>
                <a:tab pos="756920" algn="l"/>
              </a:tabLst>
            </a:pPr>
            <a:r>
              <a:rPr spc="-20" dirty="0">
                <a:solidFill>
                  <a:srgbClr val="FF0000"/>
                </a:solidFill>
                <a:latin typeface="Calibri"/>
                <a:cs typeface="Calibri"/>
              </a:rPr>
              <a:t>P</a:t>
            </a:r>
            <a:r>
              <a:rPr spc="-5" dirty="0">
                <a:solidFill>
                  <a:srgbClr val="FF0000"/>
                </a:solidFill>
                <a:latin typeface="Calibri"/>
                <a:cs typeface="Calibri"/>
              </a:rPr>
              <a:t>u</a:t>
            </a:r>
            <a:r>
              <a:rPr dirty="0">
                <a:solidFill>
                  <a:srgbClr val="FF0000"/>
                </a:solidFill>
                <a:latin typeface="Calibri"/>
                <a:cs typeface="Calibri"/>
              </a:rPr>
              <a:t>b</a:t>
            </a:r>
            <a:r>
              <a:rPr spc="-5" dirty="0">
                <a:solidFill>
                  <a:srgbClr val="FF0000"/>
                </a:solidFill>
                <a:latin typeface="Calibri"/>
                <a:cs typeface="Calibri"/>
              </a:rPr>
              <a:t>lis</a:t>
            </a:r>
            <a:r>
              <a:rPr spc="10" dirty="0">
                <a:solidFill>
                  <a:srgbClr val="FF0000"/>
                </a:solidFill>
                <a:latin typeface="Calibri"/>
                <a:cs typeface="Calibri"/>
              </a:rPr>
              <a:t>h</a:t>
            </a:r>
            <a:r>
              <a:rPr dirty="0">
                <a:solidFill>
                  <a:srgbClr val="FF0000"/>
                </a:solidFill>
                <a:latin typeface="Calibri"/>
                <a:cs typeface="Calibri"/>
              </a:rPr>
              <a:t>-</a:t>
            </a:r>
            <a:r>
              <a:rPr spc="-5" dirty="0">
                <a:solidFill>
                  <a:srgbClr val="FF0000"/>
                </a:solidFill>
                <a:latin typeface="Calibri"/>
                <a:cs typeface="Calibri"/>
              </a:rPr>
              <a:t>s</a:t>
            </a:r>
            <a:r>
              <a:rPr dirty="0">
                <a:solidFill>
                  <a:srgbClr val="FF0000"/>
                </a:solidFill>
                <a:latin typeface="Calibri"/>
                <a:cs typeface="Calibri"/>
              </a:rPr>
              <a:t>u</a:t>
            </a:r>
            <a:r>
              <a:rPr spc="-10" dirty="0">
                <a:solidFill>
                  <a:srgbClr val="FF0000"/>
                </a:solidFill>
                <a:latin typeface="Calibri"/>
                <a:cs typeface="Calibri"/>
              </a:rPr>
              <a:t>b</a:t>
            </a:r>
            <a:r>
              <a:rPr spc="-15" dirty="0">
                <a:solidFill>
                  <a:srgbClr val="FF0000"/>
                </a:solidFill>
                <a:latin typeface="Calibri"/>
                <a:cs typeface="Calibri"/>
              </a:rPr>
              <a:t>scr</a:t>
            </a:r>
            <a:r>
              <a:rPr spc="-5" dirty="0">
                <a:solidFill>
                  <a:srgbClr val="FF0000"/>
                </a:solidFill>
                <a:latin typeface="Calibri"/>
                <a:cs typeface="Calibri"/>
              </a:rPr>
              <a:t>i</a:t>
            </a:r>
            <a:r>
              <a:rPr spc="-15" dirty="0">
                <a:solidFill>
                  <a:srgbClr val="FF0000"/>
                </a:solidFill>
                <a:latin typeface="Calibri"/>
                <a:cs typeface="Calibri"/>
              </a:rPr>
              <a:t>be</a:t>
            </a:r>
            <a:endParaRPr dirty="0">
              <a:latin typeface="Calibri"/>
              <a:cs typeface="Calibri"/>
            </a:endParaRPr>
          </a:p>
          <a:p>
            <a:pPr marL="756285" lvl="1" indent="-286385">
              <a:buClr>
                <a:srgbClr val="FF0000"/>
              </a:buClr>
              <a:buFont typeface="Arial"/>
              <a:buChar char="•"/>
              <a:tabLst>
                <a:tab pos="756920" algn="l"/>
              </a:tabLst>
            </a:pPr>
            <a:r>
              <a:rPr spc="-20" dirty="0">
                <a:solidFill>
                  <a:srgbClr val="FF0000"/>
                </a:solidFill>
                <a:latin typeface="Calibri"/>
                <a:cs typeface="Calibri"/>
              </a:rPr>
              <a:t>P</a:t>
            </a:r>
            <a:r>
              <a:rPr spc="-5" dirty="0">
                <a:solidFill>
                  <a:srgbClr val="FF0000"/>
                </a:solidFill>
                <a:latin typeface="Calibri"/>
                <a:cs typeface="Calibri"/>
              </a:rPr>
              <a:t>lu</a:t>
            </a:r>
            <a:r>
              <a:rPr spc="10" dirty="0">
                <a:solidFill>
                  <a:srgbClr val="FF0000"/>
                </a:solidFill>
                <a:latin typeface="Calibri"/>
                <a:cs typeface="Calibri"/>
              </a:rPr>
              <a:t>g</a:t>
            </a:r>
            <a:r>
              <a:rPr dirty="0">
                <a:solidFill>
                  <a:srgbClr val="FF0000"/>
                </a:solidFill>
                <a:latin typeface="Calibri"/>
                <a:cs typeface="Calibri"/>
              </a:rPr>
              <a:t>-</a:t>
            </a:r>
            <a:r>
              <a:rPr spc="-5" dirty="0">
                <a:solidFill>
                  <a:srgbClr val="FF0000"/>
                </a:solidFill>
                <a:latin typeface="Calibri"/>
                <a:cs typeface="Calibri"/>
              </a:rPr>
              <a:t>ins</a:t>
            </a:r>
            <a:endParaRPr dirty="0">
              <a:latin typeface="Calibri"/>
              <a:cs typeface="Calibri"/>
            </a:endParaRPr>
          </a:p>
          <a:p>
            <a:pPr marL="756285" lvl="1" indent="-286385">
              <a:buClr>
                <a:srgbClr val="FF0000"/>
              </a:buClr>
              <a:buFont typeface="Arial"/>
              <a:buChar char="•"/>
              <a:tabLst>
                <a:tab pos="756920" algn="l"/>
              </a:tabLst>
            </a:pPr>
            <a:r>
              <a:rPr spc="-5" dirty="0">
                <a:solidFill>
                  <a:srgbClr val="FF0000"/>
                </a:solidFill>
                <a:latin typeface="Calibri"/>
                <a:cs typeface="Calibri"/>
              </a:rPr>
              <a:t>Cli</a:t>
            </a:r>
            <a:r>
              <a:rPr spc="-10" dirty="0">
                <a:solidFill>
                  <a:srgbClr val="FF0000"/>
                </a:solidFill>
                <a:latin typeface="Calibri"/>
                <a:cs typeface="Calibri"/>
              </a:rPr>
              <a:t>e</a:t>
            </a:r>
            <a:r>
              <a:rPr spc="-20" dirty="0">
                <a:solidFill>
                  <a:srgbClr val="FF0000"/>
                </a:solidFill>
                <a:latin typeface="Calibri"/>
                <a:cs typeface="Calibri"/>
              </a:rPr>
              <a:t>n</a:t>
            </a:r>
            <a:r>
              <a:rPr spc="-15" dirty="0">
                <a:solidFill>
                  <a:srgbClr val="FF0000"/>
                </a:solidFill>
                <a:latin typeface="Calibri"/>
                <a:cs typeface="Calibri"/>
              </a:rPr>
              <a:t>t</a:t>
            </a:r>
            <a:r>
              <a:rPr dirty="0">
                <a:solidFill>
                  <a:srgbClr val="FF0000"/>
                </a:solidFill>
                <a:latin typeface="Calibri"/>
                <a:cs typeface="Calibri"/>
              </a:rPr>
              <a:t>-</a:t>
            </a:r>
            <a:r>
              <a:rPr spc="-15" dirty="0">
                <a:solidFill>
                  <a:srgbClr val="FF0000"/>
                </a:solidFill>
                <a:latin typeface="Calibri"/>
                <a:cs typeface="Calibri"/>
              </a:rPr>
              <a:t>s</a:t>
            </a:r>
            <a:r>
              <a:rPr spc="-5" dirty="0">
                <a:solidFill>
                  <a:srgbClr val="FF0000"/>
                </a:solidFill>
                <a:latin typeface="Calibri"/>
                <a:cs typeface="Calibri"/>
              </a:rPr>
              <a:t>er</a:t>
            </a:r>
            <a:r>
              <a:rPr spc="-20" dirty="0">
                <a:solidFill>
                  <a:srgbClr val="FF0000"/>
                </a:solidFill>
                <a:latin typeface="Calibri"/>
                <a:cs typeface="Calibri"/>
              </a:rPr>
              <a:t>v</a:t>
            </a:r>
            <a:r>
              <a:rPr spc="-10" dirty="0">
                <a:solidFill>
                  <a:srgbClr val="FF0000"/>
                </a:solidFill>
                <a:latin typeface="Calibri"/>
                <a:cs typeface="Calibri"/>
              </a:rPr>
              <a:t>er</a:t>
            </a:r>
            <a:endParaRPr dirty="0">
              <a:latin typeface="Calibri"/>
              <a:cs typeface="Calibri"/>
            </a:endParaRPr>
          </a:p>
          <a:p>
            <a:pPr marL="756285" lvl="1" indent="-286385">
              <a:buClr>
                <a:srgbClr val="FF0000"/>
              </a:buClr>
              <a:buFont typeface="Arial"/>
              <a:buChar char="•"/>
              <a:tabLst>
                <a:tab pos="756920" algn="l"/>
              </a:tabLst>
            </a:pPr>
            <a:r>
              <a:rPr spc="-15" dirty="0">
                <a:solidFill>
                  <a:srgbClr val="FF0000"/>
                </a:solidFill>
                <a:latin typeface="Calibri"/>
                <a:cs typeface="Calibri"/>
              </a:rPr>
              <a:t>Se</a:t>
            </a:r>
            <a:r>
              <a:rPr dirty="0">
                <a:solidFill>
                  <a:srgbClr val="FF0000"/>
                </a:solidFill>
                <a:latin typeface="Calibri"/>
                <a:cs typeface="Calibri"/>
              </a:rPr>
              <a:t>rvi</a:t>
            </a:r>
            <a:r>
              <a:rPr spc="-20" dirty="0">
                <a:solidFill>
                  <a:srgbClr val="FF0000"/>
                </a:solidFill>
                <a:latin typeface="Calibri"/>
                <a:cs typeface="Calibri"/>
              </a:rPr>
              <a:t>c</a:t>
            </a:r>
            <a:r>
              <a:rPr spc="-5" dirty="0">
                <a:solidFill>
                  <a:srgbClr val="FF0000"/>
                </a:solidFill>
                <a:latin typeface="Calibri"/>
                <a:cs typeface="Calibri"/>
              </a:rPr>
              <a:t>e</a:t>
            </a:r>
            <a:r>
              <a:rPr dirty="0">
                <a:solidFill>
                  <a:srgbClr val="FF0000"/>
                </a:solidFill>
                <a:latin typeface="Calibri"/>
                <a:cs typeface="Calibri"/>
              </a:rPr>
              <a:t>-</a:t>
            </a:r>
            <a:r>
              <a:rPr spc="-5" dirty="0">
                <a:solidFill>
                  <a:srgbClr val="FF0000"/>
                </a:solidFill>
                <a:latin typeface="Calibri"/>
                <a:cs typeface="Calibri"/>
              </a:rPr>
              <a:t>or</a:t>
            </a:r>
            <a:r>
              <a:rPr spc="-10" dirty="0">
                <a:solidFill>
                  <a:srgbClr val="FF0000"/>
                </a:solidFill>
                <a:latin typeface="Calibri"/>
                <a:cs typeface="Calibri"/>
              </a:rPr>
              <a:t>ie</a:t>
            </a:r>
            <a:r>
              <a:rPr spc="-20" dirty="0">
                <a:solidFill>
                  <a:srgbClr val="FF0000"/>
                </a:solidFill>
                <a:latin typeface="Calibri"/>
                <a:cs typeface="Calibri"/>
              </a:rPr>
              <a:t>n</a:t>
            </a:r>
            <a:r>
              <a:rPr spc="-40" dirty="0">
                <a:solidFill>
                  <a:srgbClr val="FF0000"/>
                </a:solidFill>
                <a:latin typeface="Calibri"/>
                <a:cs typeface="Calibri"/>
              </a:rPr>
              <a:t>t</a:t>
            </a:r>
            <a:r>
              <a:rPr spc="-10" dirty="0">
                <a:solidFill>
                  <a:srgbClr val="FF0000"/>
                </a:solidFill>
                <a:latin typeface="Calibri"/>
                <a:cs typeface="Calibri"/>
              </a:rPr>
              <a:t>ed</a:t>
            </a:r>
            <a:endParaRPr dirty="0">
              <a:latin typeface="Calibri"/>
              <a:cs typeface="Calibri"/>
            </a:endParaRPr>
          </a:p>
        </p:txBody>
      </p:sp>
      <p:sp>
        <p:nvSpPr>
          <p:cNvPr id="12" name="object 12"/>
          <p:cNvSpPr txBox="1"/>
          <p:nvPr/>
        </p:nvSpPr>
        <p:spPr>
          <a:xfrm>
            <a:off x="5885796" y="1462438"/>
            <a:ext cx="5649712" cy="4708981"/>
          </a:xfrm>
          <a:prstGeom prst="rect">
            <a:avLst/>
          </a:prstGeom>
        </p:spPr>
        <p:txBody>
          <a:bodyPr vert="horz" wrap="square" lIns="0" tIns="0" rIns="0" bIns="0" rtlCol="0">
            <a:spAutoFit/>
          </a:bodyPr>
          <a:lstStyle/>
          <a:p>
            <a:pPr marL="299085" marR="5080" indent="-286385">
              <a:buClr>
                <a:srgbClr val="FF0000"/>
              </a:buClr>
              <a:buFont typeface="Arial"/>
              <a:buChar char="•"/>
              <a:tabLst>
                <a:tab pos="299720" algn="l"/>
              </a:tabLst>
            </a:pPr>
            <a:r>
              <a:rPr spc="-15" dirty="0">
                <a:solidFill>
                  <a:srgbClr val="FF0000"/>
                </a:solidFill>
                <a:latin typeface="Calibri"/>
                <a:cs typeface="Calibri"/>
              </a:rPr>
              <a:t>A</a:t>
            </a:r>
            <a:r>
              <a:rPr spc="-40" dirty="0">
                <a:solidFill>
                  <a:srgbClr val="FF0000"/>
                </a:solidFill>
                <a:latin typeface="Calibri"/>
                <a:cs typeface="Calibri"/>
              </a:rPr>
              <a:t>r</a:t>
            </a:r>
            <a:r>
              <a:rPr spc="-20" dirty="0">
                <a:solidFill>
                  <a:srgbClr val="FF0000"/>
                </a:solidFill>
                <a:latin typeface="Calibri"/>
                <a:cs typeface="Calibri"/>
              </a:rPr>
              <a:t>c</a:t>
            </a:r>
            <a:r>
              <a:rPr spc="-5" dirty="0">
                <a:solidFill>
                  <a:srgbClr val="FF0000"/>
                </a:solidFill>
                <a:latin typeface="Calibri"/>
                <a:cs typeface="Calibri"/>
              </a:rPr>
              <a:t>h</a:t>
            </a:r>
            <a:r>
              <a:rPr dirty="0">
                <a:solidFill>
                  <a:srgbClr val="FF0000"/>
                </a:solidFill>
                <a:latin typeface="Calibri"/>
                <a:cs typeface="Calibri"/>
              </a:rPr>
              <a:t>i</a:t>
            </a:r>
            <a:r>
              <a:rPr spc="-45" dirty="0">
                <a:solidFill>
                  <a:srgbClr val="FF0000"/>
                </a:solidFill>
                <a:latin typeface="Calibri"/>
                <a:cs typeface="Calibri"/>
              </a:rPr>
              <a:t>t</a:t>
            </a:r>
            <a:r>
              <a:rPr spc="-10" dirty="0">
                <a:solidFill>
                  <a:srgbClr val="FF0000"/>
                </a:solidFill>
                <a:latin typeface="Calibri"/>
                <a:cs typeface="Calibri"/>
              </a:rPr>
              <a:t>ectu</a:t>
            </a:r>
            <a:r>
              <a:rPr spc="-55" dirty="0">
                <a:solidFill>
                  <a:srgbClr val="FF0000"/>
                </a:solidFill>
                <a:latin typeface="Calibri"/>
                <a:cs typeface="Calibri"/>
              </a:rPr>
              <a:t>r</a:t>
            </a:r>
            <a:r>
              <a:rPr dirty="0">
                <a:solidFill>
                  <a:srgbClr val="FF0000"/>
                </a:solidFill>
                <a:latin typeface="Calibri"/>
                <a:cs typeface="Calibri"/>
              </a:rPr>
              <a:t>al</a:t>
            </a:r>
            <a:r>
              <a:rPr spc="-25" dirty="0">
                <a:solidFill>
                  <a:srgbClr val="FF0000"/>
                </a:solidFill>
                <a:latin typeface="Times New Roman"/>
                <a:cs typeface="Times New Roman"/>
              </a:rPr>
              <a:t> </a:t>
            </a:r>
            <a:r>
              <a:rPr spc="-55" dirty="0">
                <a:solidFill>
                  <a:srgbClr val="FF0000"/>
                </a:solidFill>
                <a:latin typeface="Calibri"/>
                <a:cs typeface="Calibri"/>
              </a:rPr>
              <a:t>P</a:t>
            </a:r>
            <a:r>
              <a:rPr spc="-15" dirty="0">
                <a:solidFill>
                  <a:srgbClr val="FF0000"/>
                </a:solidFill>
                <a:latin typeface="Calibri"/>
                <a:cs typeface="Calibri"/>
              </a:rPr>
              <a:t>a</a:t>
            </a:r>
            <a:r>
              <a:rPr spc="-40" dirty="0">
                <a:solidFill>
                  <a:srgbClr val="FF0000"/>
                </a:solidFill>
                <a:latin typeface="Calibri"/>
                <a:cs typeface="Calibri"/>
              </a:rPr>
              <a:t>tt</a:t>
            </a:r>
            <a:r>
              <a:rPr spc="-10" dirty="0">
                <a:solidFill>
                  <a:srgbClr val="FF0000"/>
                </a:solidFill>
                <a:latin typeface="Calibri"/>
                <a:cs typeface="Calibri"/>
              </a:rPr>
              <a:t>erns</a:t>
            </a:r>
            <a:r>
              <a:rPr spc="-30" dirty="0">
                <a:solidFill>
                  <a:srgbClr val="FF0000"/>
                </a:solidFill>
                <a:latin typeface="Times New Roman"/>
                <a:cs typeface="Times New Roman"/>
              </a:rPr>
              <a:t> </a:t>
            </a:r>
            <a:r>
              <a:rPr spc="-5" dirty="0">
                <a:latin typeface="Calibri"/>
                <a:cs typeface="Calibri"/>
              </a:rPr>
              <a:t>so</a:t>
            </a:r>
            <a:r>
              <a:rPr dirty="0">
                <a:latin typeface="Calibri"/>
                <a:cs typeface="Calibri"/>
              </a:rPr>
              <a:t>l</a:t>
            </a:r>
            <a:r>
              <a:rPr spc="-25" dirty="0">
                <a:latin typeface="Calibri"/>
                <a:cs typeface="Calibri"/>
              </a:rPr>
              <a:t>v</a:t>
            </a:r>
            <a:r>
              <a:rPr spc="-10" dirty="0">
                <a:latin typeface="Calibri"/>
                <a:cs typeface="Calibri"/>
              </a:rPr>
              <a:t>e</a:t>
            </a:r>
            <a:r>
              <a:rPr spc="-50" dirty="0">
                <a:latin typeface="Times New Roman"/>
                <a:cs typeface="Times New Roman"/>
              </a:rPr>
              <a:t> </a:t>
            </a:r>
            <a:r>
              <a:rPr spc="-10" dirty="0">
                <a:latin typeface="Calibri"/>
                <a:cs typeface="Calibri"/>
              </a:rPr>
              <a:t>the</a:t>
            </a:r>
            <a:r>
              <a:rPr spc="-30" dirty="0">
                <a:latin typeface="Times New Roman"/>
                <a:cs typeface="Times New Roman"/>
              </a:rPr>
              <a:t> </a:t>
            </a:r>
            <a:r>
              <a:rPr spc="-5" dirty="0">
                <a:latin typeface="Calibri"/>
                <a:cs typeface="Calibri"/>
              </a:rPr>
              <a:t>p</a:t>
            </a:r>
            <a:r>
              <a:rPr spc="-25" dirty="0">
                <a:latin typeface="Calibri"/>
                <a:cs typeface="Calibri"/>
              </a:rPr>
              <a:t>r</a:t>
            </a:r>
            <a:r>
              <a:rPr spc="-5" dirty="0">
                <a:latin typeface="Calibri"/>
                <a:cs typeface="Calibri"/>
              </a:rPr>
              <a:t>ob</a:t>
            </a:r>
            <a:r>
              <a:rPr dirty="0">
                <a:latin typeface="Calibri"/>
                <a:cs typeface="Calibri"/>
              </a:rPr>
              <a:t>l</a:t>
            </a:r>
            <a:r>
              <a:rPr spc="-15" dirty="0">
                <a:latin typeface="Calibri"/>
                <a:cs typeface="Calibri"/>
              </a:rPr>
              <a:t>ems</a:t>
            </a:r>
            <a:r>
              <a:rPr spc="-45" dirty="0">
                <a:latin typeface="Times New Roman"/>
                <a:cs typeface="Times New Roman"/>
              </a:rPr>
              <a:t> </a:t>
            </a:r>
            <a:r>
              <a:rPr spc="-40" dirty="0">
                <a:latin typeface="Calibri"/>
                <a:cs typeface="Calibri"/>
              </a:rPr>
              <a:t>r</a:t>
            </a:r>
            <a:r>
              <a:rPr dirty="0">
                <a:latin typeface="Calibri"/>
                <a:cs typeface="Calibri"/>
              </a:rPr>
              <a:t>el</a:t>
            </a:r>
            <a:r>
              <a:rPr spc="-15" dirty="0">
                <a:latin typeface="Calibri"/>
                <a:cs typeface="Calibri"/>
              </a:rPr>
              <a:t>a</a:t>
            </a:r>
            <a:r>
              <a:rPr spc="-40" dirty="0">
                <a:latin typeface="Calibri"/>
                <a:cs typeface="Calibri"/>
              </a:rPr>
              <a:t>t</a:t>
            </a:r>
            <a:r>
              <a:rPr spc="-10" dirty="0">
                <a:latin typeface="Calibri"/>
                <a:cs typeface="Calibri"/>
              </a:rPr>
              <a:t>ed</a:t>
            </a:r>
            <a:r>
              <a:rPr spc="-5" dirty="0">
                <a:latin typeface="Times New Roman"/>
                <a:cs typeface="Times New Roman"/>
              </a:rPr>
              <a:t> </a:t>
            </a:r>
            <a:r>
              <a:rPr spc="-15" dirty="0">
                <a:latin typeface="Calibri"/>
                <a:cs typeface="Calibri"/>
              </a:rPr>
              <a:t>t</a:t>
            </a:r>
            <a:r>
              <a:rPr dirty="0">
                <a:latin typeface="Calibri"/>
                <a:cs typeface="Calibri"/>
              </a:rPr>
              <a:t>o the</a:t>
            </a:r>
            <a:r>
              <a:rPr spc="15" dirty="0">
                <a:latin typeface="Calibri"/>
                <a:cs typeface="Calibri"/>
              </a:rPr>
              <a:t> </a:t>
            </a:r>
            <a:r>
              <a:rPr dirty="0">
                <a:latin typeface="Calibri"/>
                <a:cs typeface="Calibri"/>
              </a:rPr>
              <a:t>A</a:t>
            </a:r>
            <a:r>
              <a:rPr spc="-30" dirty="0">
                <a:latin typeface="Calibri"/>
                <a:cs typeface="Calibri"/>
              </a:rPr>
              <a:t>r</a:t>
            </a:r>
            <a:r>
              <a:rPr spc="-10" dirty="0">
                <a:latin typeface="Calibri"/>
                <a:cs typeface="Calibri"/>
              </a:rPr>
              <a:t>c</a:t>
            </a:r>
            <a:r>
              <a:rPr dirty="0">
                <a:latin typeface="Calibri"/>
                <a:cs typeface="Calibri"/>
              </a:rPr>
              <a:t>hi</a:t>
            </a:r>
            <a:r>
              <a:rPr spc="-35" dirty="0">
                <a:latin typeface="Calibri"/>
                <a:cs typeface="Calibri"/>
              </a:rPr>
              <a:t>t</a:t>
            </a:r>
            <a:r>
              <a:rPr dirty="0">
                <a:latin typeface="Calibri"/>
                <a:cs typeface="Calibri"/>
              </a:rPr>
              <a:t>ectu</a:t>
            </a:r>
            <a:r>
              <a:rPr spc="-45" dirty="0">
                <a:latin typeface="Calibri"/>
                <a:cs typeface="Calibri"/>
              </a:rPr>
              <a:t>r</a:t>
            </a:r>
            <a:r>
              <a:rPr dirty="0">
                <a:latin typeface="Calibri"/>
                <a:cs typeface="Calibri"/>
              </a:rPr>
              <a:t>al</a:t>
            </a:r>
            <a:r>
              <a:rPr spc="20" dirty="0">
                <a:latin typeface="Calibri"/>
                <a:cs typeface="Calibri"/>
              </a:rPr>
              <a:t> </a:t>
            </a:r>
            <a:r>
              <a:rPr spc="-160" dirty="0">
                <a:latin typeface="Calibri"/>
                <a:cs typeface="Calibri"/>
              </a:rPr>
              <a:t>StǇ</a:t>
            </a:r>
            <a:r>
              <a:rPr spc="-80" dirty="0">
                <a:latin typeface="Calibri"/>
                <a:cs typeface="Calibri"/>
              </a:rPr>
              <a:t>l</a:t>
            </a:r>
            <a:r>
              <a:rPr dirty="0">
                <a:latin typeface="Calibri"/>
                <a:cs typeface="Calibri"/>
              </a:rPr>
              <a:t>e.</a:t>
            </a:r>
            <a:r>
              <a:rPr spc="-10" dirty="0">
                <a:latin typeface="Calibri"/>
                <a:cs typeface="Calibri"/>
              </a:rPr>
              <a:t> </a:t>
            </a:r>
            <a:r>
              <a:rPr spc="-25" dirty="0">
                <a:latin typeface="Calibri"/>
                <a:cs typeface="Calibri"/>
              </a:rPr>
              <a:t>F</a:t>
            </a:r>
            <a:r>
              <a:rPr dirty="0">
                <a:latin typeface="Calibri"/>
                <a:cs typeface="Calibri"/>
              </a:rPr>
              <a:t>or</a:t>
            </a:r>
            <a:r>
              <a:rPr spc="5" dirty="0">
                <a:latin typeface="Calibri"/>
                <a:cs typeface="Calibri"/>
              </a:rPr>
              <a:t> </a:t>
            </a:r>
            <a:r>
              <a:rPr spc="-20" dirty="0">
                <a:latin typeface="Calibri"/>
                <a:cs typeface="Calibri"/>
              </a:rPr>
              <a:t>e</a:t>
            </a:r>
            <a:r>
              <a:rPr spc="-919" dirty="0">
                <a:latin typeface="Calibri"/>
                <a:cs typeface="Calibri"/>
              </a:rPr>
              <a:t>ǆ</a:t>
            </a:r>
            <a:r>
              <a:rPr spc="40" dirty="0">
                <a:latin typeface="Calibri"/>
                <a:cs typeface="Calibri"/>
              </a:rPr>
              <a:t>aŵp</a:t>
            </a:r>
            <a:r>
              <a:rPr spc="-5" dirty="0">
                <a:latin typeface="Calibri"/>
                <a:cs typeface="Calibri"/>
              </a:rPr>
              <a:t>l</a:t>
            </a:r>
            <a:r>
              <a:rPr dirty="0">
                <a:latin typeface="Calibri"/>
                <a:cs typeface="Calibri"/>
              </a:rPr>
              <a:t>e,</a:t>
            </a:r>
            <a:r>
              <a:rPr spc="5" dirty="0">
                <a:latin typeface="Calibri"/>
                <a:cs typeface="Calibri"/>
              </a:rPr>
              <a:t> </a:t>
            </a:r>
            <a:r>
              <a:rPr spc="135" dirty="0">
                <a:latin typeface="Calibri"/>
                <a:cs typeface="Calibri"/>
              </a:rPr>
              <a:t>“ǁha</a:t>
            </a:r>
            <a:r>
              <a:rPr dirty="0">
                <a:latin typeface="Calibri"/>
                <a:cs typeface="Calibri"/>
              </a:rPr>
              <a:t>t </a:t>
            </a:r>
            <a:r>
              <a:rPr spc="-20" dirty="0">
                <a:latin typeface="Calibri"/>
                <a:cs typeface="Calibri"/>
              </a:rPr>
              <a:t>c</a:t>
            </a:r>
            <a:r>
              <a:rPr spc="-5" dirty="0">
                <a:latin typeface="Calibri"/>
                <a:cs typeface="Calibri"/>
              </a:rPr>
              <a:t>l</a:t>
            </a:r>
            <a:r>
              <a:rPr dirty="0">
                <a:latin typeface="Calibri"/>
                <a:cs typeface="Calibri"/>
              </a:rPr>
              <a:t>as</a:t>
            </a:r>
            <a:r>
              <a:rPr spc="-15" dirty="0">
                <a:latin typeface="Calibri"/>
                <a:cs typeface="Calibri"/>
              </a:rPr>
              <a:t>s</a:t>
            </a:r>
            <a:r>
              <a:rPr spc="-5" dirty="0">
                <a:latin typeface="Calibri"/>
                <a:cs typeface="Calibri"/>
              </a:rPr>
              <a:t>e</a:t>
            </a:r>
            <a:r>
              <a:rPr dirty="0">
                <a:latin typeface="Calibri"/>
                <a:cs typeface="Calibri"/>
              </a:rPr>
              <a:t>s</a:t>
            </a:r>
            <a:r>
              <a:rPr spc="-55" dirty="0">
                <a:latin typeface="Times New Roman"/>
                <a:cs typeface="Times New Roman"/>
              </a:rPr>
              <a:t> </a:t>
            </a:r>
            <a:r>
              <a:rPr dirty="0">
                <a:latin typeface="Calibri"/>
                <a:cs typeface="Calibri"/>
              </a:rPr>
              <a:t>w</a:t>
            </a:r>
            <a:r>
              <a:rPr spc="-10" dirty="0">
                <a:latin typeface="Calibri"/>
                <a:cs typeface="Calibri"/>
              </a:rPr>
              <a:t>i</a:t>
            </a:r>
            <a:r>
              <a:rPr spc="-5" dirty="0">
                <a:latin typeface="Calibri"/>
                <a:cs typeface="Calibri"/>
              </a:rPr>
              <a:t>l</a:t>
            </a:r>
            <a:r>
              <a:rPr dirty="0">
                <a:latin typeface="Calibri"/>
                <a:cs typeface="Calibri"/>
              </a:rPr>
              <a:t>l</a:t>
            </a:r>
            <a:r>
              <a:rPr spc="-25" dirty="0">
                <a:latin typeface="Times New Roman"/>
                <a:cs typeface="Times New Roman"/>
              </a:rPr>
              <a:t> </a:t>
            </a:r>
            <a:r>
              <a:rPr spc="-30" dirty="0">
                <a:latin typeface="Calibri"/>
                <a:cs typeface="Calibri"/>
              </a:rPr>
              <a:t>w</a:t>
            </a:r>
            <a:r>
              <a:rPr spc="-10" dirty="0">
                <a:latin typeface="Calibri"/>
                <a:cs typeface="Calibri"/>
              </a:rPr>
              <a:t>e</a:t>
            </a:r>
            <a:r>
              <a:rPr spc="-45" dirty="0">
                <a:latin typeface="Times New Roman"/>
                <a:cs typeface="Times New Roman"/>
              </a:rPr>
              <a:t> </a:t>
            </a:r>
            <a:r>
              <a:rPr dirty="0">
                <a:latin typeface="Calibri"/>
                <a:cs typeface="Calibri"/>
              </a:rPr>
              <a:t>h</a:t>
            </a:r>
            <a:r>
              <a:rPr spc="-25" dirty="0">
                <a:latin typeface="Calibri"/>
                <a:cs typeface="Calibri"/>
              </a:rPr>
              <a:t>a</a:t>
            </a:r>
            <a:r>
              <a:rPr spc="-20" dirty="0">
                <a:latin typeface="Calibri"/>
                <a:cs typeface="Calibri"/>
              </a:rPr>
              <a:t>v</a:t>
            </a:r>
            <a:r>
              <a:rPr spc="-10" dirty="0">
                <a:latin typeface="Calibri"/>
                <a:cs typeface="Calibri"/>
              </a:rPr>
              <a:t>e</a:t>
            </a:r>
            <a:r>
              <a:rPr spc="-50" dirty="0">
                <a:latin typeface="Times New Roman"/>
                <a:cs typeface="Times New Roman"/>
              </a:rPr>
              <a:t> </a:t>
            </a:r>
            <a:r>
              <a:rPr dirty="0">
                <a:latin typeface="Calibri"/>
                <a:cs typeface="Calibri"/>
              </a:rPr>
              <a:t>and</a:t>
            </a:r>
            <a:r>
              <a:rPr spc="-30" dirty="0">
                <a:latin typeface="Times New Roman"/>
                <a:cs typeface="Times New Roman"/>
              </a:rPr>
              <a:t> </a:t>
            </a:r>
            <a:r>
              <a:rPr spc="-5" dirty="0">
                <a:latin typeface="Calibri"/>
                <a:cs typeface="Calibri"/>
              </a:rPr>
              <a:t>h</a:t>
            </a:r>
            <a:r>
              <a:rPr spc="-10" dirty="0">
                <a:latin typeface="Calibri"/>
                <a:cs typeface="Calibri"/>
              </a:rPr>
              <a:t>o</a:t>
            </a:r>
            <a:r>
              <a:rPr spc="-15" dirty="0">
                <a:latin typeface="Calibri"/>
                <a:cs typeface="Calibri"/>
              </a:rPr>
              <a:t>w</a:t>
            </a:r>
            <a:r>
              <a:rPr spc="-35" dirty="0">
                <a:latin typeface="Times New Roman"/>
                <a:cs typeface="Times New Roman"/>
              </a:rPr>
              <a:t> </a:t>
            </a:r>
            <a:r>
              <a:rPr dirty="0">
                <a:latin typeface="Calibri"/>
                <a:cs typeface="Calibri"/>
              </a:rPr>
              <a:t>w</a:t>
            </a:r>
            <a:r>
              <a:rPr spc="-10" dirty="0">
                <a:latin typeface="Calibri"/>
                <a:cs typeface="Calibri"/>
              </a:rPr>
              <a:t>i</a:t>
            </a:r>
            <a:r>
              <a:rPr spc="-5" dirty="0">
                <a:latin typeface="Calibri"/>
                <a:cs typeface="Calibri"/>
              </a:rPr>
              <a:t>l</a:t>
            </a:r>
            <a:r>
              <a:rPr dirty="0">
                <a:latin typeface="Calibri"/>
                <a:cs typeface="Calibri"/>
              </a:rPr>
              <a:t>l</a:t>
            </a:r>
            <a:r>
              <a:rPr spc="-25" dirty="0">
                <a:latin typeface="Times New Roman"/>
                <a:cs typeface="Times New Roman"/>
              </a:rPr>
              <a:t> </a:t>
            </a:r>
            <a:r>
              <a:rPr spc="-10" dirty="0">
                <a:latin typeface="Calibri"/>
                <a:cs typeface="Calibri"/>
              </a:rPr>
              <a:t>th</a:t>
            </a:r>
            <a:r>
              <a:rPr spc="-20" dirty="0">
                <a:latin typeface="Calibri"/>
                <a:cs typeface="Calibri"/>
              </a:rPr>
              <a:t>e</a:t>
            </a:r>
            <a:r>
              <a:rPr spc="-10" dirty="0">
                <a:latin typeface="Calibri"/>
                <a:cs typeface="Calibri"/>
              </a:rPr>
              <a:t>y</a:t>
            </a:r>
            <a:r>
              <a:rPr spc="-30" dirty="0">
                <a:latin typeface="Times New Roman"/>
                <a:cs typeface="Times New Roman"/>
              </a:rPr>
              <a:t> </a:t>
            </a:r>
            <a:r>
              <a:rPr spc="-5" dirty="0">
                <a:latin typeface="Calibri"/>
                <a:cs typeface="Calibri"/>
              </a:rPr>
              <a:t>i</a:t>
            </a:r>
            <a:r>
              <a:rPr spc="-10" dirty="0">
                <a:latin typeface="Calibri"/>
                <a:cs typeface="Calibri"/>
              </a:rPr>
              <a:t>n</a:t>
            </a:r>
            <a:r>
              <a:rPr spc="-40" dirty="0">
                <a:latin typeface="Calibri"/>
                <a:cs typeface="Calibri"/>
              </a:rPr>
              <a:t>t</a:t>
            </a:r>
            <a:r>
              <a:rPr spc="-10" dirty="0">
                <a:latin typeface="Calibri"/>
                <a:cs typeface="Calibri"/>
              </a:rPr>
              <a:t>e</a:t>
            </a:r>
            <a:r>
              <a:rPr spc="-50" dirty="0">
                <a:latin typeface="Calibri"/>
                <a:cs typeface="Calibri"/>
              </a:rPr>
              <a:t>r</a:t>
            </a:r>
            <a:r>
              <a:rPr spc="-10" dirty="0">
                <a:latin typeface="Calibri"/>
                <a:cs typeface="Calibri"/>
              </a:rPr>
              <a:t>ac</a:t>
            </a:r>
            <a:r>
              <a:rPr spc="-20" dirty="0">
                <a:latin typeface="Calibri"/>
                <a:cs typeface="Calibri"/>
              </a:rPr>
              <a:t>t</a:t>
            </a:r>
            <a:r>
              <a:rPr spc="-5" dirty="0">
                <a:latin typeface="Calibri"/>
                <a:cs typeface="Calibri"/>
              </a:rPr>
              <a:t>,</a:t>
            </a:r>
            <a:r>
              <a:rPr spc="-40" dirty="0">
                <a:latin typeface="Times New Roman"/>
                <a:cs typeface="Times New Roman"/>
              </a:rPr>
              <a:t> </a:t>
            </a:r>
            <a:r>
              <a:rPr spc="-5" dirty="0">
                <a:latin typeface="Calibri"/>
                <a:cs typeface="Calibri"/>
              </a:rPr>
              <a:t>i</a:t>
            </a:r>
            <a:r>
              <a:rPr dirty="0">
                <a:latin typeface="Calibri"/>
                <a:cs typeface="Calibri"/>
              </a:rPr>
              <a:t>n</a:t>
            </a:r>
            <a:r>
              <a:rPr dirty="0">
                <a:latin typeface="Times New Roman"/>
                <a:cs typeface="Times New Roman"/>
              </a:rPr>
              <a:t> </a:t>
            </a:r>
            <a:r>
              <a:rPr spc="-15" dirty="0">
                <a:latin typeface="Calibri"/>
                <a:cs typeface="Calibri"/>
              </a:rPr>
              <a:t>o</a:t>
            </a:r>
            <a:r>
              <a:rPr spc="-40" dirty="0">
                <a:latin typeface="Calibri"/>
                <a:cs typeface="Calibri"/>
              </a:rPr>
              <a:t>r</a:t>
            </a:r>
            <a:r>
              <a:rPr spc="-15" dirty="0">
                <a:latin typeface="Calibri"/>
                <a:cs typeface="Calibri"/>
              </a:rPr>
              <a:t>d</a:t>
            </a:r>
            <a:r>
              <a:rPr spc="-5" dirty="0">
                <a:latin typeface="Calibri"/>
                <a:cs typeface="Calibri"/>
              </a:rPr>
              <a:t>e</a:t>
            </a:r>
            <a:r>
              <a:rPr spc="-10" dirty="0">
                <a:latin typeface="Calibri"/>
                <a:cs typeface="Calibri"/>
              </a:rPr>
              <a:t>r</a:t>
            </a:r>
            <a:r>
              <a:rPr spc="-40" dirty="0">
                <a:latin typeface="Times New Roman"/>
                <a:cs typeface="Times New Roman"/>
              </a:rPr>
              <a:t> </a:t>
            </a:r>
            <a:r>
              <a:rPr spc="-25" dirty="0">
                <a:latin typeface="Calibri"/>
                <a:cs typeface="Calibri"/>
              </a:rPr>
              <a:t>t</a:t>
            </a:r>
            <a:r>
              <a:rPr dirty="0">
                <a:latin typeface="Calibri"/>
                <a:cs typeface="Calibri"/>
              </a:rPr>
              <a:t>o</a:t>
            </a:r>
            <a:r>
              <a:rPr spc="-45" dirty="0">
                <a:latin typeface="Times New Roman"/>
                <a:cs typeface="Times New Roman"/>
              </a:rPr>
              <a:t> </a:t>
            </a:r>
            <a:r>
              <a:rPr spc="-5" dirty="0">
                <a:latin typeface="Calibri"/>
                <a:cs typeface="Calibri"/>
              </a:rPr>
              <a:t>i</a:t>
            </a:r>
            <a:r>
              <a:rPr dirty="0">
                <a:latin typeface="Calibri"/>
                <a:cs typeface="Calibri"/>
              </a:rPr>
              <a:t>mpl</a:t>
            </a:r>
            <a:r>
              <a:rPr spc="-15" dirty="0">
                <a:latin typeface="Calibri"/>
                <a:cs typeface="Calibri"/>
              </a:rPr>
              <a:t>em</a:t>
            </a:r>
            <a:r>
              <a:rPr spc="-5" dirty="0">
                <a:latin typeface="Calibri"/>
                <a:cs typeface="Calibri"/>
              </a:rPr>
              <a:t>e</a:t>
            </a:r>
            <a:r>
              <a:rPr spc="-10" dirty="0">
                <a:latin typeface="Calibri"/>
                <a:cs typeface="Calibri"/>
              </a:rPr>
              <a:t>nt</a:t>
            </a:r>
            <a:r>
              <a:rPr spc="-35" dirty="0">
                <a:latin typeface="Times New Roman"/>
                <a:cs typeface="Times New Roman"/>
              </a:rPr>
              <a:t> </a:t>
            </a:r>
            <a:r>
              <a:rPr dirty="0">
                <a:latin typeface="Calibri"/>
                <a:cs typeface="Calibri"/>
              </a:rPr>
              <a:t>a</a:t>
            </a:r>
            <a:r>
              <a:rPr spc="-45" dirty="0">
                <a:latin typeface="Times New Roman"/>
                <a:cs typeface="Times New Roman"/>
              </a:rPr>
              <a:t> </a:t>
            </a:r>
            <a:r>
              <a:rPr spc="-30" dirty="0">
                <a:latin typeface="Calibri"/>
                <a:cs typeface="Calibri"/>
              </a:rPr>
              <a:t>s</a:t>
            </a:r>
            <a:r>
              <a:rPr spc="-25" dirty="0">
                <a:latin typeface="Calibri"/>
                <a:cs typeface="Calibri"/>
              </a:rPr>
              <a:t>y</a:t>
            </a:r>
            <a:r>
              <a:rPr spc="-20" dirty="0">
                <a:latin typeface="Calibri"/>
                <a:cs typeface="Calibri"/>
              </a:rPr>
              <a:t>s</a:t>
            </a:r>
            <a:r>
              <a:rPr spc="-40" dirty="0">
                <a:latin typeface="Calibri"/>
                <a:cs typeface="Calibri"/>
              </a:rPr>
              <a:t>t</a:t>
            </a:r>
            <a:r>
              <a:rPr spc="-15" dirty="0">
                <a:latin typeface="Calibri"/>
                <a:cs typeface="Calibri"/>
              </a:rPr>
              <a:t>em</a:t>
            </a:r>
            <a:r>
              <a:rPr spc="-50" dirty="0">
                <a:latin typeface="Times New Roman"/>
                <a:cs typeface="Times New Roman"/>
              </a:rPr>
              <a:t> </a:t>
            </a:r>
            <a:r>
              <a:rPr dirty="0">
                <a:latin typeface="Calibri"/>
                <a:cs typeface="Calibri"/>
              </a:rPr>
              <a:t>w</a:t>
            </a:r>
            <a:r>
              <a:rPr spc="-10" dirty="0">
                <a:latin typeface="Calibri"/>
                <a:cs typeface="Calibri"/>
              </a:rPr>
              <a:t>i</a:t>
            </a:r>
            <a:r>
              <a:rPr dirty="0">
                <a:latin typeface="Calibri"/>
                <a:cs typeface="Calibri"/>
              </a:rPr>
              <a:t>th</a:t>
            </a:r>
            <a:r>
              <a:rPr spc="-35" dirty="0">
                <a:latin typeface="Times New Roman"/>
                <a:cs typeface="Times New Roman"/>
              </a:rPr>
              <a:t> </a:t>
            </a:r>
            <a:r>
              <a:rPr dirty="0">
                <a:latin typeface="Calibri"/>
                <a:cs typeface="Calibri"/>
              </a:rPr>
              <a:t>a</a:t>
            </a:r>
            <a:r>
              <a:rPr spc="-45" dirty="0">
                <a:latin typeface="Times New Roman"/>
                <a:cs typeface="Times New Roman"/>
              </a:rPr>
              <a:t> </a:t>
            </a:r>
            <a:r>
              <a:rPr spc="5" dirty="0">
                <a:latin typeface="Calibri"/>
                <a:cs typeface="Calibri"/>
              </a:rPr>
              <a:t>s</a:t>
            </a:r>
            <a:r>
              <a:rPr spc="-15" dirty="0">
                <a:latin typeface="Calibri"/>
                <a:cs typeface="Calibri"/>
              </a:rPr>
              <a:t>p</a:t>
            </a:r>
            <a:r>
              <a:rPr spc="-5" dirty="0">
                <a:latin typeface="Calibri"/>
                <a:cs typeface="Calibri"/>
              </a:rPr>
              <a:t>e</a:t>
            </a:r>
            <a:r>
              <a:rPr spc="-20" dirty="0">
                <a:latin typeface="Calibri"/>
                <a:cs typeface="Calibri"/>
              </a:rPr>
              <a:t>c</a:t>
            </a:r>
            <a:r>
              <a:rPr spc="-5" dirty="0">
                <a:latin typeface="Calibri"/>
                <a:cs typeface="Calibri"/>
              </a:rPr>
              <a:t>if</a:t>
            </a:r>
            <a:r>
              <a:rPr dirty="0">
                <a:latin typeface="Calibri"/>
                <a:cs typeface="Calibri"/>
              </a:rPr>
              <a:t>i</a:t>
            </a:r>
            <a:r>
              <a:rPr spc="-10" dirty="0">
                <a:latin typeface="Calibri"/>
                <a:cs typeface="Calibri"/>
              </a:rPr>
              <a:t>c</a:t>
            </a:r>
            <a:r>
              <a:rPr spc="-30" dirty="0">
                <a:latin typeface="Times New Roman"/>
                <a:cs typeface="Times New Roman"/>
              </a:rPr>
              <a:t> </a:t>
            </a:r>
            <a:r>
              <a:rPr spc="-15" dirty="0">
                <a:latin typeface="Calibri"/>
                <a:cs typeface="Calibri"/>
              </a:rPr>
              <a:t>set</a:t>
            </a:r>
            <a:r>
              <a:rPr spc="-10" dirty="0">
                <a:latin typeface="Times New Roman"/>
                <a:cs typeface="Times New Roman"/>
              </a:rPr>
              <a:t> </a:t>
            </a:r>
            <a:r>
              <a:rPr dirty="0">
                <a:latin typeface="Calibri"/>
                <a:cs typeface="Calibri"/>
              </a:rPr>
              <a:t>of l</a:t>
            </a:r>
            <a:r>
              <a:rPr spc="-40" dirty="0">
                <a:latin typeface="Calibri"/>
                <a:cs typeface="Calibri"/>
              </a:rPr>
              <a:t>a</a:t>
            </a:r>
            <a:r>
              <a:rPr spc="-570" dirty="0">
                <a:latin typeface="Calibri"/>
                <a:cs typeface="Calibri"/>
              </a:rPr>
              <a:t>Ǉ</a:t>
            </a:r>
            <a:r>
              <a:rPr dirty="0">
                <a:latin typeface="Calibri"/>
                <a:cs typeface="Calibri"/>
              </a:rPr>
              <a:t>e</a:t>
            </a:r>
            <a:r>
              <a:rPr spc="-40" dirty="0">
                <a:latin typeface="Calibri"/>
                <a:cs typeface="Calibri"/>
              </a:rPr>
              <a:t>r</a:t>
            </a:r>
            <a:r>
              <a:rPr spc="-20" dirty="0">
                <a:latin typeface="Calibri"/>
                <a:cs typeface="Calibri"/>
              </a:rPr>
              <a:t>s</a:t>
            </a:r>
            <a:r>
              <a:rPr spc="-165" dirty="0">
                <a:latin typeface="Calibri"/>
                <a:cs typeface="Calibri"/>
              </a:rPr>
              <a:t>“</a:t>
            </a:r>
            <a:r>
              <a:rPr dirty="0">
                <a:latin typeface="Calibri"/>
                <a:cs typeface="Calibri"/>
              </a:rPr>
              <a:t>,</a:t>
            </a:r>
            <a:r>
              <a:rPr spc="5" dirty="0">
                <a:latin typeface="Calibri"/>
                <a:cs typeface="Calibri"/>
              </a:rPr>
              <a:t> </a:t>
            </a:r>
            <a:r>
              <a:rPr dirty="0">
                <a:latin typeface="Calibri"/>
                <a:cs typeface="Calibri"/>
              </a:rPr>
              <a:t>or</a:t>
            </a:r>
            <a:r>
              <a:rPr spc="5" dirty="0">
                <a:latin typeface="Calibri"/>
                <a:cs typeface="Calibri"/>
              </a:rPr>
              <a:t> </a:t>
            </a:r>
            <a:r>
              <a:rPr spc="135" dirty="0">
                <a:latin typeface="Calibri"/>
                <a:cs typeface="Calibri"/>
              </a:rPr>
              <a:t>“ǁha</a:t>
            </a:r>
            <a:r>
              <a:rPr dirty="0">
                <a:latin typeface="Calibri"/>
                <a:cs typeface="Calibri"/>
              </a:rPr>
              <a:t>t hig</a:t>
            </a:r>
            <a:r>
              <a:rPr spc="5" dirty="0">
                <a:latin typeface="Calibri"/>
                <a:cs typeface="Calibri"/>
              </a:rPr>
              <a:t>h</a:t>
            </a:r>
            <a:r>
              <a:rPr dirty="0">
                <a:latin typeface="Calibri"/>
                <a:cs typeface="Calibri"/>
              </a:rPr>
              <a:t>-</a:t>
            </a:r>
            <a:r>
              <a:rPr spc="-5" dirty="0">
                <a:latin typeface="Calibri"/>
                <a:cs typeface="Calibri"/>
              </a:rPr>
              <a:t>l</a:t>
            </a:r>
            <a:r>
              <a:rPr spc="-20" dirty="0">
                <a:latin typeface="Calibri"/>
                <a:cs typeface="Calibri"/>
              </a:rPr>
              <a:t>ev</a:t>
            </a:r>
            <a:r>
              <a:rPr dirty="0">
                <a:latin typeface="Calibri"/>
                <a:cs typeface="Calibri"/>
              </a:rPr>
              <a:t>el</a:t>
            </a:r>
            <a:r>
              <a:rPr spc="-35" dirty="0">
                <a:latin typeface="Times New Roman"/>
                <a:cs typeface="Times New Roman"/>
              </a:rPr>
              <a:t> </a:t>
            </a:r>
            <a:r>
              <a:rPr dirty="0">
                <a:latin typeface="Calibri"/>
                <a:cs typeface="Calibri"/>
              </a:rPr>
              <a:t>modu</a:t>
            </a:r>
            <a:r>
              <a:rPr spc="-5" dirty="0">
                <a:latin typeface="Calibri"/>
                <a:cs typeface="Calibri"/>
              </a:rPr>
              <a:t>l</a:t>
            </a:r>
            <a:r>
              <a:rPr spc="-10" dirty="0">
                <a:latin typeface="Calibri"/>
                <a:cs typeface="Calibri"/>
              </a:rPr>
              <a:t>es</a:t>
            </a:r>
            <a:r>
              <a:rPr spc="-40" dirty="0">
                <a:latin typeface="Times New Roman"/>
                <a:cs typeface="Times New Roman"/>
              </a:rPr>
              <a:t> </a:t>
            </a:r>
            <a:r>
              <a:rPr dirty="0">
                <a:latin typeface="Calibri"/>
                <a:cs typeface="Calibri"/>
              </a:rPr>
              <a:t>w</a:t>
            </a:r>
            <a:r>
              <a:rPr spc="-10" dirty="0">
                <a:latin typeface="Calibri"/>
                <a:cs typeface="Calibri"/>
              </a:rPr>
              <a:t>i</a:t>
            </a:r>
            <a:r>
              <a:rPr spc="-5" dirty="0">
                <a:latin typeface="Calibri"/>
                <a:cs typeface="Calibri"/>
              </a:rPr>
              <a:t>l</a:t>
            </a:r>
            <a:r>
              <a:rPr dirty="0">
                <a:latin typeface="Calibri"/>
                <a:cs typeface="Calibri"/>
              </a:rPr>
              <a:t>l</a:t>
            </a:r>
            <a:r>
              <a:rPr spc="-25" dirty="0">
                <a:latin typeface="Times New Roman"/>
                <a:cs typeface="Times New Roman"/>
              </a:rPr>
              <a:t> </a:t>
            </a:r>
            <a:r>
              <a:rPr spc="-5" dirty="0">
                <a:latin typeface="Calibri"/>
                <a:cs typeface="Calibri"/>
              </a:rPr>
              <a:t>h</a:t>
            </a:r>
            <a:r>
              <a:rPr spc="-20" dirty="0">
                <a:latin typeface="Calibri"/>
                <a:cs typeface="Calibri"/>
              </a:rPr>
              <a:t>av</a:t>
            </a:r>
            <a:r>
              <a:rPr spc="-10" dirty="0">
                <a:latin typeface="Calibri"/>
                <a:cs typeface="Calibri"/>
              </a:rPr>
              <a:t>e</a:t>
            </a:r>
            <a:r>
              <a:rPr spc="-5" dirty="0">
                <a:latin typeface="Times New Roman"/>
                <a:cs typeface="Times New Roman"/>
              </a:rPr>
              <a:t> </a:t>
            </a:r>
            <a:r>
              <a:rPr spc="-5" dirty="0">
                <a:latin typeface="Calibri"/>
                <a:cs typeface="Calibri"/>
              </a:rPr>
              <a:t>i</a:t>
            </a:r>
            <a:r>
              <a:rPr dirty="0">
                <a:latin typeface="Calibri"/>
                <a:cs typeface="Calibri"/>
              </a:rPr>
              <a:t>n</a:t>
            </a:r>
            <a:r>
              <a:rPr spc="-30" dirty="0">
                <a:latin typeface="Times New Roman"/>
                <a:cs typeface="Times New Roman"/>
              </a:rPr>
              <a:t> </a:t>
            </a:r>
            <a:r>
              <a:rPr spc="-5" dirty="0">
                <a:latin typeface="Calibri"/>
                <a:cs typeface="Calibri"/>
              </a:rPr>
              <a:t>ou</a:t>
            </a:r>
            <a:r>
              <a:rPr dirty="0">
                <a:latin typeface="Calibri"/>
                <a:cs typeface="Calibri"/>
              </a:rPr>
              <a:t>r</a:t>
            </a:r>
            <a:r>
              <a:rPr spc="-35" dirty="0">
                <a:latin typeface="Times New Roman"/>
                <a:cs typeface="Times New Roman"/>
              </a:rPr>
              <a:t> </a:t>
            </a:r>
            <a:r>
              <a:rPr spc="-15" dirty="0">
                <a:latin typeface="Calibri"/>
                <a:cs typeface="Calibri"/>
              </a:rPr>
              <a:t>Se</a:t>
            </a:r>
            <a:r>
              <a:rPr dirty="0">
                <a:latin typeface="Calibri"/>
                <a:cs typeface="Calibri"/>
              </a:rPr>
              <a:t>rvi</a:t>
            </a:r>
            <a:r>
              <a:rPr spc="-20" dirty="0">
                <a:latin typeface="Calibri"/>
                <a:cs typeface="Calibri"/>
              </a:rPr>
              <a:t>c</a:t>
            </a:r>
            <a:r>
              <a:rPr dirty="0">
                <a:latin typeface="Calibri"/>
                <a:cs typeface="Calibri"/>
              </a:rPr>
              <a:t>e-</a:t>
            </a:r>
            <a:r>
              <a:rPr spc="-20" dirty="0">
                <a:latin typeface="Calibri"/>
                <a:cs typeface="Calibri"/>
              </a:rPr>
              <a:t>Or</a:t>
            </a:r>
            <a:r>
              <a:rPr spc="-5" dirty="0">
                <a:latin typeface="Calibri"/>
                <a:cs typeface="Calibri"/>
              </a:rPr>
              <a:t>i</a:t>
            </a:r>
            <a:r>
              <a:rPr spc="-10" dirty="0">
                <a:latin typeface="Calibri"/>
                <a:cs typeface="Calibri"/>
              </a:rPr>
              <a:t>e</a:t>
            </a:r>
            <a:r>
              <a:rPr spc="-20" dirty="0">
                <a:latin typeface="Calibri"/>
                <a:cs typeface="Calibri"/>
              </a:rPr>
              <a:t>n</a:t>
            </a:r>
            <a:r>
              <a:rPr spc="-40" dirty="0">
                <a:latin typeface="Calibri"/>
                <a:cs typeface="Calibri"/>
              </a:rPr>
              <a:t>t</a:t>
            </a:r>
            <a:r>
              <a:rPr spc="-10" dirty="0">
                <a:latin typeface="Calibri"/>
                <a:cs typeface="Calibri"/>
              </a:rPr>
              <a:t>ed</a:t>
            </a:r>
            <a:r>
              <a:rPr spc="-20" dirty="0">
                <a:latin typeface="Times New Roman"/>
                <a:cs typeface="Times New Roman"/>
              </a:rPr>
              <a:t> </a:t>
            </a:r>
            <a:r>
              <a:rPr spc="-15" dirty="0">
                <a:latin typeface="Calibri"/>
                <a:cs typeface="Calibri"/>
              </a:rPr>
              <a:t>A</a:t>
            </a:r>
            <a:r>
              <a:rPr spc="-40" dirty="0">
                <a:latin typeface="Calibri"/>
                <a:cs typeface="Calibri"/>
              </a:rPr>
              <a:t>r</a:t>
            </a:r>
            <a:r>
              <a:rPr spc="-20" dirty="0">
                <a:latin typeface="Calibri"/>
                <a:cs typeface="Calibri"/>
              </a:rPr>
              <a:t>c</a:t>
            </a:r>
            <a:r>
              <a:rPr spc="-5" dirty="0">
                <a:latin typeface="Calibri"/>
                <a:cs typeface="Calibri"/>
              </a:rPr>
              <a:t>h</a:t>
            </a:r>
            <a:r>
              <a:rPr dirty="0">
                <a:latin typeface="Calibri"/>
                <a:cs typeface="Calibri"/>
              </a:rPr>
              <a:t>i</a:t>
            </a:r>
            <a:r>
              <a:rPr spc="-45" dirty="0">
                <a:latin typeface="Calibri"/>
                <a:cs typeface="Calibri"/>
              </a:rPr>
              <a:t>t</a:t>
            </a:r>
            <a:r>
              <a:rPr spc="-10" dirty="0">
                <a:latin typeface="Calibri"/>
                <a:cs typeface="Calibri"/>
              </a:rPr>
              <a:t>ectu</a:t>
            </a:r>
            <a:r>
              <a:rPr spc="-45" dirty="0">
                <a:latin typeface="Calibri"/>
                <a:cs typeface="Calibri"/>
              </a:rPr>
              <a:t>r</a:t>
            </a:r>
            <a:r>
              <a:rPr spc="-10" dirty="0">
                <a:latin typeface="Calibri"/>
                <a:cs typeface="Calibri"/>
              </a:rPr>
              <a:t>e</a:t>
            </a:r>
            <a:r>
              <a:rPr spc="-20" dirty="0">
                <a:latin typeface="Times New Roman"/>
                <a:cs typeface="Times New Roman"/>
              </a:rPr>
              <a:t> </a:t>
            </a:r>
            <a:r>
              <a:rPr dirty="0">
                <a:latin typeface="Calibri"/>
                <a:cs typeface="Calibri"/>
              </a:rPr>
              <a:t>and</a:t>
            </a:r>
            <a:r>
              <a:rPr spc="-40" dirty="0">
                <a:latin typeface="Times New Roman"/>
                <a:cs typeface="Times New Roman"/>
              </a:rPr>
              <a:t> </a:t>
            </a:r>
            <a:r>
              <a:rPr spc="-5" dirty="0">
                <a:latin typeface="Calibri"/>
                <a:cs typeface="Calibri"/>
              </a:rPr>
              <a:t>h</a:t>
            </a:r>
            <a:r>
              <a:rPr spc="-10" dirty="0">
                <a:latin typeface="Calibri"/>
                <a:cs typeface="Calibri"/>
              </a:rPr>
              <a:t>o</a:t>
            </a:r>
            <a:r>
              <a:rPr spc="-15" dirty="0">
                <a:latin typeface="Calibri"/>
                <a:cs typeface="Calibri"/>
              </a:rPr>
              <a:t>w</a:t>
            </a:r>
            <a:r>
              <a:rPr spc="-5" dirty="0">
                <a:latin typeface="Times New Roman"/>
                <a:cs typeface="Times New Roman"/>
              </a:rPr>
              <a:t>  </a:t>
            </a:r>
            <a:r>
              <a:rPr spc="360" dirty="0">
                <a:latin typeface="Calibri"/>
                <a:cs typeface="Calibri"/>
              </a:rPr>
              <a:t>ǁ</a:t>
            </a:r>
            <a:r>
              <a:rPr spc="200" dirty="0">
                <a:latin typeface="Calibri"/>
                <a:cs typeface="Calibri"/>
              </a:rPr>
              <a:t>i</a:t>
            </a:r>
            <a:r>
              <a:rPr spc="-10" dirty="0">
                <a:latin typeface="Calibri"/>
                <a:cs typeface="Calibri"/>
              </a:rPr>
              <a:t>l</a:t>
            </a:r>
            <a:r>
              <a:rPr dirty="0">
                <a:latin typeface="Calibri"/>
                <a:cs typeface="Calibri"/>
              </a:rPr>
              <a:t>l</a:t>
            </a:r>
            <a:r>
              <a:rPr spc="15" dirty="0">
                <a:latin typeface="Calibri"/>
                <a:cs typeface="Calibri"/>
              </a:rPr>
              <a:t> </a:t>
            </a:r>
            <a:r>
              <a:rPr dirty="0">
                <a:latin typeface="Calibri"/>
                <a:cs typeface="Calibri"/>
              </a:rPr>
              <a:t>th</a:t>
            </a:r>
            <a:r>
              <a:rPr spc="-15" dirty="0">
                <a:latin typeface="Calibri"/>
                <a:cs typeface="Calibri"/>
              </a:rPr>
              <a:t>e</a:t>
            </a:r>
            <a:r>
              <a:rPr spc="-545" dirty="0">
                <a:latin typeface="Calibri"/>
                <a:cs typeface="Calibri"/>
              </a:rPr>
              <a:t>Ǉ</a:t>
            </a:r>
            <a:r>
              <a:rPr dirty="0">
                <a:latin typeface="Calibri"/>
                <a:cs typeface="Calibri"/>
              </a:rPr>
              <a:t> </a:t>
            </a:r>
            <a:r>
              <a:rPr spc="-20" dirty="0">
                <a:latin typeface="Calibri"/>
                <a:cs typeface="Calibri"/>
              </a:rPr>
              <a:t>c</a:t>
            </a:r>
            <a:r>
              <a:rPr spc="55" dirty="0">
                <a:latin typeface="Calibri"/>
                <a:cs typeface="Calibri"/>
              </a:rPr>
              <a:t>oŵŵuŶi</a:t>
            </a:r>
            <a:r>
              <a:rPr spc="-25" dirty="0">
                <a:latin typeface="Calibri"/>
                <a:cs typeface="Calibri"/>
              </a:rPr>
              <a:t>c</a:t>
            </a:r>
            <a:r>
              <a:rPr spc="-15" dirty="0">
                <a:latin typeface="Calibri"/>
                <a:cs typeface="Calibri"/>
              </a:rPr>
              <a:t>a</a:t>
            </a:r>
            <a:r>
              <a:rPr spc="-30" dirty="0">
                <a:latin typeface="Calibri"/>
                <a:cs typeface="Calibri"/>
              </a:rPr>
              <a:t>t</a:t>
            </a:r>
            <a:r>
              <a:rPr spc="-10" dirty="0">
                <a:latin typeface="Calibri"/>
                <a:cs typeface="Calibri"/>
              </a:rPr>
              <a:t>e</a:t>
            </a:r>
            <a:r>
              <a:rPr spc="-170" dirty="0">
                <a:latin typeface="Calibri"/>
                <a:cs typeface="Calibri"/>
              </a:rPr>
              <a:t>“</a:t>
            </a:r>
            <a:r>
              <a:rPr dirty="0">
                <a:latin typeface="Calibri"/>
                <a:cs typeface="Calibri"/>
              </a:rPr>
              <a:t>, or</a:t>
            </a:r>
            <a:r>
              <a:rPr spc="10" dirty="0">
                <a:latin typeface="Calibri"/>
                <a:cs typeface="Calibri"/>
              </a:rPr>
              <a:t> </a:t>
            </a:r>
            <a:r>
              <a:rPr dirty="0">
                <a:latin typeface="Calibri"/>
                <a:cs typeface="Calibri"/>
              </a:rPr>
              <a:t>“h</a:t>
            </a:r>
            <a:r>
              <a:rPr spc="-10" dirty="0">
                <a:latin typeface="Calibri"/>
                <a:cs typeface="Calibri"/>
              </a:rPr>
              <a:t>o</a:t>
            </a:r>
            <a:r>
              <a:rPr spc="575" dirty="0">
                <a:latin typeface="Calibri"/>
                <a:cs typeface="Calibri"/>
              </a:rPr>
              <a:t>ǁ</a:t>
            </a:r>
            <a:r>
              <a:rPr spc="5" dirty="0">
                <a:latin typeface="Calibri"/>
                <a:cs typeface="Calibri"/>
              </a:rPr>
              <a:t> </a:t>
            </a:r>
            <a:r>
              <a:rPr spc="75" dirty="0">
                <a:latin typeface="Calibri"/>
                <a:cs typeface="Calibri"/>
              </a:rPr>
              <a:t>ŵa</a:t>
            </a:r>
            <a:r>
              <a:rPr spc="25" dirty="0">
                <a:latin typeface="Calibri"/>
                <a:cs typeface="Calibri"/>
              </a:rPr>
              <a:t>Ŷ</a:t>
            </a:r>
            <a:r>
              <a:rPr spc="-545" dirty="0">
                <a:latin typeface="Calibri"/>
                <a:cs typeface="Calibri"/>
              </a:rPr>
              <a:t>Ǉ</a:t>
            </a:r>
            <a:r>
              <a:rPr dirty="0">
                <a:latin typeface="Calibri"/>
                <a:cs typeface="Calibri"/>
              </a:rPr>
              <a:t> t</a:t>
            </a:r>
            <a:r>
              <a:rPr spc="-10" dirty="0">
                <a:latin typeface="Calibri"/>
                <a:cs typeface="Calibri"/>
              </a:rPr>
              <a:t>i</a:t>
            </a:r>
            <a:r>
              <a:rPr dirty="0">
                <a:latin typeface="Calibri"/>
                <a:cs typeface="Calibri"/>
              </a:rPr>
              <a:t>e</a:t>
            </a:r>
            <a:r>
              <a:rPr spc="-40" dirty="0">
                <a:latin typeface="Calibri"/>
                <a:cs typeface="Calibri"/>
              </a:rPr>
              <a:t>r</a:t>
            </a:r>
            <a:r>
              <a:rPr dirty="0">
                <a:latin typeface="Calibri"/>
                <a:cs typeface="Calibri"/>
              </a:rPr>
              <a:t>s </a:t>
            </a:r>
            <a:r>
              <a:rPr spc="360" dirty="0">
                <a:latin typeface="Calibri"/>
                <a:cs typeface="Calibri"/>
              </a:rPr>
              <a:t>ǁ</a:t>
            </a:r>
            <a:r>
              <a:rPr spc="200" dirty="0">
                <a:latin typeface="Calibri"/>
                <a:cs typeface="Calibri"/>
              </a:rPr>
              <a:t>i</a:t>
            </a:r>
            <a:r>
              <a:rPr spc="-10" dirty="0">
                <a:latin typeface="Calibri"/>
                <a:cs typeface="Calibri"/>
              </a:rPr>
              <a:t>l</a:t>
            </a:r>
            <a:r>
              <a:rPr dirty="0">
                <a:latin typeface="Calibri"/>
                <a:cs typeface="Calibri"/>
              </a:rPr>
              <a:t>l </a:t>
            </a:r>
            <a:r>
              <a:rPr spc="-5" dirty="0">
                <a:latin typeface="Calibri"/>
                <a:cs typeface="Calibri"/>
              </a:rPr>
              <a:t>ou</a:t>
            </a:r>
            <a:r>
              <a:rPr dirty="0">
                <a:latin typeface="Calibri"/>
                <a:cs typeface="Calibri"/>
              </a:rPr>
              <a:t>r</a:t>
            </a:r>
            <a:r>
              <a:rPr spc="-35" dirty="0">
                <a:latin typeface="Times New Roman"/>
                <a:cs typeface="Times New Roman"/>
              </a:rPr>
              <a:t> </a:t>
            </a:r>
            <a:r>
              <a:rPr spc="-5" dirty="0">
                <a:latin typeface="Calibri"/>
                <a:cs typeface="Calibri"/>
              </a:rPr>
              <a:t>Cli</a:t>
            </a:r>
            <a:r>
              <a:rPr spc="-10" dirty="0">
                <a:latin typeface="Calibri"/>
                <a:cs typeface="Calibri"/>
              </a:rPr>
              <a:t>e</a:t>
            </a:r>
            <a:r>
              <a:rPr spc="-20" dirty="0">
                <a:latin typeface="Calibri"/>
                <a:cs typeface="Calibri"/>
              </a:rPr>
              <a:t>n</a:t>
            </a:r>
            <a:r>
              <a:rPr spc="-10" dirty="0">
                <a:latin typeface="Calibri"/>
                <a:cs typeface="Calibri"/>
              </a:rPr>
              <a:t>t</a:t>
            </a:r>
            <a:r>
              <a:rPr dirty="0">
                <a:latin typeface="Calibri"/>
                <a:cs typeface="Calibri"/>
              </a:rPr>
              <a:t>-s</a:t>
            </a:r>
            <a:r>
              <a:rPr spc="5" dirty="0">
                <a:latin typeface="Calibri"/>
                <a:cs typeface="Calibri"/>
              </a:rPr>
              <a:t>er</a:t>
            </a:r>
            <a:r>
              <a:rPr spc="360" dirty="0">
                <a:latin typeface="Calibri"/>
                <a:cs typeface="Calibri"/>
              </a:rPr>
              <a:t>ǀ</a:t>
            </a:r>
            <a:r>
              <a:rPr dirty="0">
                <a:latin typeface="Calibri"/>
                <a:cs typeface="Calibri"/>
              </a:rPr>
              <a:t>er A</a:t>
            </a:r>
            <a:r>
              <a:rPr spc="-30" dirty="0">
                <a:latin typeface="Calibri"/>
                <a:cs typeface="Calibri"/>
              </a:rPr>
              <a:t>r</a:t>
            </a:r>
            <a:r>
              <a:rPr spc="-10" dirty="0">
                <a:latin typeface="Calibri"/>
                <a:cs typeface="Calibri"/>
              </a:rPr>
              <a:t>c</a:t>
            </a:r>
            <a:r>
              <a:rPr dirty="0">
                <a:latin typeface="Calibri"/>
                <a:cs typeface="Calibri"/>
              </a:rPr>
              <a:t>hi</a:t>
            </a:r>
            <a:r>
              <a:rPr spc="-35" dirty="0">
                <a:latin typeface="Calibri"/>
                <a:cs typeface="Calibri"/>
              </a:rPr>
              <a:t>t</a:t>
            </a:r>
            <a:r>
              <a:rPr dirty="0">
                <a:latin typeface="Calibri"/>
                <a:cs typeface="Calibri"/>
              </a:rPr>
              <a:t>ectu</a:t>
            </a:r>
            <a:r>
              <a:rPr spc="-35" dirty="0">
                <a:latin typeface="Calibri"/>
                <a:cs typeface="Calibri"/>
              </a:rPr>
              <a:t>r</a:t>
            </a:r>
            <a:r>
              <a:rPr dirty="0">
                <a:latin typeface="Calibri"/>
                <a:cs typeface="Calibri"/>
              </a:rPr>
              <a:t>e</a:t>
            </a:r>
            <a:r>
              <a:rPr spc="25" dirty="0">
                <a:latin typeface="Calibri"/>
                <a:cs typeface="Calibri"/>
              </a:rPr>
              <a:t> </a:t>
            </a:r>
            <a:r>
              <a:rPr dirty="0">
                <a:latin typeface="Calibri"/>
                <a:cs typeface="Calibri"/>
              </a:rPr>
              <a:t>h</a:t>
            </a:r>
            <a:r>
              <a:rPr spc="-20" dirty="0">
                <a:latin typeface="Calibri"/>
                <a:cs typeface="Calibri"/>
              </a:rPr>
              <a:t>a</a:t>
            </a:r>
            <a:r>
              <a:rPr spc="360" dirty="0">
                <a:latin typeface="Calibri"/>
                <a:cs typeface="Calibri"/>
              </a:rPr>
              <a:t>ǀ</a:t>
            </a:r>
            <a:r>
              <a:rPr spc="-10" dirty="0">
                <a:latin typeface="Calibri"/>
                <a:cs typeface="Calibri"/>
              </a:rPr>
              <a:t>e</a:t>
            </a:r>
            <a:r>
              <a:rPr spc="-165" dirty="0">
                <a:latin typeface="Calibri"/>
                <a:cs typeface="Calibri"/>
              </a:rPr>
              <a:t>“</a:t>
            </a:r>
            <a:r>
              <a:rPr dirty="0">
                <a:latin typeface="Calibri"/>
                <a:cs typeface="Calibri"/>
              </a:rPr>
              <a:t>.</a:t>
            </a:r>
          </a:p>
          <a:p>
            <a:pPr marL="299085" marR="47625" indent="-286385">
              <a:buClr>
                <a:srgbClr val="FF0000"/>
              </a:buClr>
              <a:buFont typeface="Arial"/>
              <a:buChar char="•"/>
              <a:tabLst>
                <a:tab pos="299720" algn="l"/>
              </a:tabLst>
            </a:pPr>
            <a:r>
              <a:rPr spc="-15" dirty="0">
                <a:latin typeface="Calibri"/>
                <a:cs typeface="Calibri"/>
              </a:rPr>
              <a:t>A</a:t>
            </a:r>
            <a:r>
              <a:rPr spc="-40" dirty="0">
                <a:latin typeface="Calibri"/>
                <a:cs typeface="Calibri"/>
              </a:rPr>
              <a:t>r</a:t>
            </a:r>
            <a:r>
              <a:rPr spc="-20" dirty="0">
                <a:latin typeface="Calibri"/>
                <a:cs typeface="Calibri"/>
              </a:rPr>
              <a:t>c</a:t>
            </a:r>
            <a:r>
              <a:rPr spc="-5" dirty="0">
                <a:latin typeface="Calibri"/>
                <a:cs typeface="Calibri"/>
              </a:rPr>
              <a:t>h</a:t>
            </a:r>
            <a:r>
              <a:rPr dirty="0">
                <a:latin typeface="Calibri"/>
                <a:cs typeface="Calibri"/>
              </a:rPr>
              <a:t>i</a:t>
            </a:r>
            <a:r>
              <a:rPr spc="-45" dirty="0">
                <a:latin typeface="Calibri"/>
                <a:cs typeface="Calibri"/>
              </a:rPr>
              <a:t>t</a:t>
            </a:r>
            <a:r>
              <a:rPr spc="-10" dirty="0">
                <a:latin typeface="Calibri"/>
                <a:cs typeface="Calibri"/>
              </a:rPr>
              <a:t>ectu</a:t>
            </a:r>
            <a:r>
              <a:rPr spc="-55" dirty="0">
                <a:latin typeface="Calibri"/>
                <a:cs typeface="Calibri"/>
              </a:rPr>
              <a:t>r</a:t>
            </a:r>
            <a:r>
              <a:rPr dirty="0">
                <a:latin typeface="Calibri"/>
                <a:cs typeface="Calibri"/>
              </a:rPr>
              <a:t>al</a:t>
            </a:r>
            <a:r>
              <a:rPr spc="-25" dirty="0">
                <a:latin typeface="Times New Roman"/>
                <a:cs typeface="Times New Roman"/>
              </a:rPr>
              <a:t> </a:t>
            </a:r>
            <a:r>
              <a:rPr spc="-55" dirty="0">
                <a:latin typeface="Calibri"/>
                <a:cs typeface="Calibri"/>
              </a:rPr>
              <a:t>P</a:t>
            </a:r>
            <a:r>
              <a:rPr spc="-15" dirty="0">
                <a:latin typeface="Calibri"/>
                <a:cs typeface="Calibri"/>
              </a:rPr>
              <a:t>a</a:t>
            </a:r>
            <a:r>
              <a:rPr spc="-40" dirty="0">
                <a:latin typeface="Calibri"/>
                <a:cs typeface="Calibri"/>
              </a:rPr>
              <a:t>tt</a:t>
            </a:r>
            <a:r>
              <a:rPr spc="-10" dirty="0">
                <a:latin typeface="Calibri"/>
                <a:cs typeface="Calibri"/>
              </a:rPr>
              <a:t>erns</a:t>
            </a:r>
            <a:r>
              <a:rPr spc="-40" dirty="0">
                <a:latin typeface="Times New Roman"/>
                <a:cs typeface="Times New Roman"/>
              </a:rPr>
              <a:t> </a:t>
            </a:r>
            <a:r>
              <a:rPr spc="-5" dirty="0">
                <a:latin typeface="Calibri"/>
                <a:cs typeface="Calibri"/>
              </a:rPr>
              <a:t>h</a:t>
            </a:r>
            <a:r>
              <a:rPr spc="-20" dirty="0">
                <a:latin typeface="Calibri"/>
                <a:cs typeface="Calibri"/>
              </a:rPr>
              <a:t>av</a:t>
            </a:r>
            <a:r>
              <a:rPr spc="-10" dirty="0">
                <a:latin typeface="Calibri"/>
                <a:cs typeface="Calibri"/>
              </a:rPr>
              <a:t>e</a:t>
            </a:r>
            <a:r>
              <a:rPr spc="-50" dirty="0">
                <a:latin typeface="Times New Roman"/>
                <a:cs typeface="Times New Roman"/>
              </a:rPr>
              <a:t> </a:t>
            </a:r>
            <a:r>
              <a:rPr dirty="0">
                <a:latin typeface="Calibri"/>
                <a:cs typeface="Calibri"/>
              </a:rPr>
              <a:t>an</a:t>
            </a:r>
            <a:r>
              <a:rPr spc="-45" dirty="0">
                <a:latin typeface="Times New Roman"/>
                <a:cs typeface="Times New Roman"/>
              </a:rPr>
              <a:t> </a:t>
            </a:r>
            <a:r>
              <a:rPr spc="-30" dirty="0">
                <a:latin typeface="Calibri"/>
                <a:cs typeface="Calibri"/>
              </a:rPr>
              <a:t>e</a:t>
            </a:r>
            <a:r>
              <a:rPr spc="-5" dirty="0">
                <a:latin typeface="Calibri"/>
                <a:cs typeface="Calibri"/>
              </a:rPr>
              <a:t>x</a:t>
            </a:r>
            <a:r>
              <a:rPr spc="-30" dirty="0">
                <a:latin typeface="Calibri"/>
                <a:cs typeface="Calibri"/>
              </a:rPr>
              <a:t>t</a:t>
            </a:r>
            <a:r>
              <a:rPr spc="-10" dirty="0">
                <a:latin typeface="Calibri"/>
                <a:cs typeface="Calibri"/>
              </a:rPr>
              <a:t>en</a:t>
            </a:r>
            <a:r>
              <a:rPr spc="-5" dirty="0">
                <a:latin typeface="Calibri"/>
                <a:cs typeface="Calibri"/>
              </a:rPr>
              <a:t>s</a:t>
            </a:r>
            <a:r>
              <a:rPr dirty="0">
                <a:latin typeface="Calibri"/>
                <a:cs typeface="Calibri"/>
              </a:rPr>
              <a:t>i</a:t>
            </a:r>
            <a:r>
              <a:rPr spc="-25" dirty="0">
                <a:latin typeface="Calibri"/>
                <a:cs typeface="Calibri"/>
              </a:rPr>
              <a:t>v</a:t>
            </a:r>
            <a:r>
              <a:rPr spc="-10" dirty="0">
                <a:latin typeface="Calibri"/>
                <a:cs typeface="Calibri"/>
              </a:rPr>
              <a:t>e</a:t>
            </a:r>
            <a:r>
              <a:rPr spc="-45" dirty="0">
                <a:latin typeface="Times New Roman"/>
                <a:cs typeface="Times New Roman"/>
              </a:rPr>
              <a:t> </a:t>
            </a:r>
            <a:r>
              <a:rPr dirty="0">
                <a:latin typeface="Calibri"/>
                <a:cs typeface="Calibri"/>
              </a:rPr>
              <a:t>impa</a:t>
            </a:r>
            <a:r>
              <a:rPr spc="-20" dirty="0">
                <a:latin typeface="Calibri"/>
                <a:cs typeface="Calibri"/>
              </a:rPr>
              <a:t>c</a:t>
            </a:r>
            <a:r>
              <a:rPr spc="-10" dirty="0">
                <a:latin typeface="Calibri"/>
                <a:cs typeface="Calibri"/>
              </a:rPr>
              <a:t>t</a:t>
            </a:r>
            <a:r>
              <a:rPr spc="-5" dirty="0">
                <a:latin typeface="Times New Roman"/>
                <a:cs typeface="Times New Roman"/>
              </a:rPr>
              <a:t> </a:t>
            </a:r>
            <a:r>
              <a:rPr spc="-5" dirty="0">
                <a:latin typeface="Calibri"/>
                <a:cs typeface="Calibri"/>
              </a:rPr>
              <a:t>o</a:t>
            </a:r>
            <a:r>
              <a:rPr dirty="0">
                <a:latin typeface="Calibri"/>
                <a:cs typeface="Calibri"/>
              </a:rPr>
              <a:t>n</a:t>
            </a:r>
            <a:r>
              <a:rPr spc="-30" dirty="0">
                <a:latin typeface="Times New Roman"/>
                <a:cs typeface="Times New Roman"/>
              </a:rPr>
              <a:t> </a:t>
            </a:r>
            <a:r>
              <a:rPr spc="-10" dirty="0">
                <a:latin typeface="Calibri"/>
                <a:cs typeface="Calibri"/>
              </a:rPr>
              <a:t>the</a:t>
            </a:r>
            <a:r>
              <a:rPr spc="-45" dirty="0">
                <a:latin typeface="Times New Roman"/>
                <a:cs typeface="Times New Roman"/>
              </a:rPr>
              <a:t> </a:t>
            </a:r>
            <a:r>
              <a:rPr spc="-25" dirty="0">
                <a:latin typeface="Calibri"/>
                <a:cs typeface="Calibri"/>
              </a:rPr>
              <a:t>c</a:t>
            </a:r>
            <a:r>
              <a:rPr spc="-5" dirty="0">
                <a:latin typeface="Calibri"/>
                <a:cs typeface="Calibri"/>
              </a:rPr>
              <a:t>od</a:t>
            </a:r>
            <a:r>
              <a:rPr dirty="0">
                <a:latin typeface="Calibri"/>
                <a:cs typeface="Calibri"/>
              </a:rPr>
              <a:t>e</a:t>
            </a:r>
            <a:r>
              <a:rPr spc="-30" dirty="0">
                <a:latin typeface="Times New Roman"/>
                <a:cs typeface="Times New Roman"/>
              </a:rPr>
              <a:t> </a:t>
            </a:r>
            <a:r>
              <a:rPr spc="-5" dirty="0">
                <a:latin typeface="Calibri"/>
                <a:cs typeface="Calibri"/>
              </a:rPr>
              <a:t>ba</a:t>
            </a:r>
            <a:r>
              <a:rPr spc="5" dirty="0">
                <a:latin typeface="Calibri"/>
                <a:cs typeface="Calibri"/>
              </a:rPr>
              <a:t>s</a:t>
            </a:r>
            <a:r>
              <a:rPr spc="-10" dirty="0">
                <a:latin typeface="Calibri"/>
                <a:cs typeface="Calibri"/>
              </a:rPr>
              <a:t>e,</a:t>
            </a:r>
            <a:r>
              <a:rPr spc="-35" dirty="0">
                <a:latin typeface="Times New Roman"/>
                <a:cs typeface="Times New Roman"/>
              </a:rPr>
              <a:t> </a:t>
            </a:r>
            <a:r>
              <a:rPr dirty="0">
                <a:latin typeface="Calibri"/>
                <a:cs typeface="Calibri"/>
              </a:rPr>
              <a:t>mo</a:t>
            </a:r>
            <a:r>
              <a:rPr spc="-20" dirty="0">
                <a:latin typeface="Calibri"/>
                <a:cs typeface="Calibri"/>
              </a:rPr>
              <a:t>s</a:t>
            </a:r>
            <a:r>
              <a:rPr spc="-10" dirty="0">
                <a:latin typeface="Calibri"/>
                <a:cs typeface="Calibri"/>
              </a:rPr>
              <a:t>t</a:t>
            </a:r>
            <a:r>
              <a:rPr spc="-45" dirty="0">
                <a:latin typeface="Times New Roman"/>
                <a:cs typeface="Times New Roman"/>
              </a:rPr>
              <a:t> </a:t>
            </a:r>
            <a:r>
              <a:rPr spc="-5" dirty="0">
                <a:latin typeface="Calibri"/>
                <a:cs typeface="Calibri"/>
              </a:rPr>
              <a:t>of</a:t>
            </a:r>
            <a:r>
              <a:rPr spc="-30" dirty="0">
                <a:latin typeface="Calibri"/>
                <a:cs typeface="Calibri"/>
              </a:rPr>
              <a:t>t</a:t>
            </a:r>
            <a:r>
              <a:rPr spc="-10" dirty="0">
                <a:latin typeface="Calibri"/>
                <a:cs typeface="Calibri"/>
              </a:rPr>
              <a:t>en</a:t>
            </a:r>
            <a:r>
              <a:rPr spc="-40" dirty="0">
                <a:latin typeface="Times New Roman"/>
                <a:cs typeface="Times New Roman"/>
              </a:rPr>
              <a:t> </a:t>
            </a:r>
            <a:r>
              <a:rPr dirty="0">
                <a:latin typeface="Calibri"/>
                <a:cs typeface="Calibri"/>
              </a:rPr>
              <a:t>impac</a:t>
            </a:r>
            <a:r>
              <a:rPr spc="-10" dirty="0">
                <a:latin typeface="Calibri"/>
                <a:cs typeface="Calibri"/>
              </a:rPr>
              <a:t>t</a:t>
            </a:r>
            <a:r>
              <a:rPr spc="-5" dirty="0">
                <a:latin typeface="Calibri"/>
                <a:cs typeface="Calibri"/>
              </a:rPr>
              <a:t>in</a:t>
            </a:r>
            <a:r>
              <a:rPr dirty="0">
                <a:latin typeface="Calibri"/>
                <a:cs typeface="Calibri"/>
              </a:rPr>
              <a:t>g</a:t>
            </a:r>
            <a:r>
              <a:rPr spc="-15" dirty="0">
                <a:latin typeface="Times New Roman"/>
                <a:cs typeface="Times New Roman"/>
              </a:rPr>
              <a:t> </a:t>
            </a:r>
            <a:r>
              <a:rPr spc="-10" dirty="0">
                <a:latin typeface="Calibri"/>
                <a:cs typeface="Calibri"/>
              </a:rPr>
              <a:t>the</a:t>
            </a:r>
            <a:r>
              <a:rPr spc="-5" dirty="0">
                <a:latin typeface="Times New Roman"/>
                <a:cs typeface="Times New Roman"/>
              </a:rPr>
              <a:t> </a:t>
            </a:r>
            <a:r>
              <a:rPr dirty="0">
                <a:latin typeface="Calibri"/>
                <a:cs typeface="Calibri"/>
              </a:rPr>
              <a:t>who</a:t>
            </a:r>
            <a:r>
              <a:rPr spc="-10" dirty="0">
                <a:latin typeface="Calibri"/>
                <a:cs typeface="Calibri"/>
              </a:rPr>
              <a:t>le</a:t>
            </a:r>
            <a:r>
              <a:rPr spc="-30" dirty="0">
                <a:latin typeface="Times New Roman"/>
                <a:cs typeface="Times New Roman"/>
              </a:rPr>
              <a:t> </a:t>
            </a:r>
            <a:r>
              <a:rPr dirty="0">
                <a:latin typeface="Calibri"/>
                <a:cs typeface="Calibri"/>
              </a:rPr>
              <a:t>app</a:t>
            </a:r>
            <a:r>
              <a:rPr spc="-5" dirty="0">
                <a:latin typeface="Calibri"/>
                <a:cs typeface="Calibri"/>
              </a:rPr>
              <a:t>li</a:t>
            </a:r>
            <a:r>
              <a:rPr spc="-30" dirty="0">
                <a:latin typeface="Calibri"/>
                <a:cs typeface="Calibri"/>
              </a:rPr>
              <a:t>c</a:t>
            </a:r>
            <a:r>
              <a:rPr spc="-15" dirty="0">
                <a:latin typeface="Calibri"/>
                <a:cs typeface="Calibri"/>
              </a:rPr>
              <a:t>a</a:t>
            </a:r>
            <a:r>
              <a:rPr dirty="0">
                <a:latin typeface="Calibri"/>
                <a:cs typeface="Calibri"/>
              </a:rPr>
              <a:t>t</a:t>
            </a:r>
            <a:r>
              <a:rPr spc="-10" dirty="0">
                <a:latin typeface="Calibri"/>
                <a:cs typeface="Calibri"/>
              </a:rPr>
              <a:t>i</a:t>
            </a:r>
            <a:r>
              <a:rPr spc="-5" dirty="0">
                <a:latin typeface="Calibri"/>
                <a:cs typeface="Calibri"/>
              </a:rPr>
              <a:t>o</a:t>
            </a:r>
            <a:r>
              <a:rPr dirty="0">
                <a:latin typeface="Calibri"/>
                <a:cs typeface="Calibri"/>
              </a:rPr>
              <a:t>n</a:t>
            </a:r>
            <a:r>
              <a:rPr spc="-20" dirty="0">
                <a:latin typeface="Times New Roman"/>
                <a:cs typeface="Times New Roman"/>
              </a:rPr>
              <a:t> </a:t>
            </a:r>
            <a:r>
              <a:rPr dirty="0">
                <a:latin typeface="Calibri"/>
                <a:cs typeface="Calibri"/>
              </a:rPr>
              <a:t>ei</a:t>
            </a:r>
            <a:r>
              <a:rPr spc="-10" dirty="0">
                <a:latin typeface="Calibri"/>
                <a:cs typeface="Calibri"/>
              </a:rPr>
              <a:t>ther</a:t>
            </a:r>
            <a:r>
              <a:rPr spc="-35" dirty="0">
                <a:latin typeface="Times New Roman"/>
                <a:cs typeface="Times New Roman"/>
              </a:rPr>
              <a:t> </a:t>
            </a:r>
            <a:r>
              <a:rPr spc="-5" dirty="0">
                <a:latin typeface="Calibri"/>
                <a:cs typeface="Calibri"/>
              </a:rPr>
              <a:t>hori</a:t>
            </a:r>
            <a:r>
              <a:rPr spc="-40" dirty="0">
                <a:latin typeface="Calibri"/>
                <a:cs typeface="Calibri"/>
              </a:rPr>
              <a:t>z</a:t>
            </a:r>
            <a:r>
              <a:rPr spc="-5" dirty="0">
                <a:latin typeface="Calibri"/>
                <a:cs typeface="Calibri"/>
              </a:rPr>
              <a:t>o</a:t>
            </a:r>
            <a:r>
              <a:rPr spc="-10" dirty="0">
                <a:latin typeface="Calibri"/>
                <a:cs typeface="Calibri"/>
              </a:rPr>
              <a:t>n</a:t>
            </a:r>
            <a:r>
              <a:rPr spc="-40" dirty="0">
                <a:latin typeface="Calibri"/>
                <a:cs typeface="Calibri"/>
              </a:rPr>
              <a:t>t</a:t>
            </a:r>
            <a:r>
              <a:rPr dirty="0">
                <a:latin typeface="Calibri"/>
                <a:cs typeface="Calibri"/>
              </a:rPr>
              <a:t>al</a:t>
            </a:r>
            <a:r>
              <a:rPr spc="-10" dirty="0">
                <a:latin typeface="Calibri"/>
                <a:cs typeface="Calibri"/>
              </a:rPr>
              <a:t>ly</a:t>
            </a:r>
            <a:r>
              <a:rPr spc="-20" dirty="0">
                <a:latin typeface="Times New Roman"/>
                <a:cs typeface="Times New Roman"/>
              </a:rPr>
              <a:t> </a:t>
            </a:r>
            <a:r>
              <a:rPr spc="10" dirty="0">
                <a:latin typeface="Calibri"/>
                <a:cs typeface="Calibri"/>
              </a:rPr>
              <a:t>(</a:t>
            </a:r>
            <a:r>
              <a:rPr spc="-5" dirty="0">
                <a:latin typeface="Calibri"/>
                <a:cs typeface="Calibri"/>
              </a:rPr>
              <a:t>i</a:t>
            </a:r>
            <a:r>
              <a:rPr spc="-10" dirty="0">
                <a:latin typeface="Calibri"/>
                <a:cs typeface="Calibri"/>
              </a:rPr>
              <a:t>e</a:t>
            </a:r>
            <a:r>
              <a:rPr dirty="0">
                <a:latin typeface="Calibri"/>
                <a:cs typeface="Calibri"/>
              </a:rPr>
              <a:t>.</a:t>
            </a:r>
            <a:r>
              <a:rPr spc="-30" dirty="0">
                <a:latin typeface="Times New Roman"/>
                <a:cs typeface="Times New Roman"/>
              </a:rPr>
              <a:t> </a:t>
            </a:r>
            <a:r>
              <a:rPr spc="-5" dirty="0">
                <a:latin typeface="Calibri"/>
                <a:cs typeface="Calibri"/>
              </a:rPr>
              <a:t>h</a:t>
            </a:r>
            <a:r>
              <a:rPr spc="-10" dirty="0">
                <a:latin typeface="Calibri"/>
                <a:cs typeface="Calibri"/>
              </a:rPr>
              <a:t>o</a:t>
            </a:r>
            <a:r>
              <a:rPr spc="-15" dirty="0">
                <a:latin typeface="Calibri"/>
                <a:cs typeface="Calibri"/>
              </a:rPr>
              <a:t>w</a:t>
            </a:r>
            <a:r>
              <a:rPr spc="-35" dirty="0">
                <a:latin typeface="Times New Roman"/>
                <a:cs typeface="Times New Roman"/>
              </a:rPr>
              <a:t> </a:t>
            </a:r>
            <a:r>
              <a:rPr spc="-25" dirty="0">
                <a:latin typeface="Calibri"/>
                <a:cs typeface="Calibri"/>
              </a:rPr>
              <a:t>t</a:t>
            </a:r>
            <a:r>
              <a:rPr dirty="0">
                <a:latin typeface="Calibri"/>
                <a:cs typeface="Calibri"/>
              </a:rPr>
              <a:t>o</a:t>
            </a:r>
            <a:r>
              <a:rPr dirty="0">
                <a:latin typeface="Times New Roman"/>
                <a:cs typeface="Times New Roman"/>
              </a:rPr>
              <a:t> </a:t>
            </a:r>
            <a:r>
              <a:rPr spc="-25" dirty="0">
                <a:latin typeface="Calibri"/>
                <a:cs typeface="Calibri"/>
              </a:rPr>
              <a:t>s</a:t>
            </a:r>
            <a:r>
              <a:rPr dirty="0">
                <a:latin typeface="Calibri"/>
                <a:cs typeface="Calibri"/>
              </a:rPr>
              <a:t>t</a:t>
            </a:r>
            <a:r>
              <a:rPr spc="-10" dirty="0">
                <a:latin typeface="Calibri"/>
                <a:cs typeface="Calibri"/>
              </a:rPr>
              <a:t>r</a:t>
            </a:r>
            <a:r>
              <a:rPr spc="-5" dirty="0">
                <a:latin typeface="Calibri"/>
                <a:cs typeface="Calibri"/>
              </a:rPr>
              <a:t>uc</a:t>
            </a:r>
            <a:r>
              <a:rPr spc="-10" dirty="0">
                <a:latin typeface="Calibri"/>
                <a:cs typeface="Calibri"/>
              </a:rPr>
              <a:t>t</a:t>
            </a:r>
            <a:r>
              <a:rPr spc="-5" dirty="0">
                <a:latin typeface="Calibri"/>
                <a:cs typeface="Calibri"/>
              </a:rPr>
              <a:t>u</a:t>
            </a:r>
            <a:r>
              <a:rPr spc="-30" dirty="0">
                <a:latin typeface="Calibri"/>
                <a:cs typeface="Calibri"/>
              </a:rPr>
              <a:t>r</a:t>
            </a:r>
            <a:r>
              <a:rPr dirty="0">
                <a:latin typeface="Calibri"/>
                <a:cs typeface="Calibri"/>
              </a:rPr>
              <a:t>e</a:t>
            </a:r>
            <a:r>
              <a:rPr spc="-30" dirty="0">
                <a:latin typeface="Times New Roman"/>
                <a:cs typeface="Times New Roman"/>
              </a:rPr>
              <a:t> </a:t>
            </a:r>
            <a:r>
              <a:rPr dirty="0">
                <a:latin typeface="Calibri"/>
                <a:cs typeface="Calibri"/>
              </a:rPr>
              <a:t>the</a:t>
            </a:r>
            <a:r>
              <a:rPr spc="-35" dirty="0">
                <a:latin typeface="Times New Roman"/>
                <a:cs typeface="Times New Roman"/>
              </a:rPr>
              <a:t> </a:t>
            </a:r>
            <a:r>
              <a:rPr spc="-20" dirty="0">
                <a:latin typeface="Calibri"/>
                <a:cs typeface="Calibri"/>
              </a:rPr>
              <a:t>c</a:t>
            </a:r>
            <a:r>
              <a:rPr spc="-5" dirty="0">
                <a:latin typeface="Calibri"/>
                <a:cs typeface="Calibri"/>
              </a:rPr>
              <a:t>od</a:t>
            </a:r>
            <a:r>
              <a:rPr dirty="0">
                <a:latin typeface="Calibri"/>
                <a:cs typeface="Calibri"/>
              </a:rPr>
              <a:t>e</a:t>
            </a:r>
            <a:r>
              <a:rPr spc="-30" dirty="0">
                <a:latin typeface="Times New Roman"/>
                <a:cs typeface="Times New Roman"/>
              </a:rPr>
              <a:t> </a:t>
            </a:r>
            <a:r>
              <a:rPr spc="-10" dirty="0">
                <a:latin typeface="Calibri"/>
                <a:cs typeface="Calibri"/>
              </a:rPr>
              <a:t>i</a:t>
            </a:r>
            <a:r>
              <a:rPr spc="-5" dirty="0">
                <a:latin typeface="Calibri"/>
                <a:cs typeface="Calibri"/>
              </a:rPr>
              <a:t>ns</a:t>
            </a:r>
            <a:r>
              <a:rPr dirty="0">
                <a:latin typeface="Calibri"/>
                <a:cs typeface="Calibri"/>
              </a:rPr>
              <a:t>i</a:t>
            </a:r>
            <a:r>
              <a:rPr spc="-5" dirty="0">
                <a:latin typeface="Calibri"/>
                <a:cs typeface="Calibri"/>
              </a:rPr>
              <a:t>d</a:t>
            </a:r>
            <a:r>
              <a:rPr dirty="0">
                <a:latin typeface="Calibri"/>
                <a:cs typeface="Calibri"/>
              </a:rPr>
              <a:t>e</a:t>
            </a:r>
            <a:r>
              <a:rPr spc="-45" dirty="0">
                <a:latin typeface="Times New Roman"/>
                <a:cs typeface="Times New Roman"/>
              </a:rPr>
              <a:t> </a:t>
            </a:r>
            <a:r>
              <a:rPr dirty="0">
                <a:latin typeface="Calibri"/>
                <a:cs typeface="Calibri"/>
              </a:rPr>
              <a:t>a</a:t>
            </a:r>
            <a:r>
              <a:rPr spc="-30" dirty="0">
                <a:latin typeface="Times New Roman"/>
                <a:cs typeface="Times New Roman"/>
              </a:rPr>
              <a:t> </a:t>
            </a:r>
            <a:r>
              <a:rPr spc="-10" dirty="0">
                <a:latin typeface="Calibri"/>
                <a:cs typeface="Calibri"/>
              </a:rPr>
              <a:t>l</a:t>
            </a:r>
            <a:r>
              <a:rPr spc="-40" dirty="0">
                <a:latin typeface="Calibri"/>
                <a:cs typeface="Calibri"/>
              </a:rPr>
              <a:t>a</a:t>
            </a:r>
            <a:r>
              <a:rPr spc="-25" dirty="0">
                <a:latin typeface="Calibri"/>
                <a:cs typeface="Calibri"/>
              </a:rPr>
              <a:t>y</a:t>
            </a:r>
            <a:r>
              <a:rPr dirty="0">
                <a:latin typeface="Calibri"/>
                <a:cs typeface="Calibri"/>
              </a:rPr>
              <a:t>er)</a:t>
            </a:r>
            <a:r>
              <a:rPr spc="-45" dirty="0">
                <a:latin typeface="Times New Roman"/>
                <a:cs typeface="Times New Roman"/>
              </a:rPr>
              <a:t> </a:t>
            </a:r>
            <a:r>
              <a:rPr spc="-5" dirty="0">
                <a:latin typeface="Calibri"/>
                <a:cs typeface="Calibri"/>
              </a:rPr>
              <a:t>o</a:t>
            </a:r>
            <a:r>
              <a:rPr dirty="0">
                <a:latin typeface="Calibri"/>
                <a:cs typeface="Calibri"/>
              </a:rPr>
              <a:t>r</a:t>
            </a:r>
            <a:r>
              <a:rPr spc="-40" dirty="0">
                <a:latin typeface="Times New Roman"/>
                <a:cs typeface="Times New Roman"/>
              </a:rPr>
              <a:t> </a:t>
            </a:r>
            <a:r>
              <a:rPr spc="-15" dirty="0">
                <a:latin typeface="Calibri"/>
                <a:cs typeface="Calibri"/>
              </a:rPr>
              <a:t>v</a:t>
            </a:r>
            <a:r>
              <a:rPr dirty="0">
                <a:latin typeface="Calibri"/>
                <a:cs typeface="Calibri"/>
              </a:rPr>
              <a:t>er</a:t>
            </a:r>
            <a:r>
              <a:rPr spc="-10" dirty="0">
                <a:latin typeface="Calibri"/>
                <a:cs typeface="Calibri"/>
              </a:rPr>
              <a:t>ti</a:t>
            </a:r>
            <a:r>
              <a:rPr spc="-20" dirty="0">
                <a:latin typeface="Calibri"/>
                <a:cs typeface="Calibri"/>
              </a:rPr>
              <a:t>c</a:t>
            </a:r>
            <a:r>
              <a:rPr dirty="0">
                <a:latin typeface="Calibri"/>
                <a:cs typeface="Calibri"/>
              </a:rPr>
              <a:t>a</a:t>
            </a:r>
            <a:r>
              <a:rPr spc="-5" dirty="0">
                <a:latin typeface="Calibri"/>
                <a:cs typeface="Calibri"/>
              </a:rPr>
              <a:t>l</a:t>
            </a:r>
            <a:r>
              <a:rPr spc="-10" dirty="0">
                <a:latin typeface="Calibri"/>
                <a:cs typeface="Calibri"/>
              </a:rPr>
              <a:t>l</a:t>
            </a:r>
            <a:r>
              <a:rPr dirty="0">
                <a:latin typeface="Calibri"/>
                <a:cs typeface="Calibri"/>
              </a:rPr>
              <a:t>y</a:t>
            </a:r>
            <a:r>
              <a:rPr spc="-35" dirty="0">
                <a:latin typeface="Times New Roman"/>
                <a:cs typeface="Times New Roman"/>
              </a:rPr>
              <a:t> </a:t>
            </a:r>
            <a:r>
              <a:rPr spc="20" dirty="0">
                <a:latin typeface="Calibri"/>
                <a:cs typeface="Calibri"/>
              </a:rPr>
              <a:t>(</a:t>
            </a:r>
            <a:r>
              <a:rPr spc="-10" dirty="0">
                <a:latin typeface="Calibri"/>
                <a:cs typeface="Calibri"/>
              </a:rPr>
              <a:t>i</a:t>
            </a:r>
            <a:r>
              <a:rPr dirty="0">
                <a:latin typeface="Calibri"/>
                <a:cs typeface="Calibri"/>
              </a:rPr>
              <a:t>e.</a:t>
            </a:r>
            <a:r>
              <a:rPr dirty="0">
                <a:latin typeface="Times New Roman"/>
                <a:cs typeface="Times New Roman"/>
              </a:rPr>
              <a:t> </a:t>
            </a:r>
            <a:r>
              <a:rPr spc="-5" dirty="0">
                <a:latin typeface="Calibri"/>
                <a:cs typeface="Calibri"/>
              </a:rPr>
              <a:t>h</a:t>
            </a:r>
            <a:r>
              <a:rPr spc="-10" dirty="0">
                <a:latin typeface="Calibri"/>
                <a:cs typeface="Calibri"/>
              </a:rPr>
              <a:t>o</a:t>
            </a:r>
            <a:r>
              <a:rPr spc="-15" dirty="0">
                <a:latin typeface="Calibri"/>
                <a:cs typeface="Calibri"/>
              </a:rPr>
              <a:t>w</a:t>
            </a:r>
            <a:r>
              <a:rPr spc="-35" dirty="0">
                <a:latin typeface="Times New Roman"/>
                <a:cs typeface="Times New Roman"/>
              </a:rPr>
              <a:t> </a:t>
            </a:r>
            <a:r>
              <a:rPr dirty="0">
                <a:latin typeface="Calibri"/>
                <a:cs typeface="Calibri"/>
              </a:rPr>
              <a:t>a</a:t>
            </a:r>
            <a:r>
              <a:rPr spc="-35" dirty="0">
                <a:latin typeface="Times New Roman"/>
                <a:cs typeface="Times New Roman"/>
              </a:rPr>
              <a:t> </a:t>
            </a:r>
            <a:r>
              <a:rPr spc="-40" dirty="0">
                <a:latin typeface="Calibri"/>
                <a:cs typeface="Calibri"/>
              </a:rPr>
              <a:t>r</a:t>
            </a:r>
            <a:r>
              <a:rPr spc="-10" dirty="0">
                <a:latin typeface="Calibri"/>
                <a:cs typeface="Calibri"/>
              </a:rPr>
              <a:t>eq</a:t>
            </a:r>
            <a:r>
              <a:rPr spc="-15" dirty="0">
                <a:latin typeface="Calibri"/>
                <a:cs typeface="Calibri"/>
              </a:rPr>
              <a:t>u</a:t>
            </a:r>
            <a:r>
              <a:rPr spc="-5" dirty="0">
                <a:latin typeface="Calibri"/>
                <a:cs typeface="Calibri"/>
              </a:rPr>
              <a:t>e</a:t>
            </a:r>
            <a:r>
              <a:rPr spc="-20" dirty="0">
                <a:latin typeface="Calibri"/>
                <a:cs typeface="Calibri"/>
              </a:rPr>
              <a:t>s</a:t>
            </a:r>
            <a:r>
              <a:rPr spc="-10" dirty="0">
                <a:latin typeface="Calibri"/>
                <a:cs typeface="Calibri"/>
              </a:rPr>
              <a:t>t</a:t>
            </a:r>
            <a:r>
              <a:rPr spc="-45" dirty="0">
                <a:latin typeface="Times New Roman"/>
                <a:cs typeface="Times New Roman"/>
              </a:rPr>
              <a:t> </a:t>
            </a:r>
            <a:r>
              <a:rPr spc="-10" dirty="0">
                <a:latin typeface="Calibri"/>
                <a:cs typeface="Calibri"/>
              </a:rPr>
              <a:t>i</a:t>
            </a:r>
            <a:r>
              <a:rPr dirty="0">
                <a:latin typeface="Calibri"/>
                <a:cs typeface="Calibri"/>
              </a:rPr>
              <a:t>s</a:t>
            </a:r>
            <a:r>
              <a:rPr spc="-40" dirty="0">
                <a:latin typeface="Times New Roman"/>
                <a:cs typeface="Times New Roman"/>
              </a:rPr>
              <a:t> </a:t>
            </a:r>
            <a:r>
              <a:rPr spc="-5" dirty="0">
                <a:latin typeface="Calibri"/>
                <a:cs typeface="Calibri"/>
              </a:rPr>
              <a:t>p</a:t>
            </a:r>
            <a:r>
              <a:rPr spc="-25" dirty="0">
                <a:latin typeface="Calibri"/>
                <a:cs typeface="Calibri"/>
              </a:rPr>
              <a:t>r</a:t>
            </a:r>
            <a:r>
              <a:rPr spc="-5" dirty="0">
                <a:latin typeface="Calibri"/>
                <a:cs typeface="Calibri"/>
              </a:rPr>
              <a:t>o</a:t>
            </a:r>
            <a:r>
              <a:rPr spc="-10" dirty="0">
                <a:latin typeface="Calibri"/>
                <a:cs typeface="Calibri"/>
              </a:rPr>
              <a:t>ce</a:t>
            </a:r>
            <a:r>
              <a:rPr spc="-5" dirty="0">
                <a:latin typeface="Calibri"/>
                <a:cs typeface="Calibri"/>
              </a:rPr>
              <a:t>s</a:t>
            </a:r>
            <a:r>
              <a:rPr spc="-15" dirty="0">
                <a:latin typeface="Calibri"/>
                <a:cs typeface="Calibri"/>
              </a:rPr>
              <a:t>s</a:t>
            </a:r>
            <a:r>
              <a:rPr spc="-5" dirty="0">
                <a:latin typeface="Calibri"/>
                <a:cs typeface="Calibri"/>
              </a:rPr>
              <a:t>e</a:t>
            </a:r>
            <a:r>
              <a:rPr dirty="0">
                <a:latin typeface="Calibri"/>
                <a:cs typeface="Calibri"/>
              </a:rPr>
              <a:t>d</a:t>
            </a:r>
            <a:r>
              <a:rPr spc="-45" dirty="0">
                <a:latin typeface="Times New Roman"/>
                <a:cs typeface="Times New Roman"/>
              </a:rPr>
              <a:t> </a:t>
            </a:r>
            <a:r>
              <a:rPr spc="5" dirty="0">
                <a:latin typeface="Calibri"/>
                <a:cs typeface="Calibri"/>
              </a:rPr>
              <a:t>f</a:t>
            </a:r>
            <a:r>
              <a:rPr spc="-40" dirty="0">
                <a:latin typeface="Calibri"/>
                <a:cs typeface="Calibri"/>
              </a:rPr>
              <a:t>r</a:t>
            </a:r>
            <a:r>
              <a:rPr spc="-5" dirty="0">
                <a:latin typeface="Calibri"/>
                <a:cs typeface="Calibri"/>
              </a:rPr>
              <a:t>o</a:t>
            </a:r>
            <a:r>
              <a:rPr dirty="0">
                <a:latin typeface="Calibri"/>
                <a:cs typeface="Calibri"/>
              </a:rPr>
              <a:t>m</a:t>
            </a:r>
            <a:r>
              <a:rPr spc="-45" dirty="0">
                <a:latin typeface="Times New Roman"/>
                <a:cs typeface="Times New Roman"/>
              </a:rPr>
              <a:t> </a:t>
            </a:r>
            <a:r>
              <a:rPr spc="-10" dirty="0">
                <a:latin typeface="Calibri"/>
                <a:cs typeface="Calibri"/>
              </a:rPr>
              <a:t>the</a:t>
            </a:r>
            <a:r>
              <a:rPr spc="-40" dirty="0">
                <a:latin typeface="Times New Roman"/>
                <a:cs typeface="Times New Roman"/>
              </a:rPr>
              <a:t> </a:t>
            </a:r>
            <a:r>
              <a:rPr spc="-5" dirty="0">
                <a:latin typeface="Calibri"/>
                <a:cs typeface="Calibri"/>
              </a:rPr>
              <a:t>ou</a:t>
            </a:r>
            <a:r>
              <a:rPr spc="-25" dirty="0">
                <a:latin typeface="Calibri"/>
                <a:cs typeface="Calibri"/>
              </a:rPr>
              <a:t>t</a:t>
            </a:r>
            <a:r>
              <a:rPr spc="-10" dirty="0">
                <a:latin typeface="Calibri"/>
                <a:cs typeface="Calibri"/>
              </a:rPr>
              <a:t>er</a:t>
            </a:r>
            <a:r>
              <a:rPr spc="-20" dirty="0">
                <a:latin typeface="Times New Roman"/>
                <a:cs typeface="Times New Roman"/>
              </a:rPr>
              <a:t> </a:t>
            </a:r>
            <a:r>
              <a:rPr spc="-5" dirty="0">
                <a:latin typeface="Calibri"/>
                <a:cs typeface="Calibri"/>
              </a:rPr>
              <a:t>l</a:t>
            </a:r>
            <a:r>
              <a:rPr spc="-35" dirty="0">
                <a:latin typeface="Calibri"/>
                <a:cs typeface="Calibri"/>
              </a:rPr>
              <a:t>ay</a:t>
            </a:r>
            <a:r>
              <a:rPr spc="-10" dirty="0">
                <a:latin typeface="Calibri"/>
                <a:cs typeface="Calibri"/>
              </a:rPr>
              <a:t>e</a:t>
            </a:r>
            <a:r>
              <a:rPr spc="-50" dirty="0">
                <a:latin typeface="Calibri"/>
                <a:cs typeface="Calibri"/>
              </a:rPr>
              <a:t>r</a:t>
            </a:r>
            <a:r>
              <a:rPr dirty="0">
                <a:latin typeface="Calibri"/>
                <a:cs typeface="Calibri"/>
              </a:rPr>
              <a:t>s</a:t>
            </a:r>
            <a:r>
              <a:rPr dirty="0">
                <a:latin typeface="Times New Roman"/>
                <a:cs typeface="Times New Roman"/>
              </a:rPr>
              <a:t> </a:t>
            </a:r>
            <a:r>
              <a:rPr spc="-5" dirty="0">
                <a:latin typeface="Calibri"/>
                <a:cs typeface="Calibri"/>
              </a:rPr>
              <a:t>i</a:t>
            </a:r>
            <a:r>
              <a:rPr spc="-10" dirty="0">
                <a:latin typeface="Calibri"/>
                <a:cs typeface="Calibri"/>
              </a:rPr>
              <a:t>n</a:t>
            </a:r>
            <a:r>
              <a:rPr spc="-25" dirty="0">
                <a:latin typeface="Calibri"/>
                <a:cs typeface="Calibri"/>
              </a:rPr>
              <a:t>t</a:t>
            </a:r>
            <a:r>
              <a:rPr dirty="0">
                <a:latin typeface="Calibri"/>
                <a:cs typeface="Calibri"/>
              </a:rPr>
              <a:t>o</a:t>
            </a:r>
            <a:r>
              <a:rPr spc="-45" dirty="0">
                <a:latin typeface="Times New Roman"/>
                <a:cs typeface="Times New Roman"/>
              </a:rPr>
              <a:t> </a:t>
            </a:r>
            <a:r>
              <a:rPr spc="-10" dirty="0">
                <a:latin typeface="Calibri"/>
                <a:cs typeface="Calibri"/>
              </a:rPr>
              <a:t>the</a:t>
            </a:r>
            <a:r>
              <a:rPr spc="-30" dirty="0">
                <a:latin typeface="Times New Roman"/>
                <a:cs typeface="Times New Roman"/>
              </a:rPr>
              <a:t> </a:t>
            </a:r>
            <a:r>
              <a:rPr spc="-5" dirty="0">
                <a:latin typeface="Calibri"/>
                <a:cs typeface="Calibri"/>
              </a:rPr>
              <a:t>in</a:t>
            </a:r>
            <a:r>
              <a:rPr dirty="0">
                <a:latin typeface="Calibri"/>
                <a:cs typeface="Calibri"/>
              </a:rPr>
              <a:t>n</a:t>
            </a:r>
            <a:r>
              <a:rPr spc="-10" dirty="0">
                <a:latin typeface="Calibri"/>
                <a:cs typeface="Calibri"/>
              </a:rPr>
              <a:t>er</a:t>
            </a:r>
            <a:r>
              <a:rPr spc="-35" dirty="0">
                <a:latin typeface="Times New Roman"/>
                <a:cs typeface="Times New Roman"/>
              </a:rPr>
              <a:t> </a:t>
            </a:r>
            <a:r>
              <a:rPr spc="-5" dirty="0">
                <a:latin typeface="Calibri"/>
                <a:cs typeface="Calibri"/>
              </a:rPr>
              <a:t>l</a:t>
            </a:r>
            <a:r>
              <a:rPr spc="-35" dirty="0">
                <a:latin typeface="Calibri"/>
                <a:cs typeface="Calibri"/>
              </a:rPr>
              <a:t>ay</a:t>
            </a:r>
            <a:r>
              <a:rPr spc="-10" dirty="0">
                <a:latin typeface="Calibri"/>
                <a:cs typeface="Calibri"/>
              </a:rPr>
              <a:t>e</a:t>
            </a:r>
            <a:r>
              <a:rPr spc="-50" dirty="0">
                <a:latin typeface="Calibri"/>
                <a:cs typeface="Calibri"/>
              </a:rPr>
              <a:t>r</a:t>
            </a:r>
            <a:r>
              <a:rPr dirty="0">
                <a:latin typeface="Calibri"/>
                <a:cs typeface="Calibri"/>
              </a:rPr>
              <a:t>s</a:t>
            </a:r>
            <a:r>
              <a:rPr spc="-30" dirty="0">
                <a:latin typeface="Times New Roman"/>
                <a:cs typeface="Times New Roman"/>
              </a:rPr>
              <a:t> </a:t>
            </a:r>
            <a:r>
              <a:rPr dirty="0">
                <a:latin typeface="Calibri"/>
                <a:cs typeface="Calibri"/>
              </a:rPr>
              <a:t>and</a:t>
            </a:r>
            <a:r>
              <a:rPr spc="-40" dirty="0">
                <a:latin typeface="Times New Roman"/>
                <a:cs typeface="Times New Roman"/>
              </a:rPr>
              <a:t> </a:t>
            </a:r>
            <a:r>
              <a:rPr spc="-5" dirty="0">
                <a:latin typeface="Calibri"/>
                <a:cs typeface="Calibri"/>
              </a:rPr>
              <a:t>b</a:t>
            </a:r>
            <a:r>
              <a:rPr dirty="0">
                <a:latin typeface="Calibri"/>
                <a:cs typeface="Calibri"/>
              </a:rPr>
              <a:t>a</a:t>
            </a:r>
            <a:r>
              <a:rPr spc="-20" dirty="0">
                <a:latin typeface="Calibri"/>
                <a:cs typeface="Calibri"/>
              </a:rPr>
              <a:t>c</a:t>
            </a:r>
            <a:r>
              <a:rPr spc="-10" dirty="0">
                <a:latin typeface="Calibri"/>
                <a:cs typeface="Calibri"/>
              </a:rPr>
              <a:t>k</a:t>
            </a:r>
            <a:r>
              <a:rPr spc="-20" dirty="0">
                <a:latin typeface="Calibri"/>
                <a:cs typeface="Calibri"/>
              </a:rPr>
              <a:t>)</a:t>
            </a:r>
            <a:r>
              <a:rPr dirty="0">
                <a:latin typeface="Calibri"/>
                <a:cs typeface="Calibri"/>
              </a:rPr>
              <a:t>.</a:t>
            </a:r>
            <a:r>
              <a:rPr spc="-30" dirty="0">
                <a:latin typeface="Times New Roman"/>
                <a:cs typeface="Times New Roman"/>
              </a:rPr>
              <a:t> </a:t>
            </a:r>
            <a:r>
              <a:rPr spc="-5" dirty="0">
                <a:latin typeface="Calibri"/>
                <a:cs typeface="Calibri"/>
              </a:rPr>
              <a:t>E</a:t>
            </a:r>
            <a:r>
              <a:rPr spc="-40" dirty="0">
                <a:latin typeface="Calibri"/>
                <a:cs typeface="Calibri"/>
              </a:rPr>
              <a:t>x</a:t>
            </a:r>
            <a:r>
              <a:rPr dirty="0">
                <a:latin typeface="Calibri"/>
                <a:cs typeface="Calibri"/>
              </a:rPr>
              <a:t>am</a:t>
            </a:r>
            <a:r>
              <a:rPr spc="5" dirty="0">
                <a:latin typeface="Calibri"/>
                <a:cs typeface="Calibri"/>
              </a:rPr>
              <a:t>p</a:t>
            </a:r>
            <a:r>
              <a:rPr spc="-5" dirty="0">
                <a:latin typeface="Calibri"/>
                <a:cs typeface="Calibri"/>
              </a:rPr>
              <a:t>l</a:t>
            </a:r>
            <a:r>
              <a:rPr spc="-10" dirty="0">
                <a:latin typeface="Calibri"/>
                <a:cs typeface="Calibri"/>
              </a:rPr>
              <a:t>es</a:t>
            </a:r>
            <a:r>
              <a:rPr spc="-40" dirty="0">
                <a:latin typeface="Times New Roman"/>
                <a:cs typeface="Times New Roman"/>
              </a:rPr>
              <a:t> </a:t>
            </a:r>
            <a:r>
              <a:rPr spc="-5" dirty="0">
                <a:latin typeface="Calibri"/>
                <a:cs typeface="Calibri"/>
              </a:rPr>
              <a:t>of</a:t>
            </a:r>
            <a:r>
              <a:rPr spc="-5" dirty="0">
                <a:latin typeface="Times New Roman"/>
                <a:cs typeface="Times New Roman"/>
              </a:rPr>
              <a:t> </a:t>
            </a:r>
            <a:r>
              <a:rPr spc="-15" dirty="0">
                <a:latin typeface="Calibri"/>
                <a:cs typeface="Calibri"/>
              </a:rPr>
              <a:t>A</a:t>
            </a:r>
            <a:r>
              <a:rPr spc="-40" dirty="0">
                <a:latin typeface="Calibri"/>
                <a:cs typeface="Calibri"/>
              </a:rPr>
              <a:t>r</a:t>
            </a:r>
            <a:r>
              <a:rPr spc="-20" dirty="0">
                <a:latin typeface="Calibri"/>
                <a:cs typeface="Calibri"/>
              </a:rPr>
              <a:t>c</a:t>
            </a:r>
            <a:r>
              <a:rPr spc="-5" dirty="0">
                <a:latin typeface="Calibri"/>
                <a:cs typeface="Calibri"/>
              </a:rPr>
              <a:t>h</a:t>
            </a:r>
            <a:r>
              <a:rPr dirty="0">
                <a:latin typeface="Calibri"/>
                <a:cs typeface="Calibri"/>
              </a:rPr>
              <a:t>i</a:t>
            </a:r>
            <a:r>
              <a:rPr spc="-45" dirty="0">
                <a:latin typeface="Calibri"/>
                <a:cs typeface="Calibri"/>
              </a:rPr>
              <a:t>t</a:t>
            </a:r>
            <a:r>
              <a:rPr spc="-10" dirty="0">
                <a:latin typeface="Calibri"/>
                <a:cs typeface="Calibri"/>
              </a:rPr>
              <a:t>ectu</a:t>
            </a:r>
            <a:r>
              <a:rPr spc="-55" dirty="0">
                <a:latin typeface="Calibri"/>
                <a:cs typeface="Calibri"/>
              </a:rPr>
              <a:t>r</a:t>
            </a:r>
            <a:r>
              <a:rPr dirty="0">
                <a:latin typeface="Calibri"/>
                <a:cs typeface="Calibri"/>
              </a:rPr>
              <a:t>al</a:t>
            </a:r>
            <a:r>
              <a:rPr spc="-25" dirty="0">
                <a:latin typeface="Times New Roman"/>
                <a:cs typeface="Times New Roman"/>
              </a:rPr>
              <a:t> </a:t>
            </a:r>
            <a:r>
              <a:rPr spc="-55" dirty="0">
                <a:latin typeface="Calibri"/>
                <a:cs typeface="Calibri"/>
              </a:rPr>
              <a:t>P</a:t>
            </a:r>
            <a:r>
              <a:rPr spc="-15" dirty="0">
                <a:latin typeface="Calibri"/>
                <a:cs typeface="Calibri"/>
              </a:rPr>
              <a:t>a</a:t>
            </a:r>
            <a:r>
              <a:rPr spc="-40" dirty="0">
                <a:latin typeface="Calibri"/>
                <a:cs typeface="Calibri"/>
              </a:rPr>
              <a:t>tt</a:t>
            </a:r>
            <a:r>
              <a:rPr spc="-10" dirty="0">
                <a:latin typeface="Calibri"/>
                <a:cs typeface="Calibri"/>
              </a:rPr>
              <a:t>erns:</a:t>
            </a:r>
            <a:endParaRPr dirty="0">
              <a:latin typeface="Calibri"/>
              <a:cs typeface="Calibri"/>
            </a:endParaRPr>
          </a:p>
          <a:p>
            <a:pPr marL="756285" lvl="1" indent="-286385">
              <a:buClr>
                <a:srgbClr val="FF0000"/>
              </a:buClr>
              <a:buFont typeface="Arial"/>
              <a:buChar char="•"/>
              <a:tabLst>
                <a:tab pos="756920" algn="l"/>
              </a:tabLst>
            </a:pPr>
            <a:r>
              <a:rPr spc="-5" dirty="0">
                <a:solidFill>
                  <a:srgbClr val="FF0000"/>
                </a:solidFill>
                <a:latin typeface="Calibri"/>
                <a:cs typeface="Calibri"/>
              </a:rPr>
              <a:t>Th</a:t>
            </a:r>
            <a:r>
              <a:rPr spc="-25" dirty="0">
                <a:solidFill>
                  <a:srgbClr val="FF0000"/>
                </a:solidFill>
                <a:latin typeface="Calibri"/>
                <a:cs typeface="Calibri"/>
              </a:rPr>
              <a:t>r</a:t>
            </a:r>
            <a:r>
              <a:rPr spc="-10" dirty="0">
                <a:solidFill>
                  <a:srgbClr val="FF0000"/>
                </a:solidFill>
                <a:latin typeface="Calibri"/>
                <a:cs typeface="Calibri"/>
              </a:rPr>
              <a:t>e</a:t>
            </a:r>
            <a:r>
              <a:rPr spc="-5" dirty="0">
                <a:solidFill>
                  <a:srgbClr val="FF0000"/>
                </a:solidFill>
                <a:latin typeface="Calibri"/>
                <a:cs typeface="Calibri"/>
              </a:rPr>
              <a:t>e</a:t>
            </a:r>
            <a:r>
              <a:rPr dirty="0">
                <a:solidFill>
                  <a:srgbClr val="FF0000"/>
                </a:solidFill>
                <a:latin typeface="Calibri"/>
                <a:cs typeface="Calibri"/>
              </a:rPr>
              <a:t>-t</a:t>
            </a:r>
            <a:r>
              <a:rPr spc="-10" dirty="0">
                <a:solidFill>
                  <a:srgbClr val="FF0000"/>
                </a:solidFill>
                <a:latin typeface="Calibri"/>
                <a:cs typeface="Calibri"/>
              </a:rPr>
              <a:t>ier</a:t>
            </a:r>
            <a:endParaRPr dirty="0">
              <a:latin typeface="Calibri"/>
              <a:cs typeface="Calibri"/>
            </a:endParaRPr>
          </a:p>
          <a:p>
            <a:pPr marL="756285" lvl="1" indent="-286385">
              <a:buClr>
                <a:srgbClr val="FF0000"/>
              </a:buClr>
              <a:buFont typeface="Arial"/>
              <a:buChar char="•"/>
              <a:tabLst>
                <a:tab pos="756920" algn="l"/>
              </a:tabLst>
            </a:pPr>
            <a:r>
              <a:rPr dirty="0">
                <a:solidFill>
                  <a:srgbClr val="FF0000"/>
                </a:solidFill>
                <a:latin typeface="Calibri"/>
                <a:cs typeface="Calibri"/>
              </a:rPr>
              <a:t>M</a:t>
            </a:r>
            <a:r>
              <a:rPr spc="-10" dirty="0">
                <a:solidFill>
                  <a:srgbClr val="FF0000"/>
                </a:solidFill>
                <a:latin typeface="Calibri"/>
                <a:cs typeface="Calibri"/>
              </a:rPr>
              <a:t>i</a:t>
            </a:r>
            <a:r>
              <a:rPr spc="-20" dirty="0">
                <a:solidFill>
                  <a:srgbClr val="FF0000"/>
                </a:solidFill>
                <a:latin typeface="Calibri"/>
                <a:cs typeface="Calibri"/>
              </a:rPr>
              <a:t>c</a:t>
            </a:r>
            <a:r>
              <a:rPr spc="-40" dirty="0">
                <a:solidFill>
                  <a:srgbClr val="FF0000"/>
                </a:solidFill>
                <a:latin typeface="Calibri"/>
                <a:cs typeface="Calibri"/>
              </a:rPr>
              <a:t>r</a:t>
            </a:r>
            <a:r>
              <a:rPr spc="-15" dirty="0">
                <a:solidFill>
                  <a:srgbClr val="FF0000"/>
                </a:solidFill>
                <a:latin typeface="Calibri"/>
                <a:cs typeface="Calibri"/>
              </a:rPr>
              <a:t>o</a:t>
            </a:r>
            <a:r>
              <a:rPr spc="-75" dirty="0">
                <a:solidFill>
                  <a:srgbClr val="FF0000"/>
                </a:solidFill>
                <a:latin typeface="Calibri"/>
                <a:cs typeface="Calibri"/>
              </a:rPr>
              <a:t>k</a:t>
            </a:r>
            <a:r>
              <a:rPr spc="-10" dirty="0">
                <a:solidFill>
                  <a:srgbClr val="FF0000"/>
                </a:solidFill>
                <a:latin typeface="Calibri"/>
                <a:cs typeface="Calibri"/>
              </a:rPr>
              <a:t>erne</a:t>
            </a:r>
            <a:r>
              <a:rPr dirty="0">
                <a:solidFill>
                  <a:srgbClr val="FF0000"/>
                </a:solidFill>
                <a:latin typeface="Calibri"/>
                <a:cs typeface="Calibri"/>
              </a:rPr>
              <a:t>l</a:t>
            </a:r>
            <a:endParaRPr dirty="0">
              <a:latin typeface="Calibri"/>
              <a:cs typeface="Calibri"/>
            </a:endParaRPr>
          </a:p>
          <a:p>
            <a:pPr marL="756285" lvl="1" indent="-286385">
              <a:buClr>
                <a:srgbClr val="FF0000"/>
              </a:buClr>
              <a:buFont typeface="Arial"/>
              <a:buChar char="•"/>
              <a:tabLst>
                <a:tab pos="756920" algn="l"/>
              </a:tabLst>
            </a:pPr>
            <a:r>
              <a:rPr dirty="0">
                <a:solidFill>
                  <a:srgbClr val="FF0000"/>
                </a:solidFill>
                <a:latin typeface="Calibri"/>
                <a:cs typeface="Calibri"/>
              </a:rPr>
              <a:t>M</a:t>
            </a:r>
            <a:r>
              <a:rPr spc="-10" dirty="0">
                <a:solidFill>
                  <a:srgbClr val="FF0000"/>
                </a:solidFill>
                <a:latin typeface="Calibri"/>
                <a:cs typeface="Calibri"/>
              </a:rPr>
              <a:t>o</a:t>
            </a:r>
            <a:r>
              <a:rPr spc="-5" dirty="0">
                <a:solidFill>
                  <a:srgbClr val="FF0000"/>
                </a:solidFill>
                <a:latin typeface="Calibri"/>
                <a:cs typeface="Calibri"/>
              </a:rPr>
              <a:t>de</a:t>
            </a:r>
            <a:r>
              <a:rPr dirty="0">
                <a:solidFill>
                  <a:srgbClr val="FF0000"/>
                </a:solidFill>
                <a:latin typeface="Calibri"/>
                <a:cs typeface="Calibri"/>
              </a:rPr>
              <a:t>l-</a:t>
            </a:r>
            <a:r>
              <a:rPr spc="-5" dirty="0">
                <a:solidFill>
                  <a:srgbClr val="FF0000"/>
                </a:solidFill>
                <a:latin typeface="Calibri"/>
                <a:cs typeface="Calibri"/>
              </a:rPr>
              <a:t>V</a:t>
            </a:r>
            <a:r>
              <a:rPr spc="-10" dirty="0">
                <a:solidFill>
                  <a:srgbClr val="FF0000"/>
                </a:solidFill>
                <a:latin typeface="Calibri"/>
                <a:cs typeface="Calibri"/>
              </a:rPr>
              <a:t>ie</a:t>
            </a:r>
            <a:r>
              <a:rPr spc="-5" dirty="0">
                <a:solidFill>
                  <a:srgbClr val="FF0000"/>
                </a:solidFill>
                <a:latin typeface="Calibri"/>
                <a:cs typeface="Calibri"/>
              </a:rPr>
              <a:t>w</a:t>
            </a:r>
            <a:r>
              <a:rPr dirty="0">
                <a:solidFill>
                  <a:srgbClr val="FF0000"/>
                </a:solidFill>
                <a:latin typeface="Calibri"/>
                <a:cs typeface="Calibri"/>
              </a:rPr>
              <a:t>-</a:t>
            </a:r>
            <a:r>
              <a:rPr spc="-5" dirty="0">
                <a:solidFill>
                  <a:srgbClr val="FF0000"/>
                </a:solidFill>
                <a:latin typeface="Calibri"/>
                <a:cs typeface="Calibri"/>
              </a:rPr>
              <a:t>Co</a:t>
            </a:r>
            <a:r>
              <a:rPr spc="-15" dirty="0">
                <a:solidFill>
                  <a:srgbClr val="FF0000"/>
                </a:solidFill>
                <a:latin typeface="Calibri"/>
                <a:cs typeface="Calibri"/>
              </a:rPr>
              <a:t>n</a:t>
            </a:r>
            <a:r>
              <a:rPr dirty="0">
                <a:solidFill>
                  <a:srgbClr val="FF0000"/>
                </a:solidFill>
                <a:latin typeface="Calibri"/>
                <a:cs typeface="Calibri"/>
              </a:rPr>
              <a:t>t</a:t>
            </a:r>
            <a:r>
              <a:rPr spc="-35" dirty="0">
                <a:solidFill>
                  <a:srgbClr val="FF0000"/>
                </a:solidFill>
                <a:latin typeface="Calibri"/>
                <a:cs typeface="Calibri"/>
              </a:rPr>
              <a:t>r</a:t>
            </a:r>
            <a:r>
              <a:rPr spc="-5" dirty="0">
                <a:solidFill>
                  <a:srgbClr val="FF0000"/>
                </a:solidFill>
                <a:latin typeface="Calibri"/>
                <a:cs typeface="Calibri"/>
              </a:rPr>
              <a:t>o</a:t>
            </a:r>
            <a:r>
              <a:rPr spc="-10" dirty="0">
                <a:solidFill>
                  <a:srgbClr val="FF0000"/>
                </a:solidFill>
                <a:latin typeface="Calibri"/>
                <a:cs typeface="Calibri"/>
              </a:rPr>
              <a:t>ll</a:t>
            </a:r>
            <a:r>
              <a:rPr dirty="0">
                <a:solidFill>
                  <a:srgbClr val="FF0000"/>
                </a:solidFill>
                <a:latin typeface="Calibri"/>
                <a:cs typeface="Calibri"/>
              </a:rPr>
              <a:t>er</a:t>
            </a:r>
            <a:endParaRPr dirty="0">
              <a:latin typeface="Calibri"/>
              <a:cs typeface="Calibri"/>
            </a:endParaRPr>
          </a:p>
          <a:p>
            <a:pPr marL="756285" lvl="1" indent="-286385">
              <a:buClr>
                <a:srgbClr val="FF0000"/>
              </a:buClr>
              <a:buFont typeface="Arial"/>
              <a:buChar char="•"/>
              <a:tabLst>
                <a:tab pos="756920" algn="l"/>
              </a:tabLst>
            </a:pPr>
            <a:r>
              <a:rPr dirty="0">
                <a:solidFill>
                  <a:srgbClr val="FF0000"/>
                </a:solidFill>
                <a:latin typeface="Calibri"/>
                <a:cs typeface="Calibri"/>
              </a:rPr>
              <a:t>Mode</a:t>
            </a:r>
            <a:r>
              <a:rPr spc="-5" dirty="0">
                <a:solidFill>
                  <a:srgbClr val="FF0000"/>
                </a:solidFill>
                <a:latin typeface="Calibri"/>
                <a:cs typeface="Calibri"/>
              </a:rPr>
              <a:t>l</a:t>
            </a:r>
            <a:r>
              <a:rPr dirty="0">
                <a:solidFill>
                  <a:srgbClr val="FF0000"/>
                </a:solidFill>
                <a:latin typeface="Calibri"/>
                <a:cs typeface="Calibri"/>
              </a:rPr>
              <a:t>-</a:t>
            </a:r>
            <a:r>
              <a:rPr spc="-5" dirty="0">
                <a:solidFill>
                  <a:srgbClr val="FF0000"/>
                </a:solidFill>
                <a:latin typeface="Calibri"/>
                <a:cs typeface="Calibri"/>
              </a:rPr>
              <a:t>V</a:t>
            </a:r>
            <a:r>
              <a:rPr spc="-10" dirty="0">
                <a:solidFill>
                  <a:srgbClr val="FF0000"/>
                </a:solidFill>
                <a:latin typeface="Calibri"/>
                <a:cs typeface="Calibri"/>
              </a:rPr>
              <a:t>i</a:t>
            </a:r>
            <a:r>
              <a:rPr spc="-20" dirty="0">
                <a:solidFill>
                  <a:srgbClr val="FF0000"/>
                </a:solidFill>
                <a:latin typeface="Calibri"/>
                <a:cs typeface="Calibri"/>
              </a:rPr>
              <a:t>ew</a:t>
            </a:r>
            <a:r>
              <a:rPr dirty="0">
                <a:solidFill>
                  <a:srgbClr val="FF0000"/>
                </a:solidFill>
                <a:latin typeface="Calibri"/>
                <a:cs typeface="Calibri"/>
              </a:rPr>
              <a:t>-</a:t>
            </a:r>
            <a:r>
              <a:rPr spc="-5" dirty="0">
                <a:solidFill>
                  <a:srgbClr val="FF0000"/>
                </a:solidFill>
                <a:latin typeface="Calibri"/>
                <a:cs typeface="Calibri"/>
              </a:rPr>
              <a:t>V</a:t>
            </a:r>
            <a:r>
              <a:rPr spc="-10" dirty="0">
                <a:solidFill>
                  <a:srgbClr val="FF0000"/>
                </a:solidFill>
                <a:latin typeface="Calibri"/>
                <a:cs typeface="Calibri"/>
              </a:rPr>
              <a:t>i</a:t>
            </a:r>
            <a:r>
              <a:rPr spc="-20" dirty="0">
                <a:solidFill>
                  <a:srgbClr val="FF0000"/>
                </a:solidFill>
                <a:latin typeface="Calibri"/>
                <a:cs typeface="Calibri"/>
              </a:rPr>
              <a:t>e</a:t>
            </a:r>
            <a:r>
              <a:rPr spc="-15" dirty="0">
                <a:solidFill>
                  <a:srgbClr val="FF0000"/>
                </a:solidFill>
                <a:latin typeface="Calibri"/>
                <a:cs typeface="Calibri"/>
              </a:rPr>
              <a:t>w</a:t>
            </a:r>
            <a:r>
              <a:rPr spc="-30" dirty="0">
                <a:solidFill>
                  <a:srgbClr val="FF0000"/>
                </a:solidFill>
                <a:latin typeface="Calibri"/>
                <a:cs typeface="Calibri"/>
              </a:rPr>
              <a:t>M</a:t>
            </a:r>
            <a:r>
              <a:rPr spc="-5" dirty="0">
                <a:solidFill>
                  <a:srgbClr val="FF0000"/>
                </a:solidFill>
                <a:latin typeface="Calibri"/>
                <a:cs typeface="Calibri"/>
              </a:rPr>
              <a:t>od</a:t>
            </a:r>
            <a:r>
              <a:rPr dirty="0">
                <a:solidFill>
                  <a:srgbClr val="FF0000"/>
                </a:solidFill>
                <a:latin typeface="Calibri"/>
                <a:cs typeface="Calibri"/>
              </a:rPr>
              <a:t>el</a:t>
            </a:r>
            <a:endParaRPr dirty="0">
              <a:latin typeface="Calibri"/>
              <a:cs typeface="Calibri"/>
            </a:endParaRPr>
          </a:p>
        </p:txBody>
      </p:sp>
    </p:spTree>
    <p:extLst>
      <p:ext uri="{BB962C8B-B14F-4D97-AF65-F5344CB8AC3E}">
        <p14:creationId xmlns:p14="http://schemas.microsoft.com/office/powerpoint/2010/main" val="110551855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768719" y="250781"/>
            <a:ext cx="7922728" cy="1143903"/>
          </a:xfrm>
          <a:prstGeom prst="rect">
            <a:avLst/>
          </a:prstGeom>
        </p:spPr>
        <p:txBody>
          <a:bodyPr vert="horz" wrap="square" lIns="0" tIns="0" rIns="0" bIns="0" rtlCol="0">
            <a:spAutoFit/>
          </a:bodyPr>
          <a:lstStyle/>
          <a:p>
            <a:pPr marL="794385"/>
            <a:r>
              <a:rPr sz="3600" dirty="0">
                <a:latin typeface="Arial"/>
                <a:cs typeface="Arial"/>
              </a:rPr>
              <a:t>Archit</a:t>
            </a:r>
            <a:r>
              <a:rPr sz="3600" spc="-20" dirty="0">
                <a:latin typeface="Arial"/>
                <a:cs typeface="Arial"/>
              </a:rPr>
              <a:t>e</a:t>
            </a:r>
            <a:r>
              <a:rPr sz="3600" dirty="0">
                <a:latin typeface="Arial"/>
                <a:cs typeface="Arial"/>
              </a:rPr>
              <a:t>ct</a:t>
            </a:r>
            <a:r>
              <a:rPr sz="3600" spc="-20" dirty="0">
                <a:latin typeface="Arial"/>
                <a:cs typeface="Arial"/>
              </a:rPr>
              <a:t>u</a:t>
            </a:r>
            <a:r>
              <a:rPr sz="3600" dirty="0">
                <a:latin typeface="Arial"/>
                <a:cs typeface="Arial"/>
              </a:rPr>
              <a:t>r</a:t>
            </a:r>
            <a:r>
              <a:rPr sz="3600" spc="-10" dirty="0">
                <a:latin typeface="Arial"/>
                <a:cs typeface="Arial"/>
              </a:rPr>
              <a:t>e</a:t>
            </a:r>
            <a:r>
              <a:rPr sz="3600" dirty="0">
                <a:latin typeface="Arial"/>
                <a:cs typeface="Arial"/>
              </a:rPr>
              <a:t>-</a:t>
            </a:r>
            <a:r>
              <a:rPr sz="3600" spc="-5" dirty="0">
                <a:latin typeface="Arial"/>
                <a:cs typeface="Arial"/>
              </a:rPr>
              <a:t>D</a:t>
            </a:r>
            <a:r>
              <a:rPr sz="3600" spc="-25" dirty="0">
                <a:latin typeface="Arial"/>
                <a:cs typeface="Arial"/>
              </a:rPr>
              <a:t>r</a:t>
            </a:r>
            <a:r>
              <a:rPr sz="3600" spc="-5" dirty="0">
                <a:latin typeface="Arial"/>
                <a:cs typeface="Arial"/>
              </a:rPr>
              <a:t>iven</a:t>
            </a:r>
            <a:endParaRPr sz="3600" dirty="0">
              <a:latin typeface="Arial"/>
              <a:cs typeface="Arial"/>
            </a:endParaRPr>
          </a:p>
          <a:p>
            <a:pPr marL="12700">
              <a:lnSpc>
                <a:spcPts val="4285"/>
              </a:lnSpc>
              <a:spcBef>
                <a:spcPts val="335"/>
              </a:spcBef>
            </a:pPr>
            <a:r>
              <a:rPr sz="3600" spc="-5" dirty="0">
                <a:latin typeface="Arial"/>
                <a:cs typeface="Arial"/>
              </a:rPr>
              <a:t>Comp</a:t>
            </a:r>
            <a:r>
              <a:rPr sz="3600" spc="10" dirty="0">
                <a:latin typeface="Arial"/>
                <a:cs typeface="Arial"/>
              </a:rPr>
              <a:t>o</a:t>
            </a:r>
            <a:r>
              <a:rPr sz="3600" spc="-5" dirty="0">
                <a:latin typeface="Arial"/>
                <a:cs typeface="Arial"/>
              </a:rPr>
              <a:t>n</a:t>
            </a:r>
            <a:r>
              <a:rPr sz="3600" spc="-20" dirty="0">
                <a:latin typeface="Arial"/>
                <a:cs typeface="Arial"/>
              </a:rPr>
              <a:t>e</a:t>
            </a:r>
            <a:r>
              <a:rPr sz="3600" spc="-25" dirty="0">
                <a:latin typeface="Arial"/>
                <a:cs typeface="Arial"/>
              </a:rPr>
              <a:t>n</a:t>
            </a:r>
            <a:r>
              <a:rPr sz="3600" spc="-10" dirty="0">
                <a:latin typeface="Arial"/>
                <a:cs typeface="Arial"/>
              </a:rPr>
              <a:t>t</a:t>
            </a:r>
            <a:r>
              <a:rPr sz="3600" spc="25" dirty="0">
                <a:latin typeface="Times New Roman"/>
                <a:cs typeface="Times New Roman"/>
              </a:rPr>
              <a:t> </a:t>
            </a:r>
            <a:r>
              <a:rPr sz="3600" spc="-5" dirty="0">
                <a:latin typeface="Arial"/>
                <a:cs typeface="Arial"/>
              </a:rPr>
              <a:t>Develop</a:t>
            </a:r>
            <a:r>
              <a:rPr sz="3600" spc="-15" dirty="0">
                <a:latin typeface="Arial"/>
                <a:cs typeface="Arial"/>
              </a:rPr>
              <a:t>m</a:t>
            </a:r>
            <a:r>
              <a:rPr sz="3600" spc="-5" dirty="0">
                <a:latin typeface="Arial"/>
                <a:cs typeface="Arial"/>
              </a:rPr>
              <a:t>ent</a:t>
            </a:r>
            <a:endParaRPr sz="3600" dirty="0">
              <a:latin typeface="Arial"/>
              <a:cs typeface="Arial"/>
            </a:endParaRPr>
          </a:p>
        </p:txBody>
      </p:sp>
      <p:sp>
        <p:nvSpPr>
          <p:cNvPr id="3" name="object 3"/>
          <p:cNvSpPr txBox="1"/>
          <p:nvPr/>
        </p:nvSpPr>
        <p:spPr>
          <a:xfrm>
            <a:off x="2527935" y="2287993"/>
            <a:ext cx="7136130" cy="3893374"/>
          </a:xfrm>
          <a:prstGeom prst="rect">
            <a:avLst/>
          </a:prstGeom>
        </p:spPr>
        <p:txBody>
          <a:bodyPr vert="horz" wrap="square" lIns="0" tIns="0" rIns="0" bIns="0" rtlCol="0">
            <a:spAutoFit/>
          </a:bodyPr>
          <a:lstStyle/>
          <a:p>
            <a:pPr marL="356870" indent="-344170">
              <a:buFont typeface="MS Gothic"/>
              <a:buChar char="❖"/>
              <a:tabLst>
                <a:tab pos="357505" algn="l"/>
              </a:tabLst>
            </a:pPr>
            <a:r>
              <a:rPr sz="2400" spc="-5" dirty="0">
                <a:latin typeface="Arial"/>
                <a:cs typeface="Arial"/>
              </a:rPr>
              <a:t>Th</a:t>
            </a:r>
            <a:r>
              <a:rPr sz="2400" dirty="0">
                <a:latin typeface="Arial"/>
                <a:cs typeface="Arial"/>
              </a:rPr>
              <a:t>e</a:t>
            </a:r>
            <a:r>
              <a:rPr sz="2400" spc="65" dirty="0">
                <a:latin typeface="Times New Roman"/>
                <a:cs typeface="Times New Roman"/>
              </a:rPr>
              <a:t> </a:t>
            </a:r>
            <a:r>
              <a:rPr sz="2400" spc="-5" dirty="0">
                <a:latin typeface="Arial"/>
                <a:cs typeface="Arial"/>
              </a:rPr>
              <a:t>go</a:t>
            </a:r>
            <a:r>
              <a:rPr sz="2400" spc="-10" dirty="0">
                <a:latin typeface="Arial"/>
                <a:cs typeface="Arial"/>
              </a:rPr>
              <a:t>a</a:t>
            </a:r>
            <a:r>
              <a:rPr sz="2400" dirty="0">
                <a:latin typeface="Arial"/>
                <a:cs typeface="Arial"/>
              </a:rPr>
              <a:t>l</a:t>
            </a:r>
            <a:r>
              <a:rPr sz="2400" spc="50" dirty="0">
                <a:latin typeface="Times New Roman"/>
                <a:cs typeface="Times New Roman"/>
              </a:rPr>
              <a:t> </a:t>
            </a:r>
            <a:r>
              <a:rPr sz="2400" spc="-10" dirty="0">
                <a:latin typeface="Arial"/>
                <a:cs typeface="Arial"/>
              </a:rPr>
              <a:t>for</a:t>
            </a:r>
            <a:r>
              <a:rPr sz="2400" spc="70" dirty="0">
                <a:latin typeface="Times New Roman"/>
                <a:cs typeface="Times New Roman"/>
              </a:rPr>
              <a:t> </a:t>
            </a:r>
            <a:r>
              <a:rPr sz="2400" dirty="0">
                <a:latin typeface="Arial"/>
                <a:cs typeface="Arial"/>
              </a:rPr>
              <a:t>the</a:t>
            </a:r>
            <a:r>
              <a:rPr sz="2400" spc="50" dirty="0">
                <a:latin typeface="Times New Roman"/>
                <a:cs typeface="Times New Roman"/>
              </a:rPr>
              <a:t> </a:t>
            </a:r>
            <a:r>
              <a:rPr sz="2400" spc="-5" dirty="0">
                <a:latin typeface="Arial"/>
                <a:cs typeface="Arial"/>
              </a:rPr>
              <a:t>embod</a:t>
            </a:r>
            <a:r>
              <a:rPr sz="2400" spc="-10" dirty="0">
                <a:latin typeface="Arial"/>
                <a:cs typeface="Arial"/>
              </a:rPr>
              <a:t>i</a:t>
            </a:r>
            <a:r>
              <a:rPr sz="2400" dirty="0">
                <a:latin typeface="Arial"/>
                <a:cs typeface="Arial"/>
              </a:rPr>
              <a:t>ment</a:t>
            </a:r>
            <a:r>
              <a:rPr sz="2400" spc="40" dirty="0">
                <a:latin typeface="Times New Roman"/>
                <a:cs typeface="Times New Roman"/>
              </a:rPr>
              <a:t> </a:t>
            </a:r>
            <a:r>
              <a:rPr sz="2400" spc="-5" dirty="0">
                <a:latin typeface="Arial"/>
                <a:cs typeface="Arial"/>
              </a:rPr>
              <a:t>ph</a:t>
            </a:r>
            <a:r>
              <a:rPr sz="2400" spc="-10" dirty="0">
                <a:latin typeface="Arial"/>
                <a:cs typeface="Arial"/>
              </a:rPr>
              <a:t>a</a:t>
            </a:r>
            <a:r>
              <a:rPr sz="2400" dirty="0">
                <a:latin typeface="Arial"/>
                <a:cs typeface="Arial"/>
              </a:rPr>
              <a:t>se</a:t>
            </a:r>
            <a:r>
              <a:rPr sz="2400" spc="50" dirty="0">
                <a:latin typeface="Times New Roman"/>
                <a:cs typeface="Times New Roman"/>
              </a:rPr>
              <a:t> </a:t>
            </a:r>
            <a:r>
              <a:rPr sz="2400" spc="-20" dirty="0">
                <a:latin typeface="Arial"/>
                <a:cs typeface="Arial"/>
              </a:rPr>
              <a:t>o</a:t>
            </a:r>
            <a:r>
              <a:rPr sz="2400" spc="-10" dirty="0">
                <a:latin typeface="Arial"/>
                <a:cs typeface="Arial"/>
              </a:rPr>
              <a:t>f</a:t>
            </a:r>
            <a:r>
              <a:rPr sz="2400" spc="60" dirty="0">
                <a:latin typeface="Times New Roman"/>
                <a:cs typeface="Times New Roman"/>
              </a:rPr>
              <a:t> </a:t>
            </a:r>
            <a:r>
              <a:rPr sz="2400" spc="-5" dirty="0">
                <a:latin typeface="Arial"/>
                <a:cs typeface="Arial"/>
              </a:rPr>
              <a:t>des</a:t>
            </a:r>
            <a:r>
              <a:rPr sz="2400" spc="-10" dirty="0">
                <a:latin typeface="Arial"/>
                <a:cs typeface="Arial"/>
              </a:rPr>
              <a:t>i</a:t>
            </a:r>
            <a:r>
              <a:rPr sz="2400" spc="-5" dirty="0">
                <a:latin typeface="Arial"/>
                <a:cs typeface="Arial"/>
              </a:rPr>
              <a:t>g</a:t>
            </a:r>
            <a:r>
              <a:rPr sz="2400" dirty="0">
                <a:latin typeface="Arial"/>
                <a:cs typeface="Arial"/>
              </a:rPr>
              <a:t>n</a:t>
            </a:r>
            <a:r>
              <a:rPr sz="2400" spc="55" dirty="0">
                <a:latin typeface="Times New Roman"/>
                <a:cs typeface="Times New Roman"/>
              </a:rPr>
              <a:t> </a:t>
            </a:r>
            <a:r>
              <a:rPr sz="2400" spc="-5" dirty="0">
                <a:latin typeface="Arial"/>
                <a:cs typeface="Arial"/>
              </a:rPr>
              <a:t>is</a:t>
            </a:r>
            <a:endParaRPr sz="2400" dirty="0">
              <a:latin typeface="Arial"/>
              <a:cs typeface="Arial"/>
            </a:endParaRPr>
          </a:p>
          <a:p>
            <a:pPr marL="356870" marR="5080">
              <a:tabLst>
                <a:tab pos="920750" algn="l"/>
                <a:tab pos="1997075" algn="l"/>
                <a:tab pos="2952750" algn="l"/>
                <a:tab pos="3533140" algn="l"/>
                <a:tab pos="4639945" algn="l"/>
                <a:tab pos="6615430" algn="l"/>
              </a:tabLst>
            </a:pPr>
            <a:r>
              <a:rPr sz="2400" spc="-5" dirty="0">
                <a:latin typeface="Arial"/>
                <a:cs typeface="Arial"/>
              </a:rPr>
              <a:t>t</a:t>
            </a:r>
            <a:r>
              <a:rPr sz="2400" spc="-15" dirty="0">
                <a:latin typeface="Arial"/>
                <a:cs typeface="Arial"/>
              </a:rPr>
              <a:t>o</a:t>
            </a:r>
            <a:r>
              <a:rPr sz="2400" dirty="0">
                <a:latin typeface="Times New Roman"/>
                <a:cs typeface="Times New Roman"/>
              </a:rPr>
              <a:t>	</a:t>
            </a:r>
            <a:r>
              <a:rPr sz="2400" spc="-5" dirty="0">
                <a:latin typeface="Arial"/>
                <a:cs typeface="Arial"/>
              </a:rPr>
              <a:t>e</a:t>
            </a:r>
            <a:r>
              <a:rPr sz="2400" spc="-10" dirty="0">
                <a:latin typeface="Arial"/>
                <a:cs typeface="Arial"/>
              </a:rPr>
              <a:t>i</a:t>
            </a:r>
            <a:r>
              <a:rPr sz="2400" dirty="0">
                <a:latin typeface="Arial"/>
                <a:cs typeface="Arial"/>
              </a:rPr>
              <a:t>ther</a:t>
            </a:r>
            <a:r>
              <a:rPr sz="2400" dirty="0">
                <a:latin typeface="Times New Roman"/>
                <a:cs typeface="Times New Roman"/>
              </a:rPr>
              <a:t>	</a:t>
            </a:r>
            <a:r>
              <a:rPr sz="2400" spc="-5" dirty="0">
                <a:latin typeface="Arial"/>
                <a:cs typeface="Arial"/>
              </a:rPr>
              <a:t>bu</a:t>
            </a:r>
            <a:r>
              <a:rPr sz="2400" spc="-10" dirty="0">
                <a:latin typeface="Arial"/>
                <a:cs typeface="Arial"/>
              </a:rPr>
              <a:t>i</a:t>
            </a:r>
            <a:r>
              <a:rPr sz="2400" spc="-5" dirty="0">
                <a:latin typeface="Arial"/>
                <a:cs typeface="Arial"/>
              </a:rPr>
              <a:t>l</a:t>
            </a:r>
            <a:r>
              <a:rPr sz="2400" dirty="0">
                <a:latin typeface="Arial"/>
                <a:cs typeface="Arial"/>
              </a:rPr>
              <a:t>d</a:t>
            </a:r>
            <a:r>
              <a:rPr sz="2400" dirty="0">
                <a:latin typeface="Times New Roman"/>
                <a:cs typeface="Times New Roman"/>
              </a:rPr>
              <a:t>	</a:t>
            </a:r>
            <a:r>
              <a:rPr sz="2400" spc="-5" dirty="0">
                <a:latin typeface="Arial"/>
                <a:cs typeface="Arial"/>
              </a:rPr>
              <a:t>o</a:t>
            </a:r>
            <a:r>
              <a:rPr sz="2400" dirty="0">
                <a:latin typeface="Arial"/>
                <a:cs typeface="Arial"/>
              </a:rPr>
              <a:t>r</a:t>
            </a:r>
            <a:r>
              <a:rPr sz="2400" dirty="0">
                <a:latin typeface="Times New Roman"/>
                <a:cs typeface="Times New Roman"/>
              </a:rPr>
              <a:t>	</a:t>
            </a:r>
            <a:r>
              <a:rPr sz="2400" i="1" dirty="0">
                <a:latin typeface="Arial"/>
                <a:cs typeface="Arial"/>
              </a:rPr>
              <a:t>sel</a:t>
            </a:r>
            <a:r>
              <a:rPr sz="2400" i="1" spc="-15" dirty="0">
                <a:latin typeface="Arial"/>
                <a:cs typeface="Arial"/>
              </a:rPr>
              <a:t>e</a:t>
            </a:r>
            <a:r>
              <a:rPr sz="2400" i="1" spc="-10" dirty="0">
                <a:latin typeface="Arial"/>
                <a:cs typeface="Arial"/>
              </a:rPr>
              <a:t>ct</a:t>
            </a:r>
            <a:r>
              <a:rPr sz="2400" i="1" dirty="0">
                <a:latin typeface="Times New Roman"/>
                <a:cs typeface="Times New Roman"/>
              </a:rPr>
              <a:t>	</a:t>
            </a:r>
            <a:r>
              <a:rPr sz="2400" i="1" dirty="0">
                <a:latin typeface="Arial"/>
                <a:cs typeface="Arial"/>
              </a:rPr>
              <a:t>co</a:t>
            </a:r>
            <a:r>
              <a:rPr sz="2400" i="1" spc="-25" dirty="0">
                <a:latin typeface="Arial"/>
                <a:cs typeface="Arial"/>
              </a:rPr>
              <a:t>m</a:t>
            </a:r>
            <a:r>
              <a:rPr sz="2400" i="1" spc="-5" dirty="0">
                <a:latin typeface="Arial"/>
                <a:cs typeface="Arial"/>
              </a:rPr>
              <a:t>po</a:t>
            </a:r>
            <a:r>
              <a:rPr sz="2400" i="1" spc="-10" dirty="0">
                <a:latin typeface="Arial"/>
                <a:cs typeface="Arial"/>
              </a:rPr>
              <a:t>n</a:t>
            </a:r>
            <a:r>
              <a:rPr sz="2400" i="1" spc="-5" dirty="0">
                <a:latin typeface="Arial"/>
                <a:cs typeface="Arial"/>
              </a:rPr>
              <a:t>ent</a:t>
            </a:r>
            <a:r>
              <a:rPr sz="2400" i="1" dirty="0">
                <a:latin typeface="Arial"/>
                <a:cs typeface="Arial"/>
              </a:rPr>
              <a:t>s</a:t>
            </a:r>
            <a:r>
              <a:rPr sz="2400" i="1" dirty="0">
                <a:latin typeface="Times New Roman"/>
                <a:cs typeface="Times New Roman"/>
              </a:rPr>
              <a:t>	</a:t>
            </a:r>
            <a:r>
              <a:rPr sz="2400" i="1" spc="-5" dirty="0">
                <a:latin typeface="Arial"/>
                <a:cs typeface="Arial"/>
              </a:rPr>
              <a:t>and</a:t>
            </a:r>
            <a:r>
              <a:rPr sz="2400" i="1" spc="-5" dirty="0">
                <a:latin typeface="Times New Roman"/>
                <a:cs typeface="Times New Roman"/>
              </a:rPr>
              <a:t> </a:t>
            </a:r>
            <a:r>
              <a:rPr sz="2400" i="1" dirty="0">
                <a:latin typeface="Arial"/>
                <a:cs typeface="Arial"/>
              </a:rPr>
              <a:t>co</a:t>
            </a:r>
            <a:r>
              <a:rPr sz="2400" i="1" spc="-15" dirty="0">
                <a:latin typeface="Arial"/>
                <a:cs typeface="Arial"/>
              </a:rPr>
              <a:t>n</a:t>
            </a:r>
            <a:r>
              <a:rPr sz="2400" i="1" spc="-5" dirty="0">
                <a:latin typeface="Arial"/>
                <a:cs typeface="Arial"/>
              </a:rPr>
              <a:t>n</a:t>
            </a:r>
            <a:r>
              <a:rPr sz="2400" i="1" spc="-10" dirty="0">
                <a:latin typeface="Arial"/>
                <a:cs typeface="Arial"/>
              </a:rPr>
              <a:t>e</a:t>
            </a:r>
            <a:r>
              <a:rPr sz="2400" i="1" dirty="0">
                <a:latin typeface="Arial"/>
                <a:cs typeface="Arial"/>
              </a:rPr>
              <a:t>ctors</a:t>
            </a:r>
            <a:r>
              <a:rPr sz="2400" i="1" spc="25" dirty="0">
                <a:latin typeface="Times New Roman"/>
                <a:cs typeface="Times New Roman"/>
              </a:rPr>
              <a:t> </a:t>
            </a:r>
            <a:r>
              <a:rPr sz="2400" i="1" dirty="0">
                <a:latin typeface="Arial"/>
                <a:cs typeface="Arial"/>
              </a:rPr>
              <a:t>that</a:t>
            </a:r>
            <a:r>
              <a:rPr sz="2400" i="1" spc="20" dirty="0">
                <a:latin typeface="Times New Roman"/>
                <a:cs typeface="Times New Roman"/>
              </a:rPr>
              <a:t> </a:t>
            </a:r>
            <a:r>
              <a:rPr sz="2400" i="1" spc="-5" dirty="0">
                <a:latin typeface="Arial"/>
                <a:cs typeface="Arial"/>
              </a:rPr>
              <a:t>p</a:t>
            </a:r>
            <a:r>
              <a:rPr sz="2400" i="1" spc="-10" dirty="0">
                <a:latin typeface="Arial"/>
                <a:cs typeface="Arial"/>
              </a:rPr>
              <a:t>o</a:t>
            </a:r>
            <a:r>
              <a:rPr sz="2400" i="1" dirty="0">
                <a:latin typeface="Arial"/>
                <a:cs typeface="Arial"/>
              </a:rPr>
              <a:t>sse</a:t>
            </a:r>
            <a:r>
              <a:rPr sz="2400" i="1" spc="-10" dirty="0">
                <a:latin typeface="Arial"/>
                <a:cs typeface="Arial"/>
              </a:rPr>
              <a:t>s</a:t>
            </a:r>
            <a:r>
              <a:rPr sz="2400" i="1" dirty="0">
                <a:latin typeface="Arial"/>
                <a:cs typeface="Arial"/>
              </a:rPr>
              <a:t>s</a:t>
            </a:r>
            <a:r>
              <a:rPr sz="2400" i="1" spc="45" dirty="0">
                <a:latin typeface="Times New Roman"/>
                <a:cs typeface="Times New Roman"/>
              </a:rPr>
              <a:t> </a:t>
            </a:r>
            <a:r>
              <a:rPr sz="2400" i="1" dirty="0">
                <a:latin typeface="Arial"/>
                <a:cs typeface="Arial"/>
              </a:rPr>
              <a:t>the</a:t>
            </a:r>
            <a:r>
              <a:rPr sz="2400" i="1" spc="25" dirty="0">
                <a:latin typeface="Times New Roman"/>
                <a:cs typeface="Times New Roman"/>
              </a:rPr>
              <a:t> </a:t>
            </a:r>
            <a:r>
              <a:rPr sz="2400" i="1" spc="-5" dirty="0">
                <a:latin typeface="Arial"/>
                <a:cs typeface="Arial"/>
              </a:rPr>
              <a:t>q</a:t>
            </a:r>
            <a:r>
              <a:rPr sz="2400" i="1" spc="-10" dirty="0">
                <a:latin typeface="Arial"/>
                <a:cs typeface="Arial"/>
              </a:rPr>
              <a:t>u</a:t>
            </a:r>
            <a:r>
              <a:rPr sz="2400" i="1" spc="-5" dirty="0">
                <a:latin typeface="Arial"/>
                <a:cs typeface="Arial"/>
              </a:rPr>
              <a:t>a</a:t>
            </a:r>
            <a:r>
              <a:rPr sz="2400" i="1" spc="-10" dirty="0">
                <a:latin typeface="Arial"/>
                <a:cs typeface="Arial"/>
              </a:rPr>
              <a:t>l</a:t>
            </a:r>
            <a:r>
              <a:rPr sz="2400" i="1" spc="-5" dirty="0">
                <a:latin typeface="Arial"/>
                <a:cs typeface="Arial"/>
              </a:rPr>
              <a:t>it</a:t>
            </a:r>
            <a:r>
              <a:rPr sz="2400" i="1" dirty="0">
                <a:latin typeface="Arial"/>
                <a:cs typeface="Arial"/>
              </a:rPr>
              <a:t>y</a:t>
            </a:r>
            <a:r>
              <a:rPr sz="2400" i="1" spc="45" dirty="0">
                <a:latin typeface="Times New Roman"/>
                <a:cs typeface="Times New Roman"/>
              </a:rPr>
              <a:t> </a:t>
            </a:r>
            <a:r>
              <a:rPr sz="2400" i="1" spc="-5" dirty="0">
                <a:latin typeface="Arial"/>
                <a:cs typeface="Arial"/>
              </a:rPr>
              <a:t>att</a:t>
            </a:r>
            <a:r>
              <a:rPr sz="2400" i="1" spc="5" dirty="0">
                <a:latin typeface="Arial"/>
                <a:cs typeface="Arial"/>
              </a:rPr>
              <a:t>r</a:t>
            </a:r>
            <a:r>
              <a:rPr sz="2400" i="1" spc="-5" dirty="0">
                <a:latin typeface="Arial"/>
                <a:cs typeface="Arial"/>
              </a:rPr>
              <a:t>i</a:t>
            </a:r>
            <a:r>
              <a:rPr sz="2400" i="1" spc="-10" dirty="0">
                <a:latin typeface="Arial"/>
                <a:cs typeface="Arial"/>
              </a:rPr>
              <a:t>b</a:t>
            </a:r>
            <a:r>
              <a:rPr sz="2400" i="1" spc="-5" dirty="0">
                <a:latin typeface="Arial"/>
                <a:cs typeface="Arial"/>
              </a:rPr>
              <a:t>u</a:t>
            </a:r>
            <a:r>
              <a:rPr sz="2400" i="1" spc="-15" dirty="0">
                <a:latin typeface="Arial"/>
                <a:cs typeface="Arial"/>
              </a:rPr>
              <a:t>t</a:t>
            </a:r>
            <a:r>
              <a:rPr sz="2400" i="1" spc="-5" dirty="0">
                <a:latin typeface="Arial"/>
                <a:cs typeface="Arial"/>
              </a:rPr>
              <a:t>es</a:t>
            </a:r>
            <a:r>
              <a:rPr sz="2400" i="1" spc="-5" dirty="0">
                <a:latin typeface="Times New Roman"/>
                <a:cs typeface="Times New Roman"/>
              </a:rPr>
              <a:t> </a:t>
            </a:r>
            <a:r>
              <a:rPr sz="2400" i="1" spc="-5" dirty="0">
                <a:latin typeface="Arial"/>
                <a:cs typeface="Arial"/>
              </a:rPr>
              <a:t>i</a:t>
            </a:r>
            <a:r>
              <a:rPr sz="2400" i="1" spc="-10" dirty="0">
                <a:latin typeface="Arial"/>
                <a:cs typeface="Arial"/>
              </a:rPr>
              <a:t>d</a:t>
            </a:r>
            <a:r>
              <a:rPr sz="2400" i="1" spc="-5" dirty="0">
                <a:latin typeface="Arial"/>
                <a:cs typeface="Arial"/>
              </a:rPr>
              <a:t>entifi</a:t>
            </a:r>
            <a:r>
              <a:rPr sz="2400" i="1" spc="-10" dirty="0">
                <a:latin typeface="Arial"/>
                <a:cs typeface="Arial"/>
              </a:rPr>
              <a:t>e</a:t>
            </a:r>
            <a:r>
              <a:rPr sz="2400" i="1" dirty="0">
                <a:latin typeface="Arial"/>
                <a:cs typeface="Arial"/>
              </a:rPr>
              <a:t>d</a:t>
            </a:r>
            <a:r>
              <a:rPr sz="2400" i="1" spc="45" dirty="0">
                <a:latin typeface="Times New Roman"/>
                <a:cs typeface="Times New Roman"/>
              </a:rPr>
              <a:t> </a:t>
            </a:r>
            <a:r>
              <a:rPr sz="2400" i="1" spc="-5" dirty="0">
                <a:latin typeface="Arial"/>
                <a:cs typeface="Arial"/>
              </a:rPr>
              <a:t>duri</a:t>
            </a:r>
            <a:r>
              <a:rPr sz="2400" i="1" spc="-10" dirty="0">
                <a:latin typeface="Arial"/>
                <a:cs typeface="Arial"/>
              </a:rPr>
              <a:t>n</a:t>
            </a:r>
            <a:r>
              <a:rPr sz="2400" i="1" dirty="0">
                <a:latin typeface="Arial"/>
                <a:cs typeface="Arial"/>
              </a:rPr>
              <a:t>g</a:t>
            </a:r>
            <a:r>
              <a:rPr sz="2400" i="1" spc="45" dirty="0">
                <a:latin typeface="Times New Roman"/>
                <a:cs typeface="Times New Roman"/>
              </a:rPr>
              <a:t> </a:t>
            </a:r>
            <a:r>
              <a:rPr sz="2400" i="1" dirty="0">
                <a:latin typeface="Arial"/>
                <a:cs typeface="Arial"/>
              </a:rPr>
              <a:t>the</a:t>
            </a:r>
            <a:r>
              <a:rPr sz="2400" i="1" spc="45" dirty="0">
                <a:latin typeface="Times New Roman"/>
                <a:cs typeface="Times New Roman"/>
              </a:rPr>
              <a:t> </a:t>
            </a:r>
            <a:r>
              <a:rPr sz="2400" i="1" spc="-5" dirty="0">
                <a:latin typeface="Arial"/>
                <a:cs typeface="Arial"/>
              </a:rPr>
              <a:t>architec</a:t>
            </a:r>
            <a:r>
              <a:rPr sz="2400" i="1" spc="-10" dirty="0">
                <a:latin typeface="Arial"/>
                <a:cs typeface="Arial"/>
              </a:rPr>
              <a:t>t</a:t>
            </a:r>
            <a:r>
              <a:rPr sz="2400" i="1" spc="-5" dirty="0">
                <a:latin typeface="Arial"/>
                <a:cs typeface="Arial"/>
              </a:rPr>
              <a:t>i</a:t>
            </a:r>
            <a:r>
              <a:rPr sz="2400" i="1" spc="-10" dirty="0">
                <a:latin typeface="Arial"/>
                <a:cs typeface="Arial"/>
              </a:rPr>
              <a:t>n</a:t>
            </a:r>
            <a:r>
              <a:rPr sz="2400" i="1" dirty="0">
                <a:latin typeface="Arial"/>
                <a:cs typeface="Arial"/>
              </a:rPr>
              <a:t>g</a:t>
            </a:r>
            <a:r>
              <a:rPr sz="2400" i="1" spc="30" dirty="0">
                <a:latin typeface="Times New Roman"/>
                <a:cs typeface="Times New Roman"/>
              </a:rPr>
              <a:t> </a:t>
            </a:r>
            <a:r>
              <a:rPr sz="2400" i="1" spc="-5" dirty="0">
                <a:latin typeface="Arial"/>
                <a:cs typeface="Arial"/>
              </a:rPr>
              <a:t>ph</a:t>
            </a:r>
            <a:r>
              <a:rPr sz="2400" i="1" spc="-10" dirty="0">
                <a:latin typeface="Arial"/>
                <a:cs typeface="Arial"/>
              </a:rPr>
              <a:t>a</a:t>
            </a:r>
            <a:r>
              <a:rPr sz="2400" i="1" dirty="0">
                <a:latin typeface="Arial"/>
                <a:cs typeface="Arial"/>
              </a:rPr>
              <a:t>se</a:t>
            </a:r>
            <a:r>
              <a:rPr sz="2400" i="1" spc="45" dirty="0">
                <a:latin typeface="Times New Roman"/>
                <a:cs typeface="Times New Roman"/>
              </a:rPr>
              <a:t> </a:t>
            </a:r>
            <a:r>
              <a:rPr sz="2400" i="1" spc="-15" dirty="0">
                <a:latin typeface="Arial"/>
                <a:cs typeface="Arial"/>
              </a:rPr>
              <a:t>of</a:t>
            </a:r>
            <a:r>
              <a:rPr sz="2400" i="1" spc="-15" dirty="0">
                <a:latin typeface="Times New Roman"/>
                <a:cs typeface="Times New Roman"/>
              </a:rPr>
              <a:t> </a:t>
            </a:r>
            <a:r>
              <a:rPr sz="2400" i="1" spc="-5" dirty="0">
                <a:latin typeface="Arial"/>
                <a:cs typeface="Arial"/>
              </a:rPr>
              <a:t>dev</a:t>
            </a:r>
            <a:r>
              <a:rPr sz="2400" i="1" spc="-10" dirty="0">
                <a:latin typeface="Arial"/>
                <a:cs typeface="Arial"/>
              </a:rPr>
              <a:t>e</a:t>
            </a:r>
            <a:r>
              <a:rPr sz="2400" i="1" spc="-5" dirty="0">
                <a:latin typeface="Arial"/>
                <a:cs typeface="Arial"/>
              </a:rPr>
              <a:t>l</a:t>
            </a:r>
            <a:r>
              <a:rPr sz="2400" i="1" spc="-10" dirty="0">
                <a:latin typeface="Arial"/>
                <a:cs typeface="Arial"/>
              </a:rPr>
              <a:t>o</a:t>
            </a:r>
            <a:r>
              <a:rPr sz="2400" i="1" spc="-5" dirty="0">
                <a:latin typeface="Arial"/>
                <a:cs typeface="Arial"/>
              </a:rPr>
              <a:t>p</a:t>
            </a:r>
            <a:r>
              <a:rPr sz="2400" i="1" spc="-25" dirty="0">
                <a:latin typeface="Arial"/>
                <a:cs typeface="Arial"/>
              </a:rPr>
              <a:t>m</a:t>
            </a:r>
            <a:r>
              <a:rPr sz="2400" i="1" spc="-15" dirty="0">
                <a:latin typeface="Arial"/>
                <a:cs typeface="Arial"/>
              </a:rPr>
              <a:t>ent.</a:t>
            </a:r>
            <a:endParaRPr sz="2400" dirty="0">
              <a:latin typeface="Arial"/>
              <a:cs typeface="Arial"/>
            </a:endParaRPr>
          </a:p>
          <a:p>
            <a:pPr>
              <a:lnSpc>
                <a:spcPct val="100000"/>
              </a:lnSpc>
            </a:pPr>
            <a:endParaRPr sz="2400" dirty="0">
              <a:latin typeface="Times New Roman"/>
              <a:cs typeface="Times New Roman"/>
            </a:endParaRPr>
          </a:p>
          <a:p>
            <a:pPr marL="415925" lvl="1" indent="-344805">
              <a:spcBef>
                <a:spcPts val="1530"/>
              </a:spcBef>
              <a:buFont typeface="MS Gothic"/>
              <a:buChar char="❖"/>
              <a:tabLst>
                <a:tab pos="415925" algn="l"/>
              </a:tabLst>
            </a:pPr>
            <a:r>
              <a:rPr sz="2400" dirty="0">
                <a:latin typeface="Arial"/>
                <a:cs typeface="Arial"/>
              </a:rPr>
              <a:t>T</a:t>
            </a:r>
            <a:r>
              <a:rPr sz="2400" spc="-10" dirty="0">
                <a:latin typeface="Arial"/>
                <a:cs typeface="Arial"/>
              </a:rPr>
              <a:t>h</a:t>
            </a:r>
            <a:r>
              <a:rPr sz="2400" dirty="0">
                <a:latin typeface="Arial"/>
                <a:cs typeface="Arial"/>
              </a:rPr>
              <a:t>ree</a:t>
            </a:r>
            <a:r>
              <a:rPr sz="2400" spc="45" dirty="0">
                <a:latin typeface="Times New Roman"/>
                <a:cs typeface="Times New Roman"/>
              </a:rPr>
              <a:t> </a:t>
            </a:r>
            <a:r>
              <a:rPr sz="2400" dirty="0">
                <a:latin typeface="Arial"/>
                <a:cs typeface="Arial"/>
              </a:rPr>
              <a:t>types</a:t>
            </a:r>
            <a:r>
              <a:rPr sz="2400" spc="45" dirty="0">
                <a:latin typeface="Times New Roman"/>
                <a:cs typeface="Times New Roman"/>
              </a:rPr>
              <a:t> </a:t>
            </a:r>
            <a:r>
              <a:rPr sz="2400" spc="-5" dirty="0">
                <a:latin typeface="Arial"/>
                <a:cs typeface="Arial"/>
              </a:rPr>
              <a:t>o</a:t>
            </a:r>
            <a:r>
              <a:rPr sz="2400" dirty="0">
                <a:latin typeface="Arial"/>
                <a:cs typeface="Arial"/>
              </a:rPr>
              <a:t>f</a:t>
            </a:r>
            <a:r>
              <a:rPr sz="2400" spc="25" dirty="0">
                <a:latin typeface="Times New Roman"/>
                <a:cs typeface="Times New Roman"/>
              </a:rPr>
              <a:t> </a:t>
            </a:r>
            <a:r>
              <a:rPr sz="2400" dirty="0">
                <a:latin typeface="Arial"/>
                <a:cs typeface="Arial"/>
              </a:rPr>
              <a:t>comp</a:t>
            </a:r>
            <a:r>
              <a:rPr sz="2400" spc="-15" dirty="0">
                <a:latin typeface="Arial"/>
                <a:cs typeface="Arial"/>
              </a:rPr>
              <a:t>o</a:t>
            </a:r>
            <a:r>
              <a:rPr sz="2400" spc="-5" dirty="0">
                <a:latin typeface="Arial"/>
                <a:cs typeface="Arial"/>
              </a:rPr>
              <a:t>n</a:t>
            </a:r>
            <a:r>
              <a:rPr sz="2400" spc="-10" dirty="0">
                <a:latin typeface="Arial"/>
                <a:cs typeface="Arial"/>
              </a:rPr>
              <a:t>e</a:t>
            </a:r>
            <a:r>
              <a:rPr sz="2400" spc="-5" dirty="0">
                <a:latin typeface="Arial"/>
                <a:cs typeface="Arial"/>
              </a:rPr>
              <a:t>nts:</a:t>
            </a:r>
            <a:endParaRPr sz="2400" dirty="0">
              <a:latin typeface="Arial"/>
              <a:cs typeface="Arial"/>
            </a:endParaRPr>
          </a:p>
          <a:p>
            <a:pPr marL="816610" lvl="2" indent="-286385">
              <a:spcBef>
                <a:spcPts val="505"/>
              </a:spcBef>
              <a:buFont typeface="MS Gothic"/>
              <a:buChar char="➢"/>
              <a:tabLst>
                <a:tab pos="817244" algn="l"/>
              </a:tabLst>
            </a:pPr>
            <a:r>
              <a:rPr sz="2000" spc="-5" dirty="0">
                <a:solidFill>
                  <a:srgbClr val="FF0000"/>
                </a:solidFill>
                <a:latin typeface="Arial"/>
                <a:cs typeface="Arial"/>
              </a:rPr>
              <a:t>C</a:t>
            </a:r>
            <a:r>
              <a:rPr sz="2000" dirty="0">
                <a:solidFill>
                  <a:srgbClr val="FF0000"/>
                </a:solidFill>
                <a:latin typeface="Arial"/>
                <a:cs typeface="Arial"/>
              </a:rPr>
              <a:t>ust</a:t>
            </a:r>
            <a:r>
              <a:rPr sz="2000" spc="-10" dirty="0">
                <a:solidFill>
                  <a:srgbClr val="FF0000"/>
                </a:solidFill>
                <a:latin typeface="Arial"/>
                <a:cs typeface="Arial"/>
              </a:rPr>
              <a:t>o</a:t>
            </a:r>
            <a:r>
              <a:rPr sz="2000" dirty="0">
                <a:solidFill>
                  <a:srgbClr val="FF0000"/>
                </a:solidFill>
                <a:latin typeface="Arial"/>
                <a:cs typeface="Arial"/>
              </a:rPr>
              <a:t>m</a:t>
            </a:r>
            <a:r>
              <a:rPr sz="2000" dirty="0">
                <a:solidFill>
                  <a:srgbClr val="FF0000"/>
                </a:solidFill>
                <a:latin typeface="Times New Roman"/>
                <a:cs typeface="Times New Roman"/>
              </a:rPr>
              <a:t> </a:t>
            </a:r>
            <a:r>
              <a:rPr sz="2000" spc="-5" dirty="0">
                <a:solidFill>
                  <a:srgbClr val="FF0000"/>
                </a:solidFill>
                <a:latin typeface="Arial"/>
                <a:cs typeface="Arial"/>
              </a:rPr>
              <a:t>buil</a:t>
            </a:r>
            <a:r>
              <a:rPr sz="2000" dirty="0">
                <a:solidFill>
                  <a:srgbClr val="FF0000"/>
                </a:solidFill>
                <a:latin typeface="Arial"/>
                <a:cs typeface="Arial"/>
              </a:rPr>
              <a:t>t</a:t>
            </a:r>
            <a:r>
              <a:rPr sz="2000" spc="5" dirty="0">
                <a:solidFill>
                  <a:srgbClr val="FF0000"/>
                </a:solidFill>
                <a:latin typeface="Times New Roman"/>
                <a:cs typeface="Times New Roman"/>
              </a:rPr>
              <a:t> </a:t>
            </a:r>
            <a:r>
              <a:rPr sz="2000" dirty="0">
                <a:solidFill>
                  <a:srgbClr val="FF0000"/>
                </a:solidFill>
                <a:latin typeface="Arial"/>
                <a:cs typeface="Arial"/>
              </a:rPr>
              <a:t>c</a:t>
            </a:r>
            <a:r>
              <a:rPr sz="2000" spc="5" dirty="0">
                <a:solidFill>
                  <a:srgbClr val="FF0000"/>
                </a:solidFill>
                <a:latin typeface="Arial"/>
                <a:cs typeface="Arial"/>
              </a:rPr>
              <a:t>o</a:t>
            </a:r>
            <a:r>
              <a:rPr sz="2000" dirty="0">
                <a:solidFill>
                  <a:srgbClr val="FF0000"/>
                </a:solidFill>
                <a:latin typeface="Arial"/>
                <a:cs typeface="Arial"/>
              </a:rPr>
              <a:t>m</a:t>
            </a:r>
            <a:r>
              <a:rPr sz="2000" spc="-15" dirty="0">
                <a:solidFill>
                  <a:srgbClr val="FF0000"/>
                </a:solidFill>
                <a:latin typeface="Arial"/>
                <a:cs typeface="Arial"/>
              </a:rPr>
              <a:t>p</a:t>
            </a:r>
            <a:r>
              <a:rPr sz="2000" spc="-5" dirty="0">
                <a:solidFill>
                  <a:srgbClr val="FF0000"/>
                </a:solidFill>
                <a:latin typeface="Arial"/>
                <a:cs typeface="Arial"/>
              </a:rPr>
              <a:t>o</a:t>
            </a:r>
            <a:r>
              <a:rPr sz="2000" spc="-10" dirty="0">
                <a:solidFill>
                  <a:srgbClr val="FF0000"/>
                </a:solidFill>
                <a:latin typeface="Arial"/>
                <a:cs typeface="Arial"/>
              </a:rPr>
              <a:t>n</a:t>
            </a:r>
            <a:r>
              <a:rPr sz="2000" spc="-15" dirty="0">
                <a:solidFill>
                  <a:srgbClr val="FF0000"/>
                </a:solidFill>
                <a:latin typeface="Arial"/>
                <a:cs typeface="Arial"/>
              </a:rPr>
              <a:t>e</a:t>
            </a:r>
            <a:r>
              <a:rPr sz="2000" spc="-5" dirty="0">
                <a:solidFill>
                  <a:srgbClr val="FF0000"/>
                </a:solidFill>
                <a:latin typeface="Arial"/>
                <a:cs typeface="Arial"/>
              </a:rPr>
              <a:t>n</a:t>
            </a:r>
            <a:r>
              <a:rPr sz="2000" spc="-20" dirty="0">
                <a:solidFill>
                  <a:srgbClr val="FF0000"/>
                </a:solidFill>
                <a:latin typeface="Arial"/>
                <a:cs typeface="Arial"/>
              </a:rPr>
              <a:t>t</a:t>
            </a:r>
            <a:r>
              <a:rPr sz="2000" dirty="0">
                <a:solidFill>
                  <a:srgbClr val="FF0000"/>
                </a:solidFill>
                <a:latin typeface="Arial"/>
                <a:cs typeface="Arial"/>
              </a:rPr>
              <a:t>s</a:t>
            </a:r>
            <a:endParaRPr sz="2000" dirty="0">
              <a:latin typeface="Arial"/>
              <a:cs typeface="Arial"/>
            </a:endParaRPr>
          </a:p>
          <a:p>
            <a:pPr marL="816610" lvl="2" indent="-286385">
              <a:spcBef>
                <a:spcPts val="490"/>
              </a:spcBef>
              <a:buFont typeface="MS Gothic"/>
              <a:buChar char="➢"/>
              <a:tabLst>
                <a:tab pos="817244" algn="l"/>
              </a:tabLst>
            </a:pPr>
            <a:r>
              <a:rPr sz="2000" spc="-5" dirty="0">
                <a:solidFill>
                  <a:srgbClr val="FF0000"/>
                </a:solidFill>
                <a:latin typeface="Arial"/>
                <a:cs typeface="Arial"/>
              </a:rPr>
              <a:t>R</a:t>
            </a:r>
            <a:r>
              <a:rPr sz="2000" dirty="0">
                <a:solidFill>
                  <a:srgbClr val="FF0000"/>
                </a:solidFill>
                <a:latin typeface="Arial"/>
                <a:cs typeface="Arial"/>
              </a:rPr>
              <a:t>e</a:t>
            </a:r>
            <a:r>
              <a:rPr sz="2000" spc="-5" dirty="0">
                <a:solidFill>
                  <a:srgbClr val="FF0000"/>
                </a:solidFill>
                <a:latin typeface="Arial"/>
                <a:cs typeface="Arial"/>
              </a:rPr>
              <a:t>u</a:t>
            </a:r>
            <a:r>
              <a:rPr sz="2000" spc="5" dirty="0">
                <a:solidFill>
                  <a:srgbClr val="FF0000"/>
                </a:solidFill>
                <a:latin typeface="Arial"/>
                <a:cs typeface="Arial"/>
              </a:rPr>
              <a:t>s</a:t>
            </a:r>
            <a:r>
              <a:rPr sz="2000" spc="-15" dirty="0">
                <a:solidFill>
                  <a:srgbClr val="FF0000"/>
                </a:solidFill>
                <a:latin typeface="Arial"/>
                <a:cs typeface="Arial"/>
              </a:rPr>
              <a:t>ab</a:t>
            </a:r>
            <a:r>
              <a:rPr sz="2000" spc="-5" dirty="0">
                <a:solidFill>
                  <a:srgbClr val="FF0000"/>
                </a:solidFill>
                <a:latin typeface="Arial"/>
                <a:cs typeface="Arial"/>
              </a:rPr>
              <a:t>l</a:t>
            </a:r>
            <a:r>
              <a:rPr sz="2000" dirty="0">
                <a:solidFill>
                  <a:srgbClr val="FF0000"/>
                </a:solidFill>
                <a:latin typeface="Arial"/>
                <a:cs typeface="Arial"/>
              </a:rPr>
              <a:t>e</a:t>
            </a:r>
            <a:r>
              <a:rPr sz="2000" spc="-20" dirty="0">
                <a:solidFill>
                  <a:srgbClr val="FF0000"/>
                </a:solidFill>
                <a:latin typeface="Times New Roman"/>
                <a:cs typeface="Times New Roman"/>
              </a:rPr>
              <a:t> </a:t>
            </a:r>
            <a:r>
              <a:rPr sz="2000" dirty="0">
                <a:solidFill>
                  <a:srgbClr val="FF0000"/>
                </a:solidFill>
                <a:latin typeface="Arial"/>
                <a:cs typeface="Arial"/>
              </a:rPr>
              <a:t>c</a:t>
            </a:r>
            <a:r>
              <a:rPr sz="2000" spc="5" dirty="0">
                <a:solidFill>
                  <a:srgbClr val="FF0000"/>
                </a:solidFill>
                <a:latin typeface="Arial"/>
                <a:cs typeface="Arial"/>
              </a:rPr>
              <a:t>o</a:t>
            </a:r>
            <a:r>
              <a:rPr sz="2000" dirty="0">
                <a:solidFill>
                  <a:srgbClr val="FF0000"/>
                </a:solidFill>
                <a:latin typeface="Arial"/>
                <a:cs typeface="Arial"/>
              </a:rPr>
              <a:t>m</a:t>
            </a:r>
            <a:r>
              <a:rPr sz="2000" spc="-15" dirty="0">
                <a:solidFill>
                  <a:srgbClr val="FF0000"/>
                </a:solidFill>
                <a:latin typeface="Arial"/>
                <a:cs typeface="Arial"/>
              </a:rPr>
              <a:t>p</a:t>
            </a:r>
            <a:r>
              <a:rPr sz="2000" spc="-5" dirty="0">
                <a:solidFill>
                  <a:srgbClr val="FF0000"/>
                </a:solidFill>
                <a:latin typeface="Arial"/>
                <a:cs typeface="Arial"/>
              </a:rPr>
              <a:t>o</a:t>
            </a:r>
            <a:r>
              <a:rPr sz="2000" spc="-10" dirty="0">
                <a:solidFill>
                  <a:srgbClr val="FF0000"/>
                </a:solidFill>
                <a:latin typeface="Arial"/>
                <a:cs typeface="Arial"/>
              </a:rPr>
              <a:t>n</a:t>
            </a:r>
            <a:r>
              <a:rPr sz="2000" spc="-15" dirty="0">
                <a:solidFill>
                  <a:srgbClr val="FF0000"/>
                </a:solidFill>
                <a:latin typeface="Arial"/>
                <a:cs typeface="Arial"/>
              </a:rPr>
              <a:t>e</a:t>
            </a:r>
            <a:r>
              <a:rPr sz="2000" spc="-5" dirty="0">
                <a:solidFill>
                  <a:srgbClr val="FF0000"/>
                </a:solidFill>
                <a:latin typeface="Arial"/>
                <a:cs typeface="Arial"/>
              </a:rPr>
              <a:t>n</a:t>
            </a:r>
            <a:r>
              <a:rPr sz="2000" spc="-20" dirty="0">
                <a:solidFill>
                  <a:srgbClr val="FF0000"/>
                </a:solidFill>
                <a:latin typeface="Arial"/>
                <a:cs typeface="Arial"/>
              </a:rPr>
              <a:t>t</a:t>
            </a:r>
            <a:r>
              <a:rPr sz="2000" dirty="0">
                <a:solidFill>
                  <a:srgbClr val="FF0000"/>
                </a:solidFill>
                <a:latin typeface="Arial"/>
                <a:cs typeface="Arial"/>
              </a:rPr>
              <a:t>s</a:t>
            </a:r>
            <a:endParaRPr sz="2000" dirty="0">
              <a:latin typeface="Arial"/>
              <a:cs typeface="Arial"/>
            </a:endParaRPr>
          </a:p>
          <a:p>
            <a:pPr marL="816610" lvl="2" indent="-286385">
              <a:spcBef>
                <a:spcPts val="505"/>
              </a:spcBef>
              <a:buFont typeface="MS Gothic"/>
              <a:buChar char="➢"/>
              <a:tabLst>
                <a:tab pos="817244" algn="l"/>
              </a:tabLst>
            </a:pPr>
            <a:r>
              <a:rPr sz="2000" spc="-5" dirty="0">
                <a:solidFill>
                  <a:srgbClr val="FF0000"/>
                </a:solidFill>
                <a:latin typeface="Arial"/>
                <a:cs typeface="Arial"/>
              </a:rPr>
              <a:t>C</a:t>
            </a:r>
            <a:r>
              <a:rPr sz="2000" dirty="0">
                <a:solidFill>
                  <a:srgbClr val="FF0000"/>
                </a:solidFill>
                <a:latin typeface="Arial"/>
                <a:cs typeface="Arial"/>
              </a:rPr>
              <a:t>omm</a:t>
            </a:r>
            <a:r>
              <a:rPr sz="2000" spc="-15" dirty="0">
                <a:solidFill>
                  <a:srgbClr val="FF0000"/>
                </a:solidFill>
                <a:latin typeface="Arial"/>
                <a:cs typeface="Arial"/>
              </a:rPr>
              <a:t>e</a:t>
            </a:r>
            <a:r>
              <a:rPr sz="2000" spc="-10" dirty="0">
                <a:solidFill>
                  <a:srgbClr val="FF0000"/>
                </a:solidFill>
                <a:latin typeface="Arial"/>
                <a:cs typeface="Arial"/>
              </a:rPr>
              <a:t>r</a:t>
            </a:r>
            <a:r>
              <a:rPr sz="2000" dirty="0">
                <a:solidFill>
                  <a:srgbClr val="FF0000"/>
                </a:solidFill>
                <a:latin typeface="Arial"/>
                <a:cs typeface="Arial"/>
              </a:rPr>
              <a:t>c</a:t>
            </a:r>
            <a:r>
              <a:rPr sz="2000" spc="-10" dirty="0">
                <a:solidFill>
                  <a:srgbClr val="FF0000"/>
                </a:solidFill>
                <a:latin typeface="Arial"/>
                <a:cs typeface="Arial"/>
              </a:rPr>
              <a:t>i</a:t>
            </a:r>
            <a:r>
              <a:rPr sz="2000" spc="-15" dirty="0">
                <a:solidFill>
                  <a:srgbClr val="FF0000"/>
                </a:solidFill>
                <a:latin typeface="Arial"/>
                <a:cs typeface="Arial"/>
              </a:rPr>
              <a:t>a</a:t>
            </a:r>
            <a:r>
              <a:rPr sz="2000" dirty="0">
                <a:solidFill>
                  <a:srgbClr val="FF0000"/>
                </a:solidFill>
                <a:latin typeface="Arial"/>
                <a:cs typeface="Arial"/>
              </a:rPr>
              <a:t>l</a:t>
            </a:r>
            <a:r>
              <a:rPr sz="2000" spc="-10" dirty="0">
                <a:solidFill>
                  <a:srgbClr val="FF0000"/>
                </a:solidFill>
                <a:latin typeface="Times New Roman"/>
                <a:cs typeface="Times New Roman"/>
              </a:rPr>
              <a:t> </a:t>
            </a:r>
            <a:r>
              <a:rPr sz="2000" dirty="0">
                <a:solidFill>
                  <a:srgbClr val="FF0000"/>
                </a:solidFill>
                <a:latin typeface="Arial"/>
                <a:cs typeface="Arial"/>
              </a:rPr>
              <a:t>c</a:t>
            </a:r>
            <a:r>
              <a:rPr sz="2000" spc="5" dirty="0">
                <a:solidFill>
                  <a:srgbClr val="FF0000"/>
                </a:solidFill>
                <a:latin typeface="Arial"/>
                <a:cs typeface="Arial"/>
              </a:rPr>
              <a:t>o</a:t>
            </a:r>
            <a:r>
              <a:rPr sz="2000" dirty="0">
                <a:solidFill>
                  <a:srgbClr val="FF0000"/>
                </a:solidFill>
                <a:latin typeface="Arial"/>
                <a:cs typeface="Arial"/>
              </a:rPr>
              <a:t>m</a:t>
            </a:r>
            <a:r>
              <a:rPr sz="2000" spc="-15" dirty="0">
                <a:solidFill>
                  <a:srgbClr val="FF0000"/>
                </a:solidFill>
                <a:latin typeface="Arial"/>
                <a:cs typeface="Arial"/>
              </a:rPr>
              <a:t>p</a:t>
            </a:r>
            <a:r>
              <a:rPr sz="2000" spc="-5" dirty="0">
                <a:solidFill>
                  <a:srgbClr val="FF0000"/>
                </a:solidFill>
                <a:latin typeface="Arial"/>
                <a:cs typeface="Arial"/>
              </a:rPr>
              <a:t>o</a:t>
            </a:r>
            <a:r>
              <a:rPr sz="2000" spc="-10" dirty="0">
                <a:solidFill>
                  <a:srgbClr val="FF0000"/>
                </a:solidFill>
                <a:latin typeface="Arial"/>
                <a:cs typeface="Arial"/>
              </a:rPr>
              <a:t>n</a:t>
            </a:r>
            <a:r>
              <a:rPr sz="2000" spc="-15" dirty="0">
                <a:solidFill>
                  <a:srgbClr val="FF0000"/>
                </a:solidFill>
                <a:latin typeface="Arial"/>
                <a:cs typeface="Arial"/>
              </a:rPr>
              <a:t>e</a:t>
            </a:r>
            <a:r>
              <a:rPr sz="2000" spc="-5" dirty="0">
                <a:solidFill>
                  <a:srgbClr val="FF0000"/>
                </a:solidFill>
                <a:latin typeface="Arial"/>
                <a:cs typeface="Arial"/>
              </a:rPr>
              <a:t>n</a:t>
            </a:r>
            <a:r>
              <a:rPr sz="2000" spc="-20" dirty="0">
                <a:solidFill>
                  <a:srgbClr val="FF0000"/>
                </a:solidFill>
                <a:latin typeface="Arial"/>
                <a:cs typeface="Arial"/>
              </a:rPr>
              <a:t>t</a:t>
            </a:r>
            <a:r>
              <a:rPr sz="2000" dirty="0">
                <a:solidFill>
                  <a:srgbClr val="FF0000"/>
                </a:solidFill>
                <a:latin typeface="Arial"/>
                <a:cs typeface="Arial"/>
              </a:rPr>
              <a:t>s</a:t>
            </a:r>
            <a:endParaRPr sz="2000" dirty="0">
              <a:latin typeface="Arial"/>
              <a:cs typeface="Arial"/>
            </a:endParaRPr>
          </a:p>
        </p:txBody>
      </p:sp>
    </p:spTree>
    <p:extLst>
      <p:ext uri="{BB962C8B-B14F-4D97-AF65-F5344CB8AC3E}">
        <p14:creationId xmlns:p14="http://schemas.microsoft.com/office/powerpoint/2010/main" val="35722389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743073" y="576511"/>
            <a:ext cx="5743575" cy="730969"/>
          </a:xfrm>
          <a:prstGeom prst="rect">
            <a:avLst/>
          </a:prstGeom>
        </p:spPr>
        <p:txBody>
          <a:bodyPr vert="horz" wrap="square" lIns="0" tIns="0" rIns="0" bIns="0" rtlCol="0">
            <a:spAutoFit/>
          </a:bodyPr>
          <a:lstStyle/>
          <a:p>
            <a:pPr marL="12700">
              <a:lnSpc>
                <a:spcPts val="5710"/>
              </a:lnSpc>
            </a:pPr>
            <a:r>
              <a:rPr sz="4800" spc="-5" dirty="0">
                <a:latin typeface="Arial"/>
                <a:cs typeface="Arial"/>
              </a:rPr>
              <a:t>Custo</a:t>
            </a:r>
            <a:r>
              <a:rPr sz="4800" dirty="0">
                <a:latin typeface="Arial"/>
                <a:cs typeface="Arial"/>
              </a:rPr>
              <a:t>m</a:t>
            </a:r>
            <a:r>
              <a:rPr sz="4800" spc="100" dirty="0">
                <a:latin typeface="Times New Roman"/>
                <a:cs typeface="Times New Roman"/>
              </a:rPr>
              <a:t> </a:t>
            </a:r>
            <a:r>
              <a:rPr sz="4800" spc="-5" dirty="0">
                <a:latin typeface="Arial"/>
                <a:cs typeface="Arial"/>
              </a:rPr>
              <a:t>Compo</a:t>
            </a:r>
            <a:r>
              <a:rPr sz="4800" spc="-20" dirty="0">
                <a:latin typeface="Arial"/>
                <a:cs typeface="Arial"/>
              </a:rPr>
              <a:t>n</a:t>
            </a:r>
            <a:r>
              <a:rPr sz="4800" spc="-5" dirty="0">
                <a:latin typeface="Arial"/>
                <a:cs typeface="Arial"/>
              </a:rPr>
              <a:t>ents</a:t>
            </a:r>
            <a:endParaRPr sz="4800">
              <a:latin typeface="Arial"/>
              <a:cs typeface="Arial"/>
            </a:endParaRPr>
          </a:p>
        </p:txBody>
      </p:sp>
      <p:sp>
        <p:nvSpPr>
          <p:cNvPr id="3" name="object 3"/>
          <p:cNvSpPr txBox="1"/>
          <p:nvPr/>
        </p:nvSpPr>
        <p:spPr>
          <a:xfrm>
            <a:off x="3051812" y="1693985"/>
            <a:ext cx="7027545" cy="4008790"/>
          </a:xfrm>
          <a:prstGeom prst="rect">
            <a:avLst/>
          </a:prstGeom>
        </p:spPr>
        <p:txBody>
          <a:bodyPr vert="horz" wrap="square" lIns="0" tIns="0" rIns="0" bIns="0" rtlCol="0">
            <a:spAutoFit/>
          </a:bodyPr>
          <a:lstStyle/>
          <a:p>
            <a:pPr marL="356870" indent="-344170">
              <a:buFont typeface="MS Gothic"/>
              <a:buChar char="❖"/>
              <a:tabLst>
                <a:tab pos="357505" algn="l"/>
              </a:tabLst>
            </a:pPr>
            <a:r>
              <a:rPr sz="2400" spc="-5" dirty="0">
                <a:latin typeface="Arial"/>
                <a:cs typeface="Arial"/>
              </a:rPr>
              <a:t>D</a:t>
            </a:r>
            <a:r>
              <a:rPr sz="2400" spc="-10" dirty="0">
                <a:latin typeface="Arial"/>
                <a:cs typeface="Arial"/>
              </a:rPr>
              <a:t>e</a:t>
            </a:r>
            <a:r>
              <a:rPr sz="2400" dirty="0">
                <a:latin typeface="Arial"/>
                <a:cs typeface="Arial"/>
              </a:rPr>
              <a:t>mands</a:t>
            </a:r>
            <a:r>
              <a:rPr sz="2400" spc="40" dirty="0">
                <a:latin typeface="Times New Roman"/>
                <a:cs typeface="Times New Roman"/>
              </a:rPr>
              <a:t> </a:t>
            </a:r>
            <a:r>
              <a:rPr sz="2400" spc="-5" dirty="0">
                <a:latin typeface="Arial"/>
                <a:cs typeface="Arial"/>
              </a:rPr>
              <a:t>bot</a:t>
            </a:r>
            <a:r>
              <a:rPr sz="2400" dirty="0">
                <a:latin typeface="Arial"/>
                <a:cs typeface="Arial"/>
              </a:rPr>
              <a:t>h</a:t>
            </a:r>
            <a:r>
              <a:rPr sz="2400" spc="45" dirty="0">
                <a:latin typeface="Times New Roman"/>
                <a:cs typeface="Times New Roman"/>
              </a:rPr>
              <a:t> </a:t>
            </a:r>
            <a:r>
              <a:rPr sz="2400" dirty="0">
                <a:latin typeface="Arial"/>
                <a:cs typeface="Arial"/>
              </a:rPr>
              <a:t>time</a:t>
            </a:r>
            <a:r>
              <a:rPr sz="2400" spc="60" dirty="0">
                <a:latin typeface="Times New Roman"/>
                <a:cs typeface="Times New Roman"/>
              </a:rPr>
              <a:t> </a:t>
            </a:r>
            <a:r>
              <a:rPr sz="2400" spc="-5" dirty="0">
                <a:latin typeface="Arial"/>
                <a:cs typeface="Arial"/>
              </a:rPr>
              <a:t>an</a:t>
            </a:r>
            <a:r>
              <a:rPr sz="2400" dirty="0">
                <a:latin typeface="Arial"/>
                <a:cs typeface="Arial"/>
              </a:rPr>
              <a:t>d</a:t>
            </a:r>
            <a:r>
              <a:rPr sz="2400" spc="20" dirty="0">
                <a:latin typeface="Times New Roman"/>
                <a:cs typeface="Times New Roman"/>
              </a:rPr>
              <a:t> </a:t>
            </a:r>
            <a:r>
              <a:rPr sz="2400" dirty="0">
                <a:latin typeface="Arial"/>
                <a:cs typeface="Arial"/>
              </a:rPr>
              <a:t>mon</a:t>
            </a:r>
            <a:r>
              <a:rPr sz="2400" spc="-5" dirty="0">
                <a:latin typeface="Arial"/>
                <a:cs typeface="Arial"/>
              </a:rPr>
              <a:t>e</a:t>
            </a:r>
            <a:r>
              <a:rPr sz="2400" spc="-185" dirty="0">
                <a:latin typeface="Arial"/>
                <a:cs typeface="Arial"/>
              </a:rPr>
              <a:t>y</a:t>
            </a:r>
            <a:r>
              <a:rPr sz="2400" spc="-10" dirty="0">
                <a:latin typeface="Arial"/>
                <a:cs typeface="Arial"/>
              </a:rPr>
              <a:t>.</a:t>
            </a:r>
            <a:endParaRPr sz="2400">
              <a:latin typeface="Arial"/>
              <a:cs typeface="Arial"/>
            </a:endParaRPr>
          </a:p>
          <a:p>
            <a:pPr>
              <a:spcBef>
                <a:spcPts val="43"/>
              </a:spcBef>
              <a:buFont typeface="MS Gothic"/>
              <a:buChar char="❖"/>
            </a:pPr>
            <a:endParaRPr sz="3700">
              <a:latin typeface="Times New Roman"/>
              <a:cs typeface="Times New Roman"/>
            </a:endParaRPr>
          </a:p>
          <a:p>
            <a:pPr marL="356870" marR="7620" indent="-344170">
              <a:buFont typeface="MS Gothic"/>
              <a:buChar char="❖"/>
              <a:tabLst>
                <a:tab pos="357505" algn="l"/>
              </a:tabLst>
            </a:pPr>
            <a:r>
              <a:rPr sz="2400" dirty="0">
                <a:latin typeface="Arial"/>
                <a:cs typeface="Arial"/>
              </a:rPr>
              <a:t>Are</a:t>
            </a:r>
            <a:r>
              <a:rPr sz="2400" spc="45" dirty="0">
                <a:latin typeface="Times New Roman"/>
                <a:cs typeface="Times New Roman"/>
              </a:rPr>
              <a:t> </a:t>
            </a:r>
            <a:r>
              <a:rPr sz="2400" spc="-15" dirty="0">
                <a:latin typeface="Arial"/>
                <a:cs typeface="Arial"/>
              </a:rPr>
              <a:t>most</a:t>
            </a:r>
            <a:r>
              <a:rPr sz="2400" spc="25" dirty="0">
                <a:latin typeface="Times New Roman"/>
                <a:cs typeface="Times New Roman"/>
              </a:rPr>
              <a:t> </a:t>
            </a:r>
            <a:r>
              <a:rPr sz="2400" spc="-5" dirty="0">
                <a:latin typeface="Arial"/>
                <a:cs typeface="Arial"/>
              </a:rPr>
              <a:t>l</a:t>
            </a:r>
            <a:r>
              <a:rPr sz="2400" spc="-10" dirty="0">
                <a:latin typeface="Arial"/>
                <a:cs typeface="Arial"/>
              </a:rPr>
              <a:t>i</a:t>
            </a:r>
            <a:r>
              <a:rPr sz="2400" dirty="0">
                <a:latin typeface="Arial"/>
                <a:cs typeface="Arial"/>
              </a:rPr>
              <a:t>kely</a:t>
            </a:r>
            <a:r>
              <a:rPr sz="2400" spc="65" dirty="0">
                <a:latin typeface="Times New Roman"/>
                <a:cs typeface="Times New Roman"/>
              </a:rPr>
              <a:t> </a:t>
            </a:r>
            <a:r>
              <a:rPr sz="2400" spc="-10" dirty="0">
                <a:latin typeface="Arial"/>
                <a:cs typeface="Arial"/>
              </a:rPr>
              <a:t>to</a:t>
            </a:r>
            <a:r>
              <a:rPr sz="2400" spc="35" dirty="0">
                <a:latin typeface="Times New Roman"/>
                <a:cs typeface="Times New Roman"/>
              </a:rPr>
              <a:t> </a:t>
            </a:r>
            <a:r>
              <a:rPr sz="2400" spc="-5" dirty="0">
                <a:latin typeface="Arial"/>
                <a:cs typeface="Arial"/>
              </a:rPr>
              <a:t>pa</a:t>
            </a:r>
            <a:r>
              <a:rPr sz="2400" dirty="0">
                <a:latin typeface="Arial"/>
                <a:cs typeface="Arial"/>
              </a:rPr>
              <a:t>y</a:t>
            </a:r>
            <a:r>
              <a:rPr sz="2400" spc="55" dirty="0">
                <a:latin typeface="Times New Roman"/>
                <a:cs typeface="Times New Roman"/>
              </a:rPr>
              <a:t> </a:t>
            </a:r>
            <a:r>
              <a:rPr sz="2400" spc="-20" dirty="0">
                <a:latin typeface="Arial"/>
                <a:cs typeface="Arial"/>
              </a:rPr>
              <a:t>o</a:t>
            </a:r>
            <a:r>
              <a:rPr sz="2400" spc="-60" dirty="0">
                <a:latin typeface="Arial"/>
                <a:cs typeface="Arial"/>
              </a:rPr>
              <a:t>f</a:t>
            </a:r>
            <a:r>
              <a:rPr sz="2400" spc="-10" dirty="0">
                <a:latin typeface="Arial"/>
                <a:cs typeface="Arial"/>
              </a:rPr>
              <a:t>f</a:t>
            </a:r>
            <a:r>
              <a:rPr sz="2400" spc="25" dirty="0">
                <a:latin typeface="Times New Roman"/>
                <a:cs typeface="Times New Roman"/>
              </a:rPr>
              <a:t> </a:t>
            </a:r>
            <a:r>
              <a:rPr sz="2400" spc="-5" dirty="0">
                <a:latin typeface="Arial"/>
                <a:cs typeface="Arial"/>
              </a:rPr>
              <a:t>i</a:t>
            </a:r>
            <a:r>
              <a:rPr sz="2400" dirty="0">
                <a:latin typeface="Arial"/>
                <a:cs typeface="Arial"/>
              </a:rPr>
              <a:t>n</a:t>
            </a:r>
            <a:r>
              <a:rPr sz="2400" spc="55" dirty="0">
                <a:latin typeface="Times New Roman"/>
                <a:cs typeface="Times New Roman"/>
              </a:rPr>
              <a:t> </a:t>
            </a:r>
            <a:r>
              <a:rPr sz="2400" dirty="0">
                <a:latin typeface="Arial"/>
                <a:cs typeface="Arial"/>
              </a:rPr>
              <a:t>cases</a:t>
            </a:r>
            <a:r>
              <a:rPr sz="2400" spc="35" dirty="0">
                <a:latin typeface="Times New Roman"/>
                <a:cs typeface="Times New Roman"/>
              </a:rPr>
              <a:t> </a:t>
            </a:r>
            <a:r>
              <a:rPr sz="2400" spc="-20" dirty="0">
                <a:latin typeface="Arial"/>
                <a:cs typeface="Arial"/>
              </a:rPr>
              <a:t>o</a:t>
            </a:r>
            <a:r>
              <a:rPr sz="2400" spc="-10" dirty="0">
                <a:latin typeface="Arial"/>
                <a:cs typeface="Arial"/>
              </a:rPr>
              <a:t>f</a:t>
            </a:r>
            <a:r>
              <a:rPr sz="2400" spc="50" dirty="0">
                <a:latin typeface="Times New Roman"/>
                <a:cs typeface="Times New Roman"/>
              </a:rPr>
              <a:t> </a:t>
            </a:r>
            <a:r>
              <a:rPr sz="2400" spc="-15" dirty="0">
                <a:latin typeface="Arial"/>
                <a:cs typeface="Arial"/>
              </a:rPr>
              <a:t>sof</a:t>
            </a:r>
            <a:r>
              <a:rPr sz="2400" spc="-5" dirty="0">
                <a:latin typeface="Arial"/>
                <a:cs typeface="Arial"/>
              </a:rPr>
              <a:t>tw</a:t>
            </a:r>
            <a:r>
              <a:rPr sz="2400" spc="-10" dirty="0">
                <a:latin typeface="Arial"/>
                <a:cs typeface="Arial"/>
              </a:rPr>
              <a:t>a</a:t>
            </a:r>
            <a:r>
              <a:rPr sz="2400" dirty="0">
                <a:latin typeface="Arial"/>
                <a:cs typeface="Arial"/>
              </a:rPr>
              <a:t>re</a:t>
            </a:r>
            <a:r>
              <a:rPr sz="2400" spc="25" dirty="0">
                <a:latin typeface="Times New Roman"/>
                <a:cs typeface="Times New Roman"/>
              </a:rPr>
              <a:t> </a:t>
            </a:r>
            <a:r>
              <a:rPr sz="2400" spc="-10" dirty="0">
                <a:latin typeface="Arial"/>
                <a:cs typeface="Arial"/>
              </a:rPr>
              <a:t>that</a:t>
            </a:r>
            <a:r>
              <a:rPr sz="2400" spc="-10" dirty="0">
                <a:latin typeface="Times New Roman"/>
                <a:cs typeface="Times New Roman"/>
              </a:rPr>
              <a:t> </a:t>
            </a:r>
            <a:r>
              <a:rPr sz="2400" spc="-5" dirty="0">
                <a:latin typeface="Arial"/>
                <a:cs typeface="Arial"/>
              </a:rPr>
              <a:t>are:</a:t>
            </a:r>
            <a:endParaRPr sz="2400">
              <a:latin typeface="Arial"/>
              <a:cs typeface="Arial"/>
            </a:endParaRPr>
          </a:p>
          <a:p>
            <a:pPr marL="757555" lvl="1" indent="-286385">
              <a:spcBef>
                <a:spcPts val="505"/>
              </a:spcBef>
              <a:buFont typeface="MS Gothic"/>
              <a:buChar char="➢"/>
              <a:tabLst>
                <a:tab pos="758190" algn="l"/>
              </a:tabLst>
            </a:pPr>
            <a:r>
              <a:rPr sz="2000" spc="-114" dirty="0">
                <a:latin typeface="Arial"/>
                <a:cs typeface="Arial"/>
              </a:rPr>
              <a:t>V</a:t>
            </a:r>
            <a:r>
              <a:rPr sz="2000" spc="-5" dirty="0">
                <a:latin typeface="Arial"/>
                <a:cs typeface="Arial"/>
              </a:rPr>
              <a:t>e</a:t>
            </a:r>
            <a:r>
              <a:rPr sz="2000" dirty="0">
                <a:latin typeface="Arial"/>
                <a:cs typeface="Arial"/>
              </a:rPr>
              <a:t>ry</a:t>
            </a:r>
            <a:r>
              <a:rPr sz="2000" spc="-35" dirty="0">
                <a:latin typeface="Times New Roman"/>
                <a:cs typeface="Times New Roman"/>
              </a:rPr>
              <a:t> </a:t>
            </a:r>
            <a:r>
              <a:rPr sz="2000" spc="-5" dirty="0">
                <a:latin typeface="Arial"/>
                <a:cs typeface="Arial"/>
              </a:rPr>
              <a:t>unusu</a:t>
            </a:r>
            <a:r>
              <a:rPr sz="2000" spc="-10" dirty="0">
                <a:latin typeface="Arial"/>
                <a:cs typeface="Arial"/>
              </a:rPr>
              <a:t>a</a:t>
            </a:r>
            <a:r>
              <a:rPr sz="2000" dirty="0">
                <a:latin typeface="Arial"/>
                <a:cs typeface="Arial"/>
              </a:rPr>
              <a:t>l</a:t>
            </a:r>
            <a:endParaRPr sz="2000">
              <a:latin typeface="Arial"/>
              <a:cs typeface="Arial"/>
            </a:endParaRPr>
          </a:p>
          <a:p>
            <a:pPr marL="471170">
              <a:spcBef>
                <a:spcPts val="505"/>
              </a:spcBef>
            </a:pPr>
            <a:r>
              <a:rPr sz="2000" dirty="0">
                <a:latin typeface="MS Gothic"/>
                <a:cs typeface="MS Gothic"/>
              </a:rPr>
              <a:t>➢</a:t>
            </a:r>
            <a:r>
              <a:rPr sz="2000" spc="-755" dirty="0">
                <a:latin typeface="MS Gothic"/>
                <a:cs typeface="MS Gothic"/>
              </a:rPr>
              <a:t> </a:t>
            </a:r>
            <a:r>
              <a:rPr sz="2000" spc="-10" dirty="0">
                <a:latin typeface="Arial"/>
                <a:cs typeface="Arial"/>
              </a:rPr>
              <a:t>S</a:t>
            </a:r>
            <a:r>
              <a:rPr sz="2000" spc="-5" dirty="0">
                <a:latin typeface="Arial"/>
                <a:cs typeface="Arial"/>
              </a:rPr>
              <a:t>afe</a:t>
            </a:r>
            <a:r>
              <a:rPr sz="2000" spc="-10" dirty="0">
                <a:latin typeface="Arial"/>
                <a:cs typeface="Arial"/>
              </a:rPr>
              <a:t>t</a:t>
            </a:r>
            <a:r>
              <a:rPr sz="2000" dirty="0">
                <a:latin typeface="Arial"/>
                <a:cs typeface="Arial"/>
              </a:rPr>
              <a:t>y</a:t>
            </a:r>
            <a:r>
              <a:rPr sz="2000" spc="-40" dirty="0">
                <a:latin typeface="Times New Roman"/>
                <a:cs typeface="Times New Roman"/>
              </a:rPr>
              <a:t> </a:t>
            </a:r>
            <a:r>
              <a:rPr sz="2000" dirty="0">
                <a:latin typeface="Arial"/>
                <a:cs typeface="Arial"/>
              </a:rPr>
              <a:t>c</a:t>
            </a:r>
            <a:r>
              <a:rPr sz="2000" spc="5" dirty="0">
                <a:latin typeface="Arial"/>
                <a:cs typeface="Arial"/>
              </a:rPr>
              <a:t>r</a:t>
            </a:r>
            <a:r>
              <a:rPr sz="2000" spc="-5" dirty="0">
                <a:latin typeface="Arial"/>
                <a:cs typeface="Arial"/>
              </a:rPr>
              <a:t>i</a:t>
            </a:r>
            <a:r>
              <a:rPr sz="2000" spc="-10" dirty="0">
                <a:latin typeface="Arial"/>
                <a:cs typeface="Arial"/>
              </a:rPr>
              <a:t>t</a:t>
            </a:r>
            <a:r>
              <a:rPr sz="2000" spc="-5" dirty="0">
                <a:latin typeface="Arial"/>
                <a:cs typeface="Arial"/>
              </a:rPr>
              <a:t>i</a:t>
            </a:r>
            <a:r>
              <a:rPr sz="2000" spc="-10" dirty="0">
                <a:latin typeface="Arial"/>
                <a:cs typeface="Arial"/>
              </a:rPr>
              <a:t>c</a:t>
            </a:r>
            <a:r>
              <a:rPr sz="2000" spc="-5" dirty="0">
                <a:latin typeface="Arial"/>
                <a:cs typeface="Arial"/>
              </a:rPr>
              <a:t>al</a:t>
            </a:r>
            <a:endParaRPr sz="2000">
              <a:latin typeface="Arial"/>
              <a:cs typeface="Arial"/>
            </a:endParaRPr>
          </a:p>
          <a:p>
            <a:pPr marL="757555" lvl="1" indent="-286385">
              <a:spcBef>
                <a:spcPts val="490"/>
              </a:spcBef>
              <a:buFont typeface="MS Gothic"/>
              <a:buChar char="➢"/>
              <a:tabLst>
                <a:tab pos="758190" algn="l"/>
              </a:tabLst>
            </a:pPr>
            <a:r>
              <a:rPr sz="2000" spc="-5" dirty="0">
                <a:latin typeface="Arial"/>
                <a:cs typeface="Arial"/>
              </a:rPr>
              <a:t>Hig</a:t>
            </a:r>
            <a:r>
              <a:rPr sz="2000" spc="5" dirty="0">
                <a:latin typeface="Arial"/>
                <a:cs typeface="Arial"/>
              </a:rPr>
              <a:t>h</a:t>
            </a:r>
            <a:r>
              <a:rPr sz="2000" spc="-5" dirty="0">
                <a:latin typeface="Arial"/>
                <a:cs typeface="Arial"/>
              </a:rPr>
              <a:t>l</a:t>
            </a:r>
            <a:r>
              <a:rPr sz="2000" dirty="0">
                <a:latin typeface="Arial"/>
                <a:cs typeface="Arial"/>
              </a:rPr>
              <a:t>y</a:t>
            </a:r>
            <a:r>
              <a:rPr sz="2000" spc="-40" dirty="0">
                <a:latin typeface="Times New Roman"/>
                <a:cs typeface="Times New Roman"/>
              </a:rPr>
              <a:t> </a:t>
            </a:r>
            <a:r>
              <a:rPr sz="2000" dirty="0">
                <a:latin typeface="Arial"/>
                <a:cs typeface="Arial"/>
              </a:rPr>
              <a:t>s</a:t>
            </a:r>
            <a:r>
              <a:rPr sz="2000" spc="5" dirty="0">
                <a:latin typeface="Arial"/>
                <a:cs typeface="Arial"/>
              </a:rPr>
              <a:t>e</a:t>
            </a:r>
            <a:r>
              <a:rPr sz="2000" dirty="0">
                <a:latin typeface="Arial"/>
                <a:cs typeface="Arial"/>
              </a:rPr>
              <a:t>cu</a:t>
            </a:r>
            <a:r>
              <a:rPr sz="2000" spc="-15" dirty="0">
                <a:latin typeface="Arial"/>
                <a:cs typeface="Arial"/>
              </a:rPr>
              <a:t>r</a:t>
            </a:r>
            <a:r>
              <a:rPr sz="2000" dirty="0">
                <a:latin typeface="Arial"/>
                <a:cs typeface="Arial"/>
              </a:rPr>
              <a:t>e</a:t>
            </a:r>
            <a:endParaRPr sz="2000">
              <a:latin typeface="Arial"/>
              <a:cs typeface="Arial"/>
            </a:endParaRPr>
          </a:p>
          <a:p>
            <a:pPr lvl="1">
              <a:spcBef>
                <a:spcPts val="31"/>
              </a:spcBef>
              <a:buFont typeface="MS Gothic"/>
              <a:buChar char="➢"/>
            </a:pPr>
            <a:endParaRPr sz="3100">
              <a:latin typeface="Times New Roman"/>
              <a:cs typeface="Times New Roman"/>
            </a:endParaRPr>
          </a:p>
          <a:p>
            <a:pPr marL="356870" marR="5080" indent="-344170">
              <a:buFont typeface="MS Gothic"/>
              <a:buChar char="❖"/>
              <a:tabLst>
                <a:tab pos="357505" algn="l"/>
              </a:tabLst>
            </a:pPr>
            <a:r>
              <a:rPr sz="2400" spc="-5" dirty="0">
                <a:latin typeface="Arial"/>
                <a:cs typeface="Arial"/>
              </a:rPr>
              <a:t>Th</a:t>
            </a:r>
            <a:r>
              <a:rPr sz="2400" dirty="0">
                <a:latin typeface="Arial"/>
                <a:cs typeface="Arial"/>
              </a:rPr>
              <a:t>e</a:t>
            </a:r>
            <a:r>
              <a:rPr sz="2400" spc="65" dirty="0">
                <a:latin typeface="Times New Roman"/>
                <a:cs typeface="Times New Roman"/>
              </a:rPr>
              <a:t> </a:t>
            </a:r>
            <a:r>
              <a:rPr sz="2400" dirty="0">
                <a:latin typeface="Arial"/>
                <a:cs typeface="Arial"/>
              </a:rPr>
              <a:t>compone</a:t>
            </a:r>
            <a:r>
              <a:rPr sz="2400" spc="-15" dirty="0">
                <a:latin typeface="Arial"/>
                <a:cs typeface="Arial"/>
              </a:rPr>
              <a:t>n</a:t>
            </a:r>
            <a:r>
              <a:rPr sz="2400" spc="-10" dirty="0">
                <a:latin typeface="Arial"/>
                <a:cs typeface="Arial"/>
              </a:rPr>
              <a:t>t</a:t>
            </a:r>
            <a:r>
              <a:rPr sz="2400" spc="40" dirty="0">
                <a:latin typeface="Times New Roman"/>
                <a:cs typeface="Times New Roman"/>
              </a:rPr>
              <a:t> </a:t>
            </a:r>
            <a:r>
              <a:rPr sz="2400" spc="-5" dirty="0">
                <a:latin typeface="Arial"/>
                <a:cs typeface="Arial"/>
              </a:rPr>
              <a:t>assembl</a:t>
            </a:r>
            <a:r>
              <a:rPr sz="2400" dirty="0">
                <a:latin typeface="Arial"/>
                <a:cs typeface="Arial"/>
              </a:rPr>
              <a:t>y</a:t>
            </a:r>
            <a:r>
              <a:rPr sz="2400" spc="30" dirty="0">
                <a:latin typeface="Times New Roman"/>
                <a:cs typeface="Times New Roman"/>
              </a:rPr>
              <a:t> </a:t>
            </a:r>
            <a:r>
              <a:rPr sz="2400" spc="-5" dirty="0">
                <a:latin typeface="Arial"/>
                <a:cs typeface="Arial"/>
              </a:rPr>
              <a:t>w</a:t>
            </a:r>
            <a:r>
              <a:rPr sz="2400" spc="-10" dirty="0">
                <a:latin typeface="Arial"/>
                <a:cs typeface="Arial"/>
              </a:rPr>
              <a:t>i</a:t>
            </a:r>
            <a:r>
              <a:rPr sz="2400" spc="-5" dirty="0">
                <a:latin typeface="Arial"/>
                <a:cs typeface="Arial"/>
              </a:rPr>
              <a:t>l</a:t>
            </a:r>
            <a:r>
              <a:rPr sz="2400" dirty="0">
                <a:latin typeface="Arial"/>
                <a:cs typeface="Arial"/>
              </a:rPr>
              <a:t>l</a:t>
            </a:r>
            <a:r>
              <a:rPr sz="2400" spc="55" dirty="0">
                <a:latin typeface="Times New Roman"/>
                <a:cs typeface="Times New Roman"/>
              </a:rPr>
              <a:t> </a:t>
            </a:r>
            <a:r>
              <a:rPr sz="2400" spc="-5" dirty="0">
                <a:latin typeface="Arial"/>
                <a:cs typeface="Arial"/>
              </a:rPr>
              <a:t>posses</a:t>
            </a:r>
            <a:r>
              <a:rPr sz="2400" dirty="0">
                <a:latin typeface="Arial"/>
                <a:cs typeface="Arial"/>
              </a:rPr>
              <a:t>s</a:t>
            </a:r>
            <a:r>
              <a:rPr sz="2400" spc="55" dirty="0">
                <a:latin typeface="Times New Roman"/>
                <a:cs typeface="Times New Roman"/>
              </a:rPr>
              <a:t> </a:t>
            </a:r>
            <a:r>
              <a:rPr sz="2400" dirty="0">
                <a:latin typeface="Arial"/>
                <a:cs typeface="Arial"/>
              </a:rPr>
              <a:t>the</a:t>
            </a:r>
            <a:r>
              <a:rPr sz="2400" spc="55" dirty="0">
                <a:latin typeface="Times New Roman"/>
                <a:cs typeface="Times New Roman"/>
              </a:rPr>
              <a:t> </a:t>
            </a:r>
            <a:r>
              <a:rPr sz="2400" spc="-5" dirty="0">
                <a:latin typeface="Arial"/>
                <a:cs typeface="Arial"/>
              </a:rPr>
              <a:t>qu</a:t>
            </a:r>
            <a:r>
              <a:rPr sz="2400" spc="-10" dirty="0">
                <a:latin typeface="Arial"/>
                <a:cs typeface="Arial"/>
              </a:rPr>
              <a:t>a</a:t>
            </a:r>
            <a:r>
              <a:rPr sz="2400" spc="-5" dirty="0">
                <a:latin typeface="Arial"/>
                <a:cs typeface="Arial"/>
              </a:rPr>
              <a:t>l</a:t>
            </a:r>
            <a:r>
              <a:rPr sz="2400" spc="-10" dirty="0">
                <a:latin typeface="Arial"/>
                <a:cs typeface="Arial"/>
              </a:rPr>
              <a:t>ity</a:t>
            </a:r>
            <a:r>
              <a:rPr sz="2400" spc="-10" dirty="0">
                <a:latin typeface="Times New Roman"/>
                <a:cs typeface="Times New Roman"/>
              </a:rPr>
              <a:t> </a:t>
            </a:r>
            <a:r>
              <a:rPr sz="2400" spc="-15" dirty="0">
                <a:latin typeface="Arial"/>
                <a:cs typeface="Arial"/>
              </a:rPr>
              <a:t>at</a:t>
            </a:r>
            <a:r>
              <a:rPr sz="2400" spc="-5" dirty="0">
                <a:latin typeface="Arial"/>
                <a:cs typeface="Arial"/>
              </a:rPr>
              <a:t>t</a:t>
            </a:r>
            <a:r>
              <a:rPr sz="2400" dirty="0">
                <a:latin typeface="Arial"/>
                <a:cs typeface="Arial"/>
              </a:rPr>
              <a:t>ributes</a:t>
            </a:r>
            <a:r>
              <a:rPr sz="2400" spc="55" dirty="0">
                <a:latin typeface="Times New Roman"/>
                <a:cs typeface="Times New Roman"/>
              </a:rPr>
              <a:t> </a:t>
            </a:r>
            <a:r>
              <a:rPr sz="2400" spc="-5" dirty="0">
                <a:latin typeface="Arial"/>
                <a:cs typeface="Arial"/>
              </a:rPr>
              <a:t>i</a:t>
            </a:r>
            <a:r>
              <a:rPr sz="2400" dirty="0">
                <a:latin typeface="Arial"/>
                <a:cs typeface="Arial"/>
              </a:rPr>
              <a:t>t</a:t>
            </a:r>
            <a:r>
              <a:rPr sz="2400" spc="65" dirty="0">
                <a:latin typeface="Times New Roman"/>
                <a:cs typeface="Times New Roman"/>
              </a:rPr>
              <a:t> </a:t>
            </a:r>
            <a:r>
              <a:rPr sz="2400" spc="-5" dirty="0">
                <a:latin typeface="Arial"/>
                <a:cs typeface="Arial"/>
              </a:rPr>
              <a:t>w</a:t>
            </a:r>
            <a:r>
              <a:rPr sz="2400" spc="-10" dirty="0">
                <a:latin typeface="Arial"/>
                <a:cs typeface="Arial"/>
              </a:rPr>
              <a:t>a</a:t>
            </a:r>
            <a:r>
              <a:rPr sz="2400" dirty="0">
                <a:latin typeface="Arial"/>
                <a:cs typeface="Arial"/>
              </a:rPr>
              <a:t>s</a:t>
            </a:r>
            <a:r>
              <a:rPr sz="2400" spc="60" dirty="0">
                <a:latin typeface="Times New Roman"/>
                <a:cs typeface="Times New Roman"/>
              </a:rPr>
              <a:t> </a:t>
            </a:r>
            <a:r>
              <a:rPr sz="2400" spc="-5" dirty="0">
                <a:latin typeface="Arial"/>
                <a:cs typeface="Arial"/>
              </a:rPr>
              <a:t>des</a:t>
            </a:r>
            <a:r>
              <a:rPr sz="2400" spc="-10" dirty="0">
                <a:latin typeface="Arial"/>
                <a:cs typeface="Arial"/>
              </a:rPr>
              <a:t>i</a:t>
            </a:r>
            <a:r>
              <a:rPr sz="2400" spc="-5" dirty="0">
                <a:latin typeface="Arial"/>
                <a:cs typeface="Arial"/>
              </a:rPr>
              <a:t>gn</a:t>
            </a:r>
            <a:r>
              <a:rPr sz="2400" spc="-10" dirty="0">
                <a:latin typeface="Arial"/>
                <a:cs typeface="Arial"/>
              </a:rPr>
              <a:t>e</a:t>
            </a:r>
            <a:r>
              <a:rPr sz="2400" dirty="0">
                <a:latin typeface="Arial"/>
                <a:cs typeface="Arial"/>
              </a:rPr>
              <a:t>d</a:t>
            </a:r>
            <a:r>
              <a:rPr sz="2400" spc="35" dirty="0">
                <a:latin typeface="Times New Roman"/>
                <a:cs typeface="Times New Roman"/>
              </a:rPr>
              <a:t> </a:t>
            </a:r>
            <a:r>
              <a:rPr sz="2400" spc="-5" dirty="0">
                <a:latin typeface="Arial"/>
                <a:cs typeface="Arial"/>
              </a:rPr>
              <a:t>around.</a:t>
            </a:r>
            <a:endParaRPr sz="2400">
              <a:latin typeface="Arial"/>
              <a:cs typeface="Arial"/>
            </a:endParaRPr>
          </a:p>
        </p:txBody>
      </p:sp>
    </p:spTree>
    <p:extLst>
      <p:ext uri="{BB962C8B-B14F-4D97-AF65-F5344CB8AC3E}">
        <p14:creationId xmlns:p14="http://schemas.microsoft.com/office/powerpoint/2010/main" val="47784295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747575" y="557721"/>
            <a:ext cx="6929755" cy="738664"/>
          </a:xfrm>
          <a:prstGeom prst="rect">
            <a:avLst/>
          </a:prstGeom>
        </p:spPr>
        <p:txBody>
          <a:bodyPr vert="horz" wrap="square" lIns="0" tIns="0" rIns="0" bIns="0" rtlCol="0">
            <a:spAutoFit/>
          </a:bodyPr>
          <a:lstStyle/>
          <a:p>
            <a:pPr marL="12700"/>
            <a:r>
              <a:rPr sz="4800" dirty="0">
                <a:latin typeface="Arial"/>
                <a:cs typeface="Arial"/>
              </a:rPr>
              <a:t>Pr</a:t>
            </a:r>
            <a:r>
              <a:rPr sz="4800" spc="-10" dirty="0">
                <a:latin typeface="Arial"/>
                <a:cs typeface="Arial"/>
              </a:rPr>
              <a:t>e</a:t>
            </a:r>
            <a:r>
              <a:rPr sz="4800" spc="-5" dirty="0">
                <a:latin typeface="Arial"/>
                <a:cs typeface="Arial"/>
              </a:rPr>
              <a:t>-</a:t>
            </a:r>
            <a:r>
              <a:rPr sz="4800" dirty="0">
                <a:latin typeface="Arial"/>
                <a:cs typeface="Arial"/>
              </a:rPr>
              <a:t>Existing</a:t>
            </a:r>
            <a:r>
              <a:rPr sz="4800" spc="95" dirty="0">
                <a:latin typeface="Times New Roman"/>
                <a:cs typeface="Times New Roman"/>
              </a:rPr>
              <a:t> </a:t>
            </a:r>
            <a:r>
              <a:rPr sz="4800" spc="-5" dirty="0">
                <a:latin typeface="Arial"/>
                <a:cs typeface="Arial"/>
              </a:rPr>
              <a:t>Com</a:t>
            </a:r>
            <a:r>
              <a:rPr sz="4800" spc="-15" dirty="0">
                <a:latin typeface="Arial"/>
                <a:cs typeface="Arial"/>
              </a:rPr>
              <a:t>p</a:t>
            </a:r>
            <a:r>
              <a:rPr sz="4800" spc="-5" dirty="0">
                <a:latin typeface="Arial"/>
                <a:cs typeface="Arial"/>
              </a:rPr>
              <a:t>on</a:t>
            </a:r>
            <a:r>
              <a:rPr sz="4800" spc="-20" dirty="0">
                <a:latin typeface="Arial"/>
                <a:cs typeface="Arial"/>
              </a:rPr>
              <a:t>e</a:t>
            </a:r>
            <a:r>
              <a:rPr sz="4800" spc="-5" dirty="0">
                <a:latin typeface="Arial"/>
                <a:cs typeface="Arial"/>
              </a:rPr>
              <a:t>nts</a:t>
            </a:r>
            <a:endParaRPr sz="4800">
              <a:latin typeface="Arial"/>
              <a:cs typeface="Arial"/>
            </a:endParaRPr>
          </a:p>
        </p:txBody>
      </p:sp>
      <p:sp>
        <p:nvSpPr>
          <p:cNvPr id="3" name="object 3"/>
          <p:cNvSpPr txBox="1"/>
          <p:nvPr/>
        </p:nvSpPr>
        <p:spPr>
          <a:xfrm>
            <a:off x="7955671" y="1768120"/>
            <a:ext cx="2098040" cy="369332"/>
          </a:xfrm>
          <a:prstGeom prst="rect">
            <a:avLst/>
          </a:prstGeom>
        </p:spPr>
        <p:txBody>
          <a:bodyPr vert="horz" wrap="square" lIns="0" tIns="0" rIns="0" bIns="0" rtlCol="0">
            <a:spAutoFit/>
          </a:bodyPr>
          <a:lstStyle/>
          <a:p>
            <a:pPr marL="12700">
              <a:tabLst>
                <a:tab pos="510540" algn="l"/>
              </a:tabLst>
            </a:pPr>
            <a:r>
              <a:rPr sz="2400" spc="-20" dirty="0">
                <a:latin typeface="Arial"/>
                <a:cs typeface="Arial"/>
              </a:rPr>
              <a:t>o</a:t>
            </a:r>
            <a:r>
              <a:rPr sz="2400" spc="-10" dirty="0">
                <a:latin typeface="Arial"/>
                <a:cs typeface="Arial"/>
              </a:rPr>
              <a:t>f</a:t>
            </a:r>
            <a:r>
              <a:rPr sz="2400" dirty="0">
                <a:latin typeface="Times New Roman"/>
                <a:cs typeface="Times New Roman"/>
              </a:rPr>
              <a:t>	</a:t>
            </a:r>
            <a:r>
              <a:rPr sz="2400" spc="-5" dirty="0">
                <a:latin typeface="Arial"/>
                <a:cs typeface="Arial"/>
              </a:rPr>
              <a:t>p</a:t>
            </a:r>
            <a:r>
              <a:rPr sz="2400" dirty="0">
                <a:latin typeface="Arial"/>
                <a:cs typeface="Arial"/>
              </a:rPr>
              <a:t>r</a:t>
            </a:r>
            <a:r>
              <a:rPr sz="2400" spc="-5" dirty="0">
                <a:latin typeface="Arial"/>
                <a:cs typeface="Arial"/>
              </a:rPr>
              <a:t>e</a:t>
            </a:r>
            <a:r>
              <a:rPr sz="2400" dirty="0">
                <a:latin typeface="Arial"/>
                <a:cs typeface="Arial"/>
              </a:rPr>
              <a:t>-</a:t>
            </a:r>
            <a:r>
              <a:rPr sz="2400" spc="-5" dirty="0">
                <a:latin typeface="Arial"/>
                <a:cs typeface="Arial"/>
              </a:rPr>
              <a:t>e</a:t>
            </a:r>
            <a:r>
              <a:rPr sz="2400" spc="-15" dirty="0">
                <a:latin typeface="Arial"/>
                <a:cs typeface="Arial"/>
              </a:rPr>
              <a:t>x</a:t>
            </a:r>
            <a:r>
              <a:rPr sz="2400" spc="-5" dirty="0">
                <a:latin typeface="Arial"/>
                <a:cs typeface="Arial"/>
              </a:rPr>
              <a:t>isting</a:t>
            </a:r>
            <a:endParaRPr sz="2400">
              <a:latin typeface="Arial"/>
              <a:cs typeface="Arial"/>
            </a:endParaRPr>
          </a:p>
        </p:txBody>
      </p:sp>
      <p:sp>
        <p:nvSpPr>
          <p:cNvPr id="4" name="object 4"/>
          <p:cNvSpPr txBox="1"/>
          <p:nvPr/>
        </p:nvSpPr>
        <p:spPr>
          <a:xfrm>
            <a:off x="2998095" y="1753167"/>
            <a:ext cx="1167130" cy="369332"/>
          </a:xfrm>
          <a:prstGeom prst="rect">
            <a:avLst/>
          </a:prstGeom>
        </p:spPr>
        <p:txBody>
          <a:bodyPr vert="horz" wrap="square" lIns="0" tIns="0" rIns="0" bIns="0" rtlCol="0">
            <a:spAutoFit/>
          </a:bodyPr>
          <a:lstStyle/>
          <a:p>
            <a:pPr marL="357505" indent="-344805">
              <a:buFont typeface="MS Gothic"/>
              <a:buChar char="❖"/>
              <a:tabLst>
                <a:tab pos="357505" algn="l"/>
              </a:tabLst>
            </a:pPr>
            <a:r>
              <a:rPr sz="2400" dirty="0">
                <a:latin typeface="Arial"/>
                <a:cs typeface="Arial"/>
              </a:rPr>
              <a:t>There</a:t>
            </a:r>
            <a:endParaRPr sz="2400">
              <a:latin typeface="Arial"/>
              <a:cs typeface="Arial"/>
            </a:endParaRPr>
          </a:p>
        </p:txBody>
      </p:sp>
      <p:sp>
        <p:nvSpPr>
          <p:cNvPr id="5" name="object 5"/>
          <p:cNvSpPr txBox="1"/>
          <p:nvPr/>
        </p:nvSpPr>
        <p:spPr>
          <a:xfrm>
            <a:off x="4386841" y="1768120"/>
            <a:ext cx="2088514" cy="369332"/>
          </a:xfrm>
          <a:prstGeom prst="rect">
            <a:avLst/>
          </a:prstGeom>
        </p:spPr>
        <p:txBody>
          <a:bodyPr vert="horz" wrap="square" lIns="0" tIns="0" rIns="0" bIns="0" rtlCol="0">
            <a:spAutoFit/>
          </a:bodyPr>
          <a:lstStyle/>
          <a:p>
            <a:pPr marL="12700">
              <a:tabLst>
                <a:tab pos="696595" algn="l"/>
                <a:tab pos="1414780" algn="l"/>
              </a:tabLst>
            </a:pPr>
            <a:r>
              <a:rPr sz="2400" spc="-5" dirty="0">
                <a:latin typeface="Arial"/>
                <a:cs typeface="Arial"/>
              </a:rPr>
              <a:t>ar</a:t>
            </a:r>
            <a:r>
              <a:rPr sz="2400" dirty="0">
                <a:latin typeface="Arial"/>
                <a:cs typeface="Arial"/>
              </a:rPr>
              <a:t>e</a:t>
            </a:r>
            <a:r>
              <a:rPr sz="2400" dirty="0">
                <a:latin typeface="Times New Roman"/>
                <a:cs typeface="Times New Roman"/>
              </a:rPr>
              <a:t>	</a:t>
            </a:r>
            <a:r>
              <a:rPr sz="2400" dirty="0">
                <a:latin typeface="Arial"/>
                <a:cs typeface="Arial"/>
              </a:rPr>
              <a:t>two</a:t>
            </a:r>
            <a:r>
              <a:rPr sz="2400" dirty="0">
                <a:latin typeface="Times New Roman"/>
                <a:cs typeface="Times New Roman"/>
              </a:rPr>
              <a:t>	</a:t>
            </a:r>
            <a:r>
              <a:rPr sz="2400" dirty="0">
                <a:latin typeface="Arial"/>
                <a:cs typeface="Arial"/>
              </a:rPr>
              <a:t>m</a:t>
            </a:r>
            <a:r>
              <a:rPr sz="2400" spc="-5" dirty="0">
                <a:latin typeface="Arial"/>
                <a:cs typeface="Arial"/>
              </a:rPr>
              <a:t>a</a:t>
            </a:r>
            <a:r>
              <a:rPr sz="2400" spc="-10" dirty="0">
                <a:latin typeface="Arial"/>
                <a:cs typeface="Arial"/>
              </a:rPr>
              <a:t>i</a:t>
            </a:r>
            <a:r>
              <a:rPr sz="2400" dirty="0">
                <a:latin typeface="Arial"/>
                <a:cs typeface="Arial"/>
              </a:rPr>
              <a:t>n</a:t>
            </a:r>
            <a:endParaRPr sz="2400">
              <a:latin typeface="Arial"/>
              <a:cs typeface="Arial"/>
            </a:endParaRPr>
          </a:p>
        </p:txBody>
      </p:sp>
      <p:sp>
        <p:nvSpPr>
          <p:cNvPr id="6" name="object 6"/>
          <p:cNvSpPr txBox="1"/>
          <p:nvPr/>
        </p:nvSpPr>
        <p:spPr>
          <a:xfrm>
            <a:off x="6694430" y="1768120"/>
            <a:ext cx="1040765" cy="369332"/>
          </a:xfrm>
          <a:prstGeom prst="rect">
            <a:avLst/>
          </a:prstGeom>
        </p:spPr>
        <p:txBody>
          <a:bodyPr vert="horz" wrap="square" lIns="0" tIns="0" rIns="0" bIns="0" rtlCol="0">
            <a:spAutoFit/>
          </a:bodyPr>
          <a:lstStyle/>
          <a:p>
            <a:pPr marL="12700"/>
            <a:r>
              <a:rPr sz="2400" dirty="0">
                <a:latin typeface="Arial"/>
                <a:cs typeface="Arial"/>
              </a:rPr>
              <a:t>cl</a:t>
            </a:r>
            <a:r>
              <a:rPr sz="2400" spc="-10" dirty="0">
                <a:latin typeface="Arial"/>
                <a:cs typeface="Arial"/>
              </a:rPr>
              <a:t>a</a:t>
            </a:r>
            <a:r>
              <a:rPr sz="2400" dirty="0">
                <a:latin typeface="Arial"/>
                <a:cs typeface="Arial"/>
              </a:rPr>
              <a:t>sses</a:t>
            </a:r>
            <a:endParaRPr sz="2400">
              <a:latin typeface="Arial"/>
              <a:cs typeface="Arial"/>
            </a:endParaRPr>
          </a:p>
        </p:txBody>
      </p:sp>
      <p:sp>
        <p:nvSpPr>
          <p:cNvPr id="7" name="object 7"/>
          <p:cNvSpPr txBox="1"/>
          <p:nvPr/>
        </p:nvSpPr>
        <p:spPr>
          <a:xfrm>
            <a:off x="2998096" y="2133881"/>
            <a:ext cx="7065645" cy="3441968"/>
          </a:xfrm>
          <a:prstGeom prst="rect">
            <a:avLst/>
          </a:prstGeom>
        </p:spPr>
        <p:txBody>
          <a:bodyPr vert="horz" wrap="square" lIns="0" tIns="0" rIns="0" bIns="0" rtlCol="0">
            <a:spAutoFit/>
          </a:bodyPr>
          <a:lstStyle/>
          <a:p>
            <a:pPr marL="357505"/>
            <a:r>
              <a:rPr sz="2400" dirty="0">
                <a:latin typeface="Arial"/>
                <a:cs typeface="Arial"/>
              </a:rPr>
              <a:t>components:</a:t>
            </a:r>
            <a:endParaRPr sz="2400">
              <a:latin typeface="Arial"/>
              <a:cs typeface="Arial"/>
            </a:endParaRPr>
          </a:p>
          <a:p>
            <a:pPr marL="758190" indent="-286385">
              <a:spcBef>
                <a:spcPts val="1710"/>
              </a:spcBef>
              <a:buFont typeface="MS Gothic"/>
              <a:buChar char="➢"/>
              <a:tabLst>
                <a:tab pos="758825" algn="l"/>
              </a:tabLst>
            </a:pPr>
            <a:r>
              <a:rPr sz="2000" spc="5" dirty="0">
                <a:latin typeface="Arial"/>
                <a:cs typeface="Arial"/>
              </a:rPr>
              <a:t>R</a:t>
            </a:r>
            <a:r>
              <a:rPr sz="2000" spc="-5" dirty="0">
                <a:latin typeface="Arial"/>
                <a:cs typeface="Arial"/>
              </a:rPr>
              <a:t>eu</a:t>
            </a:r>
            <a:r>
              <a:rPr sz="2000" spc="5" dirty="0">
                <a:latin typeface="Arial"/>
                <a:cs typeface="Arial"/>
              </a:rPr>
              <a:t>s</a:t>
            </a:r>
            <a:r>
              <a:rPr sz="2000" spc="-15" dirty="0">
                <a:latin typeface="Arial"/>
                <a:cs typeface="Arial"/>
              </a:rPr>
              <a:t>ab</a:t>
            </a:r>
            <a:r>
              <a:rPr sz="2000" spc="-5" dirty="0">
                <a:latin typeface="Arial"/>
                <a:cs typeface="Arial"/>
              </a:rPr>
              <a:t>l</a:t>
            </a:r>
            <a:r>
              <a:rPr sz="2000" dirty="0">
                <a:latin typeface="Arial"/>
                <a:cs typeface="Arial"/>
              </a:rPr>
              <a:t>e</a:t>
            </a:r>
            <a:r>
              <a:rPr sz="2000" spc="-20" dirty="0">
                <a:latin typeface="Times New Roman"/>
                <a:cs typeface="Times New Roman"/>
              </a:rPr>
              <a:t> </a:t>
            </a:r>
            <a:r>
              <a:rPr sz="2000" dirty="0">
                <a:latin typeface="Arial"/>
                <a:cs typeface="Arial"/>
              </a:rPr>
              <a:t>c</a:t>
            </a:r>
            <a:r>
              <a:rPr sz="2000" spc="5" dirty="0">
                <a:latin typeface="Arial"/>
                <a:cs typeface="Arial"/>
              </a:rPr>
              <a:t>o</a:t>
            </a:r>
            <a:r>
              <a:rPr sz="2000" dirty="0">
                <a:latin typeface="Arial"/>
                <a:cs typeface="Arial"/>
              </a:rPr>
              <a:t>m</a:t>
            </a:r>
            <a:r>
              <a:rPr sz="2000" spc="-15" dirty="0">
                <a:latin typeface="Arial"/>
                <a:cs typeface="Arial"/>
              </a:rPr>
              <a:t>p</a:t>
            </a:r>
            <a:r>
              <a:rPr sz="2000" spc="-5" dirty="0">
                <a:latin typeface="Arial"/>
                <a:cs typeface="Arial"/>
              </a:rPr>
              <a:t>o</a:t>
            </a:r>
            <a:r>
              <a:rPr sz="2000" spc="-10" dirty="0">
                <a:latin typeface="Arial"/>
                <a:cs typeface="Arial"/>
              </a:rPr>
              <a:t>n</a:t>
            </a:r>
            <a:r>
              <a:rPr sz="2000" spc="-15" dirty="0">
                <a:latin typeface="Arial"/>
                <a:cs typeface="Arial"/>
              </a:rPr>
              <a:t>e</a:t>
            </a:r>
            <a:r>
              <a:rPr sz="2000" spc="-5" dirty="0">
                <a:latin typeface="Arial"/>
                <a:cs typeface="Arial"/>
              </a:rPr>
              <a:t>n</a:t>
            </a:r>
            <a:r>
              <a:rPr sz="2000" spc="-20" dirty="0">
                <a:latin typeface="Arial"/>
                <a:cs typeface="Arial"/>
              </a:rPr>
              <a:t>t</a:t>
            </a:r>
            <a:r>
              <a:rPr sz="2000" dirty="0">
                <a:latin typeface="Arial"/>
                <a:cs typeface="Arial"/>
              </a:rPr>
              <a:t>s</a:t>
            </a:r>
            <a:endParaRPr sz="2000">
              <a:latin typeface="Arial"/>
              <a:cs typeface="Arial"/>
            </a:endParaRPr>
          </a:p>
          <a:p>
            <a:pPr marL="758190" indent="-286385">
              <a:spcBef>
                <a:spcPts val="1595"/>
              </a:spcBef>
              <a:buFont typeface="MS Gothic"/>
              <a:buChar char="➢"/>
              <a:tabLst>
                <a:tab pos="758825" algn="l"/>
              </a:tabLst>
            </a:pPr>
            <a:r>
              <a:rPr sz="2000" spc="5" dirty="0">
                <a:latin typeface="Arial"/>
                <a:cs typeface="Arial"/>
              </a:rPr>
              <a:t>C</a:t>
            </a:r>
            <a:r>
              <a:rPr sz="2000" spc="-5" dirty="0">
                <a:latin typeface="Arial"/>
                <a:cs typeface="Arial"/>
              </a:rPr>
              <a:t>omm</a:t>
            </a:r>
            <a:r>
              <a:rPr sz="2000" spc="-10" dirty="0">
                <a:latin typeface="Arial"/>
                <a:cs typeface="Arial"/>
              </a:rPr>
              <a:t>er</a:t>
            </a:r>
            <a:r>
              <a:rPr sz="2000" dirty="0">
                <a:latin typeface="Arial"/>
                <a:cs typeface="Arial"/>
              </a:rPr>
              <a:t>c</a:t>
            </a:r>
            <a:r>
              <a:rPr sz="2000" spc="-10" dirty="0">
                <a:latin typeface="Arial"/>
                <a:cs typeface="Arial"/>
              </a:rPr>
              <a:t>i</a:t>
            </a:r>
            <a:r>
              <a:rPr sz="2000" spc="-15" dirty="0">
                <a:latin typeface="Arial"/>
                <a:cs typeface="Arial"/>
              </a:rPr>
              <a:t>a</a:t>
            </a:r>
            <a:r>
              <a:rPr sz="2000" dirty="0">
                <a:latin typeface="Arial"/>
                <a:cs typeface="Arial"/>
              </a:rPr>
              <a:t>l</a:t>
            </a:r>
            <a:r>
              <a:rPr sz="2000" spc="-15" dirty="0">
                <a:latin typeface="Times New Roman"/>
                <a:cs typeface="Times New Roman"/>
              </a:rPr>
              <a:t> </a:t>
            </a:r>
            <a:r>
              <a:rPr sz="2000" dirty="0">
                <a:latin typeface="Arial"/>
                <a:cs typeface="Arial"/>
              </a:rPr>
              <a:t>c</a:t>
            </a:r>
            <a:r>
              <a:rPr sz="2000" spc="5" dirty="0">
                <a:latin typeface="Arial"/>
                <a:cs typeface="Arial"/>
              </a:rPr>
              <a:t>o</a:t>
            </a:r>
            <a:r>
              <a:rPr sz="2000" dirty="0">
                <a:latin typeface="Arial"/>
                <a:cs typeface="Arial"/>
              </a:rPr>
              <a:t>m</a:t>
            </a:r>
            <a:r>
              <a:rPr sz="2000" spc="-15" dirty="0">
                <a:latin typeface="Arial"/>
                <a:cs typeface="Arial"/>
              </a:rPr>
              <a:t>p</a:t>
            </a:r>
            <a:r>
              <a:rPr sz="2000" spc="-5" dirty="0">
                <a:latin typeface="Arial"/>
                <a:cs typeface="Arial"/>
              </a:rPr>
              <a:t>o</a:t>
            </a:r>
            <a:r>
              <a:rPr sz="2000" spc="-10" dirty="0">
                <a:latin typeface="Arial"/>
                <a:cs typeface="Arial"/>
              </a:rPr>
              <a:t>n</a:t>
            </a:r>
            <a:r>
              <a:rPr sz="2000" spc="-15" dirty="0">
                <a:latin typeface="Arial"/>
                <a:cs typeface="Arial"/>
              </a:rPr>
              <a:t>e</a:t>
            </a:r>
            <a:r>
              <a:rPr sz="2000" spc="-5" dirty="0">
                <a:latin typeface="Arial"/>
                <a:cs typeface="Arial"/>
              </a:rPr>
              <a:t>n</a:t>
            </a:r>
            <a:r>
              <a:rPr sz="2000" spc="-20" dirty="0">
                <a:latin typeface="Arial"/>
                <a:cs typeface="Arial"/>
              </a:rPr>
              <a:t>t</a:t>
            </a:r>
            <a:r>
              <a:rPr sz="2000" dirty="0">
                <a:latin typeface="Arial"/>
                <a:cs typeface="Arial"/>
              </a:rPr>
              <a:t>s</a:t>
            </a:r>
            <a:endParaRPr sz="2000">
              <a:latin typeface="Arial"/>
              <a:cs typeface="Arial"/>
            </a:endParaRPr>
          </a:p>
          <a:p>
            <a:pPr>
              <a:spcBef>
                <a:spcPts val="2"/>
              </a:spcBef>
            </a:pPr>
            <a:endParaRPr sz="3000">
              <a:latin typeface="Times New Roman"/>
              <a:cs typeface="Times New Roman"/>
            </a:endParaRPr>
          </a:p>
          <a:p>
            <a:pPr marL="357505" marR="129539" indent="-344805">
              <a:buFont typeface="MS Gothic"/>
              <a:buChar char="❖"/>
              <a:tabLst>
                <a:tab pos="357505" algn="l"/>
              </a:tabLst>
            </a:pPr>
            <a:r>
              <a:rPr sz="2400" spc="-10" dirty="0">
                <a:latin typeface="Arial"/>
                <a:cs typeface="Arial"/>
              </a:rPr>
              <a:t>Is</a:t>
            </a:r>
            <a:r>
              <a:rPr sz="2400" spc="50" dirty="0">
                <a:latin typeface="Times New Roman"/>
                <a:cs typeface="Times New Roman"/>
              </a:rPr>
              <a:t> </a:t>
            </a:r>
            <a:r>
              <a:rPr sz="2400" dirty="0">
                <a:latin typeface="Arial"/>
                <a:cs typeface="Arial"/>
              </a:rPr>
              <a:t>a</a:t>
            </a:r>
            <a:r>
              <a:rPr sz="2400" spc="55" dirty="0">
                <a:latin typeface="Times New Roman"/>
                <a:cs typeface="Times New Roman"/>
              </a:rPr>
              <a:t> </a:t>
            </a:r>
            <a:r>
              <a:rPr sz="2400" dirty="0">
                <a:latin typeface="Arial"/>
                <a:cs typeface="Arial"/>
              </a:rPr>
              <a:t>fundamental</a:t>
            </a:r>
            <a:r>
              <a:rPr sz="2400" spc="-20" dirty="0">
                <a:latin typeface="Arial"/>
                <a:cs typeface="Arial"/>
              </a:rPr>
              <a:t>l</a:t>
            </a:r>
            <a:r>
              <a:rPr sz="2400" dirty="0">
                <a:latin typeface="Arial"/>
                <a:cs typeface="Arial"/>
              </a:rPr>
              <a:t>y</a:t>
            </a:r>
            <a:r>
              <a:rPr sz="2400" spc="35" dirty="0">
                <a:latin typeface="Times New Roman"/>
                <a:cs typeface="Times New Roman"/>
              </a:rPr>
              <a:t> </a:t>
            </a:r>
            <a:r>
              <a:rPr sz="2400" spc="-5" dirty="0">
                <a:latin typeface="Arial"/>
                <a:cs typeface="Arial"/>
              </a:rPr>
              <a:t>d</a:t>
            </a:r>
            <a:r>
              <a:rPr sz="2400" spc="-10" dirty="0">
                <a:latin typeface="Arial"/>
                <a:cs typeface="Arial"/>
              </a:rPr>
              <a:t>i</a:t>
            </a:r>
            <a:r>
              <a:rPr sz="2400" spc="-55" dirty="0">
                <a:latin typeface="Arial"/>
                <a:cs typeface="Arial"/>
              </a:rPr>
              <a:t>f</a:t>
            </a:r>
            <a:r>
              <a:rPr sz="2400" spc="-10" dirty="0">
                <a:latin typeface="Arial"/>
                <a:cs typeface="Arial"/>
              </a:rPr>
              <a:t>fer</a:t>
            </a:r>
            <a:r>
              <a:rPr sz="2400" spc="-5" dirty="0">
                <a:latin typeface="Arial"/>
                <a:cs typeface="Arial"/>
              </a:rPr>
              <a:t>en</a:t>
            </a:r>
            <a:r>
              <a:rPr sz="2400" dirty="0">
                <a:latin typeface="Arial"/>
                <a:cs typeface="Arial"/>
              </a:rPr>
              <a:t>t</a:t>
            </a:r>
            <a:r>
              <a:rPr sz="2400" spc="65" dirty="0">
                <a:latin typeface="Times New Roman"/>
                <a:cs typeface="Times New Roman"/>
              </a:rPr>
              <a:t> </a:t>
            </a:r>
            <a:r>
              <a:rPr sz="2400" spc="-5" dirty="0">
                <a:latin typeface="Arial"/>
                <a:cs typeface="Arial"/>
              </a:rPr>
              <a:t>prob</a:t>
            </a:r>
            <a:r>
              <a:rPr sz="2400" spc="-10" dirty="0">
                <a:latin typeface="Arial"/>
                <a:cs typeface="Arial"/>
              </a:rPr>
              <a:t>l</a:t>
            </a:r>
            <a:r>
              <a:rPr sz="2400" spc="-5" dirty="0">
                <a:latin typeface="Arial"/>
                <a:cs typeface="Arial"/>
              </a:rPr>
              <a:t>e</a:t>
            </a:r>
            <a:r>
              <a:rPr sz="2400" dirty="0">
                <a:latin typeface="Arial"/>
                <a:cs typeface="Arial"/>
              </a:rPr>
              <a:t>m</a:t>
            </a:r>
            <a:r>
              <a:rPr sz="2400" spc="50" dirty="0">
                <a:latin typeface="Times New Roman"/>
                <a:cs typeface="Times New Roman"/>
              </a:rPr>
              <a:t> </a:t>
            </a:r>
            <a:r>
              <a:rPr sz="2400" dirty="0">
                <a:latin typeface="Arial"/>
                <a:cs typeface="Arial"/>
              </a:rPr>
              <a:t>than</a:t>
            </a:r>
            <a:r>
              <a:rPr sz="2400" spc="40" dirty="0">
                <a:latin typeface="Times New Roman"/>
                <a:cs typeface="Times New Roman"/>
              </a:rPr>
              <a:t> </a:t>
            </a:r>
            <a:r>
              <a:rPr sz="2400" dirty="0">
                <a:latin typeface="Arial"/>
                <a:cs typeface="Arial"/>
              </a:rPr>
              <a:t>custom</a:t>
            </a:r>
            <a:r>
              <a:rPr sz="2400" dirty="0">
                <a:latin typeface="Times New Roman"/>
                <a:cs typeface="Times New Roman"/>
              </a:rPr>
              <a:t> </a:t>
            </a:r>
            <a:r>
              <a:rPr sz="2400" spc="-5" dirty="0">
                <a:latin typeface="Arial"/>
                <a:cs typeface="Arial"/>
              </a:rPr>
              <a:t>des</a:t>
            </a:r>
            <a:r>
              <a:rPr sz="2400" spc="-10" dirty="0">
                <a:latin typeface="Arial"/>
                <a:cs typeface="Arial"/>
              </a:rPr>
              <a:t>i</a:t>
            </a:r>
            <a:r>
              <a:rPr sz="2400" spc="-5" dirty="0">
                <a:latin typeface="Arial"/>
                <a:cs typeface="Arial"/>
              </a:rPr>
              <a:t>gn.</a:t>
            </a:r>
            <a:endParaRPr sz="2400">
              <a:latin typeface="Arial"/>
              <a:cs typeface="Arial"/>
            </a:endParaRPr>
          </a:p>
          <a:p>
            <a:pPr marL="758190" marR="5080" lvl="1" indent="-286385">
              <a:spcBef>
                <a:spcPts val="1710"/>
              </a:spcBef>
              <a:buFont typeface="MS Gothic"/>
              <a:buChar char="➢"/>
              <a:tabLst>
                <a:tab pos="758825" algn="l"/>
                <a:tab pos="1379855" algn="l"/>
                <a:tab pos="3045460" algn="l"/>
                <a:tab pos="3437254" algn="l"/>
                <a:tab pos="4029075" algn="l"/>
                <a:tab pos="5059045" algn="l"/>
                <a:tab pos="6627495" algn="l"/>
              </a:tabLst>
            </a:pPr>
            <a:r>
              <a:rPr sz="2000" spc="-15" dirty="0">
                <a:latin typeface="Arial"/>
                <a:cs typeface="Arial"/>
              </a:rPr>
              <a:t>Th</a:t>
            </a:r>
            <a:r>
              <a:rPr sz="2000" dirty="0">
                <a:latin typeface="Arial"/>
                <a:cs typeface="Arial"/>
              </a:rPr>
              <a:t>e</a:t>
            </a:r>
            <a:r>
              <a:rPr sz="2000" dirty="0">
                <a:latin typeface="Times New Roman"/>
                <a:cs typeface="Times New Roman"/>
              </a:rPr>
              <a:t>	</a:t>
            </a:r>
            <a:r>
              <a:rPr sz="2000" spc="-10" dirty="0">
                <a:latin typeface="Arial"/>
                <a:cs typeface="Arial"/>
              </a:rPr>
              <a:t>r</a:t>
            </a:r>
            <a:r>
              <a:rPr sz="2000" spc="-15" dirty="0">
                <a:latin typeface="Arial"/>
                <a:cs typeface="Arial"/>
              </a:rPr>
              <a:t>equi</a:t>
            </a:r>
            <a:r>
              <a:rPr sz="2000" spc="-10" dirty="0">
                <a:latin typeface="Arial"/>
                <a:cs typeface="Arial"/>
              </a:rPr>
              <a:t>r</a:t>
            </a:r>
            <a:r>
              <a:rPr sz="2000" spc="-15" dirty="0">
                <a:latin typeface="Arial"/>
                <a:cs typeface="Arial"/>
              </a:rPr>
              <a:t>e</a:t>
            </a:r>
            <a:r>
              <a:rPr sz="2000" spc="-10" dirty="0">
                <a:latin typeface="Arial"/>
                <a:cs typeface="Arial"/>
              </a:rPr>
              <a:t>m</a:t>
            </a:r>
            <a:r>
              <a:rPr sz="2000" spc="-15" dirty="0">
                <a:latin typeface="Arial"/>
                <a:cs typeface="Arial"/>
              </a:rPr>
              <a:t>en</a:t>
            </a:r>
            <a:r>
              <a:rPr sz="2000" spc="-20" dirty="0">
                <a:latin typeface="Arial"/>
                <a:cs typeface="Arial"/>
              </a:rPr>
              <a:t>t</a:t>
            </a:r>
            <a:r>
              <a:rPr sz="2000" dirty="0">
                <a:latin typeface="Arial"/>
                <a:cs typeface="Arial"/>
              </a:rPr>
              <a:t>s</a:t>
            </a:r>
            <a:r>
              <a:rPr sz="2000" dirty="0">
                <a:latin typeface="Times New Roman"/>
                <a:cs typeface="Times New Roman"/>
              </a:rPr>
              <a:t>	</a:t>
            </a:r>
            <a:r>
              <a:rPr sz="2000" spc="-20" dirty="0">
                <a:latin typeface="Arial"/>
                <a:cs typeface="Arial"/>
              </a:rPr>
              <a:t>t</a:t>
            </a:r>
            <a:r>
              <a:rPr sz="2000" dirty="0">
                <a:latin typeface="Arial"/>
                <a:cs typeface="Arial"/>
              </a:rPr>
              <a:t>o</a:t>
            </a:r>
            <a:r>
              <a:rPr sz="2000" dirty="0">
                <a:latin typeface="Times New Roman"/>
                <a:cs typeface="Times New Roman"/>
              </a:rPr>
              <a:t>	</a:t>
            </a:r>
            <a:r>
              <a:rPr sz="2000" spc="-15" dirty="0">
                <a:latin typeface="Arial"/>
                <a:cs typeface="Arial"/>
              </a:rPr>
              <a:t>u</a:t>
            </a:r>
            <a:r>
              <a:rPr sz="2000" spc="-10" dirty="0">
                <a:latin typeface="Arial"/>
                <a:cs typeface="Arial"/>
              </a:rPr>
              <a:t>s</a:t>
            </a:r>
            <a:r>
              <a:rPr sz="2000" dirty="0">
                <a:latin typeface="Arial"/>
                <a:cs typeface="Arial"/>
              </a:rPr>
              <a:t>e</a:t>
            </a:r>
            <a:r>
              <a:rPr sz="2000" dirty="0">
                <a:latin typeface="Times New Roman"/>
                <a:cs typeface="Times New Roman"/>
              </a:rPr>
              <a:t>	</a:t>
            </a:r>
            <a:r>
              <a:rPr sz="2000" dirty="0">
                <a:latin typeface="Arial"/>
                <a:cs typeface="Arial"/>
              </a:rPr>
              <a:t>s</a:t>
            </a:r>
            <a:r>
              <a:rPr sz="2000" spc="5" dirty="0">
                <a:latin typeface="Arial"/>
                <a:cs typeface="Arial"/>
              </a:rPr>
              <a:t>p</a:t>
            </a:r>
            <a:r>
              <a:rPr sz="2000" spc="-5" dirty="0">
                <a:latin typeface="Arial"/>
                <a:cs typeface="Arial"/>
              </a:rPr>
              <a:t>eci</a:t>
            </a:r>
            <a:r>
              <a:rPr sz="2000" spc="-10" dirty="0">
                <a:latin typeface="Arial"/>
                <a:cs typeface="Arial"/>
              </a:rPr>
              <a:t>f</a:t>
            </a:r>
            <a:r>
              <a:rPr sz="2000" spc="-5" dirty="0">
                <a:latin typeface="Arial"/>
                <a:cs typeface="Arial"/>
              </a:rPr>
              <a:t>i</a:t>
            </a:r>
            <a:r>
              <a:rPr sz="2000" dirty="0">
                <a:latin typeface="Arial"/>
                <a:cs typeface="Arial"/>
              </a:rPr>
              <a:t>c</a:t>
            </a:r>
            <a:r>
              <a:rPr sz="2000" dirty="0">
                <a:latin typeface="Times New Roman"/>
                <a:cs typeface="Times New Roman"/>
              </a:rPr>
              <a:t>	</a:t>
            </a:r>
            <a:r>
              <a:rPr sz="2000" dirty="0">
                <a:latin typeface="Arial"/>
                <a:cs typeface="Arial"/>
              </a:rPr>
              <a:t>c</a:t>
            </a:r>
            <a:r>
              <a:rPr sz="2000" spc="5" dirty="0">
                <a:latin typeface="Arial"/>
                <a:cs typeface="Arial"/>
              </a:rPr>
              <a:t>o</a:t>
            </a:r>
            <a:r>
              <a:rPr sz="2000" dirty="0">
                <a:latin typeface="Arial"/>
                <a:cs typeface="Arial"/>
              </a:rPr>
              <a:t>mp</a:t>
            </a:r>
            <a:r>
              <a:rPr sz="2000" spc="-10" dirty="0">
                <a:latin typeface="Arial"/>
                <a:cs typeface="Arial"/>
              </a:rPr>
              <a:t>o</a:t>
            </a:r>
            <a:r>
              <a:rPr sz="2000" spc="-15" dirty="0">
                <a:latin typeface="Arial"/>
                <a:cs typeface="Arial"/>
              </a:rPr>
              <a:t>ne</a:t>
            </a:r>
            <a:r>
              <a:rPr sz="2000" spc="-5" dirty="0">
                <a:latin typeface="Arial"/>
                <a:cs typeface="Arial"/>
              </a:rPr>
              <a:t>n</a:t>
            </a:r>
            <a:r>
              <a:rPr sz="2000" spc="-20" dirty="0">
                <a:latin typeface="Arial"/>
                <a:cs typeface="Arial"/>
              </a:rPr>
              <a:t>t</a:t>
            </a:r>
            <a:r>
              <a:rPr sz="2000" dirty="0">
                <a:latin typeface="Arial"/>
                <a:cs typeface="Arial"/>
              </a:rPr>
              <a:t>s</a:t>
            </a:r>
            <a:r>
              <a:rPr sz="2000" dirty="0">
                <a:latin typeface="Times New Roman"/>
                <a:cs typeface="Times New Roman"/>
              </a:rPr>
              <a:t>	</a:t>
            </a:r>
            <a:r>
              <a:rPr sz="2000" spc="-5" dirty="0">
                <a:latin typeface="Arial"/>
                <a:cs typeface="Arial"/>
              </a:rPr>
              <a:t>and</a:t>
            </a:r>
            <a:r>
              <a:rPr sz="2000" spc="-5" dirty="0">
                <a:latin typeface="Times New Roman"/>
                <a:cs typeface="Times New Roman"/>
              </a:rPr>
              <a:t> </a:t>
            </a:r>
            <a:r>
              <a:rPr sz="2000" dirty="0">
                <a:latin typeface="Arial"/>
                <a:cs typeface="Arial"/>
              </a:rPr>
              <a:t>c</a:t>
            </a:r>
            <a:r>
              <a:rPr sz="2000" spc="-20" dirty="0">
                <a:latin typeface="Arial"/>
                <a:cs typeface="Arial"/>
              </a:rPr>
              <a:t>o</a:t>
            </a:r>
            <a:r>
              <a:rPr sz="2000" spc="-10" dirty="0">
                <a:latin typeface="Arial"/>
                <a:cs typeface="Arial"/>
              </a:rPr>
              <a:t>m</a:t>
            </a:r>
            <a:r>
              <a:rPr sz="2000" spc="-15" dirty="0">
                <a:latin typeface="Arial"/>
                <a:cs typeface="Arial"/>
              </a:rPr>
              <a:t>ponen</a:t>
            </a:r>
            <a:r>
              <a:rPr sz="2000" dirty="0">
                <a:latin typeface="Arial"/>
                <a:cs typeface="Arial"/>
              </a:rPr>
              <a:t>t</a:t>
            </a:r>
            <a:r>
              <a:rPr sz="2000" spc="-5" dirty="0">
                <a:latin typeface="Times New Roman"/>
                <a:cs typeface="Times New Roman"/>
              </a:rPr>
              <a:t> </a:t>
            </a:r>
            <a:r>
              <a:rPr sz="2000" dirty="0">
                <a:latin typeface="Arial"/>
                <a:cs typeface="Arial"/>
              </a:rPr>
              <a:t>fram</a:t>
            </a:r>
            <a:r>
              <a:rPr sz="2000" spc="-10" dirty="0">
                <a:latin typeface="Arial"/>
                <a:cs typeface="Arial"/>
              </a:rPr>
              <a:t>e</a:t>
            </a:r>
            <a:r>
              <a:rPr sz="2000" spc="5" dirty="0">
                <a:latin typeface="Arial"/>
                <a:cs typeface="Arial"/>
              </a:rPr>
              <a:t>w</a:t>
            </a:r>
            <a:r>
              <a:rPr sz="2000" spc="-15" dirty="0">
                <a:latin typeface="Arial"/>
                <a:cs typeface="Arial"/>
              </a:rPr>
              <a:t>o</a:t>
            </a:r>
            <a:r>
              <a:rPr sz="2000" spc="-10" dirty="0">
                <a:latin typeface="Arial"/>
                <a:cs typeface="Arial"/>
              </a:rPr>
              <a:t>r</a:t>
            </a:r>
            <a:r>
              <a:rPr sz="2000" dirty="0">
                <a:latin typeface="Arial"/>
                <a:cs typeface="Arial"/>
              </a:rPr>
              <a:t>ks</a:t>
            </a:r>
            <a:r>
              <a:rPr sz="2000" spc="-10" dirty="0">
                <a:latin typeface="Times New Roman"/>
                <a:cs typeface="Times New Roman"/>
              </a:rPr>
              <a:t> </a:t>
            </a:r>
            <a:r>
              <a:rPr sz="2000" spc="-5" dirty="0">
                <a:latin typeface="Arial"/>
                <a:cs typeface="Arial"/>
              </a:rPr>
              <a:t>d</a:t>
            </a:r>
            <a:r>
              <a:rPr sz="2000" dirty="0">
                <a:latin typeface="Arial"/>
                <a:cs typeface="Arial"/>
              </a:rPr>
              <a:t>r</a:t>
            </a:r>
            <a:r>
              <a:rPr sz="2000" spc="-5" dirty="0">
                <a:latin typeface="Arial"/>
                <a:cs typeface="Arial"/>
              </a:rPr>
              <a:t>i</a:t>
            </a:r>
            <a:r>
              <a:rPr sz="2000" spc="-10" dirty="0">
                <a:latin typeface="Arial"/>
                <a:cs typeface="Arial"/>
              </a:rPr>
              <a:t>v</a:t>
            </a:r>
            <a:r>
              <a:rPr sz="2000" dirty="0">
                <a:latin typeface="Arial"/>
                <a:cs typeface="Arial"/>
              </a:rPr>
              <a:t>e</a:t>
            </a:r>
            <a:r>
              <a:rPr sz="2000" spc="15" dirty="0">
                <a:latin typeface="Times New Roman"/>
                <a:cs typeface="Times New Roman"/>
              </a:rPr>
              <a:t> </a:t>
            </a:r>
            <a:r>
              <a:rPr sz="2000" dirty="0">
                <a:latin typeface="Arial"/>
                <a:cs typeface="Arial"/>
              </a:rPr>
              <a:t>the</a:t>
            </a:r>
            <a:r>
              <a:rPr sz="2000" spc="15" dirty="0">
                <a:latin typeface="Times New Roman"/>
                <a:cs typeface="Times New Roman"/>
              </a:rPr>
              <a:t> </a:t>
            </a:r>
            <a:r>
              <a:rPr sz="2000" spc="-15" dirty="0">
                <a:latin typeface="Arial"/>
                <a:cs typeface="Arial"/>
              </a:rPr>
              <a:t>a</a:t>
            </a:r>
            <a:r>
              <a:rPr sz="2000" spc="-10" dirty="0">
                <a:latin typeface="Arial"/>
                <a:cs typeface="Arial"/>
              </a:rPr>
              <a:t>r</a:t>
            </a:r>
            <a:r>
              <a:rPr sz="2000" dirty="0">
                <a:latin typeface="Arial"/>
                <a:cs typeface="Arial"/>
              </a:rPr>
              <a:t>c</a:t>
            </a:r>
            <a:r>
              <a:rPr sz="2000" spc="-20" dirty="0">
                <a:latin typeface="Arial"/>
                <a:cs typeface="Arial"/>
              </a:rPr>
              <a:t>h</a:t>
            </a:r>
            <a:r>
              <a:rPr sz="2000" spc="-15" dirty="0">
                <a:latin typeface="Arial"/>
                <a:cs typeface="Arial"/>
              </a:rPr>
              <a:t>i</a:t>
            </a:r>
            <a:r>
              <a:rPr sz="2000" spc="-20" dirty="0">
                <a:latin typeface="Arial"/>
                <a:cs typeface="Arial"/>
              </a:rPr>
              <a:t>t</a:t>
            </a:r>
            <a:r>
              <a:rPr sz="2000" spc="-15" dirty="0">
                <a:latin typeface="Arial"/>
                <a:cs typeface="Arial"/>
              </a:rPr>
              <a:t>e</a:t>
            </a:r>
            <a:r>
              <a:rPr sz="2000" dirty="0">
                <a:latin typeface="Arial"/>
                <a:cs typeface="Arial"/>
              </a:rPr>
              <a:t>c</a:t>
            </a:r>
            <a:r>
              <a:rPr sz="2000" spc="-25" dirty="0">
                <a:latin typeface="Arial"/>
                <a:cs typeface="Arial"/>
              </a:rPr>
              <a:t>t</a:t>
            </a:r>
            <a:r>
              <a:rPr sz="2000" spc="-15" dirty="0">
                <a:latin typeface="Arial"/>
                <a:cs typeface="Arial"/>
              </a:rPr>
              <a:t>u</a:t>
            </a:r>
            <a:r>
              <a:rPr sz="2000" spc="-10" dirty="0">
                <a:latin typeface="Arial"/>
                <a:cs typeface="Arial"/>
              </a:rPr>
              <a:t>r</a:t>
            </a:r>
            <a:r>
              <a:rPr sz="2000" spc="-15" dirty="0">
                <a:latin typeface="Arial"/>
                <a:cs typeface="Arial"/>
              </a:rPr>
              <a:t>e</a:t>
            </a:r>
            <a:r>
              <a:rPr sz="2000" dirty="0">
                <a:latin typeface="Arial"/>
                <a:cs typeface="Arial"/>
              </a:rPr>
              <a:t>.</a:t>
            </a:r>
            <a:endParaRPr sz="2000">
              <a:latin typeface="Arial"/>
              <a:cs typeface="Arial"/>
            </a:endParaRPr>
          </a:p>
        </p:txBody>
      </p:sp>
    </p:spTree>
    <p:extLst>
      <p:ext uri="{BB962C8B-B14F-4D97-AF65-F5344CB8AC3E}">
        <p14:creationId xmlns:p14="http://schemas.microsoft.com/office/powerpoint/2010/main" val="288980077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304639" y="528107"/>
            <a:ext cx="6220460" cy="730969"/>
          </a:xfrm>
          <a:prstGeom prst="rect">
            <a:avLst/>
          </a:prstGeom>
        </p:spPr>
        <p:txBody>
          <a:bodyPr vert="horz" wrap="square" lIns="0" tIns="0" rIns="0" bIns="0" rtlCol="0">
            <a:spAutoFit/>
          </a:bodyPr>
          <a:lstStyle/>
          <a:p>
            <a:pPr marL="12700">
              <a:lnSpc>
                <a:spcPts val="5710"/>
              </a:lnSpc>
            </a:pPr>
            <a:r>
              <a:rPr sz="4800" spc="-5" dirty="0">
                <a:latin typeface="Arial"/>
                <a:cs typeface="Arial"/>
              </a:rPr>
              <a:t>Reus</a:t>
            </a:r>
            <a:r>
              <a:rPr sz="4800" spc="-20" dirty="0">
                <a:latin typeface="Arial"/>
                <a:cs typeface="Arial"/>
              </a:rPr>
              <a:t>a</a:t>
            </a:r>
            <a:r>
              <a:rPr sz="4800" spc="-5" dirty="0">
                <a:latin typeface="Arial"/>
                <a:cs typeface="Arial"/>
              </a:rPr>
              <a:t>bl</a:t>
            </a:r>
            <a:r>
              <a:rPr sz="4800" dirty="0">
                <a:latin typeface="Arial"/>
                <a:cs typeface="Arial"/>
              </a:rPr>
              <a:t>e</a:t>
            </a:r>
            <a:r>
              <a:rPr sz="4800" spc="120" dirty="0">
                <a:latin typeface="Times New Roman"/>
                <a:cs typeface="Times New Roman"/>
              </a:rPr>
              <a:t> </a:t>
            </a:r>
            <a:r>
              <a:rPr sz="4800" spc="-5" dirty="0">
                <a:latin typeface="Arial"/>
                <a:cs typeface="Arial"/>
              </a:rPr>
              <a:t>Com</a:t>
            </a:r>
            <a:r>
              <a:rPr sz="4800" spc="-15" dirty="0">
                <a:latin typeface="Arial"/>
                <a:cs typeface="Arial"/>
              </a:rPr>
              <a:t>p</a:t>
            </a:r>
            <a:r>
              <a:rPr sz="4800" spc="-5" dirty="0">
                <a:latin typeface="Arial"/>
                <a:cs typeface="Arial"/>
              </a:rPr>
              <a:t>on</a:t>
            </a:r>
            <a:r>
              <a:rPr sz="4800" spc="-20" dirty="0">
                <a:latin typeface="Arial"/>
                <a:cs typeface="Arial"/>
              </a:rPr>
              <a:t>e</a:t>
            </a:r>
            <a:r>
              <a:rPr sz="4800" spc="-5" dirty="0">
                <a:latin typeface="Arial"/>
                <a:cs typeface="Arial"/>
              </a:rPr>
              <a:t>nts</a:t>
            </a:r>
            <a:endParaRPr sz="4800" dirty="0">
              <a:latin typeface="Arial"/>
              <a:cs typeface="Arial"/>
            </a:endParaRPr>
          </a:p>
        </p:txBody>
      </p:sp>
      <p:sp>
        <p:nvSpPr>
          <p:cNvPr id="3" name="object 3"/>
          <p:cNvSpPr txBox="1"/>
          <p:nvPr/>
        </p:nvSpPr>
        <p:spPr>
          <a:xfrm>
            <a:off x="872199" y="1893728"/>
            <a:ext cx="11085340" cy="3462486"/>
          </a:xfrm>
          <a:prstGeom prst="rect">
            <a:avLst/>
          </a:prstGeom>
        </p:spPr>
        <p:txBody>
          <a:bodyPr vert="horz" wrap="square" lIns="0" tIns="0" rIns="0" bIns="0" rtlCol="0">
            <a:spAutoFit/>
          </a:bodyPr>
          <a:lstStyle/>
          <a:p>
            <a:pPr marL="356870" marR="5080" indent="-344170">
              <a:buFont typeface="MS Gothic"/>
              <a:buChar char="❖"/>
              <a:tabLst>
                <a:tab pos="357505" algn="l"/>
              </a:tabLst>
            </a:pPr>
            <a:r>
              <a:rPr sz="2400" spc="-5" dirty="0">
                <a:latin typeface="Arial"/>
                <a:cs typeface="Arial"/>
              </a:rPr>
              <a:t>C</a:t>
            </a:r>
            <a:r>
              <a:rPr sz="2400" spc="-10" dirty="0">
                <a:latin typeface="Arial"/>
                <a:cs typeface="Arial"/>
              </a:rPr>
              <a:t>a</a:t>
            </a:r>
            <a:r>
              <a:rPr sz="2400" dirty="0">
                <a:latin typeface="Arial"/>
                <a:cs typeface="Arial"/>
              </a:rPr>
              <a:t>n</a:t>
            </a:r>
            <a:r>
              <a:rPr sz="2400" spc="55" dirty="0">
                <a:latin typeface="Times New Roman"/>
                <a:cs typeface="Times New Roman"/>
              </a:rPr>
              <a:t> </a:t>
            </a:r>
            <a:r>
              <a:rPr sz="2400" spc="-5" dirty="0">
                <a:latin typeface="Arial"/>
                <a:cs typeface="Arial"/>
              </a:rPr>
              <a:t>e</a:t>
            </a:r>
            <a:r>
              <a:rPr sz="2400" spc="-15" dirty="0">
                <a:latin typeface="Arial"/>
                <a:cs typeface="Arial"/>
              </a:rPr>
              <a:t>x</a:t>
            </a:r>
            <a:r>
              <a:rPr sz="2400" spc="-5" dirty="0">
                <a:latin typeface="Arial"/>
                <a:cs typeface="Arial"/>
              </a:rPr>
              <a:t>is</a:t>
            </a:r>
            <a:r>
              <a:rPr sz="2400" dirty="0">
                <a:latin typeface="Arial"/>
                <a:cs typeface="Arial"/>
              </a:rPr>
              <a:t>t</a:t>
            </a:r>
            <a:r>
              <a:rPr sz="2400" spc="85" dirty="0">
                <a:latin typeface="Times New Roman"/>
                <a:cs typeface="Times New Roman"/>
              </a:rPr>
              <a:t> </a:t>
            </a:r>
            <a:r>
              <a:rPr sz="2400" spc="-5" dirty="0">
                <a:latin typeface="Arial"/>
                <a:cs typeface="Arial"/>
              </a:rPr>
              <a:t>o</a:t>
            </a:r>
            <a:r>
              <a:rPr sz="2400" dirty="0">
                <a:latin typeface="Arial"/>
                <a:cs typeface="Arial"/>
              </a:rPr>
              <a:t>n</a:t>
            </a:r>
            <a:r>
              <a:rPr sz="2400" spc="55" dirty="0">
                <a:latin typeface="Times New Roman"/>
                <a:cs typeface="Times New Roman"/>
              </a:rPr>
              <a:t> </a:t>
            </a:r>
            <a:r>
              <a:rPr sz="2400" dirty="0">
                <a:latin typeface="Arial"/>
                <a:cs typeface="Arial"/>
              </a:rPr>
              <a:t>a</a:t>
            </a:r>
            <a:r>
              <a:rPr sz="2400" spc="55" dirty="0">
                <a:latin typeface="Times New Roman"/>
                <a:cs typeface="Times New Roman"/>
              </a:rPr>
              <a:t> </a:t>
            </a:r>
            <a:r>
              <a:rPr sz="2400" spc="-5" dirty="0">
                <a:latin typeface="Arial"/>
                <a:cs typeface="Arial"/>
              </a:rPr>
              <a:t>w</a:t>
            </a:r>
            <a:r>
              <a:rPr sz="2400" spc="-10" dirty="0">
                <a:latin typeface="Arial"/>
                <a:cs typeface="Arial"/>
              </a:rPr>
              <a:t>i</a:t>
            </a:r>
            <a:r>
              <a:rPr sz="2400" spc="-5" dirty="0">
                <a:latin typeface="Arial"/>
                <a:cs typeface="Arial"/>
              </a:rPr>
              <a:t>d</a:t>
            </a:r>
            <a:r>
              <a:rPr sz="2400" dirty="0">
                <a:latin typeface="Arial"/>
                <a:cs typeface="Arial"/>
              </a:rPr>
              <a:t>e</a:t>
            </a:r>
            <a:r>
              <a:rPr sz="2400" spc="55" dirty="0">
                <a:latin typeface="Times New Roman"/>
                <a:cs typeface="Times New Roman"/>
              </a:rPr>
              <a:t> </a:t>
            </a:r>
            <a:r>
              <a:rPr sz="2400" dirty="0">
                <a:latin typeface="Arial"/>
                <a:cs typeface="Arial"/>
              </a:rPr>
              <a:t>scale</a:t>
            </a:r>
            <a:r>
              <a:rPr sz="2400" spc="50" dirty="0">
                <a:latin typeface="Times New Roman"/>
                <a:cs typeface="Times New Roman"/>
              </a:rPr>
              <a:t> </a:t>
            </a:r>
            <a:r>
              <a:rPr sz="2400" spc="-20" dirty="0">
                <a:latin typeface="Arial"/>
                <a:cs typeface="Arial"/>
              </a:rPr>
              <a:t>o</a:t>
            </a:r>
            <a:r>
              <a:rPr sz="2400" spc="-10" dirty="0">
                <a:latin typeface="Arial"/>
                <a:cs typeface="Arial"/>
              </a:rPr>
              <a:t>f</a:t>
            </a:r>
            <a:r>
              <a:rPr sz="2400" spc="65" dirty="0">
                <a:latin typeface="Times New Roman"/>
                <a:cs typeface="Times New Roman"/>
              </a:rPr>
              <a:t> </a:t>
            </a:r>
            <a:r>
              <a:rPr sz="2400" dirty="0">
                <a:latin typeface="Arial"/>
                <a:cs typeface="Arial"/>
              </a:rPr>
              <a:t>reusa</a:t>
            </a:r>
            <a:r>
              <a:rPr sz="2400" spc="-15" dirty="0">
                <a:latin typeface="Arial"/>
                <a:cs typeface="Arial"/>
              </a:rPr>
              <a:t>b</a:t>
            </a:r>
            <a:r>
              <a:rPr sz="2400" spc="-5" dirty="0">
                <a:latin typeface="Arial"/>
                <a:cs typeface="Arial"/>
              </a:rPr>
              <a:t>l</a:t>
            </a:r>
            <a:r>
              <a:rPr sz="2400" spc="-10" dirty="0">
                <a:latin typeface="Arial"/>
                <a:cs typeface="Arial"/>
              </a:rPr>
              <a:t>e</a:t>
            </a:r>
            <a:r>
              <a:rPr sz="2400" dirty="0">
                <a:latin typeface="Arial"/>
                <a:cs typeface="Arial"/>
              </a:rPr>
              <a:t>-</a:t>
            </a:r>
            <a:r>
              <a:rPr sz="2400" spc="-5" dirty="0">
                <a:latin typeface="Arial"/>
                <a:cs typeface="Arial"/>
              </a:rPr>
              <a:t>nes</a:t>
            </a:r>
            <a:r>
              <a:rPr sz="2400" dirty="0">
                <a:latin typeface="Arial"/>
                <a:cs typeface="Arial"/>
              </a:rPr>
              <a:t>s</a:t>
            </a:r>
            <a:r>
              <a:rPr sz="2400" spc="90" dirty="0">
                <a:latin typeface="Times New Roman"/>
                <a:cs typeface="Times New Roman"/>
              </a:rPr>
              <a:t> </a:t>
            </a:r>
            <a:r>
              <a:rPr sz="2400" spc="-5" dirty="0">
                <a:latin typeface="Arial"/>
                <a:cs typeface="Arial"/>
              </a:rPr>
              <a:t>w</a:t>
            </a:r>
            <a:r>
              <a:rPr sz="2400" spc="-10" dirty="0">
                <a:latin typeface="Arial"/>
                <a:cs typeface="Arial"/>
              </a:rPr>
              <a:t>i</a:t>
            </a:r>
            <a:r>
              <a:rPr sz="2400" dirty="0">
                <a:latin typeface="Arial"/>
                <a:cs typeface="Arial"/>
              </a:rPr>
              <a:t>thin</a:t>
            </a:r>
            <a:r>
              <a:rPr sz="2400" dirty="0">
                <a:latin typeface="Times New Roman"/>
                <a:cs typeface="Times New Roman"/>
              </a:rPr>
              <a:t> </a:t>
            </a:r>
            <a:r>
              <a:rPr sz="2400" spc="-5" dirty="0">
                <a:latin typeface="Arial"/>
                <a:cs typeface="Arial"/>
              </a:rPr>
              <a:t>an</a:t>
            </a:r>
            <a:r>
              <a:rPr sz="2400" dirty="0">
                <a:latin typeface="Arial"/>
                <a:cs typeface="Arial"/>
              </a:rPr>
              <a:t>y</a:t>
            </a:r>
            <a:r>
              <a:rPr sz="2400" spc="20" dirty="0">
                <a:latin typeface="Times New Roman"/>
                <a:cs typeface="Times New Roman"/>
              </a:rPr>
              <a:t> </a:t>
            </a:r>
            <a:r>
              <a:rPr sz="2400" spc="-5" dirty="0">
                <a:latin typeface="Arial"/>
                <a:cs typeface="Arial"/>
              </a:rPr>
              <a:t>organ</a:t>
            </a:r>
            <a:r>
              <a:rPr sz="2400" spc="-10" dirty="0">
                <a:latin typeface="Arial"/>
                <a:cs typeface="Arial"/>
              </a:rPr>
              <a:t>i</a:t>
            </a:r>
            <a:r>
              <a:rPr sz="2400" dirty="0">
                <a:latin typeface="Arial"/>
                <a:cs typeface="Arial"/>
              </a:rPr>
              <a:t>zation.</a:t>
            </a:r>
          </a:p>
          <a:p>
            <a:pPr>
              <a:spcBef>
                <a:spcPts val="36"/>
              </a:spcBef>
              <a:buFont typeface="MS Gothic"/>
              <a:buChar char="❖"/>
            </a:pPr>
            <a:endParaRPr sz="2350" dirty="0">
              <a:latin typeface="Times New Roman"/>
              <a:cs typeface="Times New Roman"/>
            </a:endParaRPr>
          </a:p>
          <a:p>
            <a:pPr marL="356870" indent="-344170">
              <a:buFont typeface="MS Gothic"/>
              <a:buChar char="❖"/>
              <a:tabLst>
                <a:tab pos="357505" algn="l"/>
              </a:tabLst>
            </a:pPr>
            <a:r>
              <a:rPr sz="2400" spc="-5" dirty="0">
                <a:latin typeface="Arial"/>
                <a:cs typeface="Arial"/>
              </a:rPr>
              <a:t>C</a:t>
            </a:r>
            <a:r>
              <a:rPr sz="2400" spc="-10" dirty="0">
                <a:latin typeface="Arial"/>
                <a:cs typeface="Arial"/>
              </a:rPr>
              <a:t>u</a:t>
            </a:r>
            <a:r>
              <a:rPr sz="2400" spc="-15" dirty="0">
                <a:latin typeface="Arial"/>
                <a:cs typeface="Arial"/>
              </a:rPr>
              <a:t>stom</a:t>
            </a:r>
            <a:r>
              <a:rPr sz="2400" spc="70" dirty="0">
                <a:latin typeface="Times New Roman"/>
                <a:cs typeface="Times New Roman"/>
              </a:rPr>
              <a:t> </a:t>
            </a:r>
            <a:r>
              <a:rPr sz="2400" spc="-5" dirty="0">
                <a:latin typeface="Arial"/>
                <a:cs typeface="Arial"/>
              </a:rPr>
              <a:t>desig</a:t>
            </a:r>
            <a:r>
              <a:rPr sz="2400" spc="-10" dirty="0">
                <a:latin typeface="Arial"/>
                <a:cs typeface="Arial"/>
              </a:rPr>
              <a:t>n</a:t>
            </a:r>
            <a:r>
              <a:rPr sz="2400" spc="-5" dirty="0">
                <a:latin typeface="Arial"/>
                <a:cs typeface="Arial"/>
              </a:rPr>
              <a:t>e</a:t>
            </a:r>
            <a:r>
              <a:rPr sz="2400" dirty="0">
                <a:latin typeface="Arial"/>
                <a:cs typeface="Arial"/>
              </a:rPr>
              <a:t>d</a:t>
            </a:r>
            <a:r>
              <a:rPr sz="2400" spc="100" dirty="0">
                <a:latin typeface="Times New Roman"/>
                <a:cs typeface="Times New Roman"/>
              </a:rPr>
              <a:t> </a:t>
            </a:r>
            <a:r>
              <a:rPr sz="2400" dirty="0">
                <a:latin typeface="Arial"/>
                <a:cs typeface="Arial"/>
              </a:rPr>
              <a:t>compone</a:t>
            </a:r>
            <a:r>
              <a:rPr sz="2400" spc="-15" dirty="0">
                <a:latin typeface="Arial"/>
                <a:cs typeface="Arial"/>
              </a:rPr>
              <a:t>n</a:t>
            </a:r>
            <a:r>
              <a:rPr sz="2400" spc="-10" dirty="0">
                <a:latin typeface="Arial"/>
                <a:cs typeface="Arial"/>
              </a:rPr>
              <a:t>ts</a:t>
            </a:r>
            <a:r>
              <a:rPr sz="2400" spc="70" dirty="0">
                <a:latin typeface="Times New Roman"/>
                <a:cs typeface="Times New Roman"/>
              </a:rPr>
              <a:t> </a:t>
            </a:r>
            <a:r>
              <a:rPr sz="2400" dirty="0">
                <a:latin typeface="Arial"/>
                <a:cs typeface="Arial"/>
              </a:rPr>
              <a:t>can</a:t>
            </a:r>
            <a:r>
              <a:rPr sz="2400" spc="90" dirty="0">
                <a:latin typeface="Times New Roman"/>
                <a:cs typeface="Times New Roman"/>
              </a:rPr>
              <a:t> </a:t>
            </a:r>
            <a:r>
              <a:rPr sz="2400" spc="-5" dirty="0">
                <a:latin typeface="Arial"/>
                <a:cs typeface="Arial"/>
              </a:rPr>
              <a:t>b</a:t>
            </a:r>
            <a:r>
              <a:rPr sz="2400" dirty="0">
                <a:latin typeface="Arial"/>
                <a:cs typeface="Arial"/>
              </a:rPr>
              <a:t>e</a:t>
            </a:r>
            <a:r>
              <a:rPr sz="2400" spc="-15" dirty="0">
                <a:latin typeface="Times New Roman"/>
                <a:cs typeface="Times New Roman"/>
              </a:rPr>
              <a:t> </a:t>
            </a:r>
            <a:r>
              <a:rPr sz="2400" spc="-5" dirty="0">
                <a:latin typeface="Arial"/>
                <a:cs typeface="Arial"/>
              </a:rPr>
              <a:t>ad</a:t>
            </a:r>
            <a:r>
              <a:rPr sz="2400" spc="-10" dirty="0">
                <a:latin typeface="Arial"/>
                <a:cs typeface="Arial"/>
              </a:rPr>
              <a:t>a</a:t>
            </a:r>
            <a:r>
              <a:rPr sz="2400" spc="-5" dirty="0">
                <a:latin typeface="Arial"/>
                <a:cs typeface="Arial"/>
              </a:rPr>
              <a:t>pted</a:t>
            </a:r>
            <a:endParaRPr sz="2400" dirty="0">
              <a:latin typeface="Arial"/>
              <a:cs typeface="Arial"/>
            </a:endParaRPr>
          </a:p>
          <a:p>
            <a:pPr marL="757555" marR="354330" lvl="1" indent="-286385">
              <a:spcBef>
                <a:spcPts val="1705"/>
              </a:spcBef>
              <a:buFont typeface="MS Gothic"/>
              <a:buChar char="➢"/>
              <a:tabLst>
                <a:tab pos="758190" algn="l"/>
              </a:tabLst>
            </a:pPr>
            <a:r>
              <a:rPr sz="2000" i="1" dirty="0">
                <a:latin typeface="Arial"/>
                <a:cs typeface="Arial"/>
              </a:rPr>
              <a:t>In</a:t>
            </a:r>
            <a:r>
              <a:rPr sz="2000" i="1" spc="20" dirty="0">
                <a:latin typeface="Times New Roman"/>
                <a:cs typeface="Times New Roman"/>
              </a:rPr>
              <a:t> </a:t>
            </a:r>
            <a:r>
              <a:rPr sz="2000" i="1" spc="-15" dirty="0">
                <a:latin typeface="Arial"/>
                <a:cs typeface="Arial"/>
              </a:rPr>
              <a:t>m</a:t>
            </a:r>
            <a:r>
              <a:rPr sz="2000" i="1" spc="-5" dirty="0">
                <a:latin typeface="Arial"/>
                <a:cs typeface="Arial"/>
              </a:rPr>
              <a:t>o</a:t>
            </a:r>
            <a:r>
              <a:rPr sz="2000" i="1" spc="5" dirty="0">
                <a:latin typeface="Arial"/>
                <a:cs typeface="Arial"/>
              </a:rPr>
              <a:t>s</a:t>
            </a:r>
            <a:r>
              <a:rPr sz="2000" i="1" dirty="0">
                <a:latin typeface="Arial"/>
                <a:cs typeface="Arial"/>
              </a:rPr>
              <a:t>t</a:t>
            </a:r>
            <a:r>
              <a:rPr sz="2000" i="1" spc="15" dirty="0">
                <a:latin typeface="Times New Roman"/>
                <a:cs typeface="Times New Roman"/>
              </a:rPr>
              <a:t> </a:t>
            </a:r>
            <a:r>
              <a:rPr sz="2000" i="1" dirty="0">
                <a:latin typeface="Arial"/>
                <a:cs typeface="Arial"/>
              </a:rPr>
              <a:t>c</a:t>
            </a:r>
            <a:r>
              <a:rPr sz="2000" i="1" spc="-20" dirty="0">
                <a:latin typeface="Arial"/>
                <a:cs typeface="Arial"/>
              </a:rPr>
              <a:t>a</a:t>
            </a:r>
            <a:r>
              <a:rPr sz="2000" i="1" dirty="0">
                <a:latin typeface="Arial"/>
                <a:cs typeface="Arial"/>
              </a:rPr>
              <a:t>s</a:t>
            </a:r>
            <a:r>
              <a:rPr sz="2000" i="1" spc="-20" dirty="0">
                <a:latin typeface="Arial"/>
                <a:cs typeface="Arial"/>
              </a:rPr>
              <a:t>e</a:t>
            </a:r>
            <a:r>
              <a:rPr sz="2000" i="1" dirty="0">
                <a:latin typeface="Arial"/>
                <a:cs typeface="Arial"/>
              </a:rPr>
              <a:t>s</a:t>
            </a:r>
            <a:r>
              <a:rPr sz="2000" i="1" spc="20" dirty="0">
                <a:latin typeface="Times New Roman"/>
                <a:cs typeface="Times New Roman"/>
              </a:rPr>
              <a:t> </a:t>
            </a:r>
            <a:r>
              <a:rPr sz="2000" i="1" spc="-5" dirty="0">
                <a:latin typeface="Arial"/>
                <a:cs typeface="Arial"/>
              </a:rPr>
              <a:t>i</a:t>
            </a:r>
            <a:r>
              <a:rPr sz="2000" i="1" dirty="0">
                <a:latin typeface="Arial"/>
                <a:cs typeface="Arial"/>
              </a:rPr>
              <a:t>t</a:t>
            </a:r>
            <a:r>
              <a:rPr sz="2000" i="1" spc="20" dirty="0">
                <a:latin typeface="Times New Roman"/>
                <a:cs typeface="Times New Roman"/>
              </a:rPr>
              <a:t> </a:t>
            </a:r>
            <a:r>
              <a:rPr sz="2000" i="1" spc="-5" dirty="0">
                <a:latin typeface="Arial"/>
                <a:cs typeface="Arial"/>
              </a:rPr>
              <a:t>wil</a:t>
            </a:r>
            <a:r>
              <a:rPr sz="2000" i="1" dirty="0">
                <a:latin typeface="Arial"/>
                <a:cs typeface="Arial"/>
              </a:rPr>
              <a:t>l</a:t>
            </a:r>
            <a:r>
              <a:rPr sz="2000" i="1" spc="55" dirty="0">
                <a:latin typeface="Times New Roman"/>
                <a:cs typeface="Times New Roman"/>
              </a:rPr>
              <a:t> </a:t>
            </a:r>
            <a:r>
              <a:rPr sz="2000" i="1" spc="-5" dirty="0">
                <a:latin typeface="Arial"/>
                <a:cs typeface="Arial"/>
              </a:rPr>
              <a:t>b</a:t>
            </a:r>
            <a:r>
              <a:rPr sz="2000" i="1" dirty="0">
                <a:latin typeface="Arial"/>
                <a:cs typeface="Arial"/>
              </a:rPr>
              <a:t>e</a:t>
            </a:r>
            <a:r>
              <a:rPr sz="2000" i="1" spc="25" dirty="0">
                <a:latin typeface="Times New Roman"/>
                <a:cs typeface="Times New Roman"/>
              </a:rPr>
              <a:t> </a:t>
            </a:r>
            <a:r>
              <a:rPr sz="2000" i="1" spc="-15" dirty="0">
                <a:latin typeface="Arial"/>
                <a:cs typeface="Arial"/>
              </a:rPr>
              <a:t>ne</a:t>
            </a:r>
            <a:r>
              <a:rPr sz="2000" i="1" dirty="0">
                <a:latin typeface="Arial"/>
                <a:cs typeface="Arial"/>
              </a:rPr>
              <a:t>c</a:t>
            </a:r>
            <a:r>
              <a:rPr sz="2000" i="1" spc="-20" dirty="0">
                <a:latin typeface="Arial"/>
                <a:cs typeface="Arial"/>
              </a:rPr>
              <a:t>e</a:t>
            </a:r>
            <a:r>
              <a:rPr sz="2000" i="1" dirty="0">
                <a:latin typeface="Arial"/>
                <a:cs typeface="Arial"/>
              </a:rPr>
              <a:t>s</a:t>
            </a:r>
            <a:r>
              <a:rPr sz="2000" i="1" spc="-15" dirty="0">
                <a:latin typeface="Arial"/>
                <a:cs typeface="Arial"/>
              </a:rPr>
              <a:t>sa</a:t>
            </a:r>
            <a:r>
              <a:rPr sz="2000" i="1" spc="-10" dirty="0">
                <a:latin typeface="Arial"/>
                <a:cs typeface="Arial"/>
              </a:rPr>
              <a:t>r</a:t>
            </a:r>
            <a:r>
              <a:rPr sz="2000" i="1" dirty="0">
                <a:latin typeface="Arial"/>
                <a:cs typeface="Arial"/>
              </a:rPr>
              <a:t>y</a:t>
            </a:r>
            <a:r>
              <a:rPr sz="2000" i="1" spc="-15" dirty="0">
                <a:latin typeface="Times New Roman"/>
                <a:cs typeface="Times New Roman"/>
              </a:rPr>
              <a:t> </a:t>
            </a:r>
            <a:r>
              <a:rPr sz="2000" i="1" dirty="0">
                <a:latin typeface="Arial"/>
                <a:cs typeface="Arial"/>
              </a:rPr>
              <a:t>to</a:t>
            </a:r>
            <a:r>
              <a:rPr sz="2000" i="1" spc="35" dirty="0">
                <a:latin typeface="Times New Roman"/>
                <a:cs typeface="Times New Roman"/>
              </a:rPr>
              <a:t> </a:t>
            </a:r>
            <a:r>
              <a:rPr sz="2000" i="1" dirty="0">
                <a:latin typeface="Arial"/>
                <a:cs typeface="Arial"/>
              </a:rPr>
              <a:t>c</a:t>
            </a:r>
            <a:r>
              <a:rPr sz="2000" i="1" spc="-15" dirty="0">
                <a:latin typeface="Arial"/>
                <a:cs typeface="Arial"/>
              </a:rPr>
              <a:t>rea</a:t>
            </a:r>
            <a:r>
              <a:rPr sz="2000" i="1" spc="-20" dirty="0">
                <a:latin typeface="Arial"/>
                <a:cs typeface="Arial"/>
              </a:rPr>
              <a:t>t</a:t>
            </a:r>
            <a:r>
              <a:rPr sz="2000" i="1" dirty="0">
                <a:latin typeface="Arial"/>
                <a:cs typeface="Arial"/>
              </a:rPr>
              <a:t>e</a:t>
            </a:r>
            <a:r>
              <a:rPr sz="2000" i="1" dirty="0">
                <a:latin typeface="Times New Roman"/>
                <a:cs typeface="Times New Roman"/>
              </a:rPr>
              <a:t> </a:t>
            </a:r>
            <a:r>
              <a:rPr sz="2000" i="1" spc="-15" dirty="0">
                <a:latin typeface="Arial"/>
                <a:cs typeface="Arial"/>
              </a:rPr>
              <a:t>adap</a:t>
            </a:r>
            <a:r>
              <a:rPr sz="2000" i="1" spc="-20" dirty="0">
                <a:latin typeface="Arial"/>
                <a:cs typeface="Arial"/>
              </a:rPr>
              <a:t>t</a:t>
            </a:r>
            <a:r>
              <a:rPr sz="2000" i="1" spc="-15" dirty="0">
                <a:latin typeface="Arial"/>
                <a:cs typeface="Arial"/>
              </a:rPr>
              <a:t>o</a:t>
            </a:r>
            <a:r>
              <a:rPr sz="2000" i="1" spc="-10" dirty="0">
                <a:latin typeface="Arial"/>
                <a:cs typeface="Arial"/>
              </a:rPr>
              <a:t>r</a:t>
            </a:r>
            <a:r>
              <a:rPr sz="2000" i="1" dirty="0">
                <a:latin typeface="Arial"/>
                <a:cs typeface="Arial"/>
              </a:rPr>
              <a:t>s,</a:t>
            </a:r>
            <a:r>
              <a:rPr sz="2000" i="1" dirty="0">
                <a:latin typeface="Times New Roman"/>
                <a:cs typeface="Times New Roman"/>
              </a:rPr>
              <a:t> </a:t>
            </a:r>
            <a:r>
              <a:rPr sz="2000" i="1" spc="-5" dirty="0">
                <a:latin typeface="Arial"/>
                <a:cs typeface="Arial"/>
              </a:rPr>
              <a:t>of</a:t>
            </a:r>
            <a:r>
              <a:rPr sz="2000" i="1" spc="-10" dirty="0">
                <a:latin typeface="Arial"/>
                <a:cs typeface="Arial"/>
              </a:rPr>
              <a:t>t</a:t>
            </a:r>
            <a:r>
              <a:rPr sz="2000" i="1" spc="-5" dirty="0">
                <a:latin typeface="Arial"/>
                <a:cs typeface="Arial"/>
              </a:rPr>
              <a:t>e</a:t>
            </a:r>
            <a:r>
              <a:rPr sz="2000" i="1" dirty="0">
                <a:latin typeface="Arial"/>
                <a:cs typeface="Arial"/>
              </a:rPr>
              <a:t>n</a:t>
            </a:r>
            <a:r>
              <a:rPr sz="2000" i="1" spc="5" dirty="0">
                <a:latin typeface="Times New Roman"/>
                <a:cs typeface="Times New Roman"/>
              </a:rPr>
              <a:t> </a:t>
            </a:r>
            <a:r>
              <a:rPr sz="2000" i="1" spc="-10" dirty="0">
                <a:latin typeface="Arial"/>
                <a:cs typeface="Arial"/>
              </a:rPr>
              <a:t>r</a:t>
            </a:r>
            <a:r>
              <a:rPr sz="2000" i="1" spc="-15" dirty="0">
                <a:latin typeface="Arial"/>
                <a:cs typeface="Arial"/>
              </a:rPr>
              <a:t>e</a:t>
            </a:r>
            <a:r>
              <a:rPr sz="2000" i="1" spc="-20" dirty="0">
                <a:latin typeface="Arial"/>
                <a:cs typeface="Arial"/>
              </a:rPr>
              <a:t>f</a:t>
            </a:r>
            <a:r>
              <a:rPr sz="2000" i="1" spc="-15" dirty="0">
                <a:latin typeface="Arial"/>
                <a:cs typeface="Arial"/>
              </a:rPr>
              <a:t>e</a:t>
            </a:r>
            <a:r>
              <a:rPr sz="2000" i="1" spc="-10" dirty="0">
                <a:latin typeface="Arial"/>
                <a:cs typeface="Arial"/>
              </a:rPr>
              <a:t>rr</a:t>
            </a:r>
            <a:r>
              <a:rPr sz="2000" i="1" spc="-15" dirty="0">
                <a:latin typeface="Arial"/>
                <a:cs typeface="Arial"/>
              </a:rPr>
              <a:t>e</a:t>
            </a:r>
            <a:r>
              <a:rPr sz="2000" i="1" dirty="0">
                <a:latin typeface="Arial"/>
                <a:cs typeface="Arial"/>
              </a:rPr>
              <a:t>d</a:t>
            </a:r>
            <a:r>
              <a:rPr sz="2000" i="1" spc="5" dirty="0">
                <a:latin typeface="Times New Roman"/>
                <a:cs typeface="Times New Roman"/>
              </a:rPr>
              <a:t> </a:t>
            </a:r>
            <a:r>
              <a:rPr sz="2000" i="1" dirty="0">
                <a:latin typeface="Arial"/>
                <a:cs typeface="Arial"/>
              </a:rPr>
              <a:t>to</a:t>
            </a:r>
            <a:r>
              <a:rPr sz="2000" i="1" spc="20" dirty="0">
                <a:latin typeface="Times New Roman"/>
                <a:cs typeface="Times New Roman"/>
              </a:rPr>
              <a:t> </a:t>
            </a:r>
            <a:r>
              <a:rPr sz="2000" i="1" spc="-5" dirty="0">
                <a:latin typeface="Arial"/>
                <a:cs typeface="Arial"/>
              </a:rPr>
              <a:t>a</a:t>
            </a:r>
            <a:r>
              <a:rPr sz="2000" i="1" dirty="0">
                <a:latin typeface="Arial"/>
                <a:cs typeface="Arial"/>
              </a:rPr>
              <a:t>s</a:t>
            </a:r>
            <a:r>
              <a:rPr sz="2000" i="1" spc="30" dirty="0">
                <a:latin typeface="Times New Roman"/>
                <a:cs typeface="Times New Roman"/>
              </a:rPr>
              <a:t> </a:t>
            </a:r>
            <a:r>
              <a:rPr sz="2000" i="1" spc="-5" dirty="0">
                <a:latin typeface="Arial"/>
                <a:cs typeface="Arial"/>
              </a:rPr>
              <a:t>glu</a:t>
            </a:r>
            <a:r>
              <a:rPr sz="2000" i="1" dirty="0">
                <a:latin typeface="Arial"/>
                <a:cs typeface="Arial"/>
              </a:rPr>
              <a:t>e</a:t>
            </a:r>
            <a:r>
              <a:rPr sz="2000" i="1" spc="10" dirty="0">
                <a:latin typeface="Times New Roman"/>
                <a:cs typeface="Times New Roman"/>
              </a:rPr>
              <a:t> </a:t>
            </a:r>
            <a:r>
              <a:rPr sz="2000" i="1" dirty="0">
                <a:latin typeface="Arial"/>
                <a:cs typeface="Arial"/>
              </a:rPr>
              <a:t>c</a:t>
            </a:r>
            <a:r>
              <a:rPr sz="2000" i="1" spc="-20" dirty="0">
                <a:latin typeface="Arial"/>
                <a:cs typeface="Arial"/>
              </a:rPr>
              <a:t>o</a:t>
            </a:r>
            <a:r>
              <a:rPr sz="2000" i="1" spc="-15" dirty="0">
                <a:latin typeface="Arial"/>
                <a:cs typeface="Arial"/>
              </a:rPr>
              <a:t>de</a:t>
            </a:r>
            <a:r>
              <a:rPr sz="2000" i="1" dirty="0">
                <a:latin typeface="Arial"/>
                <a:cs typeface="Arial"/>
              </a:rPr>
              <a:t>.</a:t>
            </a:r>
            <a:endParaRPr sz="2000" dirty="0">
              <a:latin typeface="Arial"/>
              <a:cs typeface="Arial"/>
            </a:endParaRPr>
          </a:p>
          <a:p>
            <a:pPr lvl="1">
              <a:spcBef>
                <a:spcPts val="50"/>
              </a:spcBef>
              <a:buFont typeface="MS Gothic"/>
              <a:buChar char="➢"/>
            </a:pPr>
            <a:endParaRPr sz="2250" dirty="0">
              <a:latin typeface="Times New Roman"/>
              <a:cs typeface="Times New Roman"/>
            </a:endParaRPr>
          </a:p>
          <a:p>
            <a:pPr marL="356870" indent="-344170">
              <a:buFont typeface="MS Gothic"/>
              <a:buChar char="❖"/>
              <a:tabLst>
                <a:tab pos="357505" algn="l"/>
              </a:tabLst>
            </a:pPr>
            <a:r>
              <a:rPr sz="2400" dirty="0">
                <a:latin typeface="Arial"/>
                <a:cs typeface="Arial"/>
              </a:rPr>
              <a:t>Are</a:t>
            </a:r>
            <a:r>
              <a:rPr sz="2400" spc="65" dirty="0">
                <a:latin typeface="Times New Roman"/>
                <a:cs typeface="Times New Roman"/>
              </a:rPr>
              <a:t> </a:t>
            </a:r>
            <a:r>
              <a:rPr sz="2400" spc="-5" dirty="0">
                <a:latin typeface="Arial"/>
                <a:cs typeface="Arial"/>
              </a:rPr>
              <a:t>dev</a:t>
            </a:r>
            <a:r>
              <a:rPr sz="2400" spc="-10" dirty="0">
                <a:latin typeface="Arial"/>
                <a:cs typeface="Arial"/>
              </a:rPr>
              <a:t>e</a:t>
            </a:r>
            <a:r>
              <a:rPr sz="2400" spc="-5" dirty="0">
                <a:latin typeface="Arial"/>
                <a:cs typeface="Arial"/>
              </a:rPr>
              <a:t>l</a:t>
            </a:r>
            <a:r>
              <a:rPr sz="2400" spc="-10" dirty="0">
                <a:latin typeface="Arial"/>
                <a:cs typeface="Arial"/>
              </a:rPr>
              <a:t>o</a:t>
            </a:r>
            <a:r>
              <a:rPr sz="2400" spc="-5" dirty="0">
                <a:latin typeface="Arial"/>
                <a:cs typeface="Arial"/>
              </a:rPr>
              <a:t>pe</a:t>
            </a:r>
            <a:r>
              <a:rPr sz="2400" dirty="0">
                <a:latin typeface="Arial"/>
                <a:cs typeface="Arial"/>
              </a:rPr>
              <a:t>d</a:t>
            </a:r>
            <a:r>
              <a:rPr sz="2400" spc="55" dirty="0">
                <a:latin typeface="Times New Roman"/>
                <a:cs typeface="Times New Roman"/>
              </a:rPr>
              <a:t> </a:t>
            </a:r>
            <a:r>
              <a:rPr sz="2400" spc="-15" dirty="0">
                <a:latin typeface="Arial"/>
                <a:cs typeface="Arial"/>
              </a:rPr>
              <a:t>w</a:t>
            </a:r>
            <a:r>
              <a:rPr sz="2400" spc="-5" dirty="0">
                <a:latin typeface="Arial"/>
                <a:cs typeface="Arial"/>
              </a:rPr>
              <a:t>it</a:t>
            </a:r>
            <a:r>
              <a:rPr sz="2400" dirty="0">
                <a:latin typeface="Arial"/>
                <a:cs typeface="Arial"/>
              </a:rPr>
              <a:t>h</a:t>
            </a:r>
            <a:r>
              <a:rPr sz="2400" spc="45" dirty="0">
                <a:latin typeface="Times New Roman"/>
                <a:cs typeface="Times New Roman"/>
              </a:rPr>
              <a:t> </a:t>
            </a:r>
            <a:r>
              <a:rPr sz="2400" dirty="0">
                <a:latin typeface="Arial"/>
                <a:cs typeface="Arial"/>
              </a:rPr>
              <a:t>reuse</a:t>
            </a:r>
            <a:r>
              <a:rPr sz="2400" spc="40" dirty="0">
                <a:latin typeface="Times New Roman"/>
                <a:cs typeface="Times New Roman"/>
              </a:rPr>
              <a:t> </a:t>
            </a:r>
            <a:r>
              <a:rPr sz="2400" spc="-5" dirty="0">
                <a:latin typeface="Arial"/>
                <a:cs typeface="Arial"/>
              </a:rPr>
              <a:t>i</a:t>
            </a:r>
            <a:r>
              <a:rPr sz="2400" dirty="0">
                <a:latin typeface="Arial"/>
                <a:cs typeface="Arial"/>
              </a:rPr>
              <a:t>n</a:t>
            </a:r>
            <a:r>
              <a:rPr sz="2400" spc="65" dirty="0">
                <a:latin typeface="Times New Roman"/>
                <a:cs typeface="Times New Roman"/>
              </a:rPr>
              <a:t> </a:t>
            </a:r>
            <a:r>
              <a:rPr sz="2400" dirty="0">
                <a:latin typeface="Arial"/>
                <a:cs typeface="Arial"/>
              </a:rPr>
              <a:t>mind.</a:t>
            </a:r>
          </a:p>
          <a:p>
            <a:pPr marL="815340" marR="388620" indent="-344170">
              <a:buFont typeface="MS Gothic"/>
              <a:buChar char="❖"/>
              <a:tabLst>
                <a:tab pos="815975" algn="l"/>
              </a:tabLst>
            </a:pPr>
            <a:r>
              <a:rPr sz="2400" dirty="0">
                <a:latin typeface="Arial"/>
                <a:cs typeface="Arial"/>
              </a:rPr>
              <a:t>Th</a:t>
            </a:r>
            <a:r>
              <a:rPr sz="2400" spc="-10" dirty="0">
                <a:latin typeface="Arial"/>
                <a:cs typeface="Arial"/>
              </a:rPr>
              <a:t>e</a:t>
            </a:r>
            <a:r>
              <a:rPr sz="2400" dirty="0">
                <a:latin typeface="Arial"/>
                <a:cs typeface="Arial"/>
              </a:rPr>
              <a:t>se</a:t>
            </a:r>
            <a:r>
              <a:rPr sz="2400" spc="45" dirty="0">
                <a:latin typeface="Times New Roman"/>
                <a:cs typeface="Times New Roman"/>
              </a:rPr>
              <a:t> </a:t>
            </a:r>
            <a:r>
              <a:rPr sz="2400" dirty="0">
                <a:latin typeface="Arial"/>
                <a:cs typeface="Arial"/>
              </a:rPr>
              <a:t>may</a:t>
            </a:r>
            <a:r>
              <a:rPr sz="2400" spc="50" dirty="0">
                <a:latin typeface="Times New Roman"/>
                <a:cs typeface="Times New Roman"/>
              </a:rPr>
              <a:t> </a:t>
            </a:r>
            <a:r>
              <a:rPr sz="2400" spc="-5" dirty="0">
                <a:latin typeface="Arial"/>
                <a:cs typeface="Arial"/>
              </a:rPr>
              <a:t>b</a:t>
            </a:r>
            <a:r>
              <a:rPr sz="2400" dirty="0">
                <a:latin typeface="Arial"/>
                <a:cs typeface="Arial"/>
              </a:rPr>
              <a:t>e</a:t>
            </a:r>
            <a:r>
              <a:rPr sz="2400" spc="55" dirty="0">
                <a:latin typeface="Times New Roman"/>
                <a:cs typeface="Times New Roman"/>
              </a:rPr>
              <a:t> </a:t>
            </a:r>
            <a:r>
              <a:rPr sz="2400" spc="-5" dirty="0">
                <a:latin typeface="Arial"/>
                <a:cs typeface="Arial"/>
              </a:rPr>
              <a:t>i</a:t>
            </a:r>
            <a:r>
              <a:rPr sz="2400" dirty="0">
                <a:latin typeface="Arial"/>
                <a:cs typeface="Arial"/>
              </a:rPr>
              <a:t>n</a:t>
            </a:r>
            <a:r>
              <a:rPr sz="2400" spc="55" dirty="0">
                <a:latin typeface="Times New Roman"/>
                <a:cs typeface="Times New Roman"/>
              </a:rPr>
              <a:t> </a:t>
            </a:r>
            <a:r>
              <a:rPr sz="2400" dirty="0">
                <a:latin typeface="Arial"/>
                <a:cs typeface="Arial"/>
              </a:rPr>
              <a:t>the</a:t>
            </a:r>
            <a:r>
              <a:rPr sz="2400" spc="25" dirty="0">
                <a:latin typeface="Times New Roman"/>
                <a:cs typeface="Times New Roman"/>
              </a:rPr>
              <a:t> </a:t>
            </a:r>
            <a:r>
              <a:rPr sz="2400" spc="-10" dirty="0">
                <a:latin typeface="Arial"/>
                <a:cs typeface="Arial"/>
              </a:rPr>
              <a:t>for</a:t>
            </a:r>
            <a:r>
              <a:rPr sz="2400" dirty="0">
                <a:latin typeface="Arial"/>
                <a:cs typeface="Arial"/>
              </a:rPr>
              <a:t>m</a:t>
            </a:r>
            <a:r>
              <a:rPr sz="2400" spc="40" dirty="0">
                <a:latin typeface="Times New Roman"/>
                <a:cs typeface="Times New Roman"/>
              </a:rPr>
              <a:t> </a:t>
            </a:r>
            <a:r>
              <a:rPr sz="2400" spc="-20" dirty="0">
                <a:latin typeface="Arial"/>
                <a:cs typeface="Arial"/>
              </a:rPr>
              <a:t>o</a:t>
            </a:r>
            <a:r>
              <a:rPr sz="2400" spc="-10" dirty="0">
                <a:latin typeface="Arial"/>
                <a:cs typeface="Arial"/>
              </a:rPr>
              <a:t>f</a:t>
            </a:r>
            <a:r>
              <a:rPr sz="2400" spc="35" dirty="0">
                <a:latin typeface="Times New Roman"/>
                <a:cs typeface="Times New Roman"/>
              </a:rPr>
              <a:t> </a:t>
            </a:r>
            <a:r>
              <a:rPr sz="2400" spc="-5" dirty="0">
                <a:latin typeface="Arial"/>
                <a:cs typeface="Arial"/>
              </a:rPr>
              <a:t>parameterized</a:t>
            </a:r>
            <a:r>
              <a:rPr sz="2400" spc="-5" dirty="0">
                <a:latin typeface="Times New Roman"/>
                <a:cs typeface="Times New Roman"/>
              </a:rPr>
              <a:t> </a:t>
            </a:r>
            <a:r>
              <a:rPr sz="2400" dirty="0">
                <a:latin typeface="Arial"/>
                <a:cs typeface="Arial"/>
              </a:rPr>
              <a:t>compone</a:t>
            </a:r>
            <a:r>
              <a:rPr sz="2400" spc="-15" dirty="0">
                <a:latin typeface="Arial"/>
                <a:cs typeface="Arial"/>
              </a:rPr>
              <a:t>n</a:t>
            </a:r>
            <a:r>
              <a:rPr sz="2400" spc="-10" dirty="0">
                <a:latin typeface="Arial"/>
                <a:cs typeface="Arial"/>
              </a:rPr>
              <a:t>ts</a:t>
            </a:r>
            <a:r>
              <a:rPr sz="2400" spc="25" dirty="0">
                <a:latin typeface="Times New Roman"/>
                <a:cs typeface="Times New Roman"/>
              </a:rPr>
              <a:t> </a:t>
            </a:r>
            <a:r>
              <a:rPr sz="2400" spc="-10" dirty="0">
                <a:latin typeface="Arial"/>
                <a:cs typeface="Arial"/>
              </a:rPr>
              <a:t>that</a:t>
            </a:r>
            <a:r>
              <a:rPr sz="2400" spc="35" dirty="0">
                <a:latin typeface="Times New Roman"/>
                <a:cs typeface="Times New Roman"/>
              </a:rPr>
              <a:t> </a:t>
            </a:r>
            <a:r>
              <a:rPr sz="2400" dirty="0">
                <a:latin typeface="Arial"/>
                <a:cs typeface="Arial"/>
              </a:rPr>
              <a:t>can</a:t>
            </a:r>
            <a:r>
              <a:rPr sz="2400" spc="40" dirty="0">
                <a:latin typeface="Times New Roman"/>
                <a:cs typeface="Times New Roman"/>
              </a:rPr>
              <a:t> </a:t>
            </a:r>
            <a:r>
              <a:rPr sz="2400" dirty="0">
                <a:latin typeface="Arial"/>
                <a:cs typeface="Arial"/>
              </a:rPr>
              <a:t>read</a:t>
            </a:r>
            <a:r>
              <a:rPr sz="2400" spc="-10" dirty="0">
                <a:latin typeface="Arial"/>
                <a:cs typeface="Arial"/>
              </a:rPr>
              <a:t>i</a:t>
            </a:r>
            <a:r>
              <a:rPr sz="2400" spc="-5" dirty="0">
                <a:latin typeface="Arial"/>
                <a:cs typeface="Arial"/>
              </a:rPr>
              <a:t>l</a:t>
            </a:r>
            <a:r>
              <a:rPr sz="2400" dirty="0">
                <a:latin typeface="Arial"/>
                <a:cs typeface="Arial"/>
              </a:rPr>
              <a:t>y</a:t>
            </a:r>
            <a:r>
              <a:rPr sz="2400" spc="55" dirty="0">
                <a:latin typeface="Times New Roman"/>
                <a:cs typeface="Times New Roman"/>
              </a:rPr>
              <a:t> </a:t>
            </a:r>
            <a:r>
              <a:rPr sz="2400" spc="-5" dirty="0">
                <a:latin typeface="Arial"/>
                <a:cs typeface="Arial"/>
              </a:rPr>
              <a:t>b</a:t>
            </a:r>
            <a:r>
              <a:rPr sz="2400" dirty="0">
                <a:latin typeface="Arial"/>
                <a:cs typeface="Arial"/>
              </a:rPr>
              <a:t>e</a:t>
            </a:r>
            <a:r>
              <a:rPr sz="2400" spc="55" dirty="0">
                <a:latin typeface="Times New Roman"/>
                <a:cs typeface="Times New Roman"/>
              </a:rPr>
              <a:t> </a:t>
            </a:r>
            <a:r>
              <a:rPr sz="2400" spc="-5" dirty="0">
                <a:latin typeface="Arial"/>
                <a:cs typeface="Arial"/>
              </a:rPr>
              <a:t>use</a:t>
            </a:r>
            <a:r>
              <a:rPr sz="2400" dirty="0">
                <a:latin typeface="Arial"/>
                <a:cs typeface="Arial"/>
              </a:rPr>
              <a:t>d</a:t>
            </a:r>
            <a:r>
              <a:rPr sz="2400" spc="40" dirty="0">
                <a:latin typeface="Times New Roman"/>
                <a:cs typeface="Times New Roman"/>
              </a:rPr>
              <a:t> </a:t>
            </a:r>
            <a:r>
              <a:rPr sz="2400" spc="-5" dirty="0">
                <a:latin typeface="Arial"/>
                <a:cs typeface="Arial"/>
              </a:rPr>
              <a:t>i</a:t>
            </a:r>
            <a:r>
              <a:rPr sz="2400" dirty="0">
                <a:latin typeface="Arial"/>
                <a:cs typeface="Arial"/>
              </a:rPr>
              <a:t>n</a:t>
            </a:r>
            <a:r>
              <a:rPr sz="2400" spc="55" dirty="0">
                <a:latin typeface="Times New Roman"/>
                <a:cs typeface="Times New Roman"/>
              </a:rPr>
              <a:t> </a:t>
            </a:r>
            <a:r>
              <a:rPr sz="2400" dirty="0">
                <a:latin typeface="Arial"/>
                <a:cs typeface="Arial"/>
              </a:rPr>
              <a:t>a</a:t>
            </a:r>
            <a:r>
              <a:rPr sz="2400" dirty="0">
                <a:latin typeface="Times New Roman"/>
                <a:cs typeface="Times New Roman"/>
              </a:rPr>
              <a:t> </a:t>
            </a:r>
            <a:r>
              <a:rPr sz="2400" dirty="0">
                <a:latin typeface="Arial"/>
                <a:cs typeface="Arial"/>
              </a:rPr>
              <a:t>vari</a:t>
            </a:r>
            <a:r>
              <a:rPr sz="2400" spc="-15" dirty="0">
                <a:latin typeface="Arial"/>
                <a:cs typeface="Arial"/>
              </a:rPr>
              <a:t>e</a:t>
            </a:r>
            <a:r>
              <a:rPr sz="2400" dirty="0">
                <a:latin typeface="Arial"/>
                <a:cs typeface="Arial"/>
              </a:rPr>
              <a:t>ty</a:t>
            </a:r>
            <a:r>
              <a:rPr sz="2400" spc="25" dirty="0">
                <a:latin typeface="Times New Roman"/>
                <a:cs typeface="Times New Roman"/>
              </a:rPr>
              <a:t> </a:t>
            </a:r>
            <a:r>
              <a:rPr sz="2400" spc="-5" dirty="0">
                <a:latin typeface="Arial"/>
                <a:cs typeface="Arial"/>
              </a:rPr>
              <a:t>o</a:t>
            </a:r>
            <a:r>
              <a:rPr sz="2400" dirty="0">
                <a:latin typeface="Arial"/>
                <a:cs typeface="Arial"/>
              </a:rPr>
              <a:t>f</a:t>
            </a:r>
            <a:r>
              <a:rPr sz="2400" spc="45" dirty="0">
                <a:latin typeface="Times New Roman"/>
                <a:cs typeface="Times New Roman"/>
              </a:rPr>
              <a:t> </a:t>
            </a:r>
            <a:r>
              <a:rPr sz="2400" dirty="0">
                <a:latin typeface="Arial"/>
                <a:cs typeface="Arial"/>
              </a:rPr>
              <a:t>settin</a:t>
            </a:r>
            <a:r>
              <a:rPr sz="2400" spc="-15" dirty="0">
                <a:latin typeface="Arial"/>
                <a:cs typeface="Arial"/>
              </a:rPr>
              <a:t>g</a:t>
            </a:r>
            <a:r>
              <a:rPr sz="2400" dirty="0">
                <a:latin typeface="Arial"/>
                <a:cs typeface="Arial"/>
              </a:rPr>
              <a:t>s</a:t>
            </a:r>
            <a:r>
              <a:rPr sz="2400" spc="20" dirty="0">
                <a:latin typeface="Times New Roman"/>
                <a:cs typeface="Times New Roman"/>
              </a:rPr>
              <a:t> </a:t>
            </a:r>
            <a:r>
              <a:rPr sz="2400" spc="-5" dirty="0">
                <a:latin typeface="Arial"/>
                <a:cs typeface="Arial"/>
              </a:rPr>
              <a:t>a</a:t>
            </a:r>
            <a:r>
              <a:rPr sz="2400" spc="-10" dirty="0">
                <a:latin typeface="Arial"/>
                <a:cs typeface="Arial"/>
              </a:rPr>
              <a:t>n</a:t>
            </a:r>
            <a:r>
              <a:rPr sz="2400" dirty="0">
                <a:latin typeface="Arial"/>
                <a:cs typeface="Arial"/>
              </a:rPr>
              <a:t>d</a:t>
            </a:r>
            <a:r>
              <a:rPr sz="2400" spc="55" dirty="0">
                <a:latin typeface="Times New Roman"/>
                <a:cs typeface="Times New Roman"/>
              </a:rPr>
              <a:t> </a:t>
            </a:r>
            <a:r>
              <a:rPr sz="2400" spc="-5" dirty="0">
                <a:latin typeface="Arial"/>
                <a:cs typeface="Arial"/>
              </a:rPr>
              <a:t>w</a:t>
            </a:r>
            <a:r>
              <a:rPr sz="2400" spc="-15" dirty="0">
                <a:latin typeface="Arial"/>
                <a:cs typeface="Arial"/>
              </a:rPr>
              <a:t>i</a:t>
            </a:r>
            <a:r>
              <a:rPr sz="2400" dirty="0">
                <a:latin typeface="Arial"/>
                <a:cs typeface="Arial"/>
              </a:rPr>
              <a:t>th</a:t>
            </a:r>
            <a:r>
              <a:rPr sz="2400" spc="45" dirty="0">
                <a:latin typeface="Times New Roman"/>
                <a:cs typeface="Times New Roman"/>
              </a:rPr>
              <a:t> </a:t>
            </a:r>
            <a:r>
              <a:rPr sz="2400" dirty="0">
                <a:latin typeface="Arial"/>
                <a:cs typeface="Arial"/>
              </a:rPr>
              <a:t>a</a:t>
            </a:r>
            <a:r>
              <a:rPr sz="2400" spc="55" dirty="0">
                <a:latin typeface="Times New Roman"/>
                <a:cs typeface="Times New Roman"/>
              </a:rPr>
              <a:t> </a:t>
            </a:r>
            <a:r>
              <a:rPr sz="2400" dirty="0">
                <a:latin typeface="Arial"/>
                <a:cs typeface="Arial"/>
              </a:rPr>
              <a:t>vari</a:t>
            </a:r>
            <a:r>
              <a:rPr sz="2400" spc="-15" dirty="0">
                <a:latin typeface="Arial"/>
                <a:cs typeface="Arial"/>
              </a:rPr>
              <a:t>e</a:t>
            </a:r>
            <a:r>
              <a:rPr sz="2400" dirty="0">
                <a:latin typeface="Arial"/>
                <a:cs typeface="Arial"/>
              </a:rPr>
              <a:t>ty</a:t>
            </a:r>
            <a:r>
              <a:rPr sz="2400" spc="35" dirty="0">
                <a:latin typeface="Times New Roman"/>
                <a:cs typeface="Times New Roman"/>
              </a:rPr>
              <a:t> </a:t>
            </a:r>
            <a:r>
              <a:rPr sz="2400" spc="-5" dirty="0">
                <a:latin typeface="Arial"/>
                <a:cs typeface="Arial"/>
              </a:rPr>
              <a:t>of</a:t>
            </a:r>
            <a:r>
              <a:rPr sz="2400" spc="-5" dirty="0">
                <a:latin typeface="Times New Roman"/>
                <a:cs typeface="Times New Roman"/>
              </a:rPr>
              <a:t> </a:t>
            </a:r>
            <a:r>
              <a:rPr sz="2400" spc="-5" dirty="0">
                <a:latin typeface="Arial"/>
                <a:cs typeface="Arial"/>
              </a:rPr>
              <a:t>propert</a:t>
            </a:r>
            <a:r>
              <a:rPr sz="2400" dirty="0">
                <a:latin typeface="Arial"/>
                <a:cs typeface="Arial"/>
              </a:rPr>
              <a:t>y</a:t>
            </a:r>
            <a:r>
              <a:rPr sz="2400" spc="30" dirty="0">
                <a:latin typeface="Times New Roman"/>
                <a:cs typeface="Times New Roman"/>
              </a:rPr>
              <a:t> </a:t>
            </a:r>
            <a:r>
              <a:rPr sz="2400" dirty="0">
                <a:latin typeface="Arial"/>
                <a:cs typeface="Arial"/>
              </a:rPr>
              <a:t>val</a:t>
            </a:r>
            <a:r>
              <a:rPr sz="2400" spc="-15" dirty="0">
                <a:latin typeface="Arial"/>
                <a:cs typeface="Arial"/>
              </a:rPr>
              <a:t>u</a:t>
            </a:r>
            <a:r>
              <a:rPr sz="2400" spc="-5" dirty="0">
                <a:latin typeface="Arial"/>
                <a:cs typeface="Arial"/>
              </a:rPr>
              <a:t>e</a:t>
            </a:r>
            <a:r>
              <a:rPr sz="2400" dirty="0">
                <a:latin typeface="Arial"/>
                <a:cs typeface="Arial"/>
              </a:rPr>
              <a:t>s</a:t>
            </a:r>
            <a:r>
              <a:rPr sz="2400" spc="45" dirty="0">
                <a:latin typeface="Times New Roman"/>
                <a:cs typeface="Times New Roman"/>
              </a:rPr>
              <a:t> </a:t>
            </a:r>
            <a:r>
              <a:rPr sz="2400" spc="-5" dirty="0">
                <a:latin typeface="Arial"/>
                <a:cs typeface="Arial"/>
              </a:rPr>
              <a:t>an</a:t>
            </a:r>
            <a:r>
              <a:rPr sz="2400" dirty="0">
                <a:latin typeface="Arial"/>
                <a:cs typeface="Arial"/>
              </a:rPr>
              <a:t>d</a:t>
            </a:r>
            <a:r>
              <a:rPr sz="2400" spc="55" dirty="0">
                <a:latin typeface="Times New Roman"/>
                <a:cs typeface="Times New Roman"/>
              </a:rPr>
              <a:t> </a:t>
            </a:r>
            <a:r>
              <a:rPr sz="2400" spc="-15" dirty="0">
                <a:latin typeface="Arial"/>
                <a:cs typeface="Arial"/>
              </a:rPr>
              <a:t>i</a:t>
            </a:r>
            <a:r>
              <a:rPr sz="2400" spc="-5" dirty="0">
                <a:latin typeface="Arial"/>
                <a:cs typeface="Arial"/>
              </a:rPr>
              <a:t>nterdepen</a:t>
            </a:r>
            <a:r>
              <a:rPr sz="2400" spc="-10" dirty="0">
                <a:latin typeface="Arial"/>
                <a:cs typeface="Arial"/>
              </a:rPr>
              <a:t>d</a:t>
            </a:r>
            <a:r>
              <a:rPr sz="2400" spc="-5" dirty="0">
                <a:latin typeface="Arial"/>
                <a:cs typeface="Arial"/>
              </a:rPr>
              <a:t>enc</a:t>
            </a:r>
            <a:r>
              <a:rPr sz="2400" spc="-10" dirty="0">
                <a:latin typeface="Arial"/>
                <a:cs typeface="Arial"/>
              </a:rPr>
              <a:t>i</a:t>
            </a:r>
            <a:r>
              <a:rPr sz="2400" spc="-5" dirty="0">
                <a:latin typeface="Arial"/>
                <a:cs typeface="Arial"/>
              </a:rPr>
              <a:t>es</a:t>
            </a:r>
            <a:r>
              <a:rPr sz="2400" spc="-5" dirty="0">
                <a:latin typeface="Times New Roman"/>
                <a:cs typeface="Times New Roman"/>
              </a:rPr>
              <a:t> </a:t>
            </a:r>
            <a:r>
              <a:rPr sz="2400" spc="-5" dirty="0">
                <a:latin typeface="Arial"/>
                <a:cs typeface="Arial"/>
              </a:rPr>
              <a:t>e</a:t>
            </a:r>
            <a:r>
              <a:rPr sz="2400" spc="-15" dirty="0">
                <a:latin typeface="Arial"/>
                <a:cs typeface="Arial"/>
              </a:rPr>
              <a:t>x</a:t>
            </a:r>
            <a:r>
              <a:rPr sz="2400" spc="-5" dirty="0">
                <a:latin typeface="Arial"/>
                <a:cs typeface="Arial"/>
              </a:rPr>
              <a:t>p</a:t>
            </a:r>
            <a:r>
              <a:rPr sz="2400" spc="-10" dirty="0">
                <a:latin typeface="Arial"/>
                <a:cs typeface="Arial"/>
              </a:rPr>
              <a:t>l</a:t>
            </a:r>
            <a:r>
              <a:rPr sz="2400" spc="-5" dirty="0">
                <a:latin typeface="Arial"/>
                <a:cs typeface="Arial"/>
              </a:rPr>
              <a:t>ic</a:t>
            </a:r>
            <a:r>
              <a:rPr sz="2400" spc="-10" dirty="0">
                <a:latin typeface="Arial"/>
                <a:cs typeface="Arial"/>
              </a:rPr>
              <a:t>i</a:t>
            </a:r>
            <a:r>
              <a:rPr sz="2400" dirty="0">
                <a:latin typeface="Arial"/>
                <a:cs typeface="Arial"/>
              </a:rPr>
              <a:t>tly</a:t>
            </a:r>
            <a:r>
              <a:rPr sz="2400" spc="55" dirty="0">
                <a:latin typeface="Times New Roman"/>
                <a:cs typeface="Times New Roman"/>
              </a:rPr>
              <a:t> </a:t>
            </a:r>
            <a:r>
              <a:rPr sz="2400" spc="-15" dirty="0">
                <a:latin typeface="Arial"/>
                <a:cs typeface="Arial"/>
              </a:rPr>
              <a:t>sta</a:t>
            </a:r>
            <a:r>
              <a:rPr sz="2400" spc="-5" dirty="0">
                <a:latin typeface="Arial"/>
                <a:cs typeface="Arial"/>
              </a:rPr>
              <a:t>ted.</a:t>
            </a:r>
            <a:endParaRPr sz="2400" dirty="0">
              <a:latin typeface="Arial"/>
              <a:cs typeface="Arial"/>
            </a:endParaRPr>
          </a:p>
        </p:txBody>
      </p:sp>
    </p:spTree>
    <p:extLst>
      <p:ext uri="{BB962C8B-B14F-4D97-AF65-F5344CB8AC3E}">
        <p14:creationId xmlns:p14="http://schemas.microsoft.com/office/powerpoint/2010/main" val="4922392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9779126" y="6537404"/>
            <a:ext cx="135890" cy="184666"/>
          </a:xfrm>
          <a:prstGeom prst="rect">
            <a:avLst/>
          </a:prstGeom>
        </p:spPr>
        <p:txBody>
          <a:bodyPr vert="horz" wrap="square" lIns="0" tIns="0" rIns="0" bIns="0" rtlCol="0">
            <a:spAutoFit/>
          </a:bodyPr>
          <a:lstStyle/>
          <a:p>
            <a:pPr marL="25400"/>
            <a:fld id="{81D60167-4931-47E6-BA6A-407CBD079E47}" type="slidenum">
              <a:rPr sz="1200" i="1" dirty="0">
                <a:latin typeface="Arial"/>
                <a:cs typeface="Arial"/>
              </a:rPr>
              <a:pPr marL="25400"/>
              <a:t>6</a:t>
            </a:fld>
            <a:endParaRPr sz="1200">
              <a:latin typeface="Arial"/>
              <a:cs typeface="Arial"/>
            </a:endParaRPr>
          </a:p>
        </p:txBody>
      </p:sp>
      <p:sp>
        <p:nvSpPr>
          <p:cNvPr id="2" name="object 2"/>
          <p:cNvSpPr txBox="1">
            <a:spLocks noGrp="1"/>
          </p:cNvSpPr>
          <p:nvPr>
            <p:ph type="title"/>
          </p:nvPr>
        </p:nvSpPr>
        <p:spPr>
          <a:xfrm>
            <a:off x="1780310" y="460747"/>
            <a:ext cx="10245437" cy="498598"/>
          </a:xfrm>
          <a:prstGeom prst="rect">
            <a:avLst/>
          </a:prstGeom>
        </p:spPr>
        <p:txBody>
          <a:bodyPr vert="horz" wrap="square" lIns="0" tIns="0" rIns="0" bIns="0" rtlCol="0" anchor="ctr">
            <a:spAutoFit/>
          </a:bodyPr>
          <a:lstStyle/>
          <a:p>
            <a:pPr marL="504965" indent="-504965" algn="ctr">
              <a:spcBef>
                <a:spcPts val="500"/>
              </a:spcBef>
              <a:buClr>
                <a:schemeClr val="tx1"/>
              </a:buClr>
              <a:buSzPct val="68000"/>
              <a:buFont typeface="Wingdings 3"/>
              <a:buChar char=""/>
              <a:defRPr/>
            </a:pPr>
            <a:r>
              <a:rPr sz="3600" b="1" u="sng" dirty="0">
                <a:cs typeface="Arial" charset="0"/>
              </a:rPr>
              <a:t>Dynamic Software Architectures</a:t>
            </a:r>
          </a:p>
        </p:txBody>
      </p:sp>
      <p:sp>
        <p:nvSpPr>
          <p:cNvPr id="3" name="object 3"/>
          <p:cNvSpPr txBox="1"/>
          <p:nvPr/>
        </p:nvSpPr>
        <p:spPr>
          <a:xfrm>
            <a:off x="1399309" y="1826699"/>
            <a:ext cx="10460182" cy="1669688"/>
          </a:xfrm>
          <a:prstGeom prst="rect">
            <a:avLst/>
          </a:prstGeom>
        </p:spPr>
        <p:txBody>
          <a:bodyPr vert="horz" wrap="square" lIns="0" tIns="0" rIns="0" bIns="0" rtlCol="0">
            <a:spAutoFit/>
          </a:bodyPr>
          <a:lstStyle/>
          <a:p>
            <a:pPr marL="356870" marR="5080" indent="-344170" algn="just">
              <a:buFont typeface="MS Gothic"/>
              <a:buChar char="❖"/>
              <a:tabLst>
                <a:tab pos="357505" algn="l"/>
              </a:tabLst>
            </a:pPr>
            <a:r>
              <a:rPr sz="2400" spc="-5" dirty="0">
                <a:latin typeface="Times New Roman" panose="02020603050405020304" pitchFamily="18" charset="0"/>
                <a:cs typeface="Times New Roman" panose="02020603050405020304" pitchFamily="18" charset="0"/>
              </a:rPr>
              <a:t>Th</a:t>
            </a:r>
            <a:r>
              <a:rPr sz="2400" dirty="0">
                <a:latin typeface="Times New Roman" panose="02020603050405020304" pitchFamily="18" charset="0"/>
                <a:cs typeface="Times New Roman" panose="02020603050405020304" pitchFamily="18" charset="0"/>
              </a:rPr>
              <a:t>e </a:t>
            </a:r>
            <a:r>
              <a:rPr sz="2400" spc="-245" dirty="0">
                <a:latin typeface="Times New Roman" panose="02020603050405020304" pitchFamily="18" charset="0"/>
                <a:cs typeface="Times New Roman" panose="02020603050405020304" pitchFamily="18" charset="0"/>
              </a:rPr>
              <a:t> </a:t>
            </a:r>
            <a:r>
              <a:rPr sz="2400" spc="-15" dirty="0">
                <a:latin typeface="Times New Roman" panose="02020603050405020304" pitchFamily="18" charset="0"/>
                <a:cs typeface="Times New Roman" panose="02020603050405020304" pitchFamily="18" charset="0"/>
              </a:rPr>
              <a:t>sof</a:t>
            </a:r>
            <a:r>
              <a:rPr sz="2400" spc="-5" dirty="0">
                <a:latin typeface="Times New Roman" panose="02020603050405020304" pitchFamily="18" charset="0"/>
                <a:cs typeface="Times New Roman" panose="02020603050405020304" pitchFamily="18" charset="0"/>
              </a:rPr>
              <a:t>tw</a:t>
            </a:r>
            <a:r>
              <a:rPr sz="2400" spc="-10" dirty="0">
                <a:latin typeface="Times New Roman" panose="02020603050405020304" pitchFamily="18" charset="0"/>
                <a:cs typeface="Times New Roman" panose="02020603050405020304" pitchFamily="18" charset="0"/>
              </a:rPr>
              <a:t>a</a:t>
            </a:r>
            <a:r>
              <a:rPr sz="2400" dirty="0">
                <a:latin typeface="Times New Roman" panose="02020603050405020304" pitchFamily="18" charset="0"/>
                <a:cs typeface="Times New Roman" panose="02020603050405020304" pitchFamily="18" charset="0"/>
              </a:rPr>
              <a:t>re </a:t>
            </a:r>
            <a:r>
              <a:rPr sz="2400" spc="-240"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a</a:t>
            </a:r>
            <a:r>
              <a:rPr sz="2400" spc="-10" dirty="0">
                <a:latin typeface="Times New Roman" panose="02020603050405020304" pitchFamily="18" charset="0"/>
                <a:cs typeface="Times New Roman" panose="02020603050405020304" pitchFamily="18" charset="0"/>
              </a:rPr>
              <a:t>r</a:t>
            </a:r>
            <a:r>
              <a:rPr sz="2400" dirty="0">
                <a:latin typeface="Times New Roman" panose="02020603050405020304" pitchFamily="18" charset="0"/>
                <a:cs typeface="Times New Roman" panose="02020603050405020304" pitchFamily="18" charset="0"/>
              </a:rPr>
              <a:t>chit</a:t>
            </a:r>
            <a:r>
              <a:rPr sz="2400" spc="-20" dirty="0">
                <a:latin typeface="Times New Roman" panose="02020603050405020304" pitchFamily="18" charset="0"/>
                <a:cs typeface="Times New Roman" panose="02020603050405020304" pitchFamily="18" charset="0"/>
              </a:rPr>
              <a:t>e</a:t>
            </a:r>
            <a:r>
              <a:rPr sz="2400" spc="-15" dirty="0">
                <a:latin typeface="Times New Roman" panose="02020603050405020304" pitchFamily="18" charset="0"/>
                <a:cs typeface="Times New Roman" panose="02020603050405020304" pitchFamily="18" charset="0"/>
              </a:rPr>
              <a:t>c</a:t>
            </a:r>
            <a:r>
              <a:rPr sz="2400" spc="-10" dirty="0">
                <a:latin typeface="Times New Roman" panose="02020603050405020304" pitchFamily="18" charset="0"/>
                <a:cs typeface="Times New Roman" panose="02020603050405020304" pitchFamily="18" charset="0"/>
              </a:rPr>
              <a:t>t</a:t>
            </a:r>
            <a:r>
              <a:rPr sz="2400" spc="-25" dirty="0">
                <a:latin typeface="Times New Roman" panose="02020603050405020304" pitchFamily="18" charset="0"/>
                <a:cs typeface="Times New Roman" panose="02020603050405020304" pitchFamily="18" charset="0"/>
              </a:rPr>
              <a:t>u</a:t>
            </a:r>
            <a:r>
              <a:rPr sz="2400" dirty="0">
                <a:latin typeface="Times New Roman" panose="02020603050405020304" pitchFamily="18" charset="0"/>
                <a:cs typeface="Times New Roman" panose="02020603050405020304" pitchFamily="18" charset="0"/>
              </a:rPr>
              <a:t>re </a:t>
            </a:r>
            <a:r>
              <a:rPr sz="2400" spc="-250"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shou</a:t>
            </a:r>
            <a:r>
              <a:rPr sz="2400" spc="-15" dirty="0">
                <a:latin typeface="Times New Roman" panose="02020603050405020304" pitchFamily="18" charset="0"/>
                <a:cs typeface="Times New Roman" panose="02020603050405020304" pitchFamily="18" charset="0"/>
              </a:rPr>
              <a:t>l</a:t>
            </a:r>
            <a:r>
              <a:rPr sz="2400" dirty="0">
                <a:latin typeface="Times New Roman" panose="02020603050405020304" pitchFamily="18" charset="0"/>
                <a:cs typeface="Times New Roman" panose="02020603050405020304" pitchFamily="18" charset="0"/>
              </a:rPr>
              <a:t>d </a:t>
            </a:r>
            <a:r>
              <a:rPr sz="2400" spc="-245" dirty="0">
                <a:latin typeface="Times New Roman" panose="02020603050405020304" pitchFamily="18" charset="0"/>
                <a:cs typeface="Times New Roman" panose="02020603050405020304" pitchFamily="18" charset="0"/>
              </a:rPr>
              <a:t> </a:t>
            </a:r>
            <a:r>
              <a:rPr sz="2400" dirty="0">
                <a:solidFill>
                  <a:srgbClr val="FF0000"/>
                </a:solidFill>
                <a:latin typeface="Times New Roman" panose="02020603050405020304" pitchFamily="18" charset="0"/>
                <a:cs typeface="Times New Roman" panose="02020603050405020304" pitchFamily="18" charset="0"/>
              </a:rPr>
              <a:t>re</a:t>
            </a:r>
            <a:r>
              <a:rPr sz="2400" spc="-15" dirty="0">
                <a:solidFill>
                  <a:srgbClr val="FF0000"/>
                </a:solidFill>
                <a:latin typeface="Times New Roman" panose="02020603050405020304" pitchFamily="18" charset="0"/>
                <a:cs typeface="Times New Roman" panose="02020603050405020304" pitchFamily="18" charset="0"/>
              </a:rPr>
              <a:t>o</a:t>
            </a:r>
            <a:r>
              <a:rPr sz="2400" dirty="0">
                <a:solidFill>
                  <a:srgbClr val="FF0000"/>
                </a:solidFill>
                <a:latin typeface="Times New Roman" panose="02020603050405020304" pitchFamily="18" charset="0"/>
                <a:cs typeface="Times New Roman" panose="02020603050405020304" pitchFamily="18" charset="0"/>
              </a:rPr>
              <a:t>rgan</a:t>
            </a:r>
            <a:r>
              <a:rPr sz="2400" spc="-10" dirty="0">
                <a:solidFill>
                  <a:srgbClr val="FF0000"/>
                </a:solidFill>
                <a:latin typeface="Times New Roman" panose="02020603050405020304" pitchFamily="18" charset="0"/>
                <a:cs typeface="Times New Roman" panose="02020603050405020304" pitchFamily="18" charset="0"/>
              </a:rPr>
              <a:t>i</a:t>
            </a:r>
            <a:r>
              <a:rPr sz="2400" dirty="0">
                <a:solidFill>
                  <a:srgbClr val="FF0000"/>
                </a:solidFill>
                <a:latin typeface="Times New Roman" panose="02020603050405020304" pitchFamily="18" charset="0"/>
                <a:cs typeface="Times New Roman" panose="02020603050405020304" pitchFamily="18" charset="0"/>
              </a:rPr>
              <a:t>ze </a:t>
            </a:r>
            <a:r>
              <a:rPr sz="2400" spc="-245" dirty="0">
                <a:solidFill>
                  <a:srgbClr val="FF0000"/>
                </a:solidFill>
                <a:latin typeface="Times New Roman" panose="02020603050405020304" pitchFamily="18" charset="0"/>
                <a:cs typeface="Times New Roman" panose="02020603050405020304" pitchFamily="18" charset="0"/>
              </a:rPr>
              <a:t> </a:t>
            </a:r>
            <a:r>
              <a:rPr sz="2400" spc="-20" dirty="0">
                <a:solidFill>
                  <a:srgbClr val="FF0000"/>
                </a:solidFill>
                <a:latin typeface="Times New Roman" panose="02020603050405020304" pitchFamily="18" charset="0"/>
                <a:cs typeface="Times New Roman" panose="02020603050405020304" pitchFamily="18" charset="0"/>
              </a:rPr>
              <a:t>i</a:t>
            </a:r>
            <a:r>
              <a:rPr sz="2400" spc="-10" dirty="0">
                <a:solidFill>
                  <a:srgbClr val="FF0000"/>
                </a:solidFill>
                <a:latin typeface="Times New Roman" panose="02020603050405020304" pitchFamily="18" charset="0"/>
                <a:cs typeface="Times New Roman" panose="02020603050405020304" pitchFamily="18" charset="0"/>
              </a:rPr>
              <a:t>tself</a:t>
            </a:r>
            <a:r>
              <a:rPr sz="2400" dirty="0">
                <a:solidFill>
                  <a:srgbClr val="FF0000"/>
                </a:solidFill>
                <a:latin typeface="Times New Roman" panose="02020603050405020304" pitchFamily="18" charset="0"/>
                <a:cs typeface="Times New Roman" panose="02020603050405020304" pitchFamily="18" charset="0"/>
              </a:rPr>
              <a:t> </a:t>
            </a:r>
            <a:r>
              <a:rPr sz="2400" spc="-240" dirty="0">
                <a:solidFill>
                  <a:srgbClr val="FF0000"/>
                </a:solidFill>
                <a:latin typeface="Times New Roman" panose="02020603050405020304" pitchFamily="18" charset="0"/>
                <a:cs typeface="Times New Roman" panose="02020603050405020304" pitchFamily="18" charset="0"/>
              </a:rPr>
              <a:t> </a:t>
            </a:r>
            <a:r>
              <a:rPr sz="2400" spc="-10" dirty="0">
                <a:solidFill>
                  <a:srgbClr val="FF0000"/>
                </a:solidFill>
                <a:latin typeface="Times New Roman" panose="02020603050405020304" pitchFamily="18" charset="0"/>
                <a:cs typeface="Times New Roman" panose="02020603050405020304" pitchFamily="18" charset="0"/>
              </a:rPr>
              <a:t>in </a:t>
            </a:r>
            <a:r>
              <a:rPr sz="2400" dirty="0">
                <a:solidFill>
                  <a:srgbClr val="FF0000"/>
                </a:solidFill>
                <a:latin typeface="Times New Roman" panose="02020603050405020304" pitchFamily="18" charset="0"/>
                <a:cs typeface="Times New Roman" panose="02020603050405020304" pitchFamily="18" charset="0"/>
              </a:rPr>
              <a:t>response </a:t>
            </a:r>
            <a:r>
              <a:rPr sz="2400" spc="290" dirty="0">
                <a:solidFill>
                  <a:srgbClr val="FF0000"/>
                </a:solidFill>
                <a:latin typeface="Times New Roman" panose="02020603050405020304" pitchFamily="18" charset="0"/>
                <a:cs typeface="Times New Roman" panose="02020603050405020304" pitchFamily="18" charset="0"/>
              </a:rPr>
              <a:t> </a:t>
            </a:r>
            <a:r>
              <a:rPr sz="2400" spc="-30" dirty="0">
                <a:solidFill>
                  <a:srgbClr val="FF0000"/>
                </a:solidFill>
                <a:latin typeface="Times New Roman" panose="02020603050405020304" pitchFamily="18" charset="0"/>
                <a:cs typeface="Times New Roman" panose="02020603050405020304" pitchFamily="18" charset="0"/>
              </a:rPr>
              <a:t>t</a:t>
            </a:r>
            <a:r>
              <a:rPr sz="2400" spc="-15" dirty="0">
                <a:solidFill>
                  <a:srgbClr val="FF0000"/>
                </a:solidFill>
                <a:latin typeface="Times New Roman" panose="02020603050405020304" pitchFamily="18" charset="0"/>
                <a:cs typeface="Times New Roman" panose="02020603050405020304" pitchFamily="18" charset="0"/>
              </a:rPr>
              <a:t>o</a:t>
            </a:r>
            <a:r>
              <a:rPr sz="2400" dirty="0">
                <a:solidFill>
                  <a:srgbClr val="FF0000"/>
                </a:solidFill>
                <a:latin typeface="Times New Roman" panose="02020603050405020304" pitchFamily="18" charset="0"/>
                <a:cs typeface="Times New Roman" panose="02020603050405020304" pitchFamily="18" charset="0"/>
              </a:rPr>
              <a:t>  </a:t>
            </a:r>
            <a:r>
              <a:rPr sz="2400" spc="-295" dirty="0">
                <a:solidFill>
                  <a:srgbClr val="FF0000"/>
                </a:solidFill>
                <a:latin typeface="Times New Roman" panose="02020603050405020304" pitchFamily="18" charset="0"/>
                <a:cs typeface="Times New Roman" panose="02020603050405020304" pitchFamily="18" charset="0"/>
              </a:rPr>
              <a:t> </a:t>
            </a:r>
            <a:r>
              <a:rPr sz="2400" dirty="0">
                <a:solidFill>
                  <a:srgbClr val="FF0000"/>
                </a:solidFill>
                <a:latin typeface="Times New Roman" panose="02020603050405020304" pitchFamily="18" charset="0"/>
                <a:cs typeface="Times New Roman" panose="02020603050405020304" pitchFamily="18" charset="0"/>
              </a:rPr>
              <a:t>the  </a:t>
            </a:r>
            <a:r>
              <a:rPr sz="2400" spc="-290" dirty="0">
                <a:solidFill>
                  <a:srgbClr val="FF0000"/>
                </a:solidFill>
                <a:latin typeface="Times New Roman" panose="02020603050405020304" pitchFamily="18" charset="0"/>
                <a:cs typeface="Times New Roman" panose="02020603050405020304" pitchFamily="18" charset="0"/>
              </a:rPr>
              <a:t> </a:t>
            </a:r>
            <a:r>
              <a:rPr sz="2400" spc="-5" dirty="0">
                <a:solidFill>
                  <a:srgbClr val="FF0000"/>
                </a:solidFill>
                <a:latin typeface="Times New Roman" panose="02020603050405020304" pitchFamily="18" charset="0"/>
                <a:cs typeface="Times New Roman" panose="02020603050405020304" pitchFamily="18" charset="0"/>
              </a:rPr>
              <a:t>dyna</a:t>
            </a:r>
            <a:r>
              <a:rPr sz="2400" spc="-15" dirty="0">
                <a:solidFill>
                  <a:srgbClr val="FF0000"/>
                </a:solidFill>
                <a:latin typeface="Times New Roman" panose="02020603050405020304" pitchFamily="18" charset="0"/>
                <a:cs typeface="Times New Roman" panose="02020603050405020304" pitchFamily="18" charset="0"/>
              </a:rPr>
              <a:t>m</a:t>
            </a:r>
            <a:r>
              <a:rPr sz="2400" spc="-5" dirty="0">
                <a:solidFill>
                  <a:srgbClr val="FF0000"/>
                </a:solidFill>
                <a:latin typeface="Times New Roman" panose="02020603050405020304" pitchFamily="18" charset="0"/>
                <a:cs typeface="Times New Roman" panose="02020603050405020304" pitchFamily="18" charset="0"/>
              </a:rPr>
              <a:t>i</a:t>
            </a:r>
            <a:r>
              <a:rPr sz="2400" dirty="0">
                <a:solidFill>
                  <a:srgbClr val="FF0000"/>
                </a:solidFill>
                <a:latin typeface="Times New Roman" panose="02020603050405020304" pitchFamily="18" charset="0"/>
                <a:cs typeface="Times New Roman" panose="02020603050405020304" pitchFamily="18" charset="0"/>
              </a:rPr>
              <a:t>c  </a:t>
            </a:r>
            <a:r>
              <a:rPr sz="2400" spc="-295" dirty="0">
                <a:solidFill>
                  <a:srgbClr val="FF0000"/>
                </a:solidFill>
                <a:latin typeface="Times New Roman" panose="02020603050405020304" pitchFamily="18" charset="0"/>
                <a:cs typeface="Times New Roman" panose="02020603050405020304" pitchFamily="18" charset="0"/>
              </a:rPr>
              <a:t> </a:t>
            </a:r>
            <a:r>
              <a:rPr sz="2400" dirty="0">
                <a:solidFill>
                  <a:srgbClr val="FF0000"/>
                </a:solidFill>
                <a:latin typeface="Times New Roman" panose="02020603050405020304" pitchFamily="18" charset="0"/>
                <a:cs typeface="Times New Roman" panose="02020603050405020304" pitchFamily="18" charset="0"/>
              </a:rPr>
              <a:t>chan</a:t>
            </a:r>
            <a:r>
              <a:rPr sz="2400" spc="-15" dirty="0">
                <a:solidFill>
                  <a:srgbClr val="FF0000"/>
                </a:solidFill>
                <a:latin typeface="Times New Roman" panose="02020603050405020304" pitchFamily="18" charset="0"/>
                <a:cs typeface="Times New Roman" panose="02020603050405020304" pitchFamily="18" charset="0"/>
              </a:rPr>
              <a:t>g</a:t>
            </a:r>
            <a:r>
              <a:rPr sz="2400" dirty="0">
                <a:solidFill>
                  <a:srgbClr val="FF0000"/>
                </a:solidFill>
                <a:latin typeface="Times New Roman" panose="02020603050405020304" pitchFamily="18" charset="0"/>
                <a:cs typeface="Times New Roman" panose="02020603050405020304" pitchFamily="18" charset="0"/>
              </a:rPr>
              <a:t>e  </a:t>
            </a:r>
            <a:r>
              <a:rPr sz="2400" spc="-280" dirty="0">
                <a:solidFill>
                  <a:srgbClr val="FF0000"/>
                </a:solidFill>
                <a:latin typeface="Times New Roman" panose="02020603050405020304" pitchFamily="18" charset="0"/>
                <a:cs typeface="Times New Roman" panose="02020603050405020304" pitchFamily="18" charset="0"/>
              </a:rPr>
              <a:t> </a:t>
            </a:r>
            <a:r>
              <a:rPr sz="2400" spc="-30" dirty="0">
                <a:latin typeface="Times New Roman" panose="02020603050405020304" pitchFamily="18" charset="0"/>
                <a:cs typeface="Times New Roman" panose="02020603050405020304" pitchFamily="18" charset="0"/>
              </a:rPr>
              <a:t>o</a:t>
            </a:r>
            <a:r>
              <a:rPr sz="2400" spc="-10" dirty="0">
                <a:latin typeface="Times New Roman" panose="02020603050405020304" pitchFamily="18" charset="0"/>
                <a:cs typeface="Times New Roman" panose="02020603050405020304" pitchFamily="18" charset="0"/>
              </a:rPr>
              <a:t>f</a:t>
            </a:r>
            <a:r>
              <a:rPr sz="2400" dirty="0">
                <a:latin typeface="Times New Roman" panose="02020603050405020304" pitchFamily="18" charset="0"/>
                <a:cs typeface="Times New Roman" panose="02020603050405020304" pitchFamily="18" charset="0"/>
              </a:rPr>
              <a:t>  </a:t>
            </a:r>
            <a:r>
              <a:rPr sz="2400" spc="-295" dirty="0">
                <a:latin typeface="Times New Roman" panose="02020603050405020304" pitchFamily="18" charset="0"/>
                <a:cs typeface="Times New Roman" panose="02020603050405020304" pitchFamily="18" charset="0"/>
              </a:rPr>
              <a:t> </a:t>
            </a:r>
            <a:r>
              <a:rPr sz="2400" spc="-10" dirty="0">
                <a:latin typeface="Times New Roman" panose="02020603050405020304" pitchFamily="18" charset="0"/>
                <a:cs typeface="Times New Roman" panose="02020603050405020304" pitchFamily="18" charset="0"/>
              </a:rPr>
              <a:t>t</a:t>
            </a:r>
            <a:r>
              <a:rPr sz="2400" spc="-25" dirty="0">
                <a:latin typeface="Times New Roman" panose="02020603050405020304" pitchFamily="18" charset="0"/>
                <a:cs typeface="Times New Roman" panose="02020603050405020304" pitchFamily="18" charset="0"/>
              </a:rPr>
              <a:t>h</a:t>
            </a:r>
            <a:r>
              <a:rPr sz="2400" dirty="0">
                <a:latin typeface="Times New Roman" panose="02020603050405020304" pitchFamily="18" charset="0"/>
                <a:cs typeface="Times New Roman" panose="02020603050405020304" pitchFamily="18" charset="0"/>
              </a:rPr>
              <a:t>e </a:t>
            </a:r>
            <a:r>
              <a:rPr sz="2400" spc="295"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s</a:t>
            </a:r>
            <a:r>
              <a:rPr sz="2400" spc="-15" dirty="0">
                <a:latin typeface="Times New Roman" panose="02020603050405020304" pitchFamily="18" charset="0"/>
                <a:cs typeface="Times New Roman" panose="02020603050405020304" pitchFamily="18" charset="0"/>
              </a:rPr>
              <a:t>ys</a:t>
            </a:r>
            <a:r>
              <a:rPr sz="2400" spc="-10" dirty="0">
                <a:latin typeface="Times New Roman" panose="02020603050405020304" pitchFamily="18" charset="0"/>
                <a:cs typeface="Times New Roman" panose="02020603050405020304" pitchFamily="18" charset="0"/>
              </a:rPr>
              <a:t>t</a:t>
            </a:r>
            <a:r>
              <a:rPr sz="2400" spc="-25" dirty="0">
                <a:latin typeface="Times New Roman" panose="02020603050405020304" pitchFamily="18" charset="0"/>
                <a:cs typeface="Times New Roman" panose="02020603050405020304" pitchFamily="18" charset="0"/>
              </a:rPr>
              <a:t>e</a:t>
            </a:r>
            <a:r>
              <a:rPr sz="2400" dirty="0">
                <a:latin typeface="Times New Roman" panose="02020603050405020304" pitchFamily="18" charset="0"/>
                <a:cs typeface="Times New Roman" panose="02020603050405020304" pitchFamily="18" charset="0"/>
              </a:rPr>
              <a:t>ms </a:t>
            </a:r>
            <a:r>
              <a:rPr sz="2400" spc="-5" dirty="0">
                <a:latin typeface="Times New Roman" panose="02020603050405020304" pitchFamily="18" charset="0"/>
                <a:cs typeface="Times New Roman" panose="02020603050405020304" pitchFamily="18" charset="0"/>
              </a:rPr>
              <a:t>q</a:t>
            </a:r>
            <a:r>
              <a:rPr sz="2400" spc="-10" dirty="0">
                <a:latin typeface="Times New Roman" panose="02020603050405020304" pitchFamily="18" charset="0"/>
                <a:cs typeface="Times New Roman" panose="02020603050405020304" pitchFamily="18" charset="0"/>
              </a:rPr>
              <a:t>u</a:t>
            </a:r>
            <a:r>
              <a:rPr sz="2400" spc="-5" dirty="0">
                <a:latin typeface="Times New Roman" panose="02020603050405020304" pitchFamily="18" charset="0"/>
                <a:cs typeface="Times New Roman" panose="02020603050405020304" pitchFamily="18" charset="0"/>
              </a:rPr>
              <a:t>a</a:t>
            </a:r>
            <a:r>
              <a:rPr sz="2400" spc="-10" dirty="0">
                <a:latin typeface="Times New Roman" panose="02020603050405020304" pitchFamily="18" charset="0"/>
                <a:cs typeface="Times New Roman" panose="02020603050405020304" pitchFamily="18" charset="0"/>
              </a:rPr>
              <a:t>l</a:t>
            </a:r>
            <a:r>
              <a:rPr sz="2400" spc="-5" dirty="0">
                <a:latin typeface="Times New Roman" panose="02020603050405020304" pitchFamily="18" charset="0"/>
                <a:cs typeface="Times New Roman" panose="02020603050405020304" pitchFamily="18" charset="0"/>
              </a:rPr>
              <a:t>it</a:t>
            </a:r>
            <a:r>
              <a:rPr sz="2400" dirty="0">
                <a:latin typeface="Times New Roman" panose="02020603050405020304" pitchFamily="18" charset="0"/>
                <a:cs typeface="Times New Roman" panose="02020603050405020304" pitchFamily="18" charset="0"/>
              </a:rPr>
              <a:t>y</a:t>
            </a:r>
            <a:r>
              <a:rPr sz="2400" spc="45"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requ</a:t>
            </a:r>
            <a:r>
              <a:rPr sz="2400" spc="-15" dirty="0">
                <a:latin typeface="Times New Roman" panose="02020603050405020304" pitchFamily="18" charset="0"/>
                <a:cs typeface="Times New Roman" panose="02020603050405020304" pitchFamily="18" charset="0"/>
              </a:rPr>
              <a:t>i</a:t>
            </a:r>
            <a:r>
              <a:rPr sz="2400" dirty="0">
                <a:latin typeface="Times New Roman" panose="02020603050405020304" pitchFamily="18" charset="0"/>
                <a:cs typeface="Times New Roman" panose="02020603050405020304" pitchFamily="18" charset="0"/>
              </a:rPr>
              <a:t>rement</a:t>
            </a:r>
            <a:r>
              <a:rPr sz="2400" spc="-15" dirty="0">
                <a:latin typeface="Times New Roman" panose="02020603050405020304" pitchFamily="18" charset="0"/>
                <a:cs typeface="Times New Roman" panose="02020603050405020304" pitchFamily="18" charset="0"/>
              </a:rPr>
              <a:t>s</a:t>
            </a:r>
            <a:r>
              <a:rPr sz="2400" dirty="0">
                <a:latin typeface="Times New Roman" panose="02020603050405020304" pitchFamily="18" charset="0"/>
                <a:cs typeface="Times New Roman" panose="02020603050405020304" pitchFamily="18" charset="0"/>
              </a:rPr>
              <a:t>.</a:t>
            </a:r>
          </a:p>
          <a:p>
            <a:pPr>
              <a:lnSpc>
                <a:spcPct val="100000"/>
              </a:lnSpc>
              <a:buFont typeface="MS Gothic"/>
              <a:buChar char="❖"/>
            </a:pPr>
            <a:endParaRPr sz="2400" dirty="0">
              <a:latin typeface="Times New Roman" panose="02020603050405020304" pitchFamily="18" charset="0"/>
              <a:cs typeface="Times New Roman" panose="02020603050405020304" pitchFamily="18" charset="0"/>
            </a:endParaRPr>
          </a:p>
          <a:p>
            <a:pPr marL="356870" indent="-344170">
              <a:spcBef>
                <a:spcPts val="1535"/>
              </a:spcBef>
              <a:buFont typeface="MS Gothic"/>
              <a:buChar char="❖"/>
              <a:tabLst>
                <a:tab pos="357505" algn="l"/>
              </a:tabLst>
            </a:pPr>
            <a:r>
              <a:rPr sz="2400" dirty="0">
                <a:latin typeface="Times New Roman" panose="02020603050405020304" pitchFamily="18" charset="0"/>
                <a:cs typeface="Times New Roman" panose="02020603050405020304" pitchFamily="18" charset="0"/>
              </a:rPr>
              <a:t>Maintai</a:t>
            </a:r>
            <a:r>
              <a:rPr sz="2400" spc="-15" dirty="0">
                <a:latin typeface="Times New Roman" panose="02020603050405020304" pitchFamily="18" charset="0"/>
                <a:cs typeface="Times New Roman" panose="02020603050405020304" pitchFamily="18" charset="0"/>
              </a:rPr>
              <a:t>n</a:t>
            </a:r>
            <a:r>
              <a:rPr sz="2400" spc="-5" dirty="0">
                <a:latin typeface="Times New Roman" panose="02020603050405020304" pitchFamily="18" charset="0"/>
                <a:cs typeface="Times New Roman" panose="02020603050405020304" pitchFamily="18" charset="0"/>
              </a:rPr>
              <a:t>e</a:t>
            </a:r>
            <a:r>
              <a:rPr sz="2400" dirty="0">
                <a:latin typeface="Times New Roman" panose="02020603050405020304" pitchFamily="18" charset="0"/>
                <a:cs typeface="Times New Roman" panose="02020603050405020304" pitchFamily="18" charset="0"/>
              </a:rPr>
              <a:t>d</a:t>
            </a:r>
            <a:r>
              <a:rPr sz="2400" spc="40"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eve</a:t>
            </a:r>
            <a:r>
              <a:rPr sz="2400" dirty="0">
                <a:latin typeface="Times New Roman" panose="02020603050405020304" pitchFamily="18" charset="0"/>
                <a:cs typeface="Times New Roman" panose="02020603050405020304" pitchFamily="18" charset="0"/>
              </a:rPr>
              <a:t>n</a:t>
            </a:r>
            <a:r>
              <a:rPr sz="2400" spc="40"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duri</a:t>
            </a:r>
            <a:r>
              <a:rPr sz="2400" spc="-10" dirty="0">
                <a:latin typeface="Times New Roman" panose="02020603050405020304" pitchFamily="18" charset="0"/>
                <a:cs typeface="Times New Roman" panose="02020603050405020304" pitchFamily="18" charset="0"/>
              </a:rPr>
              <a:t>n</a:t>
            </a:r>
            <a:r>
              <a:rPr sz="2400" dirty="0">
                <a:latin typeface="Times New Roman" panose="02020603050405020304" pitchFamily="18" charset="0"/>
                <a:cs typeface="Times New Roman" panose="02020603050405020304" pitchFamily="18" charset="0"/>
              </a:rPr>
              <a:t>g</a:t>
            </a:r>
            <a:r>
              <a:rPr sz="2400" spc="95"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run-</a:t>
            </a:r>
            <a:r>
              <a:rPr sz="2400" spc="-15" dirty="0">
                <a:latin typeface="Times New Roman" panose="02020603050405020304" pitchFamily="18" charset="0"/>
                <a:cs typeface="Times New Roman" panose="02020603050405020304" pitchFamily="18" charset="0"/>
              </a:rPr>
              <a:t>time.</a:t>
            </a:r>
            <a:endParaRPr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797733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9779126" y="6537404"/>
            <a:ext cx="135890" cy="184666"/>
          </a:xfrm>
          <a:prstGeom prst="rect">
            <a:avLst/>
          </a:prstGeom>
        </p:spPr>
        <p:txBody>
          <a:bodyPr vert="horz" wrap="square" lIns="0" tIns="0" rIns="0" bIns="0" rtlCol="0">
            <a:spAutoFit/>
          </a:bodyPr>
          <a:lstStyle/>
          <a:p>
            <a:pPr marL="25400"/>
            <a:fld id="{81D60167-4931-47E6-BA6A-407CBD079E47}" type="slidenum">
              <a:rPr sz="1200" i="1" dirty="0">
                <a:latin typeface="Arial"/>
                <a:cs typeface="Arial"/>
              </a:rPr>
              <a:pPr marL="25400"/>
              <a:t>7</a:t>
            </a:fld>
            <a:endParaRPr sz="1200">
              <a:latin typeface="Arial"/>
              <a:cs typeface="Arial"/>
            </a:endParaRPr>
          </a:p>
        </p:txBody>
      </p:sp>
      <p:sp>
        <p:nvSpPr>
          <p:cNvPr id="2" name="object 2"/>
          <p:cNvSpPr txBox="1">
            <a:spLocks noGrp="1"/>
          </p:cNvSpPr>
          <p:nvPr>
            <p:ph type="title"/>
          </p:nvPr>
        </p:nvSpPr>
        <p:spPr>
          <a:xfrm>
            <a:off x="1614055" y="381485"/>
            <a:ext cx="10245437" cy="498598"/>
          </a:xfrm>
          <a:prstGeom prst="rect">
            <a:avLst/>
          </a:prstGeom>
        </p:spPr>
        <p:txBody>
          <a:bodyPr vert="horz" wrap="square" lIns="0" tIns="0" rIns="0" bIns="0" rtlCol="0" anchor="ctr">
            <a:spAutoFit/>
          </a:bodyPr>
          <a:lstStyle/>
          <a:p>
            <a:pPr marL="504965" indent="-504965" algn="ctr">
              <a:spcBef>
                <a:spcPts val="500"/>
              </a:spcBef>
              <a:buClr>
                <a:schemeClr val="tx1"/>
              </a:buClr>
              <a:buSzPct val="68000"/>
              <a:buFont typeface="Wingdings 3"/>
              <a:buChar char=""/>
              <a:defRPr/>
            </a:pPr>
            <a:r>
              <a:rPr sz="3600" b="1" u="sng" dirty="0">
                <a:cs typeface="Arial" charset="0"/>
              </a:rPr>
              <a:t>Architecture Design Process</a:t>
            </a:r>
          </a:p>
        </p:txBody>
      </p:sp>
      <p:sp>
        <p:nvSpPr>
          <p:cNvPr id="3" name="object 3"/>
          <p:cNvSpPr txBox="1"/>
          <p:nvPr/>
        </p:nvSpPr>
        <p:spPr>
          <a:xfrm>
            <a:off x="1330036" y="1369323"/>
            <a:ext cx="10529456" cy="5168081"/>
          </a:xfrm>
          <a:prstGeom prst="rect">
            <a:avLst/>
          </a:prstGeom>
        </p:spPr>
        <p:txBody>
          <a:bodyPr vert="horz" wrap="square" lIns="0" tIns="0" rIns="0" bIns="0" rtlCol="0">
            <a:spAutoFit/>
          </a:bodyPr>
          <a:lstStyle/>
          <a:p>
            <a:pPr marL="356870" indent="-344170">
              <a:buFont typeface="MS Gothic"/>
              <a:buChar char="❖"/>
              <a:tabLst>
                <a:tab pos="357505" algn="l"/>
              </a:tabLst>
            </a:pPr>
            <a:r>
              <a:rPr sz="3000" spc="-5" dirty="0">
                <a:latin typeface="Times New Roman" panose="02020603050405020304" pitchFamily="18" charset="0"/>
                <a:cs typeface="Times New Roman" panose="02020603050405020304" pitchFamily="18" charset="0"/>
              </a:rPr>
              <a:t>C</a:t>
            </a:r>
            <a:r>
              <a:rPr sz="3000" spc="-10" dirty="0">
                <a:latin typeface="Times New Roman" panose="02020603050405020304" pitchFamily="18" charset="0"/>
                <a:cs typeface="Times New Roman" panose="02020603050405020304" pitchFamily="18" charset="0"/>
              </a:rPr>
              <a:t>a</a:t>
            </a:r>
            <a:r>
              <a:rPr sz="3000" dirty="0">
                <a:latin typeface="Times New Roman" panose="02020603050405020304" pitchFamily="18" charset="0"/>
                <a:cs typeface="Times New Roman" panose="02020603050405020304" pitchFamily="18" charset="0"/>
              </a:rPr>
              <a:t>n</a:t>
            </a:r>
            <a:r>
              <a:rPr sz="3000" spc="55" dirty="0">
                <a:latin typeface="Times New Roman" panose="02020603050405020304" pitchFamily="18" charset="0"/>
                <a:cs typeface="Times New Roman" panose="02020603050405020304" pitchFamily="18" charset="0"/>
              </a:rPr>
              <a:t> </a:t>
            </a:r>
            <a:r>
              <a:rPr sz="3000" spc="-5" dirty="0">
                <a:latin typeface="Times New Roman" panose="02020603050405020304" pitchFamily="18" charset="0"/>
                <a:cs typeface="Times New Roman" panose="02020603050405020304" pitchFamily="18" charset="0"/>
              </a:rPr>
              <a:t>b</a:t>
            </a:r>
            <a:r>
              <a:rPr sz="3000" dirty="0">
                <a:latin typeface="Times New Roman" panose="02020603050405020304" pitchFamily="18" charset="0"/>
                <a:cs typeface="Times New Roman" panose="02020603050405020304" pitchFamily="18" charset="0"/>
              </a:rPr>
              <a:t>e</a:t>
            </a:r>
            <a:r>
              <a:rPr sz="3000" spc="55" dirty="0">
                <a:latin typeface="Times New Roman" panose="02020603050405020304" pitchFamily="18" charset="0"/>
                <a:cs typeface="Times New Roman" panose="02020603050405020304" pitchFamily="18" charset="0"/>
              </a:rPr>
              <a:t> </a:t>
            </a:r>
            <a:r>
              <a:rPr sz="3000" dirty="0">
                <a:latin typeface="Times New Roman" panose="02020603050405020304" pitchFamily="18" charset="0"/>
                <a:cs typeface="Times New Roman" panose="02020603050405020304" pitchFamily="18" charset="0"/>
              </a:rPr>
              <a:t>seen</a:t>
            </a:r>
            <a:r>
              <a:rPr sz="3000" spc="50" dirty="0">
                <a:latin typeface="Times New Roman" panose="02020603050405020304" pitchFamily="18" charset="0"/>
                <a:cs typeface="Times New Roman" panose="02020603050405020304" pitchFamily="18" charset="0"/>
              </a:rPr>
              <a:t> </a:t>
            </a:r>
            <a:r>
              <a:rPr sz="3000" spc="-5" dirty="0">
                <a:latin typeface="Times New Roman" panose="02020603050405020304" pitchFamily="18" charset="0"/>
                <a:cs typeface="Times New Roman" panose="02020603050405020304" pitchFamily="18" charset="0"/>
              </a:rPr>
              <a:t>a</a:t>
            </a:r>
            <a:r>
              <a:rPr sz="3000" dirty="0">
                <a:latin typeface="Times New Roman" panose="02020603050405020304" pitchFamily="18" charset="0"/>
                <a:cs typeface="Times New Roman" panose="02020603050405020304" pitchFamily="18" charset="0"/>
              </a:rPr>
              <a:t>s</a:t>
            </a:r>
            <a:r>
              <a:rPr sz="3000" spc="45" dirty="0">
                <a:latin typeface="Times New Roman" panose="02020603050405020304" pitchFamily="18" charset="0"/>
                <a:cs typeface="Times New Roman" panose="02020603050405020304" pitchFamily="18" charset="0"/>
              </a:rPr>
              <a:t> </a:t>
            </a:r>
            <a:r>
              <a:rPr sz="3000" dirty="0">
                <a:latin typeface="Times New Roman" panose="02020603050405020304" pitchFamily="18" charset="0"/>
                <a:cs typeface="Times New Roman" panose="02020603050405020304" pitchFamily="18" charset="0"/>
              </a:rPr>
              <a:t>a</a:t>
            </a:r>
            <a:r>
              <a:rPr sz="3000" spc="55" dirty="0">
                <a:latin typeface="Times New Roman" panose="02020603050405020304" pitchFamily="18" charset="0"/>
                <a:cs typeface="Times New Roman" panose="02020603050405020304" pitchFamily="18" charset="0"/>
              </a:rPr>
              <a:t> </a:t>
            </a:r>
            <a:r>
              <a:rPr sz="3000" dirty="0">
                <a:latin typeface="Times New Roman" panose="02020603050405020304" pitchFamily="18" charset="0"/>
                <a:cs typeface="Times New Roman" panose="02020603050405020304" pitchFamily="18" charset="0"/>
              </a:rPr>
              <a:t>function</a:t>
            </a:r>
            <a:r>
              <a:rPr sz="3000" spc="-20" dirty="0">
                <a:latin typeface="Times New Roman" panose="02020603050405020304" pitchFamily="18" charset="0"/>
                <a:cs typeface="Times New Roman" panose="02020603050405020304" pitchFamily="18" charset="0"/>
              </a:rPr>
              <a:t> </a:t>
            </a:r>
            <a:r>
              <a:rPr sz="3000" spc="-10" dirty="0">
                <a:latin typeface="Times New Roman" panose="02020603050405020304" pitchFamily="18" charset="0"/>
                <a:cs typeface="Times New Roman" panose="02020603050405020304" pitchFamily="18" charset="0"/>
              </a:rPr>
              <a:t>that:</a:t>
            </a:r>
            <a:endParaRPr sz="3000" dirty="0">
              <a:latin typeface="Times New Roman" panose="02020603050405020304" pitchFamily="18" charset="0"/>
              <a:cs typeface="Times New Roman" panose="02020603050405020304" pitchFamily="18" charset="0"/>
            </a:endParaRPr>
          </a:p>
          <a:p>
            <a:pPr marL="471170">
              <a:spcBef>
                <a:spcPts val="509"/>
              </a:spcBef>
            </a:pPr>
            <a:r>
              <a:rPr sz="3000" dirty="0">
                <a:latin typeface="Times New Roman" panose="02020603050405020304" pitchFamily="18" charset="0"/>
                <a:cs typeface="Times New Roman" panose="02020603050405020304" pitchFamily="18" charset="0"/>
              </a:rPr>
              <a:t>➢</a:t>
            </a:r>
            <a:r>
              <a:rPr sz="3000" spc="-755" dirty="0">
                <a:latin typeface="Times New Roman" panose="02020603050405020304" pitchFamily="18" charset="0"/>
                <a:cs typeface="Times New Roman" panose="02020603050405020304" pitchFamily="18" charset="0"/>
              </a:rPr>
              <a:t> </a:t>
            </a:r>
            <a:r>
              <a:rPr sz="3000" spc="-220" dirty="0">
                <a:latin typeface="Times New Roman" panose="02020603050405020304" pitchFamily="18" charset="0"/>
                <a:cs typeface="Times New Roman" panose="02020603050405020304" pitchFamily="18" charset="0"/>
              </a:rPr>
              <a:t>T</a:t>
            </a:r>
            <a:r>
              <a:rPr sz="3000" spc="-5" dirty="0">
                <a:latin typeface="Times New Roman" panose="02020603050405020304" pitchFamily="18" charset="0"/>
                <a:cs typeface="Times New Roman" panose="02020603050405020304" pitchFamily="18" charset="0"/>
              </a:rPr>
              <a:t>ake</a:t>
            </a:r>
            <a:r>
              <a:rPr sz="3000" dirty="0">
                <a:latin typeface="Times New Roman" panose="02020603050405020304" pitchFamily="18" charset="0"/>
                <a:cs typeface="Times New Roman" panose="02020603050405020304" pitchFamily="18" charset="0"/>
              </a:rPr>
              <a:t>s a</a:t>
            </a:r>
            <a:r>
              <a:rPr sz="3000" spc="35" dirty="0">
                <a:latin typeface="Times New Roman" panose="02020603050405020304" pitchFamily="18" charset="0"/>
                <a:cs typeface="Times New Roman" panose="02020603050405020304" pitchFamily="18" charset="0"/>
              </a:rPr>
              <a:t> </a:t>
            </a:r>
            <a:r>
              <a:rPr sz="3000" dirty="0">
                <a:latin typeface="Times New Roman" panose="02020603050405020304" pitchFamily="18" charset="0"/>
                <a:cs typeface="Times New Roman" panose="02020603050405020304" pitchFamily="18" charset="0"/>
              </a:rPr>
              <a:t>req</a:t>
            </a:r>
            <a:r>
              <a:rPr sz="3000" spc="-10" dirty="0">
                <a:latin typeface="Times New Roman" panose="02020603050405020304" pitchFamily="18" charset="0"/>
                <a:cs typeface="Times New Roman" panose="02020603050405020304" pitchFamily="18" charset="0"/>
              </a:rPr>
              <a:t>u</a:t>
            </a:r>
            <a:r>
              <a:rPr sz="3000" spc="-5" dirty="0">
                <a:latin typeface="Times New Roman" panose="02020603050405020304" pitchFamily="18" charset="0"/>
                <a:cs typeface="Times New Roman" panose="02020603050405020304" pitchFamily="18" charset="0"/>
              </a:rPr>
              <a:t>i</a:t>
            </a:r>
            <a:r>
              <a:rPr sz="3000" spc="-10" dirty="0">
                <a:latin typeface="Times New Roman" panose="02020603050405020304" pitchFamily="18" charset="0"/>
                <a:cs typeface="Times New Roman" panose="02020603050405020304" pitchFamily="18" charset="0"/>
              </a:rPr>
              <a:t>r</a:t>
            </a:r>
            <a:r>
              <a:rPr sz="3000" spc="-5" dirty="0">
                <a:latin typeface="Times New Roman" panose="02020603050405020304" pitchFamily="18" charset="0"/>
                <a:cs typeface="Times New Roman" panose="02020603050405020304" pitchFamily="18" charset="0"/>
              </a:rPr>
              <a:t>e</a:t>
            </a:r>
            <a:r>
              <a:rPr sz="3000" spc="-15" dirty="0">
                <a:latin typeface="Times New Roman" panose="02020603050405020304" pitchFamily="18" charset="0"/>
                <a:cs typeface="Times New Roman" panose="02020603050405020304" pitchFamily="18" charset="0"/>
              </a:rPr>
              <a:t>men</a:t>
            </a:r>
            <a:r>
              <a:rPr sz="3000" dirty="0">
                <a:latin typeface="Times New Roman" panose="02020603050405020304" pitchFamily="18" charset="0"/>
                <a:cs typeface="Times New Roman" panose="02020603050405020304" pitchFamily="18" charset="0"/>
              </a:rPr>
              <a:t>t </a:t>
            </a:r>
            <a:r>
              <a:rPr sz="3000" dirty="0">
                <a:solidFill>
                  <a:srgbClr val="FF0000"/>
                </a:solidFill>
                <a:latin typeface="Times New Roman" panose="02020603050405020304" pitchFamily="18" charset="0"/>
                <a:cs typeface="Times New Roman" panose="02020603050405020304" pitchFamily="18" charset="0"/>
              </a:rPr>
              <a:t>spe</a:t>
            </a:r>
            <a:r>
              <a:rPr sz="3000" spc="5" dirty="0">
                <a:solidFill>
                  <a:srgbClr val="FF0000"/>
                </a:solidFill>
                <a:latin typeface="Times New Roman" panose="02020603050405020304" pitchFamily="18" charset="0"/>
                <a:cs typeface="Times New Roman" panose="02020603050405020304" pitchFamily="18" charset="0"/>
              </a:rPr>
              <a:t>c</a:t>
            </a:r>
            <a:r>
              <a:rPr sz="3000" spc="-5" dirty="0">
                <a:solidFill>
                  <a:srgbClr val="FF0000"/>
                </a:solidFill>
                <a:latin typeface="Times New Roman" panose="02020603050405020304" pitchFamily="18" charset="0"/>
                <a:cs typeface="Times New Roman" panose="02020603050405020304" pitchFamily="18" charset="0"/>
              </a:rPr>
              <a:t>i</a:t>
            </a:r>
            <a:r>
              <a:rPr sz="3000" spc="-20" dirty="0">
                <a:solidFill>
                  <a:srgbClr val="FF0000"/>
                </a:solidFill>
                <a:latin typeface="Times New Roman" panose="02020603050405020304" pitchFamily="18" charset="0"/>
                <a:cs typeface="Times New Roman" panose="02020603050405020304" pitchFamily="18" charset="0"/>
              </a:rPr>
              <a:t>f</a:t>
            </a:r>
            <a:r>
              <a:rPr sz="3000" spc="-5" dirty="0">
                <a:solidFill>
                  <a:srgbClr val="FF0000"/>
                </a:solidFill>
                <a:latin typeface="Times New Roman" panose="02020603050405020304" pitchFamily="18" charset="0"/>
                <a:cs typeface="Times New Roman" panose="02020603050405020304" pitchFamily="18" charset="0"/>
              </a:rPr>
              <a:t>i</a:t>
            </a:r>
            <a:r>
              <a:rPr sz="3000" spc="-10" dirty="0">
                <a:solidFill>
                  <a:srgbClr val="FF0000"/>
                </a:solidFill>
                <a:latin typeface="Times New Roman" panose="02020603050405020304" pitchFamily="18" charset="0"/>
                <a:cs typeface="Times New Roman" panose="02020603050405020304" pitchFamily="18" charset="0"/>
              </a:rPr>
              <a:t>c</a:t>
            </a:r>
            <a:r>
              <a:rPr sz="3000" spc="-15" dirty="0">
                <a:solidFill>
                  <a:srgbClr val="FF0000"/>
                </a:solidFill>
                <a:latin typeface="Times New Roman" panose="02020603050405020304" pitchFamily="18" charset="0"/>
                <a:cs typeface="Times New Roman" panose="02020603050405020304" pitchFamily="18" charset="0"/>
              </a:rPr>
              <a:t>a</a:t>
            </a:r>
            <a:r>
              <a:rPr sz="3000" dirty="0">
                <a:solidFill>
                  <a:srgbClr val="FF0000"/>
                </a:solidFill>
                <a:latin typeface="Times New Roman" panose="02020603050405020304" pitchFamily="18" charset="0"/>
                <a:cs typeface="Times New Roman" panose="02020603050405020304" pitchFamily="18" charset="0"/>
              </a:rPr>
              <a:t>t</a:t>
            </a:r>
            <a:r>
              <a:rPr sz="3000" spc="-10" dirty="0">
                <a:solidFill>
                  <a:srgbClr val="FF0000"/>
                </a:solidFill>
                <a:latin typeface="Times New Roman" panose="02020603050405020304" pitchFamily="18" charset="0"/>
                <a:cs typeface="Times New Roman" panose="02020603050405020304" pitchFamily="18" charset="0"/>
              </a:rPr>
              <a:t>i</a:t>
            </a:r>
            <a:r>
              <a:rPr sz="3000" spc="-15" dirty="0">
                <a:solidFill>
                  <a:srgbClr val="FF0000"/>
                </a:solidFill>
                <a:latin typeface="Times New Roman" panose="02020603050405020304" pitchFamily="18" charset="0"/>
                <a:cs typeface="Times New Roman" panose="02020603050405020304" pitchFamily="18" charset="0"/>
              </a:rPr>
              <a:t>o</a:t>
            </a:r>
            <a:r>
              <a:rPr sz="3000" dirty="0">
                <a:solidFill>
                  <a:srgbClr val="FF0000"/>
                </a:solidFill>
                <a:latin typeface="Times New Roman" panose="02020603050405020304" pitchFamily="18" charset="0"/>
                <a:cs typeface="Times New Roman" panose="02020603050405020304" pitchFamily="18" charset="0"/>
              </a:rPr>
              <a:t>n </a:t>
            </a:r>
            <a:r>
              <a:rPr sz="3000" spc="-5" dirty="0">
                <a:solidFill>
                  <a:srgbClr val="FF0000"/>
                </a:solidFill>
                <a:latin typeface="Times New Roman" panose="02020603050405020304" pitchFamily="18" charset="0"/>
                <a:cs typeface="Times New Roman" panose="02020603050405020304" pitchFamily="18" charset="0"/>
              </a:rPr>
              <a:t>a</a:t>
            </a:r>
            <a:r>
              <a:rPr sz="3000" dirty="0">
                <a:solidFill>
                  <a:srgbClr val="FF0000"/>
                </a:solidFill>
                <a:latin typeface="Times New Roman" panose="02020603050405020304" pitchFamily="18" charset="0"/>
                <a:cs typeface="Times New Roman" panose="02020603050405020304" pitchFamily="18" charset="0"/>
              </a:rPr>
              <a:t>s</a:t>
            </a:r>
            <a:r>
              <a:rPr sz="3000" spc="100" dirty="0">
                <a:solidFill>
                  <a:srgbClr val="FF0000"/>
                </a:solidFill>
                <a:latin typeface="Times New Roman" panose="02020603050405020304" pitchFamily="18" charset="0"/>
                <a:cs typeface="Times New Roman" panose="02020603050405020304" pitchFamily="18" charset="0"/>
              </a:rPr>
              <a:t> </a:t>
            </a:r>
            <a:r>
              <a:rPr sz="3000" spc="-5" dirty="0">
                <a:solidFill>
                  <a:srgbClr val="FF0000"/>
                </a:solidFill>
                <a:latin typeface="Times New Roman" panose="02020603050405020304" pitchFamily="18" charset="0"/>
                <a:cs typeface="Times New Roman" panose="02020603050405020304" pitchFamily="18" charset="0"/>
              </a:rPr>
              <a:t>inpu</a:t>
            </a:r>
            <a:r>
              <a:rPr sz="3000" spc="-10" dirty="0">
                <a:solidFill>
                  <a:srgbClr val="FF0000"/>
                </a:solidFill>
                <a:latin typeface="Times New Roman" panose="02020603050405020304" pitchFamily="18" charset="0"/>
                <a:cs typeface="Times New Roman" panose="02020603050405020304" pitchFamily="18" charset="0"/>
              </a:rPr>
              <a:t>t</a:t>
            </a:r>
            <a:r>
              <a:rPr sz="3000" dirty="0">
                <a:latin typeface="Times New Roman" panose="02020603050405020304" pitchFamily="18" charset="0"/>
                <a:cs typeface="Times New Roman" panose="02020603050405020304" pitchFamily="18" charset="0"/>
              </a:rPr>
              <a:t>.</a:t>
            </a:r>
          </a:p>
          <a:p>
            <a:pPr marL="758190" lvl="1" indent="-287020">
              <a:spcBef>
                <a:spcPts val="490"/>
              </a:spcBef>
              <a:buFont typeface="MS Gothic"/>
              <a:buChar char="➢"/>
              <a:tabLst>
                <a:tab pos="758825" algn="l"/>
              </a:tabLst>
            </a:pPr>
            <a:r>
              <a:rPr sz="3000" spc="-15" dirty="0">
                <a:latin typeface="Times New Roman" panose="02020603050405020304" pitchFamily="18" charset="0"/>
                <a:cs typeface="Times New Roman" panose="02020603050405020304" pitchFamily="18" charset="0"/>
              </a:rPr>
              <a:t>Gene</a:t>
            </a:r>
            <a:r>
              <a:rPr sz="3000" spc="-10" dirty="0">
                <a:latin typeface="Times New Roman" panose="02020603050405020304" pitchFamily="18" charset="0"/>
                <a:cs typeface="Times New Roman" panose="02020603050405020304" pitchFamily="18" charset="0"/>
              </a:rPr>
              <a:t>r</a:t>
            </a:r>
            <a:r>
              <a:rPr sz="3000" spc="-15" dirty="0">
                <a:latin typeface="Times New Roman" panose="02020603050405020304" pitchFamily="18" charset="0"/>
                <a:cs typeface="Times New Roman" panose="02020603050405020304" pitchFamily="18" charset="0"/>
              </a:rPr>
              <a:t>a</a:t>
            </a:r>
            <a:r>
              <a:rPr sz="3000" spc="-20" dirty="0">
                <a:latin typeface="Times New Roman" panose="02020603050405020304" pitchFamily="18" charset="0"/>
                <a:cs typeface="Times New Roman" panose="02020603050405020304" pitchFamily="18" charset="0"/>
              </a:rPr>
              <a:t>t</a:t>
            </a:r>
            <a:r>
              <a:rPr sz="3000" spc="-15" dirty="0">
                <a:latin typeface="Times New Roman" panose="02020603050405020304" pitchFamily="18" charset="0"/>
                <a:cs typeface="Times New Roman" panose="02020603050405020304" pitchFamily="18" charset="0"/>
              </a:rPr>
              <a:t>e</a:t>
            </a:r>
            <a:r>
              <a:rPr sz="3000" dirty="0">
                <a:latin typeface="Times New Roman" panose="02020603050405020304" pitchFamily="18" charset="0"/>
                <a:cs typeface="Times New Roman" panose="02020603050405020304" pitchFamily="18" charset="0"/>
              </a:rPr>
              <a:t>s</a:t>
            </a:r>
            <a:r>
              <a:rPr sz="3000" spc="10" dirty="0">
                <a:latin typeface="Times New Roman" panose="02020603050405020304" pitchFamily="18" charset="0"/>
                <a:cs typeface="Times New Roman" panose="02020603050405020304" pitchFamily="18" charset="0"/>
              </a:rPr>
              <a:t> </a:t>
            </a:r>
            <a:r>
              <a:rPr sz="3000" dirty="0">
                <a:latin typeface="Times New Roman" panose="02020603050405020304" pitchFamily="18" charset="0"/>
                <a:cs typeface="Times New Roman" panose="02020603050405020304" pitchFamily="18" charset="0"/>
              </a:rPr>
              <a:t>an</a:t>
            </a:r>
            <a:r>
              <a:rPr sz="3000" spc="30" dirty="0">
                <a:latin typeface="Times New Roman" panose="02020603050405020304" pitchFamily="18" charset="0"/>
                <a:cs typeface="Times New Roman" panose="02020603050405020304" pitchFamily="18" charset="0"/>
              </a:rPr>
              <a:t> </a:t>
            </a:r>
            <a:r>
              <a:rPr sz="3000" spc="-15" dirty="0">
                <a:solidFill>
                  <a:srgbClr val="FF0000"/>
                </a:solidFill>
                <a:latin typeface="Times New Roman" panose="02020603050405020304" pitchFamily="18" charset="0"/>
                <a:cs typeface="Times New Roman" panose="02020603050405020304" pitchFamily="18" charset="0"/>
              </a:rPr>
              <a:t>a</a:t>
            </a:r>
            <a:r>
              <a:rPr sz="3000" spc="-10" dirty="0">
                <a:solidFill>
                  <a:srgbClr val="FF0000"/>
                </a:solidFill>
                <a:latin typeface="Times New Roman" panose="02020603050405020304" pitchFamily="18" charset="0"/>
                <a:cs typeface="Times New Roman" panose="02020603050405020304" pitchFamily="18" charset="0"/>
              </a:rPr>
              <a:t>r</a:t>
            </a:r>
            <a:r>
              <a:rPr sz="3000" dirty="0">
                <a:solidFill>
                  <a:srgbClr val="FF0000"/>
                </a:solidFill>
                <a:latin typeface="Times New Roman" panose="02020603050405020304" pitchFamily="18" charset="0"/>
                <a:cs typeface="Times New Roman" panose="02020603050405020304" pitchFamily="18" charset="0"/>
              </a:rPr>
              <a:t>c</a:t>
            </a:r>
            <a:r>
              <a:rPr sz="3000" spc="-20" dirty="0">
                <a:solidFill>
                  <a:srgbClr val="FF0000"/>
                </a:solidFill>
                <a:latin typeface="Times New Roman" panose="02020603050405020304" pitchFamily="18" charset="0"/>
                <a:cs typeface="Times New Roman" panose="02020603050405020304" pitchFamily="18" charset="0"/>
              </a:rPr>
              <a:t>h</a:t>
            </a:r>
            <a:r>
              <a:rPr sz="3000" spc="-15" dirty="0">
                <a:solidFill>
                  <a:srgbClr val="FF0000"/>
                </a:solidFill>
                <a:latin typeface="Times New Roman" panose="02020603050405020304" pitchFamily="18" charset="0"/>
                <a:cs typeface="Times New Roman" panose="02020603050405020304" pitchFamily="18" charset="0"/>
              </a:rPr>
              <a:t>i</a:t>
            </a:r>
            <a:r>
              <a:rPr sz="3000" spc="-20" dirty="0">
                <a:solidFill>
                  <a:srgbClr val="FF0000"/>
                </a:solidFill>
                <a:latin typeface="Times New Roman" panose="02020603050405020304" pitchFamily="18" charset="0"/>
                <a:cs typeface="Times New Roman" panose="02020603050405020304" pitchFamily="18" charset="0"/>
              </a:rPr>
              <a:t>t</a:t>
            </a:r>
            <a:r>
              <a:rPr sz="3000" spc="-15" dirty="0">
                <a:solidFill>
                  <a:srgbClr val="FF0000"/>
                </a:solidFill>
                <a:latin typeface="Times New Roman" panose="02020603050405020304" pitchFamily="18" charset="0"/>
                <a:cs typeface="Times New Roman" panose="02020603050405020304" pitchFamily="18" charset="0"/>
              </a:rPr>
              <a:t>e</a:t>
            </a:r>
            <a:r>
              <a:rPr sz="3000" dirty="0">
                <a:solidFill>
                  <a:srgbClr val="FF0000"/>
                </a:solidFill>
                <a:latin typeface="Times New Roman" panose="02020603050405020304" pitchFamily="18" charset="0"/>
                <a:cs typeface="Times New Roman" panose="02020603050405020304" pitchFamily="18" charset="0"/>
              </a:rPr>
              <a:t>c</a:t>
            </a:r>
            <a:r>
              <a:rPr sz="3000" spc="-25" dirty="0">
                <a:solidFill>
                  <a:srgbClr val="FF0000"/>
                </a:solidFill>
                <a:latin typeface="Times New Roman" panose="02020603050405020304" pitchFamily="18" charset="0"/>
                <a:cs typeface="Times New Roman" panose="02020603050405020304" pitchFamily="18" charset="0"/>
              </a:rPr>
              <a:t>t</a:t>
            </a:r>
            <a:r>
              <a:rPr sz="3000" spc="-15" dirty="0">
                <a:solidFill>
                  <a:srgbClr val="FF0000"/>
                </a:solidFill>
                <a:latin typeface="Times New Roman" panose="02020603050405020304" pitchFamily="18" charset="0"/>
                <a:cs typeface="Times New Roman" panose="02020603050405020304" pitchFamily="18" charset="0"/>
              </a:rPr>
              <a:t>u</a:t>
            </a:r>
            <a:r>
              <a:rPr sz="3000" spc="-10" dirty="0">
                <a:solidFill>
                  <a:srgbClr val="FF0000"/>
                </a:solidFill>
                <a:latin typeface="Times New Roman" panose="02020603050405020304" pitchFamily="18" charset="0"/>
                <a:cs typeface="Times New Roman" panose="02020603050405020304" pitchFamily="18" charset="0"/>
              </a:rPr>
              <a:t>r</a:t>
            </a:r>
            <a:r>
              <a:rPr sz="3000" spc="-15" dirty="0">
                <a:solidFill>
                  <a:srgbClr val="FF0000"/>
                </a:solidFill>
                <a:latin typeface="Times New Roman" panose="02020603050405020304" pitchFamily="18" charset="0"/>
                <a:cs typeface="Times New Roman" panose="02020603050405020304" pitchFamily="18" charset="0"/>
              </a:rPr>
              <a:t>a</a:t>
            </a:r>
            <a:r>
              <a:rPr sz="3000" dirty="0">
                <a:solidFill>
                  <a:srgbClr val="FF0000"/>
                </a:solidFill>
                <a:latin typeface="Times New Roman" panose="02020603050405020304" pitchFamily="18" charset="0"/>
                <a:cs typeface="Times New Roman" panose="02020603050405020304" pitchFamily="18" charset="0"/>
              </a:rPr>
              <a:t>l </a:t>
            </a:r>
            <a:r>
              <a:rPr sz="3000" spc="-15" dirty="0">
                <a:solidFill>
                  <a:srgbClr val="FF0000"/>
                </a:solidFill>
                <a:latin typeface="Times New Roman" panose="02020603050405020304" pitchFamily="18" charset="0"/>
                <a:cs typeface="Times New Roman" panose="02020603050405020304" pitchFamily="18" charset="0"/>
              </a:rPr>
              <a:t>de</a:t>
            </a:r>
            <a:r>
              <a:rPr sz="3000" dirty="0">
                <a:solidFill>
                  <a:srgbClr val="FF0000"/>
                </a:solidFill>
                <a:latin typeface="Times New Roman" panose="02020603050405020304" pitchFamily="18" charset="0"/>
                <a:cs typeface="Times New Roman" panose="02020603050405020304" pitchFamily="18" charset="0"/>
              </a:rPr>
              <a:t>s</a:t>
            </a:r>
            <a:r>
              <a:rPr sz="3000" spc="-20" dirty="0">
                <a:solidFill>
                  <a:srgbClr val="FF0000"/>
                </a:solidFill>
                <a:latin typeface="Times New Roman" panose="02020603050405020304" pitchFamily="18" charset="0"/>
                <a:cs typeface="Times New Roman" panose="02020603050405020304" pitchFamily="18" charset="0"/>
              </a:rPr>
              <a:t>i</a:t>
            </a:r>
            <a:r>
              <a:rPr sz="3000" spc="-15" dirty="0">
                <a:solidFill>
                  <a:srgbClr val="FF0000"/>
                </a:solidFill>
                <a:latin typeface="Times New Roman" panose="02020603050405020304" pitchFamily="18" charset="0"/>
                <a:cs typeface="Times New Roman" panose="02020603050405020304" pitchFamily="18" charset="0"/>
              </a:rPr>
              <a:t>g</a:t>
            </a:r>
            <a:r>
              <a:rPr sz="3000" dirty="0">
                <a:solidFill>
                  <a:srgbClr val="FF0000"/>
                </a:solidFill>
                <a:latin typeface="Times New Roman" panose="02020603050405020304" pitchFamily="18" charset="0"/>
                <a:cs typeface="Times New Roman" panose="02020603050405020304" pitchFamily="18" charset="0"/>
              </a:rPr>
              <a:t>n</a:t>
            </a:r>
            <a:r>
              <a:rPr sz="3000" spc="30" dirty="0">
                <a:solidFill>
                  <a:srgbClr val="FF0000"/>
                </a:solidFill>
                <a:latin typeface="Times New Roman" panose="02020603050405020304" pitchFamily="18" charset="0"/>
                <a:cs typeface="Times New Roman" panose="02020603050405020304" pitchFamily="18" charset="0"/>
              </a:rPr>
              <a:t> </a:t>
            </a:r>
            <a:r>
              <a:rPr sz="3000" dirty="0">
                <a:solidFill>
                  <a:srgbClr val="FF0000"/>
                </a:solidFill>
                <a:latin typeface="Times New Roman" panose="02020603050405020304" pitchFamily="18" charset="0"/>
                <a:cs typeface="Times New Roman" panose="02020603050405020304" pitchFamily="18" charset="0"/>
              </a:rPr>
              <a:t>as</a:t>
            </a:r>
            <a:r>
              <a:rPr sz="3000" spc="114" dirty="0">
                <a:solidFill>
                  <a:srgbClr val="FF0000"/>
                </a:solidFill>
                <a:latin typeface="Times New Roman" panose="02020603050405020304" pitchFamily="18" charset="0"/>
                <a:cs typeface="Times New Roman" panose="02020603050405020304" pitchFamily="18" charset="0"/>
              </a:rPr>
              <a:t> </a:t>
            </a:r>
            <a:r>
              <a:rPr sz="3000" spc="-15" dirty="0">
                <a:solidFill>
                  <a:srgbClr val="FF0000"/>
                </a:solidFill>
                <a:latin typeface="Times New Roman" panose="02020603050405020304" pitchFamily="18" charset="0"/>
                <a:cs typeface="Times New Roman" panose="02020603050405020304" pitchFamily="18" charset="0"/>
              </a:rPr>
              <a:t>ou</a:t>
            </a:r>
            <a:r>
              <a:rPr sz="3000" spc="-20" dirty="0">
                <a:solidFill>
                  <a:srgbClr val="FF0000"/>
                </a:solidFill>
                <a:latin typeface="Times New Roman" panose="02020603050405020304" pitchFamily="18" charset="0"/>
                <a:cs typeface="Times New Roman" panose="02020603050405020304" pitchFamily="18" charset="0"/>
              </a:rPr>
              <a:t>t</a:t>
            </a:r>
            <a:r>
              <a:rPr sz="3000" spc="-15" dirty="0">
                <a:solidFill>
                  <a:srgbClr val="FF0000"/>
                </a:solidFill>
                <a:latin typeface="Times New Roman" panose="02020603050405020304" pitchFamily="18" charset="0"/>
                <a:cs typeface="Times New Roman" panose="02020603050405020304" pitchFamily="18" charset="0"/>
              </a:rPr>
              <a:t>pu</a:t>
            </a:r>
            <a:r>
              <a:rPr sz="3000" spc="-20" dirty="0">
                <a:solidFill>
                  <a:srgbClr val="FF0000"/>
                </a:solidFill>
                <a:latin typeface="Times New Roman" panose="02020603050405020304" pitchFamily="18" charset="0"/>
                <a:cs typeface="Times New Roman" panose="02020603050405020304" pitchFamily="18" charset="0"/>
              </a:rPr>
              <a:t>t</a:t>
            </a:r>
            <a:r>
              <a:rPr sz="3000" dirty="0">
                <a:latin typeface="Times New Roman" panose="02020603050405020304" pitchFamily="18" charset="0"/>
                <a:cs typeface="Times New Roman" panose="02020603050405020304" pitchFamily="18" charset="0"/>
              </a:rPr>
              <a:t>.</a:t>
            </a:r>
          </a:p>
          <a:p>
            <a:pPr marL="758190" marR="5080" lvl="1" indent="-287020">
              <a:spcBef>
                <a:spcPts val="505"/>
              </a:spcBef>
              <a:buFont typeface="MS Gothic"/>
              <a:buChar char="➢"/>
              <a:tabLst>
                <a:tab pos="758825" algn="l"/>
              </a:tabLst>
            </a:pPr>
            <a:r>
              <a:rPr sz="3000" dirty="0">
                <a:latin typeface="Times New Roman" panose="02020603050405020304" pitchFamily="18" charset="0"/>
                <a:cs typeface="Times New Roman" panose="02020603050405020304" pitchFamily="18" charset="0"/>
              </a:rPr>
              <a:t>Is</a:t>
            </a:r>
            <a:r>
              <a:rPr sz="3000" spc="25" dirty="0">
                <a:latin typeface="Times New Roman" panose="02020603050405020304" pitchFamily="18" charset="0"/>
                <a:cs typeface="Times New Roman" panose="02020603050405020304" pitchFamily="18" charset="0"/>
              </a:rPr>
              <a:t> </a:t>
            </a:r>
            <a:r>
              <a:rPr sz="3000" spc="-5" dirty="0">
                <a:latin typeface="Times New Roman" panose="02020603050405020304" pitchFamily="18" charset="0"/>
                <a:cs typeface="Times New Roman" panose="02020603050405020304" pitchFamily="18" charset="0"/>
              </a:rPr>
              <a:t>no</a:t>
            </a:r>
            <a:r>
              <a:rPr sz="3000" dirty="0">
                <a:latin typeface="Times New Roman" panose="02020603050405020304" pitchFamily="18" charset="0"/>
                <a:cs typeface="Times New Roman" panose="02020603050405020304" pitchFamily="18" charset="0"/>
              </a:rPr>
              <a:t>t</a:t>
            </a:r>
            <a:r>
              <a:rPr sz="3000" spc="15" dirty="0">
                <a:latin typeface="Times New Roman" panose="02020603050405020304" pitchFamily="18" charset="0"/>
                <a:cs typeface="Times New Roman" panose="02020603050405020304" pitchFamily="18" charset="0"/>
              </a:rPr>
              <a:t> </a:t>
            </a:r>
            <a:r>
              <a:rPr sz="3000" spc="-5" dirty="0">
                <a:latin typeface="Times New Roman" panose="02020603050405020304" pitchFamily="18" charset="0"/>
                <a:cs typeface="Times New Roman" panose="02020603050405020304" pitchFamily="18" charset="0"/>
              </a:rPr>
              <a:t>a</a:t>
            </a:r>
            <a:r>
              <a:rPr sz="3000" dirty="0">
                <a:latin typeface="Times New Roman" panose="02020603050405020304" pitchFamily="18" charset="0"/>
                <a:cs typeface="Times New Roman" panose="02020603050405020304" pitchFamily="18" charset="0"/>
              </a:rPr>
              <a:t>n</a:t>
            </a:r>
            <a:r>
              <a:rPr sz="3000" spc="30" dirty="0">
                <a:latin typeface="Times New Roman" panose="02020603050405020304" pitchFamily="18" charset="0"/>
                <a:cs typeface="Times New Roman" panose="02020603050405020304" pitchFamily="18" charset="0"/>
              </a:rPr>
              <a:t> </a:t>
            </a:r>
            <a:r>
              <a:rPr sz="3000" spc="-15" dirty="0">
                <a:latin typeface="Times New Roman" panose="02020603050405020304" pitchFamily="18" charset="0"/>
                <a:cs typeface="Times New Roman" panose="02020603050405020304" pitchFamily="18" charset="0"/>
              </a:rPr>
              <a:t>au</a:t>
            </a:r>
            <a:r>
              <a:rPr sz="3000" spc="-20" dirty="0">
                <a:latin typeface="Times New Roman" panose="02020603050405020304" pitchFamily="18" charset="0"/>
                <a:cs typeface="Times New Roman" panose="02020603050405020304" pitchFamily="18" charset="0"/>
              </a:rPr>
              <a:t>t</a:t>
            </a:r>
            <a:r>
              <a:rPr sz="3000" spc="-15" dirty="0">
                <a:latin typeface="Times New Roman" panose="02020603050405020304" pitchFamily="18" charset="0"/>
                <a:cs typeface="Times New Roman" panose="02020603050405020304" pitchFamily="18" charset="0"/>
              </a:rPr>
              <a:t>oma</a:t>
            </a:r>
            <a:r>
              <a:rPr sz="3000" spc="-20" dirty="0">
                <a:latin typeface="Times New Roman" panose="02020603050405020304" pitchFamily="18" charset="0"/>
                <a:cs typeface="Times New Roman" panose="02020603050405020304" pitchFamily="18" charset="0"/>
              </a:rPr>
              <a:t>t</a:t>
            </a:r>
            <a:r>
              <a:rPr sz="3000" spc="-15" dirty="0">
                <a:latin typeface="Times New Roman" panose="02020603050405020304" pitchFamily="18" charset="0"/>
                <a:cs typeface="Times New Roman" panose="02020603050405020304" pitchFamily="18" charset="0"/>
              </a:rPr>
              <a:t>e</a:t>
            </a:r>
            <a:r>
              <a:rPr sz="3000" dirty="0">
                <a:latin typeface="Times New Roman" panose="02020603050405020304" pitchFamily="18" charset="0"/>
                <a:cs typeface="Times New Roman" panose="02020603050405020304" pitchFamily="18" charset="0"/>
              </a:rPr>
              <a:t>d</a:t>
            </a:r>
            <a:r>
              <a:rPr sz="3000" spc="15" dirty="0">
                <a:latin typeface="Times New Roman" panose="02020603050405020304" pitchFamily="18" charset="0"/>
                <a:cs typeface="Times New Roman" panose="02020603050405020304" pitchFamily="18" charset="0"/>
              </a:rPr>
              <a:t> </a:t>
            </a:r>
            <a:r>
              <a:rPr sz="3000" spc="-15" dirty="0">
                <a:latin typeface="Times New Roman" panose="02020603050405020304" pitchFamily="18" charset="0"/>
                <a:cs typeface="Times New Roman" panose="02020603050405020304" pitchFamily="18" charset="0"/>
              </a:rPr>
              <a:t>p</a:t>
            </a:r>
            <a:r>
              <a:rPr sz="3000" spc="-10" dirty="0">
                <a:latin typeface="Times New Roman" panose="02020603050405020304" pitchFamily="18" charset="0"/>
                <a:cs typeface="Times New Roman" panose="02020603050405020304" pitchFamily="18" charset="0"/>
              </a:rPr>
              <a:t>r</a:t>
            </a:r>
            <a:r>
              <a:rPr sz="3000" spc="-15" dirty="0">
                <a:latin typeface="Times New Roman" panose="02020603050405020304" pitchFamily="18" charset="0"/>
                <a:cs typeface="Times New Roman" panose="02020603050405020304" pitchFamily="18" charset="0"/>
              </a:rPr>
              <a:t>o</a:t>
            </a:r>
            <a:r>
              <a:rPr sz="3000" dirty="0">
                <a:latin typeface="Times New Roman" panose="02020603050405020304" pitchFamily="18" charset="0"/>
                <a:cs typeface="Times New Roman" panose="02020603050405020304" pitchFamily="18" charset="0"/>
              </a:rPr>
              <a:t>c</a:t>
            </a:r>
            <a:r>
              <a:rPr sz="3000" spc="-20" dirty="0">
                <a:latin typeface="Times New Roman" panose="02020603050405020304" pitchFamily="18" charset="0"/>
                <a:cs typeface="Times New Roman" panose="02020603050405020304" pitchFamily="18" charset="0"/>
              </a:rPr>
              <a:t>e</a:t>
            </a:r>
            <a:r>
              <a:rPr sz="3000" dirty="0">
                <a:latin typeface="Times New Roman" panose="02020603050405020304" pitchFamily="18" charset="0"/>
                <a:cs typeface="Times New Roman" panose="02020603050405020304" pitchFamily="18" charset="0"/>
              </a:rPr>
              <a:t>s</a:t>
            </a:r>
            <a:r>
              <a:rPr sz="3000" spc="-15" dirty="0">
                <a:latin typeface="Times New Roman" panose="02020603050405020304" pitchFamily="18" charset="0"/>
                <a:cs typeface="Times New Roman" panose="02020603050405020304" pitchFamily="18" charset="0"/>
              </a:rPr>
              <a:t>s</a:t>
            </a:r>
            <a:r>
              <a:rPr sz="3000" dirty="0">
                <a:latin typeface="Times New Roman" panose="02020603050405020304" pitchFamily="18" charset="0"/>
                <a:cs typeface="Times New Roman" panose="02020603050405020304" pitchFamily="18" charset="0"/>
              </a:rPr>
              <a:t>,</a:t>
            </a:r>
            <a:r>
              <a:rPr sz="3000" spc="-5" dirty="0">
                <a:latin typeface="Times New Roman" panose="02020603050405020304" pitchFamily="18" charset="0"/>
                <a:cs typeface="Times New Roman" panose="02020603050405020304" pitchFamily="18" charset="0"/>
              </a:rPr>
              <a:t> </a:t>
            </a:r>
            <a:r>
              <a:rPr sz="3000" spc="-15" dirty="0">
                <a:latin typeface="Times New Roman" panose="02020603050405020304" pitchFamily="18" charset="0"/>
                <a:cs typeface="Times New Roman" panose="02020603050405020304" pitchFamily="18" charset="0"/>
              </a:rPr>
              <a:t>ne</a:t>
            </a:r>
            <a:r>
              <a:rPr sz="3000" dirty="0">
                <a:latin typeface="Times New Roman" panose="02020603050405020304" pitchFamily="18" charset="0"/>
                <a:cs typeface="Times New Roman" panose="02020603050405020304" pitchFamily="18" charset="0"/>
              </a:rPr>
              <a:t>c</a:t>
            </a:r>
            <a:r>
              <a:rPr sz="3000" spc="-20" dirty="0">
                <a:latin typeface="Times New Roman" panose="02020603050405020304" pitchFamily="18" charset="0"/>
                <a:cs typeface="Times New Roman" panose="02020603050405020304" pitchFamily="18" charset="0"/>
              </a:rPr>
              <a:t>e</a:t>
            </a:r>
            <a:r>
              <a:rPr sz="3000" dirty="0">
                <a:latin typeface="Times New Roman" panose="02020603050405020304" pitchFamily="18" charset="0"/>
                <a:cs typeface="Times New Roman" panose="02020603050405020304" pitchFamily="18" charset="0"/>
              </a:rPr>
              <a:t>s</a:t>
            </a:r>
            <a:r>
              <a:rPr sz="3000" spc="-15" dirty="0">
                <a:latin typeface="Times New Roman" panose="02020603050405020304" pitchFamily="18" charset="0"/>
                <a:cs typeface="Times New Roman" panose="02020603050405020304" pitchFamily="18" charset="0"/>
              </a:rPr>
              <a:t>si</a:t>
            </a:r>
            <a:r>
              <a:rPr sz="3000" spc="-20" dirty="0">
                <a:latin typeface="Times New Roman" panose="02020603050405020304" pitchFamily="18" charset="0"/>
                <a:cs typeface="Times New Roman" panose="02020603050405020304" pitchFamily="18" charset="0"/>
              </a:rPr>
              <a:t>t</a:t>
            </a:r>
            <a:r>
              <a:rPr sz="3000" spc="-15" dirty="0">
                <a:latin typeface="Times New Roman" panose="02020603050405020304" pitchFamily="18" charset="0"/>
                <a:cs typeface="Times New Roman" panose="02020603050405020304" pitchFamily="18" charset="0"/>
              </a:rPr>
              <a:t>a</a:t>
            </a:r>
            <a:r>
              <a:rPr sz="3000" spc="-20" dirty="0">
                <a:latin typeface="Times New Roman" panose="02020603050405020304" pitchFamily="18" charset="0"/>
                <a:cs typeface="Times New Roman" panose="02020603050405020304" pitchFamily="18" charset="0"/>
              </a:rPr>
              <a:t>t</a:t>
            </a:r>
            <a:r>
              <a:rPr sz="3000" spc="-15" dirty="0">
                <a:latin typeface="Times New Roman" panose="02020603050405020304" pitchFamily="18" charset="0"/>
                <a:cs typeface="Times New Roman" panose="02020603050405020304" pitchFamily="18" charset="0"/>
              </a:rPr>
              <a:t>in</a:t>
            </a:r>
            <a:r>
              <a:rPr sz="3000" dirty="0">
                <a:latin typeface="Times New Roman" panose="02020603050405020304" pitchFamily="18" charset="0"/>
                <a:cs typeface="Times New Roman" panose="02020603050405020304" pitchFamily="18" charset="0"/>
              </a:rPr>
              <a:t>g</a:t>
            </a:r>
            <a:r>
              <a:rPr sz="3000" spc="25" dirty="0">
                <a:latin typeface="Times New Roman" panose="02020603050405020304" pitchFamily="18" charset="0"/>
                <a:cs typeface="Times New Roman" panose="02020603050405020304" pitchFamily="18" charset="0"/>
              </a:rPr>
              <a:t> </a:t>
            </a:r>
            <a:r>
              <a:rPr sz="3000" spc="-5" dirty="0">
                <a:latin typeface="Times New Roman" panose="02020603050405020304" pitchFamily="18" charset="0"/>
                <a:cs typeface="Times New Roman" panose="02020603050405020304" pitchFamily="18" charset="0"/>
              </a:rPr>
              <a:t>g</a:t>
            </a:r>
            <a:r>
              <a:rPr sz="3000" dirty="0">
                <a:latin typeface="Times New Roman" panose="02020603050405020304" pitchFamily="18" charset="0"/>
                <a:cs typeface="Times New Roman" panose="02020603050405020304" pitchFamily="18" charset="0"/>
              </a:rPr>
              <a:t>r</a:t>
            </a:r>
            <a:r>
              <a:rPr sz="3000" spc="-5" dirty="0">
                <a:latin typeface="Times New Roman" panose="02020603050405020304" pitchFamily="18" charset="0"/>
                <a:cs typeface="Times New Roman" panose="02020603050405020304" pitchFamily="18" charset="0"/>
              </a:rPr>
              <a:t>e</a:t>
            </a:r>
            <a:r>
              <a:rPr sz="3000" spc="-10" dirty="0">
                <a:latin typeface="Times New Roman" panose="02020603050405020304" pitchFamily="18" charset="0"/>
                <a:cs typeface="Times New Roman" panose="02020603050405020304" pitchFamily="18" charset="0"/>
              </a:rPr>
              <a:t>a</a:t>
            </a:r>
            <a:r>
              <a:rPr sz="3000" dirty="0">
                <a:latin typeface="Times New Roman" panose="02020603050405020304" pitchFamily="18" charset="0"/>
                <a:cs typeface="Times New Roman" panose="02020603050405020304" pitchFamily="18" charset="0"/>
              </a:rPr>
              <a:t>t</a:t>
            </a:r>
            <a:r>
              <a:rPr sz="3000" spc="-5" dirty="0">
                <a:latin typeface="Times New Roman" panose="02020603050405020304" pitchFamily="18" charset="0"/>
                <a:cs typeface="Times New Roman" panose="02020603050405020304" pitchFamily="18" charset="0"/>
              </a:rPr>
              <a:t> e</a:t>
            </a:r>
            <a:r>
              <a:rPr sz="3000" spc="-40" dirty="0">
                <a:latin typeface="Times New Roman" panose="02020603050405020304" pitchFamily="18" charset="0"/>
                <a:cs typeface="Times New Roman" panose="02020603050405020304" pitchFamily="18" charset="0"/>
              </a:rPr>
              <a:t>f</a:t>
            </a:r>
            <a:r>
              <a:rPr sz="3000" dirty="0">
                <a:latin typeface="Times New Roman" panose="02020603050405020304" pitchFamily="18" charset="0"/>
                <a:cs typeface="Times New Roman" panose="02020603050405020304" pitchFamily="18" charset="0"/>
              </a:rPr>
              <a:t>fo</a:t>
            </a:r>
            <a:r>
              <a:rPr sz="3000" spc="-15" dirty="0">
                <a:latin typeface="Times New Roman" panose="02020603050405020304" pitchFamily="18" charset="0"/>
                <a:cs typeface="Times New Roman" panose="02020603050405020304" pitchFamily="18" charset="0"/>
              </a:rPr>
              <a:t>r</a:t>
            </a:r>
            <a:r>
              <a:rPr sz="3000" dirty="0">
                <a:latin typeface="Times New Roman" panose="02020603050405020304" pitchFamily="18" charset="0"/>
                <a:cs typeface="Times New Roman" panose="02020603050405020304" pitchFamily="18" charset="0"/>
              </a:rPr>
              <a:t>t </a:t>
            </a:r>
            <a:r>
              <a:rPr sz="3000" spc="-15" dirty="0">
                <a:latin typeface="Times New Roman" panose="02020603050405020304" pitchFamily="18" charset="0"/>
                <a:cs typeface="Times New Roman" panose="02020603050405020304" pitchFamily="18" charset="0"/>
              </a:rPr>
              <a:t>an</a:t>
            </a:r>
            <a:r>
              <a:rPr sz="3000" dirty="0">
                <a:latin typeface="Times New Roman" panose="02020603050405020304" pitchFamily="18" charset="0"/>
                <a:cs typeface="Times New Roman" panose="02020603050405020304" pitchFamily="18" charset="0"/>
              </a:rPr>
              <a:t>d c</a:t>
            </a:r>
            <a:r>
              <a:rPr sz="3000" spc="-15" dirty="0">
                <a:latin typeface="Times New Roman" panose="02020603050405020304" pitchFamily="18" charset="0"/>
                <a:cs typeface="Times New Roman" panose="02020603050405020304" pitchFamily="18" charset="0"/>
              </a:rPr>
              <a:t>rea</a:t>
            </a:r>
            <a:r>
              <a:rPr sz="3000" spc="-20" dirty="0">
                <a:latin typeface="Times New Roman" panose="02020603050405020304" pitchFamily="18" charset="0"/>
                <a:cs typeface="Times New Roman" panose="02020603050405020304" pitchFamily="18" charset="0"/>
              </a:rPr>
              <a:t>t</a:t>
            </a:r>
            <a:r>
              <a:rPr sz="3000" spc="-15" dirty="0">
                <a:latin typeface="Times New Roman" panose="02020603050405020304" pitchFamily="18" charset="0"/>
                <a:cs typeface="Times New Roman" panose="02020603050405020304" pitchFamily="18" charset="0"/>
              </a:rPr>
              <a:t>i</a:t>
            </a:r>
            <a:r>
              <a:rPr sz="3000" spc="-20" dirty="0">
                <a:latin typeface="Times New Roman" panose="02020603050405020304" pitchFamily="18" charset="0"/>
                <a:cs typeface="Times New Roman" panose="02020603050405020304" pitchFamily="18" charset="0"/>
              </a:rPr>
              <a:t>v</a:t>
            </a:r>
            <a:r>
              <a:rPr sz="3000" spc="-15" dirty="0">
                <a:latin typeface="Times New Roman" panose="02020603050405020304" pitchFamily="18" charset="0"/>
                <a:cs typeface="Times New Roman" panose="02020603050405020304" pitchFamily="18" charset="0"/>
              </a:rPr>
              <a:t>i</a:t>
            </a:r>
            <a:r>
              <a:rPr sz="3000" spc="-20" dirty="0">
                <a:latin typeface="Times New Roman" panose="02020603050405020304" pitchFamily="18" charset="0"/>
                <a:cs typeface="Times New Roman" panose="02020603050405020304" pitchFamily="18" charset="0"/>
              </a:rPr>
              <a:t>t</a:t>
            </a:r>
            <a:r>
              <a:rPr sz="3000" dirty="0">
                <a:latin typeface="Times New Roman" panose="02020603050405020304" pitchFamily="18" charset="0"/>
                <a:cs typeface="Times New Roman" panose="02020603050405020304" pitchFamily="18" charset="0"/>
              </a:rPr>
              <a:t>y</a:t>
            </a:r>
            <a:r>
              <a:rPr sz="3000" spc="30" dirty="0">
                <a:latin typeface="Times New Roman" panose="02020603050405020304" pitchFamily="18" charset="0"/>
                <a:cs typeface="Times New Roman" panose="02020603050405020304" pitchFamily="18" charset="0"/>
              </a:rPr>
              <a:t> </a:t>
            </a:r>
            <a:r>
              <a:rPr sz="3000" dirty="0">
                <a:latin typeface="Times New Roman" panose="02020603050405020304" pitchFamily="18" charset="0"/>
                <a:cs typeface="Times New Roman" panose="02020603050405020304" pitchFamily="18" charset="0"/>
              </a:rPr>
              <a:t>from the</a:t>
            </a:r>
            <a:r>
              <a:rPr sz="3000" spc="15" dirty="0">
                <a:latin typeface="Times New Roman" panose="02020603050405020304" pitchFamily="18" charset="0"/>
                <a:cs typeface="Times New Roman" panose="02020603050405020304" pitchFamily="18" charset="0"/>
              </a:rPr>
              <a:t> </a:t>
            </a:r>
            <a:r>
              <a:rPr sz="3000" spc="-15" dirty="0">
                <a:latin typeface="Times New Roman" panose="02020603050405020304" pitchFamily="18" charset="0"/>
                <a:cs typeface="Times New Roman" panose="02020603050405020304" pitchFamily="18" charset="0"/>
              </a:rPr>
              <a:t>in</a:t>
            </a:r>
            <a:r>
              <a:rPr sz="3000" spc="-20" dirty="0">
                <a:latin typeface="Times New Roman" panose="02020603050405020304" pitchFamily="18" charset="0"/>
                <a:cs typeface="Times New Roman" panose="02020603050405020304" pitchFamily="18" charset="0"/>
              </a:rPr>
              <a:t>v</a:t>
            </a:r>
            <a:r>
              <a:rPr sz="3000" spc="-15" dirty="0">
                <a:latin typeface="Times New Roman" panose="02020603050405020304" pitchFamily="18" charset="0"/>
                <a:cs typeface="Times New Roman" panose="02020603050405020304" pitchFamily="18" charset="0"/>
              </a:rPr>
              <a:t>ol</a:t>
            </a:r>
            <a:r>
              <a:rPr sz="3000" spc="-20" dirty="0">
                <a:latin typeface="Times New Roman" panose="02020603050405020304" pitchFamily="18" charset="0"/>
                <a:cs typeface="Times New Roman" panose="02020603050405020304" pitchFamily="18" charset="0"/>
              </a:rPr>
              <a:t>v</a:t>
            </a:r>
            <a:r>
              <a:rPr sz="3000" spc="-15" dirty="0">
                <a:latin typeface="Times New Roman" panose="02020603050405020304" pitchFamily="18" charset="0"/>
                <a:cs typeface="Times New Roman" panose="02020603050405020304" pitchFamily="18" charset="0"/>
              </a:rPr>
              <a:t>e</a:t>
            </a:r>
            <a:r>
              <a:rPr sz="3000" dirty="0">
                <a:latin typeface="Times New Roman" panose="02020603050405020304" pitchFamily="18" charset="0"/>
                <a:cs typeface="Times New Roman" panose="02020603050405020304" pitchFamily="18" charset="0"/>
              </a:rPr>
              <a:t>d</a:t>
            </a:r>
            <a:r>
              <a:rPr sz="3000" spc="50" dirty="0">
                <a:latin typeface="Times New Roman" panose="02020603050405020304" pitchFamily="18" charset="0"/>
                <a:cs typeface="Times New Roman" panose="02020603050405020304" pitchFamily="18" charset="0"/>
              </a:rPr>
              <a:t> </a:t>
            </a:r>
            <a:r>
              <a:rPr sz="3000" dirty="0">
                <a:latin typeface="Times New Roman" panose="02020603050405020304" pitchFamily="18" charset="0"/>
                <a:cs typeface="Times New Roman" panose="02020603050405020304" pitchFamily="18" charset="0"/>
              </a:rPr>
              <a:t>s</a:t>
            </a:r>
            <a:r>
              <a:rPr sz="3000" spc="-20" dirty="0">
                <a:latin typeface="Times New Roman" panose="02020603050405020304" pitchFamily="18" charset="0"/>
                <a:cs typeface="Times New Roman" panose="02020603050405020304" pitchFamily="18" charset="0"/>
              </a:rPr>
              <a:t>oft</a:t>
            </a:r>
            <a:r>
              <a:rPr sz="3000" spc="-10" dirty="0">
                <a:latin typeface="Times New Roman" panose="02020603050405020304" pitchFamily="18" charset="0"/>
                <a:cs typeface="Times New Roman" panose="02020603050405020304" pitchFamily="18" charset="0"/>
              </a:rPr>
              <a:t>w</a:t>
            </a:r>
            <a:r>
              <a:rPr sz="3000" spc="-15" dirty="0">
                <a:latin typeface="Times New Roman" panose="02020603050405020304" pitchFamily="18" charset="0"/>
                <a:cs typeface="Times New Roman" panose="02020603050405020304" pitchFamily="18" charset="0"/>
              </a:rPr>
              <a:t>a</a:t>
            </a:r>
            <a:r>
              <a:rPr sz="3000" spc="-10" dirty="0">
                <a:latin typeface="Times New Roman" panose="02020603050405020304" pitchFamily="18" charset="0"/>
                <a:cs typeface="Times New Roman" panose="02020603050405020304" pitchFamily="18" charset="0"/>
              </a:rPr>
              <a:t>r</a:t>
            </a:r>
            <a:r>
              <a:rPr sz="3000" dirty="0">
                <a:latin typeface="Times New Roman" panose="02020603050405020304" pitchFamily="18" charset="0"/>
                <a:cs typeface="Times New Roman" panose="02020603050405020304" pitchFamily="18" charset="0"/>
              </a:rPr>
              <a:t>e</a:t>
            </a:r>
            <a:r>
              <a:rPr sz="3000" spc="130" dirty="0">
                <a:latin typeface="Times New Roman" panose="02020603050405020304" pitchFamily="18" charset="0"/>
                <a:cs typeface="Times New Roman" panose="02020603050405020304" pitchFamily="18" charset="0"/>
              </a:rPr>
              <a:t> </a:t>
            </a:r>
            <a:r>
              <a:rPr sz="3000" spc="-15" dirty="0">
                <a:latin typeface="Times New Roman" panose="02020603050405020304" pitchFamily="18" charset="0"/>
                <a:cs typeface="Times New Roman" panose="02020603050405020304" pitchFamily="18" charset="0"/>
              </a:rPr>
              <a:t>a</a:t>
            </a:r>
            <a:r>
              <a:rPr sz="3000" spc="-10" dirty="0">
                <a:latin typeface="Times New Roman" panose="02020603050405020304" pitchFamily="18" charset="0"/>
                <a:cs typeface="Times New Roman" panose="02020603050405020304" pitchFamily="18" charset="0"/>
              </a:rPr>
              <a:t>r</a:t>
            </a:r>
            <a:r>
              <a:rPr sz="3000" dirty="0">
                <a:latin typeface="Times New Roman" panose="02020603050405020304" pitchFamily="18" charset="0"/>
                <a:cs typeface="Times New Roman" panose="02020603050405020304" pitchFamily="18" charset="0"/>
              </a:rPr>
              <a:t>c</a:t>
            </a:r>
            <a:r>
              <a:rPr sz="3000" spc="-20" dirty="0">
                <a:latin typeface="Times New Roman" panose="02020603050405020304" pitchFamily="18" charset="0"/>
                <a:cs typeface="Times New Roman" panose="02020603050405020304" pitchFamily="18" charset="0"/>
              </a:rPr>
              <a:t>h</a:t>
            </a:r>
            <a:r>
              <a:rPr sz="3000" spc="-15" dirty="0">
                <a:latin typeface="Times New Roman" panose="02020603050405020304" pitchFamily="18" charset="0"/>
                <a:cs typeface="Times New Roman" panose="02020603050405020304" pitchFamily="18" charset="0"/>
              </a:rPr>
              <a:t>i</a:t>
            </a:r>
            <a:r>
              <a:rPr sz="3000" spc="-20" dirty="0">
                <a:latin typeface="Times New Roman" panose="02020603050405020304" pitchFamily="18" charset="0"/>
                <a:cs typeface="Times New Roman" panose="02020603050405020304" pitchFamily="18" charset="0"/>
              </a:rPr>
              <a:t>t</a:t>
            </a:r>
            <a:r>
              <a:rPr sz="3000" spc="-15" dirty="0">
                <a:latin typeface="Times New Roman" panose="02020603050405020304" pitchFamily="18" charset="0"/>
                <a:cs typeface="Times New Roman" panose="02020603050405020304" pitchFamily="18" charset="0"/>
              </a:rPr>
              <a:t>e</a:t>
            </a:r>
            <a:r>
              <a:rPr sz="3000" dirty="0">
                <a:latin typeface="Times New Roman" panose="02020603050405020304" pitchFamily="18" charset="0"/>
                <a:cs typeface="Times New Roman" panose="02020603050405020304" pitchFamily="18" charset="0"/>
              </a:rPr>
              <a:t>c</a:t>
            </a:r>
            <a:r>
              <a:rPr sz="3000" spc="-25" dirty="0">
                <a:latin typeface="Times New Roman" panose="02020603050405020304" pitchFamily="18" charset="0"/>
                <a:cs typeface="Times New Roman" panose="02020603050405020304" pitchFamily="18" charset="0"/>
              </a:rPr>
              <a:t>t</a:t>
            </a:r>
            <a:r>
              <a:rPr sz="3000" dirty="0">
                <a:latin typeface="Times New Roman" panose="02020603050405020304" pitchFamily="18" charset="0"/>
                <a:cs typeface="Times New Roman" panose="02020603050405020304" pitchFamily="18" charset="0"/>
              </a:rPr>
              <a:t>s.</a:t>
            </a:r>
          </a:p>
          <a:p>
            <a:pPr lvl="1">
              <a:lnSpc>
                <a:spcPct val="100000"/>
              </a:lnSpc>
              <a:buFont typeface="MS Gothic"/>
              <a:buChar char="➢"/>
            </a:pPr>
            <a:endParaRPr sz="3000" dirty="0">
              <a:latin typeface="Times New Roman" panose="02020603050405020304" pitchFamily="18" charset="0"/>
              <a:cs typeface="Times New Roman" panose="02020603050405020304" pitchFamily="18" charset="0"/>
            </a:endParaRPr>
          </a:p>
          <a:p>
            <a:pPr marL="356870" indent="-344170">
              <a:spcBef>
                <a:spcPts val="1300"/>
              </a:spcBef>
              <a:buFont typeface="MS Gothic"/>
              <a:buChar char="❖"/>
              <a:tabLst>
                <a:tab pos="357505" algn="l"/>
              </a:tabLst>
            </a:pPr>
            <a:r>
              <a:rPr sz="3000" spc="-10" dirty="0">
                <a:latin typeface="Times New Roman" panose="02020603050405020304" pitchFamily="18" charset="0"/>
                <a:cs typeface="Times New Roman" panose="02020603050405020304" pitchFamily="18" charset="0"/>
              </a:rPr>
              <a:t>Is</a:t>
            </a:r>
            <a:r>
              <a:rPr sz="3000" spc="40" dirty="0">
                <a:latin typeface="Times New Roman" panose="02020603050405020304" pitchFamily="18" charset="0"/>
                <a:cs typeface="Times New Roman" panose="02020603050405020304" pitchFamily="18" charset="0"/>
              </a:rPr>
              <a:t> </a:t>
            </a:r>
            <a:r>
              <a:rPr sz="3000" dirty="0">
                <a:latin typeface="Times New Roman" panose="02020603050405020304" pitchFamily="18" charset="0"/>
                <a:cs typeface="Times New Roman" panose="02020603050405020304" pitchFamily="18" charset="0"/>
              </a:rPr>
              <a:t>comprised</a:t>
            </a:r>
            <a:r>
              <a:rPr sz="3000" spc="25" dirty="0">
                <a:latin typeface="Times New Roman" panose="02020603050405020304" pitchFamily="18" charset="0"/>
                <a:cs typeface="Times New Roman" panose="02020603050405020304" pitchFamily="18" charset="0"/>
              </a:rPr>
              <a:t> </a:t>
            </a:r>
            <a:r>
              <a:rPr sz="3000" spc="-20" dirty="0">
                <a:latin typeface="Times New Roman" panose="02020603050405020304" pitchFamily="18" charset="0"/>
                <a:cs typeface="Times New Roman" panose="02020603050405020304" pitchFamily="18" charset="0"/>
              </a:rPr>
              <a:t>o</a:t>
            </a:r>
            <a:r>
              <a:rPr sz="3000" spc="-10" dirty="0">
                <a:latin typeface="Times New Roman" panose="02020603050405020304" pitchFamily="18" charset="0"/>
                <a:cs typeface="Times New Roman" panose="02020603050405020304" pitchFamily="18" charset="0"/>
              </a:rPr>
              <a:t>f</a:t>
            </a:r>
            <a:r>
              <a:rPr sz="3000" spc="50" dirty="0">
                <a:latin typeface="Times New Roman" panose="02020603050405020304" pitchFamily="18" charset="0"/>
                <a:cs typeface="Times New Roman" panose="02020603050405020304" pitchFamily="18" charset="0"/>
              </a:rPr>
              <a:t> </a:t>
            </a:r>
            <a:r>
              <a:rPr sz="3000" spc="-10" dirty="0">
                <a:latin typeface="Times New Roman" panose="02020603050405020304" pitchFamily="18" charset="0"/>
                <a:cs typeface="Times New Roman" panose="02020603050405020304" pitchFamily="18" charset="0"/>
              </a:rPr>
              <a:t>thr</a:t>
            </a:r>
            <a:r>
              <a:rPr sz="3000" spc="-5" dirty="0">
                <a:latin typeface="Times New Roman" panose="02020603050405020304" pitchFamily="18" charset="0"/>
                <a:cs typeface="Times New Roman" panose="02020603050405020304" pitchFamily="18" charset="0"/>
              </a:rPr>
              <a:t>e</a:t>
            </a:r>
            <a:r>
              <a:rPr sz="3000" dirty="0">
                <a:latin typeface="Times New Roman" panose="02020603050405020304" pitchFamily="18" charset="0"/>
                <a:cs typeface="Times New Roman" panose="02020603050405020304" pitchFamily="18" charset="0"/>
              </a:rPr>
              <a:t>e</a:t>
            </a:r>
            <a:r>
              <a:rPr sz="3000" spc="-50" dirty="0">
                <a:latin typeface="Times New Roman" panose="02020603050405020304" pitchFamily="18" charset="0"/>
                <a:cs typeface="Times New Roman" panose="02020603050405020304" pitchFamily="18" charset="0"/>
              </a:rPr>
              <a:t> </a:t>
            </a:r>
            <a:r>
              <a:rPr sz="3000" spc="-15" dirty="0">
                <a:latin typeface="Times New Roman" panose="02020603050405020304" pitchFamily="18" charset="0"/>
                <a:cs typeface="Times New Roman" panose="02020603050405020304" pitchFamily="18" charset="0"/>
              </a:rPr>
              <a:t>steps:</a:t>
            </a:r>
            <a:endParaRPr sz="3000" dirty="0">
              <a:latin typeface="Times New Roman" panose="02020603050405020304" pitchFamily="18" charset="0"/>
              <a:cs typeface="Times New Roman" panose="02020603050405020304" pitchFamily="18" charset="0"/>
            </a:endParaRPr>
          </a:p>
          <a:p>
            <a:pPr marL="758190" lvl="1" indent="-287020">
              <a:spcBef>
                <a:spcPts val="505"/>
              </a:spcBef>
              <a:buFont typeface="MS Gothic"/>
              <a:buChar char="➢"/>
              <a:tabLst>
                <a:tab pos="758825" algn="l"/>
              </a:tabLst>
            </a:pPr>
            <a:r>
              <a:rPr sz="3000" dirty="0">
                <a:solidFill>
                  <a:srgbClr val="FF0000"/>
                </a:solidFill>
                <a:latin typeface="Times New Roman" panose="02020603050405020304" pitchFamily="18" charset="0"/>
                <a:cs typeface="Times New Roman" panose="02020603050405020304" pitchFamily="18" charset="0"/>
              </a:rPr>
              <a:t>Fun</a:t>
            </a:r>
            <a:r>
              <a:rPr sz="3000" spc="5" dirty="0">
                <a:solidFill>
                  <a:srgbClr val="FF0000"/>
                </a:solidFill>
                <a:latin typeface="Times New Roman" panose="02020603050405020304" pitchFamily="18" charset="0"/>
                <a:cs typeface="Times New Roman" panose="02020603050405020304" pitchFamily="18" charset="0"/>
              </a:rPr>
              <a:t>c</a:t>
            </a:r>
            <a:r>
              <a:rPr sz="3000" dirty="0">
                <a:solidFill>
                  <a:srgbClr val="FF0000"/>
                </a:solidFill>
                <a:latin typeface="Times New Roman" panose="02020603050405020304" pitchFamily="18" charset="0"/>
                <a:cs typeface="Times New Roman" panose="02020603050405020304" pitchFamily="18" charset="0"/>
              </a:rPr>
              <a:t>ti</a:t>
            </a:r>
            <a:r>
              <a:rPr sz="3000" spc="-20" dirty="0">
                <a:solidFill>
                  <a:srgbClr val="FF0000"/>
                </a:solidFill>
                <a:latin typeface="Times New Roman" panose="02020603050405020304" pitchFamily="18" charset="0"/>
                <a:cs typeface="Times New Roman" panose="02020603050405020304" pitchFamily="18" charset="0"/>
              </a:rPr>
              <a:t>o</a:t>
            </a:r>
            <a:r>
              <a:rPr sz="3000" spc="-15" dirty="0">
                <a:solidFill>
                  <a:srgbClr val="FF0000"/>
                </a:solidFill>
                <a:latin typeface="Times New Roman" panose="02020603050405020304" pitchFamily="18" charset="0"/>
                <a:cs typeface="Times New Roman" panose="02020603050405020304" pitchFamily="18" charset="0"/>
              </a:rPr>
              <a:t>n</a:t>
            </a:r>
            <a:r>
              <a:rPr sz="3000" spc="-5" dirty="0">
                <a:solidFill>
                  <a:srgbClr val="FF0000"/>
                </a:solidFill>
                <a:latin typeface="Times New Roman" panose="02020603050405020304" pitchFamily="18" charset="0"/>
                <a:cs typeface="Times New Roman" panose="02020603050405020304" pitchFamily="18" charset="0"/>
              </a:rPr>
              <a:t>ali</a:t>
            </a:r>
            <a:r>
              <a:rPr sz="3000" spc="-20" dirty="0">
                <a:solidFill>
                  <a:srgbClr val="FF0000"/>
                </a:solidFill>
                <a:latin typeface="Times New Roman" panose="02020603050405020304" pitchFamily="18" charset="0"/>
                <a:cs typeface="Times New Roman" panose="02020603050405020304" pitchFamily="18" charset="0"/>
              </a:rPr>
              <a:t>t</a:t>
            </a:r>
            <a:r>
              <a:rPr sz="3000" spc="-5" dirty="0">
                <a:solidFill>
                  <a:srgbClr val="FF0000"/>
                </a:solidFill>
                <a:latin typeface="Times New Roman" panose="02020603050405020304" pitchFamily="18" charset="0"/>
                <a:cs typeface="Times New Roman" panose="02020603050405020304" pitchFamily="18" charset="0"/>
              </a:rPr>
              <a:t>y</a:t>
            </a:r>
            <a:r>
              <a:rPr sz="3000" spc="-10" dirty="0">
                <a:solidFill>
                  <a:srgbClr val="FF0000"/>
                </a:solidFill>
                <a:latin typeface="Times New Roman" panose="02020603050405020304" pitchFamily="18" charset="0"/>
                <a:cs typeface="Times New Roman" panose="02020603050405020304" pitchFamily="18" charset="0"/>
              </a:rPr>
              <a:t>-</a:t>
            </a:r>
            <a:r>
              <a:rPr sz="3000" dirty="0">
                <a:solidFill>
                  <a:srgbClr val="FF0000"/>
                </a:solidFill>
                <a:latin typeface="Times New Roman" panose="02020603050405020304" pitchFamily="18" charset="0"/>
                <a:cs typeface="Times New Roman" panose="02020603050405020304" pitchFamily="18" charset="0"/>
              </a:rPr>
              <a:t>B</a:t>
            </a:r>
            <a:r>
              <a:rPr sz="3000" spc="-15" dirty="0">
                <a:solidFill>
                  <a:srgbClr val="FF0000"/>
                </a:solidFill>
                <a:latin typeface="Times New Roman" panose="02020603050405020304" pitchFamily="18" charset="0"/>
                <a:cs typeface="Times New Roman" panose="02020603050405020304" pitchFamily="18" charset="0"/>
              </a:rPr>
              <a:t>a</a:t>
            </a:r>
            <a:r>
              <a:rPr sz="3000" dirty="0">
                <a:solidFill>
                  <a:srgbClr val="FF0000"/>
                </a:solidFill>
                <a:latin typeface="Times New Roman" panose="02020603050405020304" pitchFamily="18" charset="0"/>
                <a:cs typeface="Times New Roman" panose="02020603050405020304" pitchFamily="18" charset="0"/>
              </a:rPr>
              <a:t>s</a:t>
            </a:r>
            <a:r>
              <a:rPr sz="3000" spc="-20" dirty="0">
                <a:solidFill>
                  <a:srgbClr val="FF0000"/>
                </a:solidFill>
                <a:latin typeface="Times New Roman" panose="02020603050405020304" pitchFamily="18" charset="0"/>
                <a:cs typeface="Times New Roman" panose="02020603050405020304" pitchFamily="18" charset="0"/>
              </a:rPr>
              <a:t>e</a:t>
            </a:r>
            <a:r>
              <a:rPr sz="3000" dirty="0">
                <a:solidFill>
                  <a:srgbClr val="FF0000"/>
                </a:solidFill>
                <a:latin typeface="Times New Roman" panose="02020603050405020304" pitchFamily="18" charset="0"/>
                <a:cs typeface="Times New Roman" panose="02020603050405020304" pitchFamily="18" charset="0"/>
              </a:rPr>
              <a:t>d</a:t>
            </a:r>
            <a:r>
              <a:rPr sz="3000" spc="-20" dirty="0">
                <a:solidFill>
                  <a:srgbClr val="FF0000"/>
                </a:solidFill>
                <a:latin typeface="Times New Roman" panose="02020603050405020304" pitchFamily="18" charset="0"/>
                <a:cs typeface="Times New Roman" panose="02020603050405020304" pitchFamily="18" charset="0"/>
              </a:rPr>
              <a:t> </a:t>
            </a:r>
            <a:r>
              <a:rPr sz="3000" spc="-5" dirty="0">
                <a:solidFill>
                  <a:srgbClr val="FF0000"/>
                </a:solidFill>
                <a:latin typeface="Times New Roman" panose="02020603050405020304" pitchFamily="18" charset="0"/>
                <a:cs typeface="Times New Roman" panose="02020603050405020304" pitchFamily="18" charset="0"/>
              </a:rPr>
              <a:t>D</a:t>
            </a:r>
            <a:r>
              <a:rPr sz="3000" dirty="0">
                <a:solidFill>
                  <a:srgbClr val="FF0000"/>
                </a:solidFill>
                <a:latin typeface="Times New Roman" panose="02020603050405020304" pitchFamily="18" charset="0"/>
                <a:cs typeface="Times New Roman" panose="02020603050405020304" pitchFamily="18" charset="0"/>
              </a:rPr>
              <a:t>esign</a:t>
            </a:r>
            <a:endParaRPr sz="3000" dirty="0">
              <a:latin typeface="Times New Roman" panose="02020603050405020304" pitchFamily="18" charset="0"/>
              <a:cs typeface="Times New Roman" panose="02020603050405020304" pitchFamily="18" charset="0"/>
            </a:endParaRPr>
          </a:p>
          <a:p>
            <a:pPr marL="758190" lvl="1" indent="-287020">
              <a:spcBef>
                <a:spcPts val="490"/>
              </a:spcBef>
              <a:buFont typeface="MS Gothic"/>
              <a:buChar char="➢"/>
              <a:tabLst>
                <a:tab pos="758825" algn="l"/>
              </a:tabLst>
            </a:pPr>
            <a:r>
              <a:rPr sz="3000" spc="-20" dirty="0">
                <a:solidFill>
                  <a:srgbClr val="FF0000"/>
                </a:solidFill>
                <a:latin typeface="Times New Roman" panose="02020603050405020304" pitchFamily="18" charset="0"/>
                <a:cs typeface="Times New Roman" panose="02020603050405020304" pitchFamily="18" charset="0"/>
              </a:rPr>
              <a:t>A</a:t>
            </a:r>
            <a:r>
              <a:rPr sz="3000" dirty="0">
                <a:solidFill>
                  <a:srgbClr val="FF0000"/>
                </a:solidFill>
                <a:latin typeface="Times New Roman" panose="02020603050405020304" pitchFamily="18" charset="0"/>
                <a:cs typeface="Times New Roman" panose="02020603050405020304" pitchFamily="18" charset="0"/>
              </a:rPr>
              <a:t>s</a:t>
            </a:r>
            <a:r>
              <a:rPr sz="3000" spc="-15" dirty="0">
                <a:solidFill>
                  <a:srgbClr val="FF0000"/>
                </a:solidFill>
                <a:latin typeface="Times New Roman" panose="02020603050405020304" pitchFamily="18" charset="0"/>
                <a:cs typeface="Times New Roman" panose="02020603050405020304" pitchFamily="18" charset="0"/>
              </a:rPr>
              <a:t>se</a:t>
            </a:r>
            <a:r>
              <a:rPr sz="3000" dirty="0">
                <a:solidFill>
                  <a:srgbClr val="FF0000"/>
                </a:solidFill>
                <a:latin typeface="Times New Roman" panose="02020603050405020304" pitchFamily="18" charset="0"/>
                <a:cs typeface="Times New Roman" panose="02020603050405020304" pitchFamily="18" charset="0"/>
              </a:rPr>
              <a:t>s</a:t>
            </a:r>
            <a:r>
              <a:rPr sz="3000" spc="-15" dirty="0">
                <a:solidFill>
                  <a:srgbClr val="FF0000"/>
                </a:solidFill>
                <a:latin typeface="Times New Roman" panose="02020603050405020304" pitchFamily="18" charset="0"/>
                <a:cs typeface="Times New Roman" panose="02020603050405020304" pitchFamily="18" charset="0"/>
              </a:rPr>
              <a:t>smen</a:t>
            </a:r>
            <a:r>
              <a:rPr sz="3000" dirty="0">
                <a:solidFill>
                  <a:srgbClr val="FF0000"/>
                </a:solidFill>
                <a:latin typeface="Times New Roman" panose="02020603050405020304" pitchFamily="18" charset="0"/>
                <a:cs typeface="Times New Roman" panose="02020603050405020304" pitchFamily="18" charset="0"/>
              </a:rPr>
              <a:t>t </a:t>
            </a:r>
            <a:r>
              <a:rPr sz="3000" spc="-5" dirty="0">
                <a:solidFill>
                  <a:srgbClr val="FF0000"/>
                </a:solidFill>
                <a:latin typeface="Times New Roman" panose="02020603050405020304" pitchFamily="18" charset="0"/>
                <a:cs typeface="Times New Roman" panose="02020603050405020304" pitchFamily="18" charset="0"/>
              </a:rPr>
              <a:t>o</a:t>
            </a:r>
            <a:r>
              <a:rPr sz="3000" dirty="0">
                <a:solidFill>
                  <a:srgbClr val="FF0000"/>
                </a:solidFill>
                <a:latin typeface="Times New Roman" panose="02020603050405020304" pitchFamily="18" charset="0"/>
                <a:cs typeface="Times New Roman" panose="02020603050405020304" pitchFamily="18" charset="0"/>
              </a:rPr>
              <a:t>f</a:t>
            </a:r>
            <a:r>
              <a:rPr sz="3000" spc="25" dirty="0">
                <a:solidFill>
                  <a:srgbClr val="FF0000"/>
                </a:solidFill>
                <a:latin typeface="Times New Roman" panose="02020603050405020304" pitchFamily="18" charset="0"/>
                <a:cs typeface="Times New Roman" panose="02020603050405020304" pitchFamily="18" charset="0"/>
              </a:rPr>
              <a:t> </a:t>
            </a:r>
            <a:r>
              <a:rPr sz="3000" dirty="0">
                <a:solidFill>
                  <a:srgbClr val="FF0000"/>
                </a:solidFill>
                <a:latin typeface="Times New Roman" panose="02020603050405020304" pitchFamily="18" charset="0"/>
                <a:cs typeface="Times New Roman" panose="02020603050405020304" pitchFamily="18" charset="0"/>
              </a:rPr>
              <a:t>the</a:t>
            </a:r>
            <a:r>
              <a:rPr sz="3000" spc="20" dirty="0">
                <a:solidFill>
                  <a:srgbClr val="FF0000"/>
                </a:solidFill>
                <a:latin typeface="Times New Roman" panose="02020603050405020304" pitchFamily="18" charset="0"/>
                <a:cs typeface="Times New Roman" panose="02020603050405020304" pitchFamily="18" charset="0"/>
              </a:rPr>
              <a:t> </a:t>
            </a:r>
            <a:r>
              <a:rPr sz="3000" spc="-15" dirty="0">
                <a:solidFill>
                  <a:srgbClr val="FF0000"/>
                </a:solidFill>
                <a:latin typeface="Times New Roman" panose="02020603050405020304" pitchFamily="18" charset="0"/>
                <a:cs typeface="Times New Roman" panose="02020603050405020304" pitchFamily="18" charset="0"/>
              </a:rPr>
              <a:t>Quali</a:t>
            </a:r>
            <a:r>
              <a:rPr sz="3000" spc="-20" dirty="0">
                <a:solidFill>
                  <a:srgbClr val="FF0000"/>
                </a:solidFill>
                <a:latin typeface="Times New Roman" panose="02020603050405020304" pitchFamily="18" charset="0"/>
                <a:cs typeface="Times New Roman" panose="02020603050405020304" pitchFamily="18" charset="0"/>
              </a:rPr>
              <a:t>t</a:t>
            </a:r>
            <a:r>
              <a:rPr sz="3000" dirty="0">
                <a:solidFill>
                  <a:srgbClr val="FF0000"/>
                </a:solidFill>
                <a:latin typeface="Times New Roman" panose="02020603050405020304" pitchFamily="18" charset="0"/>
                <a:cs typeface="Times New Roman" panose="02020603050405020304" pitchFamily="18" charset="0"/>
              </a:rPr>
              <a:t>y</a:t>
            </a:r>
            <a:r>
              <a:rPr sz="3000" spc="-55" dirty="0">
                <a:solidFill>
                  <a:srgbClr val="FF0000"/>
                </a:solidFill>
                <a:latin typeface="Times New Roman" panose="02020603050405020304" pitchFamily="18" charset="0"/>
                <a:cs typeface="Times New Roman" panose="02020603050405020304" pitchFamily="18" charset="0"/>
              </a:rPr>
              <a:t> </a:t>
            </a:r>
            <a:r>
              <a:rPr sz="3000" spc="-20" dirty="0">
                <a:solidFill>
                  <a:srgbClr val="FF0000"/>
                </a:solidFill>
                <a:latin typeface="Times New Roman" panose="02020603050405020304" pitchFamily="18" charset="0"/>
                <a:cs typeface="Times New Roman" panose="02020603050405020304" pitchFamily="18" charset="0"/>
              </a:rPr>
              <a:t>Att</a:t>
            </a:r>
            <a:r>
              <a:rPr sz="3000" spc="-10" dirty="0">
                <a:solidFill>
                  <a:srgbClr val="FF0000"/>
                </a:solidFill>
                <a:latin typeface="Times New Roman" panose="02020603050405020304" pitchFamily="18" charset="0"/>
                <a:cs typeface="Times New Roman" panose="02020603050405020304" pitchFamily="18" charset="0"/>
              </a:rPr>
              <a:t>r</a:t>
            </a:r>
            <a:r>
              <a:rPr sz="3000" spc="-15" dirty="0">
                <a:solidFill>
                  <a:srgbClr val="FF0000"/>
                </a:solidFill>
                <a:latin typeface="Times New Roman" panose="02020603050405020304" pitchFamily="18" charset="0"/>
                <a:cs typeface="Times New Roman" panose="02020603050405020304" pitchFamily="18" charset="0"/>
              </a:rPr>
              <a:t>ibu</a:t>
            </a:r>
            <a:r>
              <a:rPr sz="3000" spc="-20" dirty="0">
                <a:solidFill>
                  <a:srgbClr val="FF0000"/>
                </a:solidFill>
                <a:latin typeface="Times New Roman" panose="02020603050405020304" pitchFamily="18" charset="0"/>
                <a:cs typeface="Times New Roman" panose="02020603050405020304" pitchFamily="18" charset="0"/>
              </a:rPr>
              <a:t>t</a:t>
            </a:r>
            <a:r>
              <a:rPr sz="3000" spc="-15" dirty="0">
                <a:solidFill>
                  <a:srgbClr val="FF0000"/>
                </a:solidFill>
                <a:latin typeface="Times New Roman" panose="02020603050405020304" pitchFamily="18" charset="0"/>
                <a:cs typeface="Times New Roman" panose="02020603050405020304" pitchFamily="18" charset="0"/>
              </a:rPr>
              <a:t>e</a:t>
            </a:r>
            <a:r>
              <a:rPr sz="3000" dirty="0">
                <a:solidFill>
                  <a:srgbClr val="FF0000"/>
                </a:solidFill>
                <a:latin typeface="Times New Roman" panose="02020603050405020304" pitchFamily="18" charset="0"/>
                <a:cs typeface="Times New Roman" panose="02020603050405020304" pitchFamily="18" charset="0"/>
              </a:rPr>
              <a:t>s</a:t>
            </a:r>
            <a:endParaRPr sz="3000" dirty="0">
              <a:latin typeface="Times New Roman" panose="02020603050405020304" pitchFamily="18" charset="0"/>
              <a:cs typeface="Times New Roman" panose="02020603050405020304" pitchFamily="18" charset="0"/>
            </a:endParaRPr>
          </a:p>
          <a:p>
            <a:pPr marL="471170">
              <a:spcBef>
                <a:spcPts val="505"/>
              </a:spcBef>
            </a:pPr>
            <a:r>
              <a:rPr sz="3000" dirty="0">
                <a:latin typeface="Times New Roman" panose="02020603050405020304" pitchFamily="18" charset="0"/>
                <a:cs typeface="Times New Roman" panose="02020603050405020304" pitchFamily="18" charset="0"/>
              </a:rPr>
              <a:t>➢</a:t>
            </a:r>
            <a:r>
              <a:rPr sz="3000" spc="-755" dirty="0">
                <a:latin typeface="Times New Roman" panose="02020603050405020304" pitchFamily="18" charset="0"/>
                <a:cs typeface="Times New Roman" panose="02020603050405020304" pitchFamily="18" charset="0"/>
              </a:rPr>
              <a:t> </a:t>
            </a:r>
            <a:r>
              <a:rPr sz="3000" spc="-10" dirty="0">
                <a:solidFill>
                  <a:srgbClr val="FF0000"/>
                </a:solidFill>
                <a:latin typeface="Times New Roman" panose="02020603050405020304" pitchFamily="18" charset="0"/>
                <a:cs typeface="Times New Roman" panose="02020603050405020304" pitchFamily="18" charset="0"/>
              </a:rPr>
              <a:t>A</a:t>
            </a:r>
            <a:r>
              <a:rPr sz="3000" dirty="0">
                <a:solidFill>
                  <a:srgbClr val="FF0000"/>
                </a:solidFill>
                <a:latin typeface="Times New Roman" panose="02020603050405020304" pitchFamily="18" charset="0"/>
                <a:cs typeface="Times New Roman" panose="02020603050405020304" pitchFamily="18" charset="0"/>
              </a:rPr>
              <a:t>r</a:t>
            </a:r>
            <a:r>
              <a:rPr sz="3000" spc="5" dirty="0">
                <a:solidFill>
                  <a:srgbClr val="FF0000"/>
                </a:solidFill>
                <a:latin typeface="Times New Roman" panose="02020603050405020304" pitchFamily="18" charset="0"/>
                <a:cs typeface="Times New Roman" panose="02020603050405020304" pitchFamily="18" charset="0"/>
              </a:rPr>
              <a:t>c</a:t>
            </a:r>
            <a:r>
              <a:rPr sz="3000" spc="-5" dirty="0">
                <a:solidFill>
                  <a:srgbClr val="FF0000"/>
                </a:solidFill>
                <a:latin typeface="Times New Roman" panose="02020603050405020304" pitchFamily="18" charset="0"/>
                <a:cs typeface="Times New Roman" panose="02020603050405020304" pitchFamily="18" charset="0"/>
              </a:rPr>
              <a:t>hi</a:t>
            </a:r>
            <a:r>
              <a:rPr sz="3000" spc="-10" dirty="0">
                <a:solidFill>
                  <a:srgbClr val="FF0000"/>
                </a:solidFill>
                <a:latin typeface="Times New Roman" panose="02020603050405020304" pitchFamily="18" charset="0"/>
                <a:cs typeface="Times New Roman" panose="02020603050405020304" pitchFamily="18" charset="0"/>
              </a:rPr>
              <a:t>t</a:t>
            </a:r>
            <a:r>
              <a:rPr sz="3000" spc="-15" dirty="0">
                <a:solidFill>
                  <a:srgbClr val="FF0000"/>
                </a:solidFill>
                <a:latin typeface="Times New Roman" panose="02020603050405020304" pitchFamily="18" charset="0"/>
                <a:cs typeface="Times New Roman" panose="02020603050405020304" pitchFamily="18" charset="0"/>
              </a:rPr>
              <a:t>e</a:t>
            </a:r>
            <a:r>
              <a:rPr sz="3000" spc="-10" dirty="0">
                <a:solidFill>
                  <a:srgbClr val="FF0000"/>
                </a:solidFill>
                <a:latin typeface="Times New Roman" panose="02020603050405020304" pitchFamily="18" charset="0"/>
                <a:cs typeface="Times New Roman" panose="02020603050405020304" pitchFamily="18" charset="0"/>
              </a:rPr>
              <a:t>c</a:t>
            </a:r>
            <a:r>
              <a:rPr sz="3000" spc="-20" dirty="0">
                <a:solidFill>
                  <a:srgbClr val="FF0000"/>
                </a:solidFill>
                <a:latin typeface="Times New Roman" panose="02020603050405020304" pitchFamily="18" charset="0"/>
                <a:cs typeface="Times New Roman" panose="02020603050405020304" pitchFamily="18" charset="0"/>
              </a:rPr>
              <a:t>t</a:t>
            </a:r>
            <a:r>
              <a:rPr sz="3000" spc="-15" dirty="0">
                <a:solidFill>
                  <a:srgbClr val="FF0000"/>
                </a:solidFill>
                <a:latin typeface="Times New Roman" panose="02020603050405020304" pitchFamily="18" charset="0"/>
                <a:cs typeface="Times New Roman" panose="02020603050405020304" pitchFamily="18" charset="0"/>
              </a:rPr>
              <a:t>u</a:t>
            </a:r>
            <a:r>
              <a:rPr sz="3000" spc="-10" dirty="0">
                <a:solidFill>
                  <a:srgbClr val="FF0000"/>
                </a:solidFill>
                <a:latin typeface="Times New Roman" panose="02020603050405020304" pitchFamily="18" charset="0"/>
                <a:cs typeface="Times New Roman" panose="02020603050405020304" pitchFamily="18" charset="0"/>
              </a:rPr>
              <a:t>r</a:t>
            </a:r>
            <a:r>
              <a:rPr sz="3000" dirty="0">
                <a:solidFill>
                  <a:srgbClr val="FF0000"/>
                </a:solidFill>
                <a:latin typeface="Times New Roman" panose="02020603050405020304" pitchFamily="18" charset="0"/>
                <a:cs typeface="Times New Roman" panose="02020603050405020304" pitchFamily="18" charset="0"/>
              </a:rPr>
              <a:t>e</a:t>
            </a:r>
            <a:r>
              <a:rPr sz="3000" spc="-35" dirty="0">
                <a:solidFill>
                  <a:srgbClr val="FF0000"/>
                </a:solidFill>
                <a:latin typeface="Times New Roman" panose="02020603050405020304" pitchFamily="18" charset="0"/>
                <a:cs typeface="Times New Roman" panose="02020603050405020304" pitchFamily="18" charset="0"/>
              </a:rPr>
              <a:t> </a:t>
            </a:r>
            <a:r>
              <a:rPr sz="3000" spc="-75" dirty="0">
                <a:solidFill>
                  <a:srgbClr val="FF0000"/>
                </a:solidFill>
                <a:latin typeface="Times New Roman" panose="02020603050405020304" pitchFamily="18" charset="0"/>
                <a:cs typeface="Times New Roman" panose="02020603050405020304" pitchFamily="18" charset="0"/>
              </a:rPr>
              <a:t>T</a:t>
            </a:r>
            <a:r>
              <a:rPr sz="3000" dirty="0">
                <a:solidFill>
                  <a:srgbClr val="FF0000"/>
                </a:solidFill>
                <a:latin typeface="Times New Roman" panose="02020603050405020304" pitchFamily="18" charset="0"/>
                <a:cs typeface="Times New Roman" panose="02020603050405020304" pitchFamily="18" charset="0"/>
              </a:rPr>
              <a:t>rans</a:t>
            </a:r>
            <a:r>
              <a:rPr sz="3000" spc="-25" dirty="0">
                <a:solidFill>
                  <a:srgbClr val="FF0000"/>
                </a:solidFill>
                <a:latin typeface="Times New Roman" panose="02020603050405020304" pitchFamily="18" charset="0"/>
                <a:cs typeface="Times New Roman" panose="02020603050405020304" pitchFamily="18" charset="0"/>
              </a:rPr>
              <a:t>f</a:t>
            </a:r>
            <a:r>
              <a:rPr sz="3000" spc="-15" dirty="0">
                <a:solidFill>
                  <a:srgbClr val="FF0000"/>
                </a:solidFill>
                <a:latin typeface="Times New Roman" panose="02020603050405020304" pitchFamily="18" charset="0"/>
                <a:cs typeface="Times New Roman" panose="02020603050405020304" pitchFamily="18" charset="0"/>
              </a:rPr>
              <a:t>o</a:t>
            </a:r>
            <a:r>
              <a:rPr sz="3000" spc="-10" dirty="0">
                <a:solidFill>
                  <a:srgbClr val="FF0000"/>
                </a:solidFill>
                <a:latin typeface="Times New Roman" panose="02020603050405020304" pitchFamily="18" charset="0"/>
                <a:cs typeface="Times New Roman" panose="02020603050405020304" pitchFamily="18" charset="0"/>
              </a:rPr>
              <a:t>r</a:t>
            </a:r>
            <a:r>
              <a:rPr sz="3000" spc="-20" dirty="0">
                <a:solidFill>
                  <a:srgbClr val="FF0000"/>
                </a:solidFill>
                <a:latin typeface="Times New Roman" panose="02020603050405020304" pitchFamily="18" charset="0"/>
                <a:cs typeface="Times New Roman" panose="02020603050405020304" pitchFamily="18" charset="0"/>
              </a:rPr>
              <a:t>m</a:t>
            </a:r>
            <a:r>
              <a:rPr sz="3000" spc="-5" dirty="0">
                <a:solidFill>
                  <a:srgbClr val="FF0000"/>
                </a:solidFill>
                <a:latin typeface="Times New Roman" panose="02020603050405020304" pitchFamily="18" charset="0"/>
                <a:cs typeface="Times New Roman" panose="02020603050405020304" pitchFamily="18" charset="0"/>
              </a:rPr>
              <a:t>a</a:t>
            </a:r>
            <a:r>
              <a:rPr sz="3000" spc="-20" dirty="0">
                <a:solidFill>
                  <a:srgbClr val="FF0000"/>
                </a:solidFill>
                <a:latin typeface="Times New Roman" panose="02020603050405020304" pitchFamily="18" charset="0"/>
                <a:cs typeface="Times New Roman" panose="02020603050405020304" pitchFamily="18" charset="0"/>
              </a:rPr>
              <a:t>t</a:t>
            </a:r>
            <a:r>
              <a:rPr sz="3000" spc="-5" dirty="0">
                <a:solidFill>
                  <a:srgbClr val="FF0000"/>
                </a:solidFill>
                <a:latin typeface="Times New Roman" panose="02020603050405020304" pitchFamily="18" charset="0"/>
                <a:cs typeface="Times New Roman" panose="02020603050405020304" pitchFamily="18" charset="0"/>
              </a:rPr>
              <a:t>i</a:t>
            </a:r>
            <a:r>
              <a:rPr sz="3000" spc="-15" dirty="0">
                <a:solidFill>
                  <a:srgbClr val="FF0000"/>
                </a:solidFill>
                <a:latin typeface="Times New Roman" panose="02020603050405020304" pitchFamily="18" charset="0"/>
                <a:cs typeface="Times New Roman" panose="02020603050405020304" pitchFamily="18" charset="0"/>
              </a:rPr>
              <a:t>o</a:t>
            </a:r>
            <a:r>
              <a:rPr sz="3000" dirty="0">
                <a:solidFill>
                  <a:srgbClr val="FF0000"/>
                </a:solidFill>
                <a:latin typeface="Times New Roman" panose="02020603050405020304" pitchFamily="18" charset="0"/>
                <a:cs typeface="Times New Roman" panose="02020603050405020304" pitchFamily="18" charset="0"/>
              </a:rPr>
              <a:t>n</a:t>
            </a:r>
            <a:endParaRPr sz="3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886412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9944227" y="6505399"/>
            <a:ext cx="110489" cy="184666"/>
          </a:xfrm>
          <a:prstGeom prst="rect">
            <a:avLst/>
          </a:prstGeom>
        </p:spPr>
        <p:txBody>
          <a:bodyPr vert="horz" wrap="square" lIns="0" tIns="0" rIns="0" bIns="0" rtlCol="0">
            <a:spAutoFit/>
          </a:bodyPr>
          <a:lstStyle/>
          <a:p>
            <a:pPr marL="12700"/>
            <a:r>
              <a:rPr sz="1200" i="1" dirty="0">
                <a:latin typeface="Arial"/>
                <a:cs typeface="Arial"/>
              </a:rPr>
              <a:t>9</a:t>
            </a:r>
            <a:endParaRPr sz="1200">
              <a:latin typeface="Arial"/>
              <a:cs typeface="Arial"/>
            </a:endParaRPr>
          </a:p>
        </p:txBody>
      </p:sp>
      <p:sp>
        <p:nvSpPr>
          <p:cNvPr id="2" name="object 2"/>
          <p:cNvSpPr txBox="1"/>
          <p:nvPr/>
        </p:nvSpPr>
        <p:spPr>
          <a:xfrm>
            <a:off x="2493067" y="576511"/>
            <a:ext cx="7440295" cy="498598"/>
          </a:xfrm>
          <a:prstGeom prst="rect">
            <a:avLst/>
          </a:prstGeom>
        </p:spPr>
        <p:txBody>
          <a:bodyPr vert="horz" wrap="square" lIns="0" tIns="0" rIns="0" bIns="0" rtlCol="0">
            <a:spAutoFit/>
          </a:bodyPr>
          <a:lstStyle/>
          <a:p>
            <a:pPr marL="504965" indent="-504965" algn="ctr">
              <a:lnSpc>
                <a:spcPct val="90000"/>
              </a:lnSpc>
              <a:spcBef>
                <a:spcPts val="500"/>
              </a:spcBef>
              <a:buClr>
                <a:schemeClr val="tx1"/>
              </a:buClr>
              <a:buSzPct val="68000"/>
              <a:buFont typeface="Wingdings 3"/>
              <a:buChar char=""/>
              <a:defRPr/>
            </a:pPr>
            <a:r>
              <a:rPr sz="3600" b="1" u="sng" dirty="0">
                <a:latin typeface="Times New Roman" panose="02020603050405020304" pitchFamily="18" charset="0"/>
                <a:ea typeface="+mj-ea"/>
                <a:cs typeface="Arial" charset="0"/>
              </a:rPr>
              <a:t>Functionality-Based Design</a:t>
            </a:r>
          </a:p>
        </p:txBody>
      </p:sp>
      <p:sp>
        <p:nvSpPr>
          <p:cNvPr id="3" name="object 3"/>
          <p:cNvSpPr txBox="1"/>
          <p:nvPr/>
        </p:nvSpPr>
        <p:spPr>
          <a:xfrm>
            <a:off x="1288473" y="1765867"/>
            <a:ext cx="10266218" cy="3231654"/>
          </a:xfrm>
          <a:prstGeom prst="rect">
            <a:avLst/>
          </a:prstGeom>
        </p:spPr>
        <p:txBody>
          <a:bodyPr vert="horz" wrap="square" lIns="0" tIns="0" rIns="0" bIns="0" rtlCol="0">
            <a:spAutoFit/>
          </a:bodyPr>
          <a:lstStyle/>
          <a:p>
            <a:pPr marL="356870" marR="5080" indent="-344170" algn="just">
              <a:buFont typeface="MS Gothic"/>
              <a:buChar char="❖"/>
              <a:tabLst>
                <a:tab pos="357505" algn="l"/>
              </a:tabLst>
            </a:pPr>
            <a:r>
              <a:rPr sz="3000" b="1" spc="-5" dirty="0">
                <a:solidFill>
                  <a:srgbClr val="FF0000"/>
                </a:solidFill>
                <a:latin typeface="Times New Roman" panose="02020603050405020304" pitchFamily="18" charset="0"/>
                <a:cs typeface="Times New Roman" panose="02020603050405020304" pitchFamily="18" charset="0"/>
              </a:rPr>
              <a:t>Th</a:t>
            </a:r>
            <a:r>
              <a:rPr sz="3000" b="1" dirty="0">
                <a:solidFill>
                  <a:srgbClr val="FF0000"/>
                </a:solidFill>
                <a:latin typeface="Times New Roman" panose="02020603050405020304" pitchFamily="18" charset="0"/>
                <a:cs typeface="Times New Roman" panose="02020603050405020304" pitchFamily="18" charset="0"/>
              </a:rPr>
              <a:t>e</a:t>
            </a:r>
            <a:r>
              <a:rPr sz="3000" b="1" spc="65" dirty="0">
                <a:solidFill>
                  <a:srgbClr val="FF0000"/>
                </a:solidFill>
                <a:latin typeface="Times New Roman" panose="02020603050405020304" pitchFamily="18" charset="0"/>
                <a:cs typeface="Times New Roman" panose="02020603050405020304" pitchFamily="18" charset="0"/>
              </a:rPr>
              <a:t> </a:t>
            </a:r>
            <a:r>
              <a:rPr sz="3000" b="1" spc="-5" dirty="0">
                <a:solidFill>
                  <a:srgbClr val="FF0000"/>
                </a:solidFill>
                <a:latin typeface="Times New Roman" panose="02020603050405020304" pitchFamily="18" charset="0"/>
                <a:cs typeface="Times New Roman" panose="02020603050405020304" pitchFamily="18" charset="0"/>
              </a:rPr>
              <a:t>des</a:t>
            </a:r>
            <a:r>
              <a:rPr sz="3000" b="1" spc="-10" dirty="0">
                <a:solidFill>
                  <a:srgbClr val="FF0000"/>
                </a:solidFill>
                <a:latin typeface="Times New Roman" panose="02020603050405020304" pitchFamily="18" charset="0"/>
                <a:cs typeface="Times New Roman" panose="02020603050405020304" pitchFamily="18" charset="0"/>
              </a:rPr>
              <a:t>i</a:t>
            </a:r>
            <a:r>
              <a:rPr sz="3000" b="1" spc="-5" dirty="0">
                <a:solidFill>
                  <a:srgbClr val="FF0000"/>
                </a:solidFill>
                <a:latin typeface="Times New Roman" panose="02020603050405020304" pitchFamily="18" charset="0"/>
                <a:cs typeface="Times New Roman" panose="02020603050405020304" pitchFamily="18" charset="0"/>
              </a:rPr>
              <a:t>g</a:t>
            </a:r>
            <a:r>
              <a:rPr sz="3000" b="1" dirty="0">
                <a:solidFill>
                  <a:srgbClr val="FF0000"/>
                </a:solidFill>
                <a:latin typeface="Times New Roman" panose="02020603050405020304" pitchFamily="18" charset="0"/>
                <a:cs typeface="Times New Roman" panose="02020603050405020304" pitchFamily="18" charset="0"/>
              </a:rPr>
              <a:t>n</a:t>
            </a:r>
            <a:r>
              <a:rPr sz="3000" b="1" spc="55" dirty="0">
                <a:solidFill>
                  <a:srgbClr val="FF0000"/>
                </a:solidFill>
                <a:latin typeface="Times New Roman" panose="02020603050405020304" pitchFamily="18" charset="0"/>
                <a:cs typeface="Times New Roman" panose="02020603050405020304" pitchFamily="18" charset="0"/>
              </a:rPr>
              <a:t> </a:t>
            </a:r>
            <a:r>
              <a:rPr sz="3000" b="1" spc="-5" dirty="0">
                <a:solidFill>
                  <a:srgbClr val="FF0000"/>
                </a:solidFill>
                <a:latin typeface="Times New Roman" panose="02020603050405020304" pitchFamily="18" charset="0"/>
                <a:cs typeface="Times New Roman" panose="02020603050405020304" pitchFamily="18" charset="0"/>
              </a:rPr>
              <a:t>proces</a:t>
            </a:r>
            <a:r>
              <a:rPr sz="3000" b="1" dirty="0">
                <a:solidFill>
                  <a:srgbClr val="FF0000"/>
                </a:solidFill>
                <a:latin typeface="Times New Roman" panose="02020603050405020304" pitchFamily="18" charset="0"/>
                <a:cs typeface="Times New Roman" panose="02020603050405020304" pitchFamily="18" charset="0"/>
              </a:rPr>
              <a:t>s</a:t>
            </a:r>
            <a:r>
              <a:rPr sz="3000" b="1" spc="35" dirty="0">
                <a:solidFill>
                  <a:srgbClr val="FF0000"/>
                </a:solidFill>
                <a:latin typeface="Times New Roman" panose="02020603050405020304" pitchFamily="18" charset="0"/>
                <a:cs typeface="Times New Roman" panose="02020603050405020304" pitchFamily="18" charset="0"/>
              </a:rPr>
              <a:t> </a:t>
            </a:r>
            <a:r>
              <a:rPr sz="3000" b="1" spc="-10" dirty="0">
                <a:solidFill>
                  <a:srgbClr val="FF0000"/>
                </a:solidFill>
                <a:latin typeface="Times New Roman" panose="02020603050405020304" pitchFamily="18" charset="0"/>
                <a:cs typeface="Times New Roman" panose="02020603050405020304" pitchFamily="18" charset="0"/>
              </a:rPr>
              <a:t>starts</a:t>
            </a:r>
            <a:r>
              <a:rPr sz="3000" b="1" spc="50" dirty="0">
                <a:solidFill>
                  <a:srgbClr val="FF0000"/>
                </a:solidFill>
                <a:latin typeface="Times New Roman" panose="02020603050405020304" pitchFamily="18" charset="0"/>
                <a:cs typeface="Times New Roman" panose="02020603050405020304" pitchFamily="18" charset="0"/>
              </a:rPr>
              <a:t> </a:t>
            </a:r>
            <a:r>
              <a:rPr sz="3000" spc="-5" dirty="0">
                <a:latin typeface="Times New Roman" panose="02020603050405020304" pitchFamily="18" charset="0"/>
                <a:cs typeface="Times New Roman" panose="02020603050405020304" pitchFamily="18" charset="0"/>
              </a:rPr>
              <a:t>w</a:t>
            </a:r>
            <a:r>
              <a:rPr sz="3000" spc="-10" dirty="0">
                <a:latin typeface="Times New Roman" panose="02020603050405020304" pitchFamily="18" charset="0"/>
                <a:cs typeface="Times New Roman" panose="02020603050405020304" pitchFamily="18" charset="0"/>
              </a:rPr>
              <a:t>ith</a:t>
            </a:r>
            <a:r>
              <a:rPr sz="3000" spc="45" dirty="0">
                <a:latin typeface="Times New Roman" panose="02020603050405020304" pitchFamily="18" charset="0"/>
                <a:cs typeface="Times New Roman" panose="02020603050405020304" pitchFamily="18" charset="0"/>
              </a:rPr>
              <a:t> </a:t>
            </a:r>
            <a:r>
              <a:rPr sz="3000" dirty="0">
                <a:latin typeface="Times New Roman" panose="02020603050405020304" pitchFamily="18" charset="0"/>
                <a:cs typeface="Times New Roman" panose="02020603050405020304" pitchFamily="18" charset="0"/>
              </a:rPr>
              <a:t>functiona</a:t>
            </a:r>
            <a:r>
              <a:rPr sz="3000" spc="-20" dirty="0">
                <a:latin typeface="Times New Roman" panose="02020603050405020304" pitchFamily="18" charset="0"/>
                <a:cs typeface="Times New Roman" panose="02020603050405020304" pitchFamily="18" charset="0"/>
              </a:rPr>
              <a:t>l</a:t>
            </a:r>
            <a:r>
              <a:rPr sz="3000" spc="-5" dirty="0">
                <a:latin typeface="Times New Roman" panose="02020603050405020304" pitchFamily="18" charset="0"/>
                <a:cs typeface="Times New Roman" panose="02020603050405020304" pitchFamily="18" charset="0"/>
              </a:rPr>
              <a:t>it</a:t>
            </a:r>
            <a:r>
              <a:rPr sz="3000" dirty="0">
                <a:latin typeface="Times New Roman" panose="02020603050405020304" pitchFamily="18" charset="0"/>
                <a:cs typeface="Times New Roman" panose="02020603050405020304" pitchFamily="18" charset="0"/>
              </a:rPr>
              <a:t>y</a:t>
            </a:r>
            <a:r>
              <a:rPr sz="3000" spc="-10" dirty="0">
                <a:latin typeface="Times New Roman" panose="02020603050405020304" pitchFamily="18" charset="0"/>
                <a:cs typeface="Times New Roman" panose="02020603050405020304" pitchFamily="18" charset="0"/>
              </a:rPr>
              <a:t>-</a:t>
            </a:r>
            <a:r>
              <a:rPr sz="3000" spc="-5" dirty="0">
                <a:latin typeface="Times New Roman" panose="02020603050405020304" pitchFamily="18" charset="0"/>
                <a:cs typeface="Times New Roman" panose="02020603050405020304" pitchFamily="18" charset="0"/>
              </a:rPr>
              <a:t>bas</a:t>
            </a:r>
            <a:r>
              <a:rPr sz="3000" spc="-10" dirty="0">
                <a:latin typeface="Times New Roman" panose="02020603050405020304" pitchFamily="18" charset="0"/>
                <a:cs typeface="Times New Roman" panose="02020603050405020304" pitchFamily="18" charset="0"/>
              </a:rPr>
              <a:t>e</a:t>
            </a:r>
            <a:r>
              <a:rPr sz="3000" dirty="0">
                <a:latin typeface="Times New Roman" panose="02020603050405020304" pitchFamily="18" charset="0"/>
                <a:cs typeface="Times New Roman" panose="02020603050405020304" pitchFamily="18" charset="0"/>
              </a:rPr>
              <a:t>d </a:t>
            </a:r>
            <a:r>
              <a:rPr sz="3000" spc="-5" dirty="0">
                <a:latin typeface="Times New Roman" panose="02020603050405020304" pitchFamily="18" charset="0"/>
                <a:cs typeface="Times New Roman" panose="02020603050405020304" pitchFamily="18" charset="0"/>
              </a:rPr>
              <a:t>des</a:t>
            </a:r>
            <a:r>
              <a:rPr sz="3000" spc="-10" dirty="0">
                <a:latin typeface="Times New Roman" panose="02020603050405020304" pitchFamily="18" charset="0"/>
                <a:cs typeface="Times New Roman" panose="02020603050405020304" pitchFamily="18" charset="0"/>
              </a:rPr>
              <a:t>i</a:t>
            </a:r>
            <a:r>
              <a:rPr sz="3000" spc="-5" dirty="0">
                <a:latin typeface="Times New Roman" panose="02020603050405020304" pitchFamily="18" charset="0"/>
                <a:cs typeface="Times New Roman" panose="02020603050405020304" pitchFamily="18" charset="0"/>
              </a:rPr>
              <a:t>g</a:t>
            </a:r>
            <a:r>
              <a:rPr sz="3000" dirty="0">
                <a:latin typeface="Times New Roman" panose="02020603050405020304" pitchFamily="18" charset="0"/>
                <a:cs typeface="Times New Roman" panose="02020603050405020304" pitchFamily="18" charset="0"/>
              </a:rPr>
              <a:t>n</a:t>
            </a:r>
            <a:r>
              <a:rPr sz="3000" spc="55" dirty="0">
                <a:latin typeface="Times New Roman" panose="02020603050405020304" pitchFamily="18" charset="0"/>
                <a:cs typeface="Times New Roman" panose="02020603050405020304" pitchFamily="18" charset="0"/>
              </a:rPr>
              <a:t> </a:t>
            </a:r>
            <a:r>
              <a:rPr sz="3000" spc="-5" dirty="0">
                <a:latin typeface="Times New Roman" panose="02020603050405020304" pitchFamily="18" charset="0"/>
                <a:cs typeface="Times New Roman" panose="02020603050405020304" pitchFamily="18" charset="0"/>
              </a:rPr>
              <a:t>an</a:t>
            </a:r>
            <a:r>
              <a:rPr sz="3000" dirty="0">
                <a:latin typeface="Times New Roman" panose="02020603050405020304" pitchFamily="18" charset="0"/>
                <a:cs typeface="Times New Roman" panose="02020603050405020304" pitchFamily="18" charset="0"/>
              </a:rPr>
              <a:t>d</a:t>
            </a:r>
            <a:r>
              <a:rPr sz="3000" spc="50" dirty="0">
                <a:latin typeface="Times New Roman" panose="02020603050405020304" pitchFamily="18" charset="0"/>
                <a:cs typeface="Times New Roman" panose="02020603050405020304" pitchFamily="18" charset="0"/>
              </a:rPr>
              <a:t> </a:t>
            </a:r>
            <a:r>
              <a:rPr sz="3000" dirty="0">
                <a:latin typeface="Times New Roman" panose="02020603050405020304" pitchFamily="18" charset="0"/>
                <a:cs typeface="Times New Roman" panose="02020603050405020304" pitchFamily="18" charset="0"/>
              </a:rPr>
              <a:t>cons</a:t>
            </a:r>
            <a:r>
              <a:rPr sz="3000" spc="-15" dirty="0">
                <a:latin typeface="Times New Roman" panose="02020603050405020304" pitchFamily="18" charset="0"/>
                <a:cs typeface="Times New Roman" panose="02020603050405020304" pitchFamily="18" charset="0"/>
              </a:rPr>
              <a:t>ists</a:t>
            </a:r>
            <a:r>
              <a:rPr sz="3000" spc="70" dirty="0">
                <a:latin typeface="Times New Roman" panose="02020603050405020304" pitchFamily="18" charset="0"/>
                <a:cs typeface="Times New Roman" panose="02020603050405020304" pitchFamily="18" charset="0"/>
              </a:rPr>
              <a:t> </a:t>
            </a:r>
            <a:r>
              <a:rPr sz="3000" spc="-20" dirty="0">
                <a:latin typeface="Times New Roman" panose="02020603050405020304" pitchFamily="18" charset="0"/>
                <a:cs typeface="Times New Roman" panose="02020603050405020304" pitchFamily="18" charset="0"/>
              </a:rPr>
              <a:t>o</a:t>
            </a:r>
            <a:r>
              <a:rPr sz="3000" spc="-10" dirty="0">
                <a:latin typeface="Times New Roman" panose="02020603050405020304" pitchFamily="18" charset="0"/>
                <a:cs typeface="Times New Roman" panose="02020603050405020304" pitchFamily="18" charset="0"/>
              </a:rPr>
              <a:t>f</a:t>
            </a:r>
            <a:r>
              <a:rPr sz="3000" spc="65" dirty="0">
                <a:latin typeface="Times New Roman" panose="02020603050405020304" pitchFamily="18" charset="0"/>
                <a:cs typeface="Times New Roman" panose="02020603050405020304" pitchFamily="18" charset="0"/>
              </a:rPr>
              <a:t> </a:t>
            </a:r>
            <a:r>
              <a:rPr sz="3000" b="1" dirty="0">
                <a:solidFill>
                  <a:srgbClr val="FF0000"/>
                </a:solidFill>
                <a:latin typeface="Times New Roman" panose="02020603050405020304" pitchFamily="18" charset="0"/>
                <a:cs typeface="Times New Roman" panose="02020603050405020304" pitchFamily="18" charset="0"/>
              </a:rPr>
              <a:t>four</a:t>
            </a:r>
            <a:r>
              <a:rPr sz="3000" b="1" spc="-10" dirty="0">
                <a:solidFill>
                  <a:srgbClr val="FF0000"/>
                </a:solidFill>
                <a:latin typeface="Times New Roman" panose="02020603050405020304" pitchFamily="18" charset="0"/>
                <a:cs typeface="Times New Roman" panose="02020603050405020304" pitchFamily="18" charset="0"/>
              </a:rPr>
              <a:t> </a:t>
            </a:r>
            <a:r>
              <a:rPr sz="3000" b="1" spc="-15" dirty="0">
                <a:solidFill>
                  <a:srgbClr val="FF0000"/>
                </a:solidFill>
                <a:latin typeface="Times New Roman" panose="02020603050405020304" pitchFamily="18" charset="0"/>
                <a:cs typeface="Times New Roman" panose="02020603050405020304" pitchFamily="18" charset="0"/>
              </a:rPr>
              <a:t>steps</a:t>
            </a:r>
            <a:r>
              <a:rPr sz="3000" spc="-15" dirty="0">
                <a:latin typeface="Times New Roman" panose="02020603050405020304" pitchFamily="18" charset="0"/>
                <a:cs typeface="Times New Roman" panose="02020603050405020304" pitchFamily="18" charset="0"/>
              </a:rPr>
              <a:t>:</a:t>
            </a:r>
            <a:endParaRPr sz="3000" dirty="0">
              <a:latin typeface="Times New Roman" panose="02020603050405020304" pitchFamily="18" charset="0"/>
              <a:cs typeface="Times New Roman" panose="02020603050405020304" pitchFamily="18" charset="0"/>
            </a:endParaRPr>
          </a:p>
          <a:p>
            <a:pPr marL="928370" lvl="1" indent="-457200" algn="just">
              <a:buFont typeface="Wingdings" panose="05000000000000000000" pitchFamily="2" charset="2"/>
              <a:buChar char="Ø"/>
              <a:tabLst>
                <a:tab pos="758190" algn="l"/>
              </a:tabLst>
            </a:pPr>
            <a:r>
              <a:rPr sz="3000" spc="-5" dirty="0">
                <a:latin typeface="Times New Roman" panose="02020603050405020304" pitchFamily="18" charset="0"/>
                <a:cs typeface="Times New Roman" panose="02020603050405020304" pitchFamily="18" charset="0"/>
              </a:rPr>
              <a:t>D</a:t>
            </a:r>
            <a:r>
              <a:rPr sz="3000" dirty="0">
                <a:latin typeface="Times New Roman" panose="02020603050405020304" pitchFamily="18" charset="0"/>
                <a:cs typeface="Times New Roman" panose="02020603050405020304" pitchFamily="18" charset="0"/>
              </a:rPr>
              <a:t>efining</a:t>
            </a:r>
            <a:r>
              <a:rPr sz="3000" spc="-5" dirty="0">
                <a:latin typeface="Times New Roman" panose="02020603050405020304" pitchFamily="18" charset="0"/>
                <a:cs typeface="Times New Roman" panose="02020603050405020304" pitchFamily="18" charset="0"/>
              </a:rPr>
              <a:t> </a:t>
            </a:r>
            <a:r>
              <a:rPr sz="3000" dirty="0">
                <a:latin typeface="Times New Roman" panose="02020603050405020304" pitchFamily="18" charset="0"/>
                <a:cs typeface="Times New Roman" panose="02020603050405020304" pitchFamily="18" charset="0"/>
              </a:rPr>
              <a:t>the</a:t>
            </a:r>
            <a:r>
              <a:rPr sz="3000" spc="15" dirty="0">
                <a:latin typeface="Times New Roman" panose="02020603050405020304" pitchFamily="18" charset="0"/>
                <a:cs typeface="Times New Roman" panose="02020603050405020304" pitchFamily="18" charset="0"/>
              </a:rPr>
              <a:t> </a:t>
            </a:r>
            <a:r>
              <a:rPr sz="3000" spc="-5" dirty="0">
                <a:solidFill>
                  <a:srgbClr val="FF0000"/>
                </a:solidFill>
                <a:latin typeface="Times New Roman" panose="02020603050405020304" pitchFamily="18" charset="0"/>
                <a:cs typeface="Times New Roman" panose="02020603050405020304" pitchFamily="18" charset="0"/>
              </a:rPr>
              <a:t>bou</a:t>
            </a:r>
            <a:r>
              <a:rPr sz="3000" spc="5" dirty="0">
                <a:solidFill>
                  <a:srgbClr val="FF0000"/>
                </a:solidFill>
                <a:latin typeface="Times New Roman" panose="02020603050405020304" pitchFamily="18" charset="0"/>
                <a:cs typeface="Times New Roman" panose="02020603050405020304" pitchFamily="18" charset="0"/>
              </a:rPr>
              <a:t>n</a:t>
            </a:r>
            <a:r>
              <a:rPr sz="3000" spc="-15" dirty="0">
                <a:solidFill>
                  <a:srgbClr val="FF0000"/>
                </a:solidFill>
                <a:latin typeface="Times New Roman" panose="02020603050405020304" pitchFamily="18" charset="0"/>
                <a:cs typeface="Times New Roman" panose="02020603050405020304" pitchFamily="18" charset="0"/>
              </a:rPr>
              <a:t>d</a:t>
            </a:r>
            <a:r>
              <a:rPr sz="3000" spc="-5" dirty="0">
                <a:solidFill>
                  <a:srgbClr val="FF0000"/>
                </a:solidFill>
                <a:latin typeface="Times New Roman" panose="02020603050405020304" pitchFamily="18" charset="0"/>
                <a:cs typeface="Times New Roman" panose="02020603050405020304" pitchFamily="18" charset="0"/>
              </a:rPr>
              <a:t>ar</a:t>
            </a:r>
            <a:r>
              <a:rPr sz="3000" spc="-10" dirty="0">
                <a:solidFill>
                  <a:srgbClr val="FF0000"/>
                </a:solidFill>
                <a:latin typeface="Times New Roman" panose="02020603050405020304" pitchFamily="18" charset="0"/>
                <a:cs typeface="Times New Roman" panose="02020603050405020304" pitchFamily="18" charset="0"/>
              </a:rPr>
              <a:t>i</a:t>
            </a:r>
            <a:r>
              <a:rPr sz="3000" spc="-15" dirty="0">
                <a:solidFill>
                  <a:srgbClr val="FF0000"/>
                </a:solidFill>
                <a:latin typeface="Times New Roman" panose="02020603050405020304" pitchFamily="18" charset="0"/>
                <a:cs typeface="Times New Roman" panose="02020603050405020304" pitchFamily="18" charset="0"/>
              </a:rPr>
              <a:t>e</a:t>
            </a:r>
            <a:r>
              <a:rPr sz="3000" dirty="0">
                <a:solidFill>
                  <a:srgbClr val="FF0000"/>
                </a:solidFill>
                <a:latin typeface="Times New Roman" panose="02020603050405020304" pitchFamily="18" charset="0"/>
                <a:cs typeface="Times New Roman" panose="02020603050405020304" pitchFamily="18" charset="0"/>
              </a:rPr>
              <a:t>s</a:t>
            </a:r>
            <a:r>
              <a:rPr sz="3000" spc="-5" dirty="0">
                <a:solidFill>
                  <a:srgbClr val="FF0000"/>
                </a:solidFill>
                <a:latin typeface="Times New Roman" panose="02020603050405020304" pitchFamily="18" charset="0"/>
                <a:cs typeface="Times New Roman" panose="02020603050405020304" pitchFamily="18" charset="0"/>
              </a:rPr>
              <a:t> an</a:t>
            </a:r>
            <a:r>
              <a:rPr sz="3000" dirty="0">
                <a:solidFill>
                  <a:srgbClr val="FF0000"/>
                </a:solidFill>
                <a:latin typeface="Times New Roman" panose="02020603050405020304" pitchFamily="18" charset="0"/>
                <a:cs typeface="Times New Roman" panose="02020603050405020304" pitchFamily="18" charset="0"/>
              </a:rPr>
              <a:t>d</a:t>
            </a:r>
            <a:r>
              <a:rPr sz="3000" spc="30" dirty="0">
                <a:solidFill>
                  <a:srgbClr val="FF0000"/>
                </a:solidFill>
                <a:latin typeface="Times New Roman" panose="02020603050405020304" pitchFamily="18" charset="0"/>
                <a:cs typeface="Times New Roman" panose="02020603050405020304" pitchFamily="18" charset="0"/>
              </a:rPr>
              <a:t> </a:t>
            </a:r>
            <a:r>
              <a:rPr sz="3000" dirty="0">
                <a:solidFill>
                  <a:srgbClr val="FF0000"/>
                </a:solidFill>
                <a:latin typeface="Times New Roman" panose="02020603050405020304" pitchFamily="18" charset="0"/>
                <a:cs typeface="Times New Roman" panose="02020603050405020304" pitchFamily="18" charset="0"/>
              </a:rPr>
              <a:t>c</a:t>
            </a:r>
            <a:r>
              <a:rPr sz="3000" spc="5" dirty="0">
                <a:solidFill>
                  <a:srgbClr val="FF0000"/>
                </a:solidFill>
                <a:latin typeface="Times New Roman" panose="02020603050405020304" pitchFamily="18" charset="0"/>
                <a:cs typeface="Times New Roman" panose="02020603050405020304" pitchFamily="18" charset="0"/>
              </a:rPr>
              <a:t>o</a:t>
            </a:r>
            <a:r>
              <a:rPr sz="3000" spc="-5" dirty="0">
                <a:solidFill>
                  <a:srgbClr val="FF0000"/>
                </a:solidFill>
                <a:latin typeface="Times New Roman" panose="02020603050405020304" pitchFamily="18" charset="0"/>
                <a:cs typeface="Times New Roman" panose="02020603050405020304" pitchFamily="18" charset="0"/>
              </a:rPr>
              <a:t>n</a:t>
            </a:r>
            <a:r>
              <a:rPr sz="3000" spc="-20" dirty="0">
                <a:solidFill>
                  <a:srgbClr val="FF0000"/>
                </a:solidFill>
                <a:latin typeface="Times New Roman" panose="02020603050405020304" pitchFamily="18" charset="0"/>
                <a:cs typeface="Times New Roman" panose="02020603050405020304" pitchFamily="18" charset="0"/>
              </a:rPr>
              <a:t>t</a:t>
            </a:r>
            <a:r>
              <a:rPr sz="3000" spc="-5" dirty="0">
                <a:solidFill>
                  <a:srgbClr val="FF0000"/>
                </a:solidFill>
                <a:latin typeface="Times New Roman" panose="02020603050405020304" pitchFamily="18" charset="0"/>
                <a:cs typeface="Times New Roman" panose="02020603050405020304" pitchFamily="18" charset="0"/>
              </a:rPr>
              <a:t>ex</a:t>
            </a:r>
            <a:r>
              <a:rPr sz="3000" dirty="0">
                <a:solidFill>
                  <a:srgbClr val="FF0000"/>
                </a:solidFill>
                <a:latin typeface="Times New Roman" panose="02020603050405020304" pitchFamily="18" charset="0"/>
                <a:cs typeface="Times New Roman" panose="02020603050405020304" pitchFamily="18" charset="0"/>
              </a:rPr>
              <a:t>t </a:t>
            </a:r>
            <a:r>
              <a:rPr sz="3000" spc="-5" dirty="0">
                <a:latin typeface="Times New Roman" panose="02020603050405020304" pitchFamily="18" charset="0"/>
                <a:cs typeface="Times New Roman" panose="02020603050405020304" pitchFamily="18" charset="0"/>
              </a:rPr>
              <a:t>o</a:t>
            </a:r>
            <a:r>
              <a:rPr sz="3000" dirty="0">
                <a:latin typeface="Times New Roman" panose="02020603050405020304" pitchFamily="18" charset="0"/>
                <a:cs typeface="Times New Roman" panose="02020603050405020304" pitchFamily="18" charset="0"/>
              </a:rPr>
              <a:t>f</a:t>
            </a:r>
            <a:r>
              <a:rPr sz="3000" spc="25" dirty="0">
                <a:latin typeface="Times New Roman" panose="02020603050405020304" pitchFamily="18" charset="0"/>
                <a:cs typeface="Times New Roman" panose="02020603050405020304" pitchFamily="18" charset="0"/>
              </a:rPr>
              <a:t> </a:t>
            </a:r>
            <a:r>
              <a:rPr sz="3000" dirty="0">
                <a:latin typeface="Times New Roman" panose="02020603050405020304" pitchFamily="18" charset="0"/>
                <a:cs typeface="Times New Roman" panose="02020603050405020304" pitchFamily="18" charset="0"/>
              </a:rPr>
              <a:t>the</a:t>
            </a:r>
            <a:r>
              <a:rPr sz="3000" spc="85" dirty="0">
                <a:latin typeface="Times New Roman" panose="02020603050405020304" pitchFamily="18" charset="0"/>
                <a:cs typeface="Times New Roman" panose="02020603050405020304" pitchFamily="18" charset="0"/>
              </a:rPr>
              <a:t> </a:t>
            </a:r>
            <a:r>
              <a:rPr sz="3000" dirty="0">
                <a:latin typeface="Times New Roman" panose="02020603050405020304" pitchFamily="18" charset="0"/>
                <a:cs typeface="Times New Roman" panose="02020603050405020304" pitchFamily="18" charset="0"/>
              </a:rPr>
              <a:t>s</a:t>
            </a:r>
            <a:r>
              <a:rPr sz="3000" spc="-25" dirty="0">
                <a:latin typeface="Times New Roman" panose="02020603050405020304" pitchFamily="18" charset="0"/>
                <a:cs typeface="Times New Roman" panose="02020603050405020304" pitchFamily="18" charset="0"/>
              </a:rPr>
              <a:t>y</a:t>
            </a:r>
            <a:r>
              <a:rPr sz="3000" dirty="0">
                <a:latin typeface="Times New Roman" panose="02020603050405020304" pitchFamily="18" charset="0"/>
                <a:cs typeface="Times New Roman" panose="02020603050405020304" pitchFamily="18" charset="0"/>
              </a:rPr>
              <a:t>s</a:t>
            </a:r>
            <a:r>
              <a:rPr sz="3000" spc="-25" dirty="0">
                <a:latin typeface="Times New Roman" panose="02020603050405020304" pitchFamily="18" charset="0"/>
                <a:cs typeface="Times New Roman" panose="02020603050405020304" pitchFamily="18" charset="0"/>
              </a:rPr>
              <a:t>t</a:t>
            </a:r>
            <a:r>
              <a:rPr sz="3000" spc="-15" dirty="0">
                <a:latin typeface="Times New Roman" panose="02020603050405020304" pitchFamily="18" charset="0"/>
                <a:cs typeface="Times New Roman" panose="02020603050405020304" pitchFamily="18" charset="0"/>
              </a:rPr>
              <a:t>em</a:t>
            </a:r>
            <a:r>
              <a:rPr sz="3000" dirty="0">
                <a:latin typeface="Times New Roman" panose="02020603050405020304" pitchFamily="18" charset="0"/>
                <a:cs typeface="Times New Roman" panose="02020603050405020304" pitchFamily="18" charset="0"/>
              </a:rPr>
              <a:t>.</a:t>
            </a:r>
          </a:p>
          <a:p>
            <a:pPr marL="928370" indent="-457200" algn="just">
              <a:buFont typeface="Wingdings" panose="05000000000000000000" pitchFamily="2" charset="2"/>
              <a:buChar char="Ø"/>
            </a:pPr>
            <a:r>
              <a:rPr sz="3000" spc="-755" dirty="0">
                <a:latin typeface="Times New Roman" panose="02020603050405020304" pitchFamily="18" charset="0"/>
                <a:cs typeface="Times New Roman" panose="02020603050405020304" pitchFamily="18" charset="0"/>
              </a:rPr>
              <a:t> </a:t>
            </a:r>
            <a:r>
              <a:rPr sz="3000" spc="-20" dirty="0">
                <a:latin typeface="Times New Roman" panose="02020603050405020304" pitchFamily="18" charset="0"/>
                <a:cs typeface="Times New Roman" panose="02020603050405020304" pitchFamily="18" charset="0"/>
              </a:rPr>
              <a:t>I</a:t>
            </a:r>
            <a:r>
              <a:rPr sz="3000" spc="-15" dirty="0">
                <a:latin typeface="Times New Roman" panose="02020603050405020304" pitchFamily="18" charset="0"/>
                <a:cs typeface="Times New Roman" panose="02020603050405020304" pitchFamily="18" charset="0"/>
              </a:rPr>
              <a:t>den</a:t>
            </a:r>
            <a:r>
              <a:rPr sz="3000" spc="-20" dirty="0">
                <a:latin typeface="Times New Roman" panose="02020603050405020304" pitchFamily="18" charset="0"/>
                <a:cs typeface="Times New Roman" panose="02020603050405020304" pitchFamily="18" charset="0"/>
              </a:rPr>
              <a:t>t</a:t>
            </a:r>
            <a:r>
              <a:rPr sz="3000" spc="-15" dirty="0">
                <a:latin typeface="Times New Roman" panose="02020603050405020304" pitchFamily="18" charset="0"/>
                <a:cs typeface="Times New Roman" panose="02020603050405020304" pitchFamily="18" charset="0"/>
              </a:rPr>
              <a:t>i</a:t>
            </a:r>
            <a:r>
              <a:rPr sz="3000" spc="-20" dirty="0">
                <a:latin typeface="Times New Roman" panose="02020603050405020304" pitchFamily="18" charset="0"/>
                <a:cs typeface="Times New Roman" panose="02020603050405020304" pitchFamily="18" charset="0"/>
              </a:rPr>
              <a:t>f</a:t>
            </a:r>
            <a:r>
              <a:rPr sz="3000" spc="-15" dirty="0">
                <a:latin typeface="Times New Roman" panose="02020603050405020304" pitchFamily="18" charset="0"/>
                <a:cs typeface="Times New Roman" panose="02020603050405020304" pitchFamily="18" charset="0"/>
              </a:rPr>
              <a:t>i</a:t>
            </a:r>
            <a:r>
              <a:rPr sz="3000" spc="-10" dirty="0">
                <a:latin typeface="Times New Roman" panose="02020603050405020304" pitchFamily="18" charset="0"/>
                <a:cs typeface="Times New Roman" panose="02020603050405020304" pitchFamily="18" charset="0"/>
              </a:rPr>
              <a:t>c</a:t>
            </a:r>
            <a:r>
              <a:rPr sz="3000" spc="-15" dirty="0">
                <a:latin typeface="Times New Roman" panose="02020603050405020304" pitchFamily="18" charset="0"/>
                <a:cs typeface="Times New Roman" panose="02020603050405020304" pitchFamily="18" charset="0"/>
              </a:rPr>
              <a:t>a</a:t>
            </a:r>
            <a:r>
              <a:rPr sz="3000" spc="-20" dirty="0">
                <a:latin typeface="Times New Roman" panose="02020603050405020304" pitchFamily="18" charset="0"/>
                <a:cs typeface="Times New Roman" panose="02020603050405020304" pitchFamily="18" charset="0"/>
              </a:rPr>
              <a:t>t</a:t>
            </a:r>
            <a:r>
              <a:rPr sz="3000" spc="-15" dirty="0">
                <a:latin typeface="Times New Roman" panose="02020603050405020304" pitchFamily="18" charset="0"/>
                <a:cs typeface="Times New Roman" panose="02020603050405020304" pitchFamily="18" charset="0"/>
              </a:rPr>
              <a:t>io</a:t>
            </a:r>
            <a:r>
              <a:rPr sz="3000" dirty="0">
                <a:latin typeface="Times New Roman" panose="02020603050405020304" pitchFamily="18" charset="0"/>
                <a:cs typeface="Times New Roman" panose="02020603050405020304" pitchFamily="18" charset="0"/>
              </a:rPr>
              <a:t>n</a:t>
            </a:r>
            <a:r>
              <a:rPr sz="3000" spc="45" dirty="0">
                <a:latin typeface="Times New Roman" panose="02020603050405020304" pitchFamily="18" charset="0"/>
                <a:cs typeface="Times New Roman" panose="02020603050405020304" pitchFamily="18" charset="0"/>
              </a:rPr>
              <a:t> </a:t>
            </a:r>
            <a:r>
              <a:rPr sz="3000" dirty="0">
                <a:latin typeface="Times New Roman" panose="02020603050405020304" pitchFamily="18" charset="0"/>
                <a:cs typeface="Times New Roman" panose="02020603050405020304" pitchFamily="18" charset="0"/>
              </a:rPr>
              <a:t>of</a:t>
            </a:r>
            <a:r>
              <a:rPr sz="3000" spc="45" dirty="0">
                <a:latin typeface="Times New Roman" panose="02020603050405020304" pitchFamily="18" charset="0"/>
                <a:cs typeface="Times New Roman" panose="02020603050405020304" pitchFamily="18" charset="0"/>
              </a:rPr>
              <a:t> </a:t>
            </a:r>
            <a:r>
              <a:rPr sz="3000" spc="-15" dirty="0">
                <a:solidFill>
                  <a:srgbClr val="FF0000"/>
                </a:solidFill>
                <a:latin typeface="Times New Roman" panose="02020603050405020304" pitchFamily="18" charset="0"/>
                <a:cs typeface="Times New Roman" panose="02020603050405020304" pitchFamily="18" charset="0"/>
              </a:rPr>
              <a:t>a</a:t>
            </a:r>
            <a:r>
              <a:rPr sz="3000" spc="-10" dirty="0">
                <a:solidFill>
                  <a:srgbClr val="FF0000"/>
                </a:solidFill>
                <a:latin typeface="Times New Roman" panose="02020603050405020304" pitchFamily="18" charset="0"/>
                <a:cs typeface="Times New Roman" panose="02020603050405020304" pitchFamily="18" charset="0"/>
              </a:rPr>
              <a:t>rc</a:t>
            </a:r>
            <a:r>
              <a:rPr sz="3000" spc="-15" dirty="0">
                <a:solidFill>
                  <a:srgbClr val="FF0000"/>
                </a:solidFill>
                <a:latin typeface="Times New Roman" panose="02020603050405020304" pitchFamily="18" charset="0"/>
                <a:cs typeface="Times New Roman" panose="02020603050405020304" pitchFamily="18" charset="0"/>
              </a:rPr>
              <a:t>he</a:t>
            </a:r>
            <a:r>
              <a:rPr sz="3000" spc="-20" dirty="0">
                <a:solidFill>
                  <a:srgbClr val="FF0000"/>
                </a:solidFill>
                <a:latin typeface="Times New Roman" panose="02020603050405020304" pitchFamily="18" charset="0"/>
                <a:cs typeface="Times New Roman" panose="02020603050405020304" pitchFamily="18" charset="0"/>
              </a:rPr>
              <a:t>t</a:t>
            </a:r>
            <a:r>
              <a:rPr sz="3000" spc="-10" dirty="0">
                <a:solidFill>
                  <a:srgbClr val="FF0000"/>
                </a:solidFill>
                <a:latin typeface="Times New Roman" panose="02020603050405020304" pitchFamily="18" charset="0"/>
                <a:cs typeface="Times New Roman" panose="02020603050405020304" pitchFamily="18" charset="0"/>
              </a:rPr>
              <a:t>y</a:t>
            </a:r>
            <a:r>
              <a:rPr sz="3000" spc="-15" dirty="0">
                <a:solidFill>
                  <a:srgbClr val="FF0000"/>
                </a:solidFill>
                <a:latin typeface="Times New Roman" panose="02020603050405020304" pitchFamily="18" charset="0"/>
                <a:cs typeface="Times New Roman" panose="02020603050405020304" pitchFamily="18" charset="0"/>
              </a:rPr>
              <a:t>pe</a:t>
            </a:r>
            <a:r>
              <a:rPr sz="3000" dirty="0">
                <a:solidFill>
                  <a:srgbClr val="FF0000"/>
                </a:solidFill>
                <a:latin typeface="Times New Roman" panose="02020603050405020304" pitchFamily="18" charset="0"/>
                <a:cs typeface="Times New Roman" panose="02020603050405020304" pitchFamily="18" charset="0"/>
              </a:rPr>
              <a:t>s</a:t>
            </a:r>
            <a:r>
              <a:rPr sz="3000" dirty="0">
                <a:latin typeface="Times New Roman" panose="02020603050405020304" pitchFamily="18" charset="0"/>
                <a:cs typeface="Times New Roman" panose="02020603050405020304" pitchFamily="18" charset="0"/>
              </a:rPr>
              <a:t>.</a:t>
            </a:r>
            <a:endParaRPr lang="en-US" sz="3000" dirty="0">
              <a:latin typeface="Times New Roman" panose="02020603050405020304" pitchFamily="18" charset="0"/>
              <a:cs typeface="Times New Roman" panose="02020603050405020304" pitchFamily="18" charset="0"/>
            </a:endParaRPr>
          </a:p>
          <a:p>
            <a:pPr marL="928370" indent="-457200" algn="just">
              <a:buFont typeface="Wingdings" panose="05000000000000000000" pitchFamily="2" charset="2"/>
              <a:buChar char="Ø"/>
            </a:pPr>
            <a:r>
              <a:rPr sz="3000" spc="-5" dirty="0">
                <a:solidFill>
                  <a:srgbClr val="FF0000"/>
                </a:solidFill>
                <a:latin typeface="Times New Roman" panose="02020603050405020304" pitchFamily="18" charset="0"/>
                <a:cs typeface="Times New Roman" panose="02020603050405020304" pitchFamily="18" charset="0"/>
              </a:rPr>
              <a:t>D</a:t>
            </a:r>
            <a:r>
              <a:rPr sz="3000" dirty="0">
                <a:solidFill>
                  <a:srgbClr val="FF0000"/>
                </a:solidFill>
                <a:latin typeface="Times New Roman" panose="02020603050405020304" pitchFamily="18" charset="0"/>
                <a:cs typeface="Times New Roman" panose="02020603050405020304" pitchFamily="18" charset="0"/>
              </a:rPr>
              <a:t>ec</a:t>
            </a:r>
            <a:r>
              <a:rPr sz="3000" spc="5" dirty="0">
                <a:solidFill>
                  <a:srgbClr val="FF0000"/>
                </a:solidFill>
                <a:latin typeface="Times New Roman" panose="02020603050405020304" pitchFamily="18" charset="0"/>
                <a:cs typeface="Times New Roman" panose="02020603050405020304" pitchFamily="18" charset="0"/>
              </a:rPr>
              <a:t>o</a:t>
            </a:r>
            <a:r>
              <a:rPr sz="3000" spc="-15" dirty="0">
                <a:solidFill>
                  <a:srgbClr val="FF0000"/>
                </a:solidFill>
                <a:latin typeface="Times New Roman" panose="02020603050405020304" pitchFamily="18" charset="0"/>
                <a:cs typeface="Times New Roman" panose="02020603050405020304" pitchFamily="18" charset="0"/>
              </a:rPr>
              <a:t>mp</a:t>
            </a:r>
            <a:r>
              <a:rPr sz="3000" spc="-5" dirty="0">
                <a:solidFill>
                  <a:srgbClr val="FF0000"/>
                </a:solidFill>
                <a:latin typeface="Times New Roman" panose="02020603050405020304" pitchFamily="18" charset="0"/>
                <a:cs typeface="Times New Roman" panose="02020603050405020304" pitchFamily="18" charset="0"/>
              </a:rPr>
              <a:t>osi</a:t>
            </a:r>
            <a:r>
              <a:rPr sz="3000" spc="-25" dirty="0">
                <a:solidFill>
                  <a:srgbClr val="FF0000"/>
                </a:solidFill>
                <a:latin typeface="Times New Roman" panose="02020603050405020304" pitchFamily="18" charset="0"/>
                <a:cs typeface="Times New Roman" panose="02020603050405020304" pitchFamily="18" charset="0"/>
              </a:rPr>
              <a:t>t</a:t>
            </a:r>
            <a:r>
              <a:rPr sz="3000" spc="-5" dirty="0">
                <a:solidFill>
                  <a:srgbClr val="FF0000"/>
                </a:solidFill>
                <a:latin typeface="Times New Roman" panose="02020603050405020304" pitchFamily="18" charset="0"/>
                <a:cs typeface="Times New Roman" panose="02020603050405020304" pitchFamily="18" charset="0"/>
              </a:rPr>
              <a:t>i</a:t>
            </a:r>
            <a:r>
              <a:rPr sz="3000" spc="-15" dirty="0">
                <a:solidFill>
                  <a:srgbClr val="FF0000"/>
                </a:solidFill>
                <a:latin typeface="Times New Roman" panose="02020603050405020304" pitchFamily="18" charset="0"/>
                <a:cs typeface="Times New Roman" panose="02020603050405020304" pitchFamily="18" charset="0"/>
              </a:rPr>
              <a:t>o</a:t>
            </a:r>
            <a:r>
              <a:rPr sz="3000" dirty="0">
                <a:solidFill>
                  <a:srgbClr val="FF0000"/>
                </a:solidFill>
                <a:latin typeface="Times New Roman" panose="02020603050405020304" pitchFamily="18" charset="0"/>
                <a:cs typeface="Times New Roman" panose="02020603050405020304" pitchFamily="18" charset="0"/>
              </a:rPr>
              <a:t>n</a:t>
            </a:r>
            <a:r>
              <a:rPr sz="3000" spc="10" dirty="0">
                <a:solidFill>
                  <a:srgbClr val="FF0000"/>
                </a:solidFill>
                <a:latin typeface="Times New Roman" panose="02020603050405020304" pitchFamily="18" charset="0"/>
                <a:cs typeface="Times New Roman" panose="02020603050405020304" pitchFamily="18" charset="0"/>
              </a:rPr>
              <a:t> </a:t>
            </a:r>
            <a:r>
              <a:rPr sz="3000" spc="-5" dirty="0">
                <a:latin typeface="Times New Roman" panose="02020603050405020304" pitchFamily="18" charset="0"/>
                <a:cs typeface="Times New Roman" panose="02020603050405020304" pitchFamily="18" charset="0"/>
              </a:rPr>
              <a:t>o</a:t>
            </a:r>
            <a:r>
              <a:rPr sz="3000" dirty="0">
                <a:latin typeface="Times New Roman" panose="02020603050405020304" pitchFamily="18" charset="0"/>
                <a:cs typeface="Times New Roman" panose="02020603050405020304" pitchFamily="18" charset="0"/>
              </a:rPr>
              <a:t>f</a:t>
            </a:r>
            <a:r>
              <a:rPr sz="3000" spc="25" dirty="0">
                <a:latin typeface="Times New Roman" panose="02020603050405020304" pitchFamily="18" charset="0"/>
                <a:cs typeface="Times New Roman" panose="02020603050405020304" pitchFamily="18" charset="0"/>
              </a:rPr>
              <a:t> </a:t>
            </a:r>
            <a:r>
              <a:rPr sz="3000" dirty="0">
                <a:latin typeface="Times New Roman" panose="02020603050405020304" pitchFamily="18" charset="0"/>
                <a:cs typeface="Times New Roman" panose="02020603050405020304" pitchFamily="18" charset="0"/>
              </a:rPr>
              <a:t>the</a:t>
            </a:r>
            <a:r>
              <a:rPr sz="3000" spc="25" dirty="0">
                <a:latin typeface="Times New Roman" panose="02020603050405020304" pitchFamily="18" charset="0"/>
                <a:cs typeface="Times New Roman" panose="02020603050405020304" pitchFamily="18" charset="0"/>
              </a:rPr>
              <a:t> </a:t>
            </a:r>
            <a:r>
              <a:rPr sz="3000" dirty="0">
                <a:latin typeface="Times New Roman" panose="02020603050405020304" pitchFamily="18" charset="0"/>
                <a:cs typeface="Times New Roman" panose="02020603050405020304" pitchFamily="18" charset="0"/>
              </a:rPr>
              <a:t>s</a:t>
            </a:r>
            <a:r>
              <a:rPr sz="3000" spc="-15" dirty="0">
                <a:latin typeface="Times New Roman" panose="02020603050405020304" pitchFamily="18" charset="0"/>
                <a:cs typeface="Times New Roman" panose="02020603050405020304" pitchFamily="18" charset="0"/>
              </a:rPr>
              <a:t>y</a:t>
            </a:r>
            <a:r>
              <a:rPr sz="3000" dirty="0">
                <a:latin typeface="Times New Roman" panose="02020603050405020304" pitchFamily="18" charset="0"/>
                <a:cs typeface="Times New Roman" panose="02020603050405020304" pitchFamily="18" charset="0"/>
              </a:rPr>
              <a:t>s</a:t>
            </a:r>
            <a:r>
              <a:rPr sz="3000" spc="-25" dirty="0">
                <a:latin typeface="Times New Roman" panose="02020603050405020304" pitchFamily="18" charset="0"/>
                <a:cs typeface="Times New Roman" panose="02020603050405020304" pitchFamily="18" charset="0"/>
              </a:rPr>
              <a:t>t</a:t>
            </a:r>
            <a:r>
              <a:rPr sz="3000" spc="-15" dirty="0">
                <a:latin typeface="Times New Roman" panose="02020603050405020304" pitchFamily="18" charset="0"/>
                <a:cs typeface="Times New Roman" panose="02020603050405020304" pitchFamily="18" charset="0"/>
              </a:rPr>
              <a:t>e</a:t>
            </a:r>
            <a:r>
              <a:rPr sz="3000" dirty="0">
                <a:latin typeface="Times New Roman" panose="02020603050405020304" pitchFamily="18" charset="0"/>
                <a:cs typeface="Times New Roman" panose="02020603050405020304" pitchFamily="18" charset="0"/>
              </a:rPr>
              <a:t>m </a:t>
            </a:r>
            <a:r>
              <a:rPr sz="3000" spc="-5" dirty="0">
                <a:latin typeface="Times New Roman" panose="02020603050405020304" pitchFamily="18" charset="0"/>
                <a:cs typeface="Times New Roman" panose="02020603050405020304" pitchFamily="18" charset="0"/>
              </a:rPr>
              <a:t>int</a:t>
            </a:r>
            <a:r>
              <a:rPr sz="3000" dirty="0">
                <a:latin typeface="Times New Roman" panose="02020603050405020304" pitchFamily="18" charset="0"/>
                <a:cs typeface="Times New Roman" panose="02020603050405020304" pitchFamily="18" charset="0"/>
              </a:rPr>
              <a:t>o</a:t>
            </a:r>
            <a:r>
              <a:rPr sz="3000" spc="10" dirty="0">
                <a:latin typeface="Times New Roman" panose="02020603050405020304" pitchFamily="18" charset="0"/>
                <a:cs typeface="Times New Roman" panose="02020603050405020304" pitchFamily="18" charset="0"/>
              </a:rPr>
              <a:t> </a:t>
            </a:r>
            <a:r>
              <a:rPr sz="3000" spc="-5" dirty="0">
                <a:latin typeface="Times New Roman" panose="02020603050405020304" pitchFamily="18" charset="0"/>
                <a:cs typeface="Times New Roman" panose="02020603050405020304" pitchFamily="18" charset="0"/>
              </a:rPr>
              <a:t>it</a:t>
            </a:r>
            <a:r>
              <a:rPr sz="3000" dirty="0">
                <a:latin typeface="Times New Roman" panose="02020603050405020304" pitchFamily="18" charset="0"/>
                <a:cs typeface="Times New Roman" panose="02020603050405020304" pitchFamily="18" charset="0"/>
              </a:rPr>
              <a:t>s</a:t>
            </a:r>
            <a:r>
              <a:rPr sz="3000" spc="25" dirty="0">
                <a:latin typeface="Times New Roman" panose="02020603050405020304" pitchFamily="18" charset="0"/>
                <a:cs typeface="Times New Roman" panose="02020603050405020304" pitchFamily="18" charset="0"/>
              </a:rPr>
              <a:t> </a:t>
            </a:r>
            <a:r>
              <a:rPr sz="3000" dirty="0">
                <a:latin typeface="Times New Roman" panose="02020603050405020304" pitchFamily="18" charset="0"/>
                <a:cs typeface="Times New Roman" panose="02020603050405020304" pitchFamily="18" charset="0"/>
              </a:rPr>
              <a:t>main</a:t>
            </a:r>
            <a:r>
              <a:rPr sz="3000" spc="40" dirty="0">
                <a:latin typeface="Times New Roman" panose="02020603050405020304" pitchFamily="18" charset="0"/>
                <a:cs typeface="Times New Roman" panose="02020603050405020304" pitchFamily="18" charset="0"/>
              </a:rPr>
              <a:t> </a:t>
            </a:r>
            <a:r>
              <a:rPr sz="3000" dirty="0">
                <a:latin typeface="Times New Roman" panose="02020603050405020304" pitchFamily="18" charset="0"/>
                <a:cs typeface="Times New Roman" panose="02020603050405020304" pitchFamily="18" charset="0"/>
              </a:rPr>
              <a:t>c</a:t>
            </a:r>
            <a:r>
              <a:rPr sz="3000" spc="-20" dirty="0">
                <a:latin typeface="Times New Roman" panose="02020603050405020304" pitchFamily="18" charset="0"/>
                <a:cs typeface="Times New Roman" panose="02020603050405020304" pitchFamily="18" charset="0"/>
              </a:rPr>
              <a:t>o</a:t>
            </a:r>
            <a:r>
              <a:rPr sz="3000" spc="-15" dirty="0">
                <a:latin typeface="Times New Roman" panose="02020603050405020304" pitchFamily="18" charset="0"/>
                <a:cs typeface="Times New Roman" panose="02020603050405020304" pitchFamily="18" charset="0"/>
              </a:rPr>
              <a:t>mponen</a:t>
            </a:r>
            <a:r>
              <a:rPr sz="3000" spc="-20" dirty="0">
                <a:latin typeface="Times New Roman" panose="02020603050405020304" pitchFamily="18" charset="0"/>
                <a:cs typeface="Times New Roman" panose="02020603050405020304" pitchFamily="18" charset="0"/>
              </a:rPr>
              <a:t>t</a:t>
            </a:r>
            <a:r>
              <a:rPr sz="3000" dirty="0">
                <a:latin typeface="Times New Roman" panose="02020603050405020304" pitchFamily="18" charset="0"/>
                <a:cs typeface="Times New Roman" panose="02020603050405020304" pitchFamily="18" charset="0"/>
              </a:rPr>
              <a:t>s.</a:t>
            </a:r>
          </a:p>
          <a:p>
            <a:pPr marL="928370" indent="-457200" algn="just">
              <a:buFont typeface="Wingdings" panose="05000000000000000000" pitchFamily="2" charset="2"/>
              <a:buChar char="Ø"/>
            </a:pPr>
            <a:r>
              <a:rPr sz="3000" dirty="0">
                <a:latin typeface="Times New Roman" panose="02020603050405020304" pitchFamily="18" charset="0"/>
                <a:cs typeface="Times New Roman" panose="02020603050405020304" pitchFamily="18" charset="0"/>
              </a:rPr>
              <a:t>The</a:t>
            </a:r>
            <a:r>
              <a:rPr sz="3000" spc="25" dirty="0">
                <a:latin typeface="Times New Roman" panose="02020603050405020304" pitchFamily="18" charset="0"/>
                <a:cs typeface="Times New Roman" panose="02020603050405020304" pitchFamily="18" charset="0"/>
              </a:rPr>
              <a:t> </a:t>
            </a:r>
            <a:r>
              <a:rPr sz="3000" dirty="0">
                <a:latin typeface="Times New Roman" panose="02020603050405020304" pitchFamily="18" charset="0"/>
                <a:cs typeface="Times New Roman" panose="02020603050405020304" pitchFamily="18" charset="0"/>
              </a:rPr>
              <a:t>f</a:t>
            </a:r>
            <a:r>
              <a:rPr sz="3000" spc="-10" dirty="0">
                <a:latin typeface="Times New Roman" panose="02020603050405020304" pitchFamily="18" charset="0"/>
                <a:cs typeface="Times New Roman" panose="02020603050405020304" pitchFamily="18" charset="0"/>
              </a:rPr>
              <a:t>i</a:t>
            </a:r>
            <a:r>
              <a:rPr sz="3000" dirty="0">
                <a:latin typeface="Times New Roman" panose="02020603050405020304" pitchFamily="18" charset="0"/>
                <a:cs typeface="Times New Roman" panose="02020603050405020304" pitchFamily="18" charset="0"/>
              </a:rPr>
              <a:t>r</a:t>
            </a:r>
            <a:r>
              <a:rPr sz="3000" spc="5" dirty="0">
                <a:latin typeface="Times New Roman" panose="02020603050405020304" pitchFamily="18" charset="0"/>
                <a:cs typeface="Times New Roman" panose="02020603050405020304" pitchFamily="18" charset="0"/>
              </a:rPr>
              <a:t>s</a:t>
            </a:r>
            <a:r>
              <a:rPr sz="3000" dirty="0">
                <a:latin typeface="Times New Roman" panose="02020603050405020304" pitchFamily="18" charset="0"/>
                <a:cs typeface="Times New Roman" panose="02020603050405020304" pitchFamily="18" charset="0"/>
              </a:rPr>
              <a:t>t </a:t>
            </a:r>
            <a:r>
              <a:rPr sz="3000" spc="-10" dirty="0">
                <a:solidFill>
                  <a:srgbClr val="FF0000"/>
                </a:solidFill>
                <a:latin typeface="Times New Roman" panose="02020603050405020304" pitchFamily="18" charset="0"/>
                <a:cs typeface="Times New Roman" panose="02020603050405020304" pitchFamily="18" charset="0"/>
              </a:rPr>
              <a:t>v</a:t>
            </a:r>
            <a:r>
              <a:rPr sz="3000" spc="-15" dirty="0">
                <a:solidFill>
                  <a:srgbClr val="FF0000"/>
                </a:solidFill>
                <a:latin typeface="Times New Roman" panose="02020603050405020304" pitchFamily="18" charset="0"/>
                <a:cs typeface="Times New Roman" panose="02020603050405020304" pitchFamily="18" charset="0"/>
              </a:rPr>
              <a:t>alida</a:t>
            </a:r>
            <a:r>
              <a:rPr sz="3000" spc="-20" dirty="0">
                <a:solidFill>
                  <a:srgbClr val="FF0000"/>
                </a:solidFill>
                <a:latin typeface="Times New Roman" panose="02020603050405020304" pitchFamily="18" charset="0"/>
                <a:cs typeface="Times New Roman" panose="02020603050405020304" pitchFamily="18" charset="0"/>
              </a:rPr>
              <a:t>t</a:t>
            </a:r>
            <a:r>
              <a:rPr sz="3000" spc="-15" dirty="0">
                <a:solidFill>
                  <a:srgbClr val="FF0000"/>
                </a:solidFill>
                <a:latin typeface="Times New Roman" panose="02020603050405020304" pitchFamily="18" charset="0"/>
                <a:cs typeface="Times New Roman" panose="02020603050405020304" pitchFamily="18" charset="0"/>
              </a:rPr>
              <a:t>io</a:t>
            </a:r>
            <a:r>
              <a:rPr sz="3000" dirty="0">
                <a:solidFill>
                  <a:srgbClr val="FF0000"/>
                </a:solidFill>
                <a:latin typeface="Times New Roman" panose="02020603050405020304" pitchFamily="18" charset="0"/>
                <a:cs typeface="Times New Roman" panose="02020603050405020304" pitchFamily="18" charset="0"/>
              </a:rPr>
              <a:t>n</a:t>
            </a:r>
            <a:r>
              <a:rPr sz="3000" spc="45" dirty="0">
                <a:solidFill>
                  <a:srgbClr val="FF0000"/>
                </a:solidFill>
                <a:latin typeface="Times New Roman" panose="02020603050405020304" pitchFamily="18" charset="0"/>
                <a:cs typeface="Times New Roman" panose="02020603050405020304" pitchFamily="18" charset="0"/>
              </a:rPr>
              <a:t> </a:t>
            </a:r>
            <a:r>
              <a:rPr sz="3000" spc="-5" dirty="0">
                <a:solidFill>
                  <a:srgbClr val="FF0000"/>
                </a:solidFill>
                <a:latin typeface="Times New Roman" panose="02020603050405020304" pitchFamily="18" charset="0"/>
                <a:cs typeface="Times New Roman" panose="02020603050405020304" pitchFamily="18" charset="0"/>
              </a:rPr>
              <a:t>o</a:t>
            </a:r>
            <a:r>
              <a:rPr sz="3000" dirty="0">
                <a:solidFill>
                  <a:srgbClr val="FF0000"/>
                </a:solidFill>
                <a:latin typeface="Times New Roman" panose="02020603050405020304" pitchFamily="18" charset="0"/>
                <a:cs typeface="Times New Roman" panose="02020603050405020304" pitchFamily="18" charset="0"/>
              </a:rPr>
              <a:t>f</a:t>
            </a:r>
            <a:r>
              <a:rPr sz="3000" spc="20" dirty="0">
                <a:solidFill>
                  <a:srgbClr val="FF0000"/>
                </a:solidFill>
                <a:latin typeface="Times New Roman" panose="02020603050405020304" pitchFamily="18" charset="0"/>
                <a:cs typeface="Times New Roman" panose="02020603050405020304" pitchFamily="18" charset="0"/>
              </a:rPr>
              <a:t> </a:t>
            </a:r>
            <a:r>
              <a:rPr sz="3000" dirty="0">
                <a:solidFill>
                  <a:srgbClr val="FF0000"/>
                </a:solidFill>
                <a:latin typeface="Times New Roman" panose="02020603050405020304" pitchFamily="18" charset="0"/>
                <a:cs typeface="Times New Roman" panose="02020603050405020304" pitchFamily="18" charset="0"/>
              </a:rPr>
              <a:t>the</a:t>
            </a:r>
            <a:r>
              <a:rPr sz="3000" spc="10" dirty="0">
                <a:solidFill>
                  <a:srgbClr val="FF0000"/>
                </a:solidFill>
                <a:latin typeface="Times New Roman" panose="02020603050405020304" pitchFamily="18" charset="0"/>
                <a:cs typeface="Times New Roman" panose="02020603050405020304" pitchFamily="18" charset="0"/>
              </a:rPr>
              <a:t> </a:t>
            </a:r>
            <a:r>
              <a:rPr sz="3000" spc="-15" dirty="0">
                <a:solidFill>
                  <a:srgbClr val="FF0000"/>
                </a:solidFill>
                <a:latin typeface="Times New Roman" panose="02020603050405020304" pitchFamily="18" charset="0"/>
                <a:cs typeface="Times New Roman" panose="02020603050405020304" pitchFamily="18" charset="0"/>
              </a:rPr>
              <a:t>a</a:t>
            </a:r>
            <a:r>
              <a:rPr sz="3000" spc="-10" dirty="0">
                <a:solidFill>
                  <a:srgbClr val="FF0000"/>
                </a:solidFill>
                <a:latin typeface="Times New Roman" panose="02020603050405020304" pitchFamily="18" charset="0"/>
                <a:cs typeface="Times New Roman" panose="02020603050405020304" pitchFamily="18" charset="0"/>
              </a:rPr>
              <a:t>rc</a:t>
            </a:r>
            <a:r>
              <a:rPr sz="3000" spc="-15" dirty="0">
                <a:solidFill>
                  <a:srgbClr val="FF0000"/>
                </a:solidFill>
                <a:latin typeface="Times New Roman" panose="02020603050405020304" pitchFamily="18" charset="0"/>
                <a:cs typeface="Times New Roman" panose="02020603050405020304" pitchFamily="18" charset="0"/>
              </a:rPr>
              <a:t>hi</a:t>
            </a:r>
            <a:r>
              <a:rPr sz="3000" spc="-20" dirty="0">
                <a:solidFill>
                  <a:srgbClr val="FF0000"/>
                </a:solidFill>
                <a:latin typeface="Times New Roman" panose="02020603050405020304" pitchFamily="18" charset="0"/>
                <a:cs typeface="Times New Roman" panose="02020603050405020304" pitchFamily="18" charset="0"/>
              </a:rPr>
              <a:t>t</a:t>
            </a:r>
            <a:r>
              <a:rPr sz="3000" spc="-15" dirty="0">
                <a:solidFill>
                  <a:srgbClr val="FF0000"/>
                </a:solidFill>
                <a:latin typeface="Times New Roman" panose="02020603050405020304" pitchFamily="18" charset="0"/>
                <a:cs typeface="Times New Roman" panose="02020603050405020304" pitchFamily="18" charset="0"/>
              </a:rPr>
              <a:t>e</a:t>
            </a:r>
            <a:r>
              <a:rPr sz="3000" spc="-10" dirty="0">
                <a:solidFill>
                  <a:srgbClr val="FF0000"/>
                </a:solidFill>
                <a:latin typeface="Times New Roman" panose="02020603050405020304" pitchFamily="18" charset="0"/>
                <a:cs typeface="Times New Roman" panose="02020603050405020304" pitchFamily="18" charset="0"/>
              </a:rPr>
              <a:t>c</a:t>
            </a:r>
            <a:r>
              <a:rPr sz="3000" spc="-20" dirty="0">
                <a:solidFill>
                  <a:srgbClr val="FF0000"/>
                </a:solidFill>
                <a:latin typeface="Times New Roman" panose="02020603050405020304" pitchFamily="18" charset="0"/>
                <a:cs typeface="Times New Roman" panose="02020603050405020304" pitchFamily="18" charset="0"/>
              </a:rPr>
              <a:t>t</a:t>
            </a:r>
            <a:r>
              <a:rPr sz="3000" spc="-15" dirty="0">
                <a:solidFill>
                  <a:srgbClr val="FF0000"/>
                </a:solidFill>
                <a:latin typeface="Times New Roman" panose="02020603050405020304" pitchFamily="18" charset="0"/>
                <a:cs typeface="Times New Roman" panose="02020603050405020304" pitchFamily="18" charset="0"/>
              </a:rPr>
              <a:t>u</a:t>
            </a:r>
            <a:r>
              <a:rPr sz="3000" spc="-10" dirty="0">
                <a:solidFill>
                  <a:srgbClr val="FF0000"/>
                </a:solidFill>
                <a:latin typeface="Times New Roman" panose="02020603050405020304" pitchFamily="18" charset="0"/>
                <a:cs typeface="Times New Roman" panose="02020603050405020304" pitchFamily="18" charset="0"/>
              </a:rPr>
              <a:t>r</a:t>
            </a:r>
            <a:r>
              <a:rPr sz="3000" dirty="0">
                <a:solidFill>
                  <a:srgbClr val="FF0000"/>
                </a:solidFill>
                <a:latin typeface="Times New Roman" panose="02020603050405020304" pitchFamily="18" charset="0"/>
                <a:cs typeface="Times New Roman" panose="02020603050405020304" pitchFamily="18" charset="0"/>
              </a:rPr>
              <a:t>e</a:t>
            </a:r>
            <a:r>
              <a:rPr sz="3000" spc="10" dirty="0">
                <a:solidFill>
                  <a:srgbClr val="FF0000"/>
                </a:solidFill>
                <a:latin typeface="Times New Roman" panose="02020603050405020304" pitchFamily="18" charset="0"/>
                <a:cs typeface="Times New Roman" panose="02020603050405020304" pitchFamily="18" charset="0"/>
              </a:rPr>
              <a:t> </a:t>
            </a:r>
            <a:r>
              <a:rPr sz="3000" spc="-5" dirty="0">
                <a:latin typeface="Times New Roman" panose="02020603050405020304" pitchFamily="18" charset="0"/>
                <a:cs typeface="Times New Roman" panose="02020603050405020304" pitchFamily="18" charset="0"/>
              </a:rPr>
              <a:t>b</a:t>
            </a:r>
            <a:r>
              <a:rPr sz="3000" dirty="0">
                <a:latin typeface="Times New Roman" panose="02020603050405020304" pitchFamily="18" charset="0"/>
                <a:cs typeface="Times New Roman" panose="02020603050405020304" pitchFamily="18" charset="0"/>
              </a:rPr>
              <a:t>y</a:t>
            </a:r>
            <a:r>
              <a:rPr sz="3000" spc="30" dirty="0">
                <a:latin typeface="Times New Roman" panose="02020603050405020304" pitchFamily="18" charset="0"/>
                <a:cs typeface="Times New Roman" panose="02020603050405020304" pitchFamily="18" charset="0"/>
              </a:rPr>
              <a:t> </a:t>
            </a:r>
            <a:r>
              <a:rPr sz="3000" spc="-5" dirty="0">
                <a:latin typeface="Times New Roman" panose="02020603050405020304" pitchFamily="18" charset="0"/>
                <a:cs typeface="Times New Roman" panose="02020603050405020304" pitchFamily="18" charset="0"/>
              </a:rPr>
              <a:t>desc</a:t>
            </a:r>
            <a:r>
              <a:rPr sz="3000" spc="-10" dirty="0">
                <a:latin typeface="Times New Roman" panose="02020603050405020304" pitchFamily="18" charset="0"/>
                <a:cs typeface="Times New Roman" panose="02020603050405020304" pitchFamily="18" charset="0"/>
              </a:rPr>
              <a:t>r</a:t>
            </a:r>
            <a:r>
              <a:rPr sz="3000" spc="-5" dirty="0">
                <a:latin typeface="Times New Roman" panose="02020603050405020304" pitchFamily="18" charset="0"/>
                <a:cs typeface="Times New Roman" panose="02020603050405020304" pitchFamily="18" charset="0"/>
              </a:rPr>
              <a:t>i</a:t>
            </a:r>
            <a:r>
              <a:rPr sz="3000" spc="-15" dirty="0">
                <a:latin typeface="Times New Roman" panose="02020603050405020304" pitchFamily="18" charset="0"/>
                <a:cs typeface="Times New Roman" panose="02020603050405020304" pitchFamily="18" charset="0"/>
              </a:rPr>
              <a:t>b</a:t>
            </a:r>
            <a:r>
              <a:rPr sz="3000" spc="-5" dirty="0">
                <a:latin typeface="Times New Roman" panose="02020603050405020304" pitchFamily="18" charset="0"/>
                <a:cs typeface="Times New Roman" panose="02020603050405020304" pitchFamily="18" charset="0"/>
              </a:rPr>
              <a:t>in</a:t>
            </a:r>
            <a:r>
              <a:rPr sz="3000" dirty="0">
                <a:latin typeface="Times New Roman" panose="02020603050405020304" pitchFamily="18" charset="0"/>
                <a:cs typeface="Times New Roman" panose="02020603050405020304" pitchFamily="18" charset="0"/>
              </a:rPr>
              <a:t>g</a:t>
            </a:r>
            <a:r>
              <a:rPr sz="3000" spc="-10" dirty="0">
                <a:latin typeface="Times New Roman" panose="02020603050405020304" pitchFamily="18" charset="0"/>
                <a:cs typeface="Times New Roman" panose="02020603050405020304" pitchFamily="18" charset="0"/>
              </a:rPr>
              <a:t> </a:t>
            </a:r>
            <a:r>
              <a:rPr sz="3000" dirty="0">
                <a:latin typeface="Times New Roman" panose="02020603050405020304" pitchFamily="18" charset="0"/>
                <a:cs typeface="Times New Roman" panose="02020603050405020304" pitchFamily="18" charset="0"/>
              </a:rPr>
              <a:t>a</a:t>
            </a:r>
          </a:p>
          <a:p>
            <a:pPr marL="1214755" indent="-457200" algn="just">
              <a:buFont typeface="Wingdings" panose="05000000000000000000" pitchFamily="2" charset="2"/>
              <a:buChar char="Ø"/>
            </a:pPr>
            <a:r>
              <a:rPr sz="3000" spc="-15" dirty="0">
                <a:latin typeface="Times New Roman" panose="02020603050405020304" pitchFamily="18" charset="0"/>
                <a:cs typeface="Times New Roman" panose="02020603050405020304" pitchFamily="18" charset="0"/>
              </a:rPr>
              <a:t>numbe</a:t>
            </a:r>
            <a:r>
              <a:rPr sz="3000" dirty="0">
                <a:latin typeface="Times New Roman" panose="02020603050405020304" pitchFamily="18" charset="0"/>
                <a:cs typeface="Times New Roman" panose="02020603050405020304" pitchFamily="18" charset="0"/>
              </a:rPr>
              <a:t>r</a:t>
            </a:r>
            <a:r>
              <a:rPr sz="3000" spc="20" dirty="0">
                <a:latin typeface="Times New Roman" panose="02020603050405020304" pitchFamily="18" charset="0"/>
                <a:cs typeface="Times New Roman" panose="02020603050405020304" pitchFamily="18" charset="0"/>
              </a:rPr>
              <a:t> </a:t>
            </a:r>
            <a:r>
              <a:rPr sz="3000" spc="-5" dirty="0">
                <a:latin typeface="Times New Roman" panose="02020603050405020304" pitchFamily="18" charset="0"/>
                <a:cs typeface="Times New Roman" panose="02020603050405020304" pitchFamily="18" charset="0"/>
              </a:rPr>
              <a:t>o</a:t>
            </a:r>
            <a:r>
              <a:rPr sz="3000" dirty="0">
                <a:latin typeface="Times New Roman" panose="02020603050405020304" pitchFamily="18" charset="0"/>
                <a:cs typeface="Times New Roman" panose="02020603050405020304" pitchFamily="18" charset="0"/>
              </a:rPr>
              <a:t>f</a:t>
            </a:r>
            <a:r>
              <a:rPr sz="3000" spc="25" dirty="0">
                <a:latin typeface="Times New Roman" panose="02020603050405020304" pitchFamily="18" charset="0"/>
                <a:cs typeface="Times New Roman" panose="02020603050405020304" pitchFamily="18" charset="0"/>
              </a:rPr>
              <a:t> </a:t>
            </a:r>
            <a:r>
              <a:rPr sz="3000" dirty="0">
                <a:latin typeface="Times New Roman" panose="02020603050405020304" pitchFamily="18" charset="0"/>
                <a:cs typeface="Times New Roman" panose="02020603050405020304" pitchFamily="18" charset="0"/>
              </a:rPr>
              <a:t>s</a:t>
            </a:r>
            <a:r>
              <a:rPr sz="3000" spc="-25" dirty="0">
                <a:latin typeface="Times New Roman" panose="02020603050405020304" pitchFamily="18" charset="0"/>
                <a:cs typeface="Times New Roman" panose="02020603050405020304" pitchFamily="18" charset="0"/>
              </a:rPr>
              <a:t>y</a:t>
            </a:r>
            <a:r>
              <a:rPr sz="3000" dirty="0">
                <a:latin typeface="Times New Roman" panose="02020603050405020304" pitchFamily="18" charset="0"/>
                <a:cs typeface="Times New Roman" panose="02020603050405020304" pitchFamily="18" charset="0"/>
              </a:rPr>
              <a:t>s</a:t>
            </a:r>
            <a:r>
              <a:rPr sz="3000" spc="-25" dirty="0">
                <a:latin typeface="Times New Roman" panose="02020603050405020304" pitchFamily="18" charset="0"/>
                <a:cs typeface="Times New Roman" panose="02020603050405020304" pitchFamily="18" charset="0"/>
              </a:rPr>
              <a:t>t</a:t>
            </a:r>
            <a:r>
              <a:rPr sz="3000" spc="-15" dirty="0">
                <a:latin typeface="Times New Roman" panose="02020603050405020304" pitchFamily="18" charset="0"/>
                <a:cs typeface="Times New Roman" panose="02020603050405020304" pitchFamily="18" charset="0"/>
              </a:rPr>
              <a:t>e</a:t>
            </a:r>
            <a:r>
              <a:rPr sz="3000" dirty="0">
                <a:latin typeface="Times New Roman" panose="02020603050405020304" pitchFamily="18" charset="0"/>
                <a:cs typeface="Times New Roman" panose="02020603050405020304" pitchFamily="18" charset="0"/>
              </a:rPr>
              <a:t>m</a:t>
            </a:r>
            <a:r>
              <a:rPr sz="3000" spc="30" dirty="0">
                <a:latin typeface="Times New Roman" panose="02020603050405020304" pitchFamily="18" charset="0"/>
                <a:cs typeface="Times New Roman" panose="02020603050405020304" pitchFamily="18" charset="0"/>
              </a:rPr>
              <a:t> </a:t>
            </a:r>
            <a:r>
              <a:rPr sz="3000" spc="-15" dirty="0">
                <a:latin typeface="Times New Roman" panose="02020603050405020304" pitchFamily="18" charset="0"/>
                <a:cs typeface="Times New Roman" panose="02020603050405020304" pitchFamily="18" charset="0"/>
              </a:rPr>
              <a:t>in</a:t>
            </a:r>
            <a:r>
              <a:rPr sz="3000" dirty="0">
                <a:latin typeface="Times New Roman" panose="02020603050405020304" pitchFamily="18" charset="0"/>
                <a:cs typeface="Times New Roman" panose="02020603050405020304" pitchFamily="18" charset="0"/>
              </a:rPr>
              <a:t>s</a:t>
            </a:r>
            <a:r>
              <a:rPr sz="3000" spc="-25" dirty="0">
                <a:latin typeface="Times New Roman" panose="02020603050405020304" pitchFamily="18" charset="0"/>
                <a:cs typeface="Times New Roman" panose="02020603050405020304" pitchFamily="18" charset="0"/>
              </a:rPr>
              <a:t>t</a:t>
            </a:r>
            <a:r>
              <a:rPr sz="3000" spc="-15" dirty="0">
                <a:latin typeface="Times New Roman" panose="02020603050405020304" pitchFamily="18" charset="0"/>
                <a:cs typeface="Times New Roman" panose="02020603050405020304" pitchFamily="18" charset="0"/>
              </a:rPr>
              <a:t>an</a:t>
            </a:r>
            <a:r>
              <a:rPr sz="3000" dirty="0">
                <a:latin typeface="Times New Roman" panose="02020603050405020304" pitchFamily="18" charset="0"/>
                <a:cs typeface="Times New Roman" panose="02020603050405020304" pitchFamily="18" charset="0"/>
              </a:rPr>
              <a:t>c</a:t>
            </a:r>
            <a:r>
              <a:rPr sz="3000" spc="-20" dirty="0">
                <a:latin typeface="Times New Roman" panose="02020603050405020304" pitchFamily="18" charset="0"/>
                <a:cs typeface="Times New Roman" panose="02020603050405020304" pitchFamily="18" charset="0"/>
              </a:rPr>
              <a:t>e</a:t>
            </a:r>
            <a:r>
              <a:rPr sz="3000" dirty="0">
                <a:latin typeface="Times New Roman" panose="02020603050405020304" pitchFamily="18" charset="0"/>
                <a:cs typeface="Times New Roman" panose="02020603050405020304" pitchFamily="18" charset="0"/>
              </a:rPr>
              <a:t>s.</a:t>
            </a:r>
          </a:p>
        </p:txBody>
      </p:sp>
    </p:spTree>
    <p:extLst>
      <p:ext uri="{BB962C8B-B14F-4D97-AF65-F5344CB8AC3E}">
        <p14:creationId xmlns:p14="http://schemas.microsoft.com/office/powerpoint/2010/main" val="2927339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9944227" y="6505399"/>
            <a:ext cx="196215" cy="184666"/>
          </a:xfrm>
          <a:prstGeom prst="rect">
            <a:avLst/>
          </a:prstGeom>
        </p:spPr>
        <p:txBody>
          <a:bodyPr vert="horz" wrap="square" lIns="0" tIns="0" rIns="0" bIns="0" rtlCol="0">
            <a:spAutoFit/>
          </a:bodyPr>
          <a:lstStyle/>
          <a:p>
            <a:pPr marL="12700"/>
            <a:r>
              <a:rPr sz="1200" i="1" dirty="0">
                <a:latin typeface="Arial"/>
                <a:cs typeface="Arial"/>
              </a:rPr>
              <a:t>10</a:t>
            </a:r>
            <a:endParaRPr sz="1200">
              <a:latin typeface="Arial"/>
              <a:cs typeface="Arial"/>
            </a:endParaRPr>
          </a:p>
        </p:txBody>
      </p:sp>
      <p:sp>
        <p:nvSpPr>
          <p:cNvPr id="2" name="object 2"/>
          <p:cNvSpPr txBox="1">
            <a:spLocks noGrp="1"/>
          </p:cNvSpPr>
          <p:nvPr>
            <p:ph type="title"/>
          </p:nvPr>
        </p:nvSpPr>
        <p:spPr>
          <a:xfrm>
            <a:off x="1406237" y="207548"/>
            <a:ext cx="10245437" cy="597783"/>
          </a:xfrm>
          <a:prstGeom prst="rect">
            <a:avLst/>
          </a:prstGeom>
        </p:spPr>
        <p:txBody>
          <a:bodyPr vert="horz" wrap="square" lIns="0" tIns="98226" rIns="0" bIns="0" rtlCol="0" anchor="ctr">
            <a:spAutoFit/>
          </a:bodyPr>
          <a:lstStyle/>
          <a:p>
            <a:pPr marL="504965" indent="-504965" algn="ctr">
              <a:spcBef>
                <a:spcPts val="500"/>
              </a:spcBef>
              <a:buClr>
                <a:schemeClr val="tx1"/>
              </a:buClr>
              <a:buSzPct val="68000"/>
              <a:buFont typeface="Wingdings 3"/>
              <a:buChar char=""/>
              <a:defRPr/>
            </a:pPr>
            <a:r>
              <a:rPr sz="3600" b="1" u="sng" dirty="0">
                <a:cs typeface="Arial" charset="0"/>
              </a:rPr>
              <a:t>Assessment of the Quality Attributes</a:t>
            </a:r>
          </a:p>
        </p:txBody>
      </p:sp>
      <p:sp>
        <p:nvSpPr>
          <p:cNvPr id="3" name="object 3"/>
          <p:cNvSpPr txBox="1"/>
          <p:nvPr/>
        </p:nvSpPr>
        <p:spPr>
          <a:xfrm>
            <a:off x="969818" y="1523612"/>
            <a:ext cx="11028218" cy="4162678"/>
          </a:xfrm>
          <a:prstGeom prst="rect">
            <a:avLst/>
          </a:prstGeom>
        </p:spPr>
        <p:txBody>
          <a:bodyPr vert="horz" wrap="square" lIns="0" tIns="0" rIns="0" bIns="0" rtlCol="0">
            <a:spAutoFit/>
          </a:bodyPr>
          <a:lstStyle/>
          <a:p>
            <a:pPr marL="356870" indent="-344170">
              <a:buFont typeface="MS Gothic"/>
              <a:buChar char="❖"/>
              <a:tabLst>
                <a:tab pos="357505" algn="l"/>
              </a:tabLst>
            </a:pPr>
            <a:r>
              <a:rPr sz="3000" spc="-5" dirty="0">
                <a:latin typeface="Times New Roman" panose="02020603050405020304" pitchFamily="18" charset="0"/>
                <a:cs typeface="Times New Roman" panose="02020603050405020304" pitchFamily="18" charset="0"/>
              </a:rPr>
              <a:t>Th</a:t>
            </a:r>
            <a:r>
              <a:rPr sz="3000" dirty="0">
                <a:latin typeface="Times New Roman" panose="02020603050405020304" pitchFamily="18" charset="0"/>
                <a:cs typeface="Times New Roman" panose="02020603050405020304" pitchFamily="18" charset="0"/>
              </a:rPr>
              <a:t>e</a:t>
            </a:r>
            <a:r>
              <a:rPr sz="3000" spc="65" dirty="0">
                <a:latin typeface="Times New Roman" panose="02020603050405020304" pitchFamily="18" charset="0"/>
                <a:cs typeface="Times New Roman" panose="02020603050405020304" pitchFamily="18" charset="0"/>
              </a:rPr>
              <a:t> </a:t>
            </a:r>
            <a:r>
              <a:rPr sz="3000" dirty="0">
                <a:latin typeface="Times New Roman" panose="02020603050405020304" pitchFamily="18" charset="0"/>
                <a:cs typeface="Times New Roman" panose="02020603050405020304" pitchFamily="18" charset="0"/>
              </a:rPr>
              <a:t>sec</a:t>
            </a:r>
            <a:r>
              <a:rPr sz="3000" spc="-15" dirty="0">
                <a:latin typeface="Times New Roman" panose="02020603050405020304" pitchFamily="18" charset="0"/>
                <a:cs typeface="Times New Roman" panose="02020603050405020304" pitchFamily="18" charset="0"/>
              </a:rPr>
              <a:t>o</a:t>
            </a:r>
            <a:r>
              <a:rPr sz="3000" spc="-5" dirty="0">
                <a:latin typeface="Times New Roman" panose="02020603050405020304" pitchFamily="18" charset="0"/>
                <a:cs typeface="Times New Roman" panose="02020603050405020304" pitchFamily="18" charset="0"/>
              </a:rPr>
              <a:t>n</a:t>
            </a:r>
            <a:r>
              <a:rPr sz="3000" dirty="0">
                <a:latin typeface="Times New Roman" panose="02020603050405020304" pitchFamily="18" charset="0"/>
                <a:cs typeface="Times New Roman" panose="02020603050405020304" pitchFamily="18" charset="0"/>
              </a:rPr>
              <a:t>d</a:t>
            </a:r>
            <a:r>
              <a:rPr sz="3000" spc="40" dirty="0">
                <a:latin typeface="Times New Roman" panose="02020603050405020304" pitchFamily="18" charset="0"/>
                <a:cs typeface="Times New Roman" panose="02020603050405020304" pitchFamily="18" charset="0"/>
              </a:rPr>
              <a:t> </a:t>
            </a:r>
            <a:r>
              <a:rPr sz="3000" spc="-5" dirty="0">
                <a:latin typeface="Times New Roman" panose="02020603050405020304" pitchFamily="18" charset="0"/>
                <a:cs typeface="Times New Roman" panose="02020603050405020304" pitchFamily="18" charset="0"/>
              </a:rPr>
              <a:t>p</a:t>
            </a:r>
            <a:r>
              <a:rPr sz="3000" spc="-10" dirty="0">
                <a:latin typeface="Times New Roman" panose="02020603050405020304" pitchFamily="18" charset="0"/>
                <a:cs typeface="Times New Roman" panose="02020603050405020304" pitchFamily="18" charset="0"/>
              </a:rPr>
              <a:t>h</a:t>
            </a:r>
            <a:r>
              <a:rPr sz="3000" spc="-5" dirty="0">
                <a:latin typeface="Times New Roman" panose="02020603050405020304" pitchFamily="18" charset="0"/>
                <a:cs typeface="Times New Roman" panose="02020603050405020304" pitchFamily="18" charset="0"/>
              </a:rPr>
              <a:t>as</a:t>
            </a:r>
            <a:r>
              <a:rPr sz="3000" dirty="0">
                <a:latin typeface="Times New Roman" panose="02020603050405020304" pitchFamily="18" charset="0"/>
                <a:cs typeface="Times New Roman" panose="02020603050405020304" pitchFamily="18" charset="0"/>
              </a:rPr>
              <a:t>e</a:t>
            </a:r>
            <a:r>
              <a:rPr sz="3000" spc="50" dirty="0">
                <a:latin typeface="Times New Roman" panose="02020603050405020304" pitchFamily="18" charset="0"/>
                <a:cs typeface="Times New Roman" panose="02020603050405020304" pitchFamily="18" charset="0"/>
              </a:rPr>
              <a:t> </a:t>
            </a:r>
            <a:r>
              <a:rPr sz="3000" spc="-5" dirty="0">
                <a:latin typeface="Times New Roman" panose="02020603050405020304" pitchFamily="18" charset="0"/>
                <a:cs typeface="Times New Roman" panose="02020603050405020304" pitchFamily="18" charset="0"/>
              </a:rPr>
              <a:t>i</a:t>
            </a:r>
            <a:r>
              <a:rPr sz="3000" dirty="0">
                <a:latin typeface="Times New Roman" panose="02020603050405020304" pitchFamily="18" charset="0"/>
                <a:cs typeface="Times New Roman" panose="02020603050405020304" pitchFamily="18" charset="0"/>
              </a:rPr>
              <a:t>s</a:t>
            </a:r>
            <a:r>
              <a:rPr sz="3000" spc="40" dirty="0">
                <a:latin typeface="Times New Roman" panose="02020603050405020304" pitchFamily="18" charset="0"/>
                <a:cs typeface="Times New Roman" panose="02020603050405020304" pitchFamily="18" charset="0"/>
              </a:rPr>
              <a:t> </a:t>
            </a:r>
            <a:r>
              <a:rPr sz="3000" dirty="0">
                <a:latin typeface="Times New Roman" panose="02020603050405020304" pitchFamily="18" charset="0"/>
                <a:cs typeface="Times New Roman" panose="02020603050405020304" pitchFamily="18" charset="0"/>
              </a:rPr>
              <a:t>the</a:t>
            </a:r>
            <a:r>
              <a:rPr sz="3000" spc="65" dirty="0">
                <a:latin typeface="Times New Roman" panose="02020603050405020304" pitchFamily="18" charset="0"/>
                <a:cs typeface="Times New Roman" panose="02020603050405020304" pitchFamily="18" charset="0"/>
              </a:rPr>
              <a:t> </a:t>
            </a:r>
            <a:r>
              <a:rPr sz="3000" spc="-5" dirty="0">
                <a:latin typeface="Times New Roman" panose="02020603050405020304" pitchFamily="18" charset="0"/>
                <a:cs typeface="Times New Roman" panose="02020603050405020304" pitchFamily="18" charset="0"/>
              </a:rPr>
              <a:t>ass</a:t>
            </a:r>
            <a:r>
              <a:rPr sz="3000" spc="-10" dirty="0">
                <a:latin typeface="Times New Roman" panose="02020603050405020304" pitchFamily="18" charset="0"/>
                <a:cs typeface="Times New Roman" panose="02020603050405020304" pitchFamily="18" charset="0"/>
              </a:rPr>
              <a:t>e</a:t>
            </a:r>
            <a:r>
              <a:rPr sz="3000" dirty="0">
                <a:latin typeface="Times New Roman" panose="02020603050405020304" pitchFamily="18" charset="0"/>
                <a:cs typeface="Times New Roman" panose="02020603050405020304" pitchFamily="18" charset="0"/>
              </a:rPr>
              <a:t>ssment</a:t>
            </a:r>
            <a:r>
              <a:rPr sz="3000" spc="65" dirty="0">
                <a:latin typeface="Times New Roman" panose="02020603050405020304" pitchFamily="18" charset="0"/>
                <a:cs typeface="Times New Roman" panose="02020603050405020304" pitchFamily="18" charset="0"/>
              </a:rPr>
              <a:t> </a:t>
            </a:r>
            <a:r>
              <a:rPr sz="3000" spc="-5" dirty="0">
                <a:latin typeface="Times New Roman" panose="02020603050405020304" pitchFamily="18" charset="0"/>
                <a:cs typeface="Times New Roman" panose="02020603050405020304" pitchFamily="18" charset="0"/>
              </a:rPr>
              <a:t>o</a:t>
            </a:r>
            <a:r>
              <a:rPr sz="3000" dirty="0">
                <a:latin typeface="Times New Roman" panose="02020603050405020304" pitchFamily="18" charset="0"/>
                <a:cs typeface="Times New Roman" panose="02020603050405020304" pitchFamily="18" charset="0"/>
              </a:rPr>
              <a:t>f</a:t>
            </a:r>
            <a:r>
              <a:rPr sz="3000" spc="65" dirty="0">
                <a:latin typeface="Times New Roman" panose="02020603050405020304" pitchFamily="18" charset="0"/>
                <a:cs typeface="Times New Roman" panose="02020603050405020304" pitchFamily="18" charset="0"/>
              </a:rPr>
              <a:t> </a:t>
            </a:r>
            <a:r>
              <a:rPr sz="3000" dirty="0">
                <a:latin typeface="Times New Roman" panose="02020603050405020304" pitchFamily="18" charset="0"/>
                <a:cs typeface="Times New Roman" panose="02020603050405020304" pitchFamily="18" charset="0"/>
              </a:rPr>
              <a:t>the</a:t>
            </a:r>
            <a:r>
              <a:rPr sz="3000" spc="50" dirty="0">
                <a:latin typeface="Times New Roman" panose="02020603050405020304" pitchFamily="18" charset="0"/>
                <a:cs typeface="Times New Roman" panose="02020603050405020304" pitchFamily="18" charset="0"/>
              </a:rPr>
              <a:t> </a:t>
            </a:r>
            <a:r>
              <a:rPr sz="3000" spc="-5" dirty="0">
                <a:solidFill>
                  <a:srgbClr val="FF0000"/>
                </a:solidFill>
                <a:latin typeface="Times New Roman" panose="02020603050405020304" pitchFamily="18" charset="0"/>
                <a:cs typeface="Times New Roman" panose="02020603050405020304" pitchFamily="18" charset="0"/>
              </a:rPr>
              <a:t>q</a:t>
            </a:r>
            <a:r>
              <a:rPr sz="3000" spc="-10" dirty="0">
                <a:solidFill>
                  <a:srgbClr val="FF0000"/>
                </a:solidFill>
                <a:latin typeface="Times New Roman" panose="02020603050405020304" pitchFamily="18" charset="0"/>
                <a:cs typeface="Times New Roman" panose="02020603050405020304" pitchFamily="18" charset="0"/>
              </a:rPr>
              <a:t>u</a:t>
            </a:r>
            <a:r>
              <a:rPr sz="3000" spc="-5" dirty="0">
                <a:solidFill>
                  <a:srgbClr val="FF0000"/>
                </a:solidFill>
                <a:latin typeface="Times New Roman" panose="02020603050405020304" pitchFamily="18" charset="0"/>
                <a:cs typeface="Times New Roman" panose="02020603050405020304" pitchFamily="18" charset="0"/>
              </a:rPr>
              <a:t>a</a:t>
            </a:r>
            <a:r>
              <a:rPr sz="3000" spc="-10" dirty="0">
                <a:solidFill>
                  <a:srgbClr val="FF0000"/>
                </a:solidFill>
                <a:latin typeface="Times New Roman" panose="02020603050405020304" pitchFamily="18" charset="0"/>
                <a:cs typeface="Times New Roman" panose="02020603050405020304" pitchFamily="18" charset="0"/>
              </a:rPr>
              <a:t>l</a:t>
            </a:r>
            <a:r>
              <a:rPr sz="3000" spc="-5" dirty="0">
                <a:solidFill>
                  <a:srgbClr val="FF0000"/>
                </a:solidFill>
                <a:latin typeface="Times New Roman" panose="02020603050405020304" pitchFamily="18" charset="0"/>
                <a:cs typeface="Times New Roman" panose="02020603050405020304" pitchFamily="18" charset="0"/>
              </a:rPr>
              <a:t>ity</a:t>
            </a:r>
            <a:r>
              <a:rPr lang="en-US" sz="3000" spc="-5" dirty="0">
                <a:solidFill>
                  <a:srgbClr val="FF0000"/>
                </a:solidFill>
                <a:latin typeface="Times New Roman" panose="02020603050405020304" pitchFamily="18" charset="0"/>
                <a:cs typeface="Times New Roman" panose="02020603050405020304" pitchFamily="18" charset="0"/>
              </a:rPr>
              <a:t> </a:t>
            </a:r>
            <a:r>
              <a:rPr sz="3000" spc="-15" dirty="0">
                <a:solidFill>
                  <a:srgbClr val="FF0000"/>
                </a:solidFill>
                <a:latin typeface="Times New Roman" panose="02020603050405020304" pitchFamily="18" charset="0"/>
                <a:cs typeface="Times New Roman" panose="02020603050405020304" pitchFamily="18" charset="0"/>
              </a:rPr>
              <a:t>at</a:t>
            </a:r>
            <a:r>
              <a:rPr sz="3000" spc="-5" dirty="0">
                <a:solidFill>
                  <a:srgbClr val="FF0000"/>
                </a:solidFill>
                <a:latin typeface="Times New Roman" panose="02020603050405020304" pitchFamily="18" charset="0"/>
                <a:cs typeface="Times New Roman" panose="02020603050405020304" pitchFamily="18" charset="0"/>
              </a:rPr>
              <a:t>t</a:t>
            </a:r>
            <a:r>
              <a:rPr sz="3000" dirty="0">
                <a:solidFill>
                  <a:srgbClr val="FF0000"/>
                </a:solidFill>
                <a:latin typeface="Times New Roman" panose="02020603050405020304" pitchFamily="18" charset="0"/>
                <a:cs typeface="Times New Roman" panose="02020603050405020304" pitchFamily="18" charset="0"/>
              </a:rPr>
              <a:t>ributes</a:t>
            </a:r>
            <a:r>
              <a:rPr sz="3000" spc="55" dirty="0">
                <a:solidFill>
                  <a:srgbClr val="FF0000"/>
                </a:solidFill>
                <a:latin typeface="Times New Roman" panose="02020603050405020304" pitchFamily="18" charset="0"/>
                <a:cs typeface="Times New Roman" panose="02020603050405020304" pitchFamily="18" charset="0"/>
              </a:rPr>
              <a:t> </a:t>
            </a:r>
            <a:r>
              <a:rPr sz="3000" spc="-10" dirty="0">
                <a:latin typeface="Times New Roman" panose="02020603050405020304" pitchFamily="18" charset="0"/>
                <a:cs typeface="Times New Roman" panose="02020603050405020304" pitchFamily="18" charset="0"/>
              </a:rPr>
              <a:t>i</a:t>
            </a:r>
            <a:r>
              <a:rPr sz="3000" dirty="0">
                <a:latin typeface="Times New Roman" panose="02020603050405020304" pitchFamily="18" charset="0"/>
                <a:cs typeface="Times New Roman" panose="02020603050405020304" pitchFamily="18" charset="0"/>
              </a:rPr>
              <a:t>n</a:t>
            </a:r>
            <a:r>
              <a:rPr sz="3000" spc="-5" dirty="0">
                <a:latin typeface="Times New Roman" panose="02020603050405020304" pitchFamily="18" charset="0"/>
                <a:cs typeface="Times New Roman" panose="02020603050405020304" pitchFamily="18" charset="0"/>
              </a:rPr>
              <a:t> w</a:t>
            </a:r>
            <a:r>
              <a:rPr sz="3000" spc="-10" dirty="0">
                <a:latin typeface="Times New Roman" panose="02020603050405020304" pitchFamily="18" charset="0"/>
                <a:cs typeface="Times New Roman" panose="02020603050405020304" pitchFamily="18" charset="0"/>
              </a:rPr>
              <a:t>h</a:t>
            </a:r>
            <a:r>
              <a:rPr sz="3000" spc="-5" dirty="0">
                <a:latin typeface="Times New Roman" panose="02020603050405020304" pitchFamily="18" charset="0"/>
                <a:cs typeface="Times New Roman" panose="02020603050405020304" pitchFamily="18" charset="0"/>
              </a:rPr>
              <a:t>ic</a:t>
            </a:r>
            <a:r>
              <a:rPr sz="3000" spc="-10" dirty="0">
                <a:latin typeface="Times New Roman" panose="02020603050405020304" pitchFamily="18" charset="0"/>
                <a:cs typeface="Times New Roman" panose="02020603050405020304" pitchFamily="18" charset="0"/>
              </a:rPr>
              <a:t>h:</a:t>
            </a:r>
            <a:endParaRPr sz="3000" dirty="0">
              <a:latin typeface="Times New Roman" panose="02020603050405020304" pitchFamily="18" charset="0"/>
              <a:cs typeface="Times New Roman" panose="02020603050405020304" pitchFamily="18" charset="0"/>
            </a:endParaRPr>
          </a:p>
          <a:p>
            <a:pPr>
              <a:spcBef>
                <a:spcPts val="1"/>
              </a:spcBef>
            </a:pPr>
            <a:endParaRPr sz="800" dirty="0">
              <a:latin typeface="Times New Roman" panose="02020603050405020304" pitchFamily="18" charset="0"/>
              <a:cs typeface="Times New Roman" panose="02020603050405020304" pitchFamily="18" charset="0"/>
            </a:endParaRPr>
          </a:p>
          <a:p>
            <a:pPr marL="758190" lvl="1" indent="-287020">
              <a:buFont typeface="MS Gothic"/>
              <a:buChar char="➢"/>
              <a:tabLst>
                <a:tab pos="758825" algn="l"/>
              </a:tabLst>
            </a:pPr>
            <a:r>
              <a:rPr sz="3000" b="1" dirty="0">
                <a:latin typeface="Times New Roman" panose="02020603050405020304" pitchFamily="18" charset="0"/>
                <a:cs typeface="Times New Roman" panose="02020603050405020304" pitchFamily="18" charset="0"/>
              </a:rPr>
              <a:t>Each</a:t>
            </a:r>
            <a:r>
              <a:rPr sz="3000" b="1" spc="20" dirty="0">
                <a:latin typeface="Times New Roman" panose="02020603050405020304" pitchFamily="18" charset="0"/>
                <a:cs typeface="Times New Roman" panose="02020603050405020304" pitchFamily="18" charset="0"/>
              </a:rPr>
              <a:t> </a:t>
            </a:r>
            <a:r>
              <a:rPr sz="3000" b="1" spc="-5" dirty="0">
                <a:latin typeface="Times New Roman" panose="02020603050405020304" pitchFamily="18" charset="0"/>
                <a:cs typeface="Times New Roman" panose="02020603050405020304" pitchFamily="18" charset="0"/>
              </a:rPr>
              <a:t>qualit</a:t>
            </a:r>
            <a:r>
              <a:rPr sz="3000" b="1" dirty="0">
                <a:latin typeface="Times New Roman" panose="02020603050405020304" pitchFamily="18" charset="0"/>
                <a:cs typeface="Times New Roman" panose="02020603050405020304" pitchFamily="18" charset="0"/>
              </a:rPr>
              <a:t>y</a:t>
            </a:r>
            <a:r>
              <a:rPr sz="3000" b="1" spc="5" dirty="0">
                <a:latin typeface="Times New Roman" panose="02020603050405020304" pitchFamily="18" charset="0"/>
                <a:cs typeface="Times New Roman" panose="02020603050405020304" pitchFamily="18" charset="0"/>
              </a:rPr>
              <a:t> </a:t>
            </a:r>
            <a:r>
              <a:rPr sz="3000" b="1" spc="-5" dirty="0">
                <a:latin typeface="Times New Roman" panose="02020603050405020304" pitchFamily="18" charset="0"/>
                <a:cs typeface="Times New Roman" panose="02020603050405020304" pitchFamily="18" charset="0"/>
              </a:rPr>
              <a:t>at</a:t>
            </a:r>
            <a:r>
              <a:rPr sz="3000" b="1" spc="-10" dirty="0">
                <a:latin typeface="Times New Roman" panose="02020603050405020304" pitchFamily="18" charset="0"/>
                <a:cs typeface="Times New Roman" panose="02020603050405020304" pitchFamily="18" charset="0"/>
              </a:rPr>
              <a:t>t</a:t>
            </a:r>
            <a:r>
              <a:rPr sz="3000" b="1" dirty="0">
                <a:latin typeface="Times New Roman" panose="02020603050405020304" pitchFamily="18" charset="0"/>
                <a:cs typeface="Times New Roman" panose="02020603050405020304" pitchFamily="18" charset="0"/>
              </a:rPr>
              <a:t>ri</a:t>
            </a:r>
            <a:r>
              <a:rPr sz="3000" b="1" spc="-10" dirty="0">
                <a:latin typeface="Times New Roman" panose="02020603050405020304" pitchFamily="18" charset="0"/>
                <a:cs typeface="Times New Roman" panose="02020603050405020304" pitchFamily="18" charset="0"/>
              </a:rPr>
              <a:t>b</a:t>
            </a:r>
            <a:r>
              <a:rPr sz="3000" b="1" spc="-15" dirty="0">
                <a:latin typeface="Times New Roman" panose="02020603050405020304" pitchFamily="18" charset="0"/>
                <a:cs typeface="Times New Roman" panose="02020603050405020304" pitchFamily="18" charset="0"/>
              </a:rPr>
              <a:t>u</a:t>
            </a:r>
            <a:r>
              <a:rPr sz="3000" b="1" dirty="0">
                <a:latin typeface="Times New Roman" panose="02020603050405020304" pitchFamily="18" charset="0"/>
                <a:cs typeface="Times New Roman" panose="02020603050405020304" pitchFamily="18" charset="0"/>
              </a:rPr>
              <a:t>te</a:t>
            </a:r>
            <a:r>
              <a:rPr sz="3000" b="1" spc="-15" dirty="0">
                <a:latin typeface="Times New Roman" panose="02020603050405020304" pitchFamily="18" charset="0"/>
                <a:cs typeface="Times New Roman" panose="02020603050405020304" pitchFamily="18" charset="0"/>
              </a:rPr>
              <a:t> </a:t>
            </a:r>
            <a:r>
              <a:rPr sz="3000" spc="-5" dirty="0">
                <a:latin typeface="Times New Roman" panose="02020603050405020304" pitchFamily="18" charset="0"/>
                <a:cs typeface="Times New Roman" panose="02020603050405020304" pitchFamily="18" charset="0"/>
              </a:rPr>
              <a:t>i</a:t>
            </a:r>
            <a:r>
              <a:rPr sz="3000" dirty="0">
                <a:latin typeface="Times New Roman" panose="02020603050405020304" pitchFamily="18" charset="0"/>
                <a:cs typeface="Times New Roman" panose="02020603050405020304" pitchFamily="18" charset="0"/>
              </a:rPr>
              <a:t>s</a:t>
            </a:r>
            <a:r>
              <a:rPr sz="3000" spc="45" dirty="0">
                <a:latin typeface="Times New Roman" panose="02020603050405020304" pitchFamily="18" charset="0"/>
                <a:cs typeface="Times New Roman" panose="02020603050405020304" pitchFamily="18" charset="0"/>
              </a:rPr>
              <a:t> </a:t>
            </a:r>
            <a:r>
              <a:rPr sz="3000" spc="-5" dirty="0">
                <a:latin typeface="Times New Roman" panose="02020603050405020304" pitchFamily="18" charset="0"/>
                <a:cs typeface="Times New Roman" panose="02020603050405020304" pitchFamily="18" charset="0"/>
              </a:rPr>
              <a:t>give</a:t>
            </a:r>
            <a:r>
              <a:rPr sz="3000" dirty="0">
                <a:latin typeface="Times New Roman" panose="02020603050405020304" pitchFamily="18" charset="0"/>
                <a:cs typeface="Times New Roman" panose="02020603050405020304" pitchFamily="18" charset="0"/>
              </a:rPr>
              <a:t>n</a:t>
            </a:r>
            <a:r>
              <a:rPr sz="3000" spc="20" dirty="0">
                <a:latin typeface="Times New Roman" panose="02020603050405020304" pitchFamily="18" charset="0"/>
                <a:cs typeface="Times New Roman" panose="02020603050405020304" pitchFamily="18" charset="0"/>
              </a:rPr>
              <a:t> </a:t>
            </a:r>
            <a:r>
              <a:rPr sz="3000" i="1" dirty="0">
                <a:latin typeface="Times New Roman" panose="02020603050405020304" pitchFamily="18" charset="0"/>
                <a:cs typeface="Times New Roman" panose="02020603050405020304" pitchFamily="18" charset="0"/>
              </a:rPr>
              <a:t>an</a:t>
            </a:r>
            <a:r>
              <a:rPr sz="3000" i="1" spc="100" dirty="0">
                <a:latin typeface="Times New Roman" panose="02020603050405020304" pitchFamily="18" charset="0"/>
                <a:cs typeface="Times New Roman" panose="02020603050405020304" pitchFamily="18" charset="0"/>
              </a:rPr>
              <a:t> </a:t>
            </a:r>
            <a:r>
              <a:rPr sz="3000" i="1" spc="-15" dirty="0">
                <a:solidFill>
                  <a:srgbClr val="FF0000"/>
                </a:solidFill>
                <a:latin typeface="Times New Roman" panose="02020603050405020304" pitchFamily="18" charset="0"/>
                <a:cs typeface="Times New Roman" panose="02020603050405020304" pitchFamily="18" charset="0"/>
              </a:rPr>
              <a:t>e</a:t>
            </a:r>
            <a:r>
              <a:rPr sz="3000" i="1" dirty="0">
                <a:solidFill>
                  <a:srgbClr val="FF0000"/>
                </a:solidFill>
                <a:latin typeface="Times New Roman" panose="02020603050405020304" pitchFamily="18" charset="0"/>
                <a:cs typeface="Times New Roman" panose="02020603050405020304" pitchFamily="18" charset="0"/>
              </a:rPr>
              <a:t>s</a:t>
            </a:r>
            <a:r>
              <a:rPr sz="3000" i="1" spc="-25" dirty="0">
                <a:solidFill>
                  <a:srgbClr val="FF0000"/>
                </a:solidFill>
                <a:latin typeface="Times New Roman" panose="02020603050405020304" pitchFamily="18" charset="0"/>
                <a:cs typeface="Times New Roman" panose="02020603050405020304" pitchFamily="18" charset="0"/>
              </a:rPr>
              <a:t>t</a:t>
            </a:r>
            <a:r>
              <a:rPr sz="3000" i="1" spc="-15" dirty="0">
                <a:solidFill>
                  <a:srgbClr val="FF0000"/>
                </a:solidFill>
                <a:latin typeface="Times New Roman" panose="02020603050405020304" pitchFamily="18" charset="0"/>
                <a:cs typeface="Times New Roman" panose="02020603050405020304" pitchFamily="18" charset="0"/>
              </a:rPr>
              <a:t>i</a:t>
            </a:r>
            <a:r>
              <a:rPr sz="3000" i="1" spc="-30" dirty="0">
                <a:solidFill>
                  <a:srgbClr val="FF0000"/>
                </a:solidFill>
                <a:latin typeface="Times New Roman" panose="02020603050405020304" pitchFamily="18" charset="0"/>
                <a:cs typeface="Times New Roman" panose="02020603050405020304" pitchFamily="18" charset="0"/>
              </a:rPr>
              <a:t>m</a:t>
            </a:r>
            <a:r>
              <a:rPr sz="3000" i="1" spc="-15" dirty="0">
                <a:solidFill>
                  <a:srgbClr val="FF0000"/>
                </a:solidFill>
                <a:latin typeface="Times New Roman" panose="02020603050405020304" pitchFamily="18" charset="0"/>
                <a:cs typeface="Times New Roman" panose="02020603050405020304" pitchFamily="18" charset="0"/>
              </a:rPr>
              <a:t>a</a:t>
            </a:r>
            <a:r>
              <a:rPr sz="3000" i="1" spc="-20" dirty="0">
                <a:solidFill>
                  <a:srgbClr val="FF0000"/>
                </a:solidFill>
                <a:latin typeface="Times New Roman" panose="02020603050405020304" pitchFamily="18" charset="0"/>
                <a:cs typeface="Times New Roman" panose="02020603050405020304" pitchFamily="18" charset="0"/>
              </a:rPr>
              <a:t>t</a:t>
            </a:r>
            <a:r>
              <a:rPr sz="3000" i="1" spc="-10" dirty="0">
                <a:solidFill>
                  <a:srgbClr val="FF0000"/>
                </a:solidFill>
                <a:latin typeface="Times New Roman" panose="02020603050405020304" pitchFamily="18" charset="0"/>
                <a:cs typeface="Times New Roman" panose="02020603050405020304" pitchFamily="18" charset="0"/>
              </a:rPr>
              <a:t>e</a:t>
            </a:r>
            <a:r>
              <a:rPr sz="3000" i="1" dirty="0">
                <a:latin typeface="Times New Roman" panose="02020603050405020304" pitchFamily="18" charset="0"/>
                <a:cs typeface="Times New Roman" panose="02020603050405020304" pitchFamily="18" charset="0"/>
              </a:rPr>
              <a:t>:</a:t>
            </a:r>
            <a:endParaRPr sz="3000" dirty="0">
              <a:latin typeface="Times New Roman" panose="02020603050405020304" pitchFamily="18" charset="0"/>
              <a:cs typeface="Times New Roman" panose="02020603050405020304" pitchFamily="18" charset="0"/>
            </a:endParaRPr>
          </a:p>
          <a:p>
            <a:pPr marL="1146810" lvl="2" indent="-228600">
              <a:spcBef>
                <a:spcPts val="10"/>
              </a:spcBef>
              <a:buFont typeface="Arial"/>
              <a:buChar char="•"/>
              <a:tabLst>
                <a:tab pos="1147445" algn="l"/>
              </a:tabLst>
            </a:pPr>
            <a:r>
              <a:rPr sz="3000" dirty="0">
                <a:latin typeface="Times New Roman" panose="02020603050405020304" pitchFamily="18" charset="0"/>
                <a:cs typeface="Times New Roman" panose="02020603050405020304" pitchFamily="18" charset="0"/>
              </a:rPr>
              <a:t>sc</a:t>
            </a:r>
            <a:r>
              <a:rPr sz="3000" spc="-10" dirty="0">
                <a:latin typeface="Times New Roman" panose="02020603050405020304" pitchFamily="18" charset="0"/>
                <a:cs typeface="Times New Roman" panose="02020603050405020304" pitchFamily="18" charset="0"/>
              </a:rPr>
              <a:t>ena</a:t>
            </a:r>
            <a:r>
              <a:rPr sz="3000" dirty="0">
                <a:latin typeface="Times New Roman" panose="02020603050405020304" pitchFamily="18" charset="0"/>
                <a:cs typeface="Times New Roman" panose="02020603050405020304" pitchFamily="18" charset="0"/>
              </a:rPr>
              <a:t>ri</a:t>
            </a:r>
            <a:r>
              <a:rPr sz="3000" spc="-15" dirty="0">
                <a:latin typeface="Times New Roman" panose="02020603050405020304" pitchFamily="18" charset="0"/>
                <a:cs typeface="Times New Roman" panose="02020603050405020304" pitchFamily="18" charset="0"/>
              </a:rPr>
              <a:t>o</a:t>
            </a:r>
            <a:r>
              <a:rPr sz="3000" spc="-5" dirty="0">
                <a:latin typeface="Times New Roman" panose="02020603050405020304" pitchFamily="18" charset="0"/>
                <a:cs typeface="Times New Roman" panose="02020603050405020304" pitchFamily="18" charset="0"/>
              </a:rPr>
              <a:t>-</a:t>
            </a:r>
            <a:r>
              <a:rPr sz="3000" spc="-10" dirty="0">
                <a:latin typeface="Times New Roman" panose="02020603050405020304" pitchFamily="18" charset="0"/>
                <a:cs typeface="Times New Roman" panose="02020603050405020304" pitchFamily="18" charset="0"/>
              </a:rPr>
              <a:t>ba</a:t>
            </a:r>
            <a:r>
              <a:rPr sz="3000" dirty="0">
                <a:latin typeface="Times New Roman" panose="02020603050405020304" pitchFamily="18" charset="0"/>
                <a:cs typeface="Times New Roman" panose="02020603050405020304" pitchFamily="18" charset="0"/>
              </a:rPr>
              <a:t>s</a:t>
            </a:r>
            <a:r>
              <a:rPr sz="3000" spc="-10" dirty="0">
                <a:latin typeface="Times New Roman" panose="02020603050405020304" pitchFamily="18" charset="0"/>
                <a:cs typeface="Times New Roman" panose="02020603050405020304" pitchFamily="18" charset="0"/>
              </a:rPr>
              <a:t>e</a:t>
            </a:r>
            <a:r>
              <a:rPr sz="3000" dirty="0">
                <a:latin typeface="Times New Roman" panose="02020603050405020304" pitchFamily="18" charset="0"/>
                <a:cs typeface="Times New Roman" panose="02020603050405020304" pitchFamily="18" charset="0"/>
              </a:rPr>
              <a:t>d </a:t>
            </a:r>
            <a:r>
              <a:rPr sz="3000" spc="-10" dirty="0">
                <a:latin typeface="Times New Roman" panose="02020603050405020304" pitchFamily="18" charset="0"/>
                <a:cs typeface="Times New Roman" panose="02020603050405020304" pitchFamily="18" charset="0"/>
              </a:rPr>
              <a:t>a</a:t>
            </a:r>
            <a:r>
              <a:rPr sz="3000" dirty="0">
                <a:latin typeface="Times New Roman" panose="02020603050405020304" pitchFamily="18" charset="0"/>
                <a:cs typeface="Times New Roman" panose="02020603050405020304" pitchFamily="18" charset="0"/>
              </a:rPr>
              <a:t>ss</a:t>
            </a:r>
            <a:r>
              <a:rPr sz="3000" spc="-10" dirty="0">
                <a:latin typeface="Times New Roman" panose="02020603050405020304" pitchFamily="18" charset="0"/>
                <a:cs typeface="Times New Roman" panose="02020603050405020304" pitchFamily="18" charset="0"/>
              </a:rPr>
              <a:t>e</a:t>
            </a:r>
            <a:r>
              <a:rPr sz="3000" dirty="0">
                <a:latin typeface="Times New Roman" panose="02020603050405020304" pitchFamily="18" charset="0"/>
                <a:cs typeface="Times New Roman" panose="02020603050405020304" pitchFamily="18" charset="0"/>
              </a:rPr>
              <a:t>ssm</a:t>
            </a:r>
            <a:r>
              <a:rPr sz="3000" spc="-15" dirty="0">
                <a:latin typeface="Times New Roman" panose="02020603050405020304" pitchFamily="18" charset="0"/>
                <a:cs typeface="Times New Roman" panose="02020603050405020304" pitchFamily="18" charset="0"/>
              </a:rPr>
              <a:t>e</a:t>
            </a:r>
            <a:r>
              <a:rPr sz="3000" spc="-10" dirty="0">
                <a:latin typeface="Times New Roman" panose="02020603050405020304" pitchFamily="18" charset="0"/>
                <a:cs typeface="Times New Roman" panose="02020603050405020304" pitchFamily="18" charset="0"/>
              </a:rPr>
              <a:t>n</a:t>
            </a:r>
            <a:r>
              <a:rPr sz="3000" dirty="0">
                <a:latin typeface="Times New Roman" panose="02020603050405020304" pitchFamily="18" charset="0"/>
                <a:cs typeface="Times New Roman" panose="02020603050405020304" pitchFamily="18" charset="0"/>
              </a:rPr>
              <a:t>t,</a:t>
            </a:r>
            <a:r>
              <a:rPr sz="3000" spc="10" dirty="0">
                <a:latin typeface="Times New Roman" panose="02020603050405020304" pitchFamily="18" charset="0"/>
                <a:cs typeface="Times New Roman" panose="02020603050405020304" pitchFamily="18" charset="0"/>
              </a:rPr>
              <a:t> </a:t>
            </a:r>
            <a:r>
              <a:rPr sz="3000" dirty="0">
                <a:latin typeface="Times New Roman" panose="02020603050405020304" pitchFamily="18" charset="0"/>
                <a:cs typeface="Times New Roman" panose="02020603050405020304" pitchFamily="18" charset="0"/>
              </a:rPr>
              <a:t>si</a:t>
            </a:r>
            <a:r>
              <a:rPr sz="3000" spc="-10" dirty="0">
                <a:latin typeface="Times New Roman" panose="02020603050405020304" pitchFamily="18" charset="0"/>
                <a:cs typeface="Times New Roman" panose="02020603050405020304" pitchFamily="18" charset="0"/>
              </a:rPr>
              <a:t>mu</a:t>
            </a:r>
            <a:r>
              <a:rPr sz="3000" spc="-5" dirty="0">
                <a:latin typeface="Times New Roman" panose="02020603050405020304" pitchFamily="18" charset="0"/>
                <a:cs typeface="Times New Roman" panose="02020603050405020304" pitchFamily="18" charset="0"/>
              </a:rPr>
              <a:t>l</a:t>
            </a:r>
            <a:r>
              <a:rPr sz="3000" spc="-15" dirty="0">
                <a:latin typeface="Times New Roman" panose="02020603050405020304" pitchFamily="18" charset="0"/>
                <a:cs typeface="Times New Roman" panose="02020603050405020304" pitchFamily="18" charset="0"/>
              </a:rPr>
              <a:t>a</a:t>
            </a:r>
            <a:r>
              <a:rPr sz="3000" dirty="0">
                <a:latin typeface="Times New Roman" panose="02020603050405020304" pitchFamily="18" charset="0"/>
                <a:cs typeface="Times New Roman" panose="02020603050405020304" pitchFamily="18" charset="0"/>
              </a:rPr>
              <a:t>ti</a:t>
            </a:r>
            <a:r>
              <a:rPr sz="3000" spc="-10" dirty="0">
                <a:latin typeface="Times New Roman" panose="02020603050405020304" pitchFamily="18" charset="0"/>
                <a:cs typeface="Times New Roman" panose="02020603050405020304" pitchFamily="18" charset="0"/>
              </a:rPr>
              <a:t>on</a:t>
            </a:r>
            <a:r>
              <a:rPr sz="3000" dirty="0">
                <a:latin typeface="Times New Roman" panose="02020603050405020304" pitchFamily="18" charset="0"/>
                <a:cs typeface="Times New Roman" panose="02020603050405020304" pitchFamily="18" charset="0"/>
              </a:rPr>
              <a:t>,</a:t>
            </a:r>
            <a:r>
              <a:rPr sz="3000" spc="5" dirty="0">
                <a:latin typeface="Times New Roman" panose="02020603050405020304" pitchFamily="18" charset="0"/>
                <a:cs typeface="Times New Roman" panose="02020603050405020304" pitchFamily="18" charset="0"/>
              </a:rPr>
              <a:t> </a:t>
            </a:r>
            <a:r>
              <a:rPr sz="3000" dirty="0">
                <a:latin typeface="Times New Roman" panose="02020603050405020304" pitchFamily="18" charset="0"/>
                <a:cs typeface="Times New Roman" panose="02020603050405020304" pitchFamily="18" charset="0"/>
              </a:rPr>
              <a:t>stat</a:t>
            </a:r>
            <a:r>
              <a:rPr sz="3000" spc="-10" dirty="0">
                <a:latin typeface="Times New Roman" panose="02020603050405020304" pitchFamily="18" charset="0"/>
                <a:cs typeface="Times New Roman" panose="02020603050405020304" pitchFamily="18" charset="0"/>
              </a:rPr>
              <a:t>i</a:t>
            </a:r>
            <a:r>
              <a:rPr sz="3000" dirty="0">
                <a:latin typeface="Times New Roman" panose="02020603050405020304" pitchFamily="18" charset="0"/>
                <a:cs typeface="Times New Roman" panose="02020603050405020304" pitchFamily="18" charset="0"/>
              </a:rPr>
              <a:t>c</a:t>
            </a:r>
            <a:r>
              <a:rPr sz="3000" spc="15" dirty="0">
                <a:latin typeface="Times New Roman" panose="02020603050405020304" pitchFamily="18" charset="0"/>
                <a:cs typeface="Times New Roman" panose="02020603050405020304" pitchFamily="18" charset="0"/>
              </a:rPr>
              <a:t> </a:t>
            </a:r>
            <a:r>
              <a:rPr sz="3000" spc="-10" dirty="0">
                <a:latin typeface="Times New Roman" panose="02020603050405020304" pitchFamily="18" charset="0"/>
                <a:cs typeface="Times New Roman" panose="02020603050405020304" pitchFamily="18" charset="0"/>
              </a:rPr>
              <a:t>ana</a:t>
            </a:r>
            <a:r>
              <a:rPr sz="3000" spc="-5" dirty="0">
                <a:latin typeface="Times New Roman" panose="02020603050405020304" pitchFamily="18" charset="0"/>
                <a:cs typeface="Times New Roman" panose="02020603050405020304" pitchFamily="18" charset="0"/>
              </a:rPr>
              <a:t>l</a:t>
            </a:r>
            <a:r>
              <a:rPr sz="3000" spc="-30" dirty="0">
                <a:latin typeface="Times New Roman" panose="02020603050405020304" pitchFamily="18" charset="0"/>
                <a:cs typeface="Times New Roman" panose="02020603050405020304" pitchFamily="18" charset="0"/>
              </a:rPr>
              <a:t>y</a:t>
            </a:r>
            <a:r>
              <a:rPr sz="3000" dirty="0">
                <a:latin typeface="Times New Roman" panose="02020603050405020304" pitchFamily="18" charset="0"/>
                <a:cs typeface="Times New Roman" panose="02020603050405020304" pitchFamily="18" charset="0"/>
              </a:rPr>
              <a:t>si</a:t>
            </a:r>
            <a:r>
              <a:rPr sz="3000" spc="-10" dirty="0">
                <a:latin typeface="Times New Roman" panose="02020603050405020304" pitchFamily="18" charset="0"/>
                <a:cs typeface="Times New Roman" panose="02020603050405020304" pitchFamily="18" charset="0"/>
              </a:rPr>
              <a:t>s</a:t>
            </a:r>
            <a:r>
              <a:rPr sz="3000" dirty="0">
                <a:latin typeface="Times New Roman" panose="02020603050405020304" pitchFamily="18" charset="0"/>
                <a:cs typeface="Times New Roman" panose="02020603050405020304" pitchFamily="18" charset="0"/>
              </a:rPr>
              <a:t>,</a:t>
            </a:r>
          </a:p>
          <a:p>
            <a:pPr marL="487045" algn="ctr"/>
            <a:r>
              <a:rPr sz="3000" dirty="0">
                <a:latin typeface="Times New Roman" panose="02020603050405020304" pitchFamily="18" charset="0"/>
                <a:cs typeface="Times New Roman" panose="02020603050405020304" pitchFamily="18" charset="0"/>
              </a:rPr>
              <a:t>metric</a:t>
            </a:r>
            <a:r>
              <a:rPr sz="3000" spc="-5" dirty="0">
                <a:latin typeface="Times New Roman" panose="02020603050405020304" pitchFamily="18" charset="0"/>
                <a:cs typeface="Times New Roman" panose="02020603050405020304" pitchFamily="18" charset="0"/>
              </a:rPr>
              <a:t>s</a:t>
            </a:r>
            <a:r>
              <a:rPr sz="3000" dirty="0">
                <a:latin typeface="Times New Roman" panose="02020603050405020304" pitchFamily="18" charset="0"/>
                <a:cs typeface="Times New Roman" panose="02020603050405020304" pitchFamily="18" charset="0"/>
              </a:rPr>
              <a:t>-</a:t>
            </a:r>
            <a:r>
              <a:rPr sz="3000" spc="-5" dirty="0">
                <a:latin typeface="Times New Roman" panose="02020603050405020304" pitchFamily="18" charset="0"/>
                <a:cs typeface="Times New Roman" panose="02020603050405020304" pitchFamily="18" charset="0"/>
              </a:rPr>
              <a:t>b</a:t>
            </a:r>
            <a:r>
              <a:rPr sz="3000" spc="-10" dirty="0">
                <a:latin typeface="Times New Roman" panose="02020603050405020304" pitchFamily="18" charset="0"/>
                <a:cs typeface="Times New Roman" panose="02020603050405020304" pitchFamily="18" charset="0"/>
              </a:rPr>
              <a:t>a</a:t>
            </a:r>
            <a:r>
              <a:rPr sz="3000" spc="-15" dirty="0">
                <a:latin typeface="Times New Roman" panose="02020603050405020304" pitchFamily="18" charset="0"/>
                <a:cs typeface="Times New Roman" panose="02020603050405020304" pitchFamily="18" charset="0"/>
              </a:rPr>
              <a:t>s</a:t>
            </a:r>
            <a:r>
              <a:rPr sz="3000" spc="-5" dirty="0">
                <a:latin typeface="Times New Roman" panose="02020603050405020304" pitchFamily="18" charset="0"/>
                <a:cs typeface="Times New Roman" panose="02020603050405020304" pitchFamily="18" charset="0"/>
              </a:rPr>
              <a:t>e</a:t>
            </a:r>
            <a:r>
              <a:rPr sz="3000" dirty="0">
                <a:latin typeface="Times New Roman" panose="02020603050405020304" pitchFamily="18" charset="0"/>
                <a:cs typeface="Times New Roman" panose="02020603050405020304" pitchFamily="18" charset="0"/>
              </a:rPr>
              <a:t>d</a:t>
            </a:r>
            <a:r>
              <a:rPr sz="3000" spc="-5" dirty="0">
                <a:latin typeface="Times New Roman" panose="02020603050405020304" pitchFamily="18" charset="0"/>
                <a:cs typeface="Times New Roman" panose="02020603050405020304" pitchFamily="18" charset="0"/>
              </a:rPr>
              <a:t> </a:t>
            </a:r>
            <a:r>
              <a:rPr sz="3000" dirty="0">
                <a:latin typeface="Times New Roman" panose="02020603050405020304" pitchFamily="18" charset="0"/>
                <a:cs typeface="Times New Roman" panose="02020603050405020304" pitchFamily="18" charset="0"/>
              </a:rPr>
              <a:t>mo</a:t>
            </a:r>
            <a:r>
              <a:rPr sz="3000" spc="-10" dirty="0">
                <a:latin typeface="Times New Roman" panose="02020603050405020304" pitchFamily="18" charset="0"/>
                <a:cs typeface="Times New Roman" panose="02020603050405020304" pitchFamily="18" charset="0"/>
              </a:rPr>
              <a:t>d</a:t>
            </a:r>
            <a:r>
              <a:rPr sz="3000" spc="-5" dirty="0">
                <a:latin typeface="Times New Roman" panose="02020603050405020304" pitchFamily="18" charset="0"/>
                <a:cs typeface="Times New Roman" panose="02020603050405020304" pitchFamily="18" charset="0"/>
              </a:rPr>
              <a:t>e</a:t>
            </a:r>
            <a:r>
              <a:rPr sz="3000" spc="-10" dirty="0">
                <a:latin typeface="Times New Roman" panose="02020603050405020304" pitchFamily="18" charset="0"/>
                <a:cs typeface="Times New Roman" panose="02020603050405020304" pitchFamily="18" charset="0"/>
              </a:rPr>
              <a:t>l</a:t>
            </a:r>
            <a:r>
              <a:rPr sz="3000" dirty="0">
                <a:latin typeface="Times New Roman" panose="02020603050405020304" pitchFamily="18" charset="0"/>
                <a:cs typeface="Times New Roman" panose="02020603050405020304" pitchFamily="18" charset="0"/>
              </a:rPr>
              <a:t>s</a:t>
            </a:r>
            <a:r>
              <a:rPr sz="3000" spc="40" dirty="0">
                <a:latin typeface="Times New Roman" panose="02020603050405020304" pitchFamily="18" charset="0"/>
                <a:cs typeface="Times New Roman" panose="02020603050405020304" pitchFamily="18" charset="0"/>
              </a:rPr>
              <a:t> </a:t>
            </a:r>
            <a:r>
              <a:rPr sz="3000" spc="-5" dirty="0">
                <a:latin typeface="Times New Roman" panose="02020603050405020304" pitchFamily="18" charset="0"/>
                <a:cs typeface="Times New Roman" panose="02020603050405020304" pitchFamily="18" charset="0"/>
              </a:rPr>
              <a:t>a</a:t>
            </a:r>
            <a:r>
              <a:rPr sz="3000" spc="-10" dirty="0">
                <a:latin typeface="Times New Roman" panose="02020603050405020304" pitchFamily="18" charset="0"/>
                <a:cs typeface="Times New Roman" panose="02020603050405020304" pitchFamily="18" charset="0"/>
              </a:rPr>
              <a:t>n</a:t>
            </a:r>
            <a:r>
              <a:rPr sz="3000" dirty="0">
                <a:latin typeface="Times New Roman" panose="02020603050405020304" pitchFamily="18" charset="0"/>
                <a:cs typeface="Times New Roman" panose="02020603050405020304" pitchFamily="18" charset="0"/>
              </a:rPr>
              <a:t>d</a:t>
            </a:r>
            <a:r>
              <a:rPr sz="3000" spc="35" dirty="0">
                <a:latin typeface="Times New Roman" panose="02020603050405020304" pitchFamily="18" charset="0"/>
                <a:cs typeface="Times New Roman" panose="02020603050405020304" pitchFamily="18" charset="0"/>
              </a:rPr>
              <a:t> </a:t>
            </a:r>
            <a:r>
              <a:rPr sz="3000" spc="-5" dirty="0">
                <a:latin typeface="Times New Roman" panose="02020603050405020304" pitchFamily="18" charset="0"/>
                <a:cs typeface="Times New Roman" panose="02020603050405020304" pitchFamily="18" charset="0"/>
              </a:rPr>
              <a:t>e</a:t>
            </a:r>
            <a:r>
              <a:rPr sz="3000" spc="-20" dirty="0">
                <a:latin typeface="Times New Roman" panose="02020603050405020304" pitchFamily="18" charset="0"/>
                <a:cs typeface="Times New Roman" panose="02020603050405020304" pitchFamily="18" charset="0"/>
              </a:rPr>
              <a:t>x</a:t>
            </a:r>
            <a:r>
              <a:rPr sz="3000" spc="-5" dirty="0">
                <a:latin typeface="Times New Roman" panose="02020603050405020304" pitchFamily="18" charset="0"/>
                <a:cs typeface="Times New Roman" panose="02020603050405020304" pitchFamily="18" charset="0"/>
              </a:rPr>
              <a:t>p</a:t>
            </a:r>
            <a:r>
              <a:rPr sz="3000" spc="-10" dirty="0">
                <a:latin typeface="Times New Roman" panose="02020603050405020304" pitchFamily="18" charset="0"/>
                <a:cs typeface="Times New Roman" panose="02020603050405020304" pitchFamily="18" charset="0"/>
              </a:rPr>
              <a:t>er</a:t>
            </a:r>
            <a:r>
              <a:rPr sz="3000" dirty="0">
                <a:latin typeface="Times New Roman" panose="02020603050405020304" pitchFamily="18" charset="0"/>
                <a:cs typeface="Times New Roman" panose="02020603050405020304" pitchFamily="18" charset="0"/>
              </a:rPr>
              <a:t>t-</a:t>
            </a:r>
            <a:r>
              <a:rPr sz="3000" spc="-5" dirty="0">
                <a:latin typeface="Times New Roman" panose="02020603050405020304" pitchFamily="18" charset="0"/>
                <a:cs typeface="Times New Roman" panose="02020603050405020304" pitchFamily="18" charset="0"/>
              </a:rPr>
              <a:t>b</a:t>
            </a:r>
            <a:r>
              <a:rPr sz="3000" spc="-10" dirty="0">
                <a:latin typeface="Times New Roman" panose="02020603050405020304" pitchFamily="18" charset="0"/>
                <a:cs typeface="Times New Roman" panose="02020603050405020304" pitchFamily="18" charset="0"/>
              </a:rPr>
              <a:t>a</a:t>
            </a:r>
            <a:r>
              <a:rPr sz="3000" dirty="0">
                <a:latin typeface="Times New Roman" panose="02020603050405020304" pitchFamily="18" charset="0"/>
                <a:cs typeface="Times New Roman" panose="02020603050405020304" pitchFamily="18" charset="0"/>
              </a:rPr>
              <a:t>sed</a:t>
            </a:r>
            <a:r>
              <a:rPr sz="3000" spc="5" dirty="0">
                <a:latin typeface="Times New Roman" panose="02020603050405020304" pitchFamily="18" charset="0"/>
                <a:cs typeface="Times New Roman" panose="02020603050405020304" pitchFamily="18" charset="0"/>
              </a:rPr>
              <a:t> </a:t>
            </a:r>
            <a:r>
              <a:rPr sz="3000" spc="-5" dirty="0">
                <a:latin typeface="Times New Roman" panose="02020603050405020304" pitchFamily="18" charset="0"/>
                <a:cs typeface="Times New Roman" panose="02020603050405020304" pitchFamily="18" charset="0"/>
              </a:rPr>
              <a:t>ass</a:t>
            </a:r>
            <a:r>
              <a:rPr sz="3000" spc="-10" dirty="0">
                <a:latin typeface="Times New Roman" panose="02020603050405020304" pitchFamily="18" charset="0"/>
                <a:cs typeface="Times New Roman" panose="02020603050405020304" pitchFamily="18" charset="0"/>
              </a:rPr>
              <a:t>e</a:t>
            </a:r>
            <a:r>
              <a:rPr sz="3000" dirty="0">
                <a:latin typeface="Times New Roman" panose="02020603050405020304" pitchFamily="18" charset="0"/>
                <a:cs typeface="Times New Roman" panose="02020603050405020304" pitchFamily="18" charset="0"/>
              </a:rPr>
              <a:t>ssme</a:t>
            </a:r>
            <a:r>
              <a:rPr sz="3000" spc="-10" dirty="0">
                <a:latin typeface="Times New Roman" panose="02020603050405020304" pitchFamily="18" charset="0"/>
                <a:cs typeface="Times New Roman" panose="02020603050405020304" pitchFamily="18" charset="0"/>
              </a:rPr>
              <a:t>n</a:t>
            </a:r>
            <a:r>
              <a:rPr sz="3000" spc="-5" dirty="0">
                <a:latin typeface="Times New Roman" panose="02020603050405020304" pitchFamily="18" charset="0"/>
                <a:cs typeface="Times New Roman" panose="02020603050405020304" pitchFamily="18" charset="0"/>
              </a:rPr>
              <a:t>t.</a:t>
            </a:r>
            <a:endParaRPr sz="3000" dirty="0">
              <a:latin typeface="Times New Roman" panose="02020603050405020304" pitchFamily="18" charset="0"/>
              <a:cs typeface="Times New Roman" panose="02020603050405020304" pitchFamily="18" charset="0"/>
            </a:endParaRPr>
          </a:p>
          <a:p>
            <a:pPr marL="1160145" marR="184150" indent="-229870">
              <a:spcBef>
                <a:spcPts val="1410"/>
              </a:spcBef>
              <a:buFont typeface="Arial"/>
              <a:buChar char="▪"/>
              <a:tabLst>
                <a:tab pos="1160780" algn="l"/>
              </a:tabLst>
            </a:pPr>
            <a:r>
              <a:rPr sz="3000" b="1" spc="-5" dirty="0">
                <a:latin typeface="Times New Roman" panose="02020603050405020304" pitchFamily="18" charset="0"/>
                <a:cs typeface="Times New Roman" panose="02020603050405020304" pitchFamily="18" charset="0"/>
              </a:rPr>
              <a:t>If</a:t>
            </a:r>
            <a:r>
              <a:rPr sz="3000" b="1" spc="35" dirty="0">
                <a:latin typeface="Times New Roman" panose="02020603050405020304" pitchFamily="18" charset="0"/>
                <a:cs typeface="Times New Roman" panose="02020603050405020304" pitchFamily="18" charset="0"/>
              </a:rPr>
              <a:t> </a:t>
            </a:r>
            <a:r>
              <a:rPr sz="3000" b="1" spc="-5" dirty="0">
                <a:latin typeface="Times New Roman" panose="02020603050405020304" pitchFamily="18" charset="0"/>
                <a:cs typeface="Times New Roman" panose="02020603050405020304" pitchFamily="18" charset="0"/>
              </a:rPr>
              <a:t>a</a:t>
            </a:r>
            <a:r>
              <a:rPr sz="3000" b="1" spc="-10" dirty="0">
                <a:latin typeface="Times New Roman" panose="02020603050405020304" pitchFamily="18" charset="0"/>
                <a:cs typeface="Times New Roman" panose="02020603050405020304" pitchFamily="18" charset="0"/>
              </a:rPr>
              <a:t>l</a:t>
            </a:r>
            <a:r>
              <a:rPr sz="3000" b="1" dirty="0">
                <a:latin typeface="Times New Roman" panose="02020603050405020304" pitchFamily="18" charset="0"/>
                <a:cs typeface="Times New Roman" panose="02020603050405020304" pitchFamily="18" charset="0"/>
              </a:rPr>
              <a:t>l</a:t>
            </a:r>
            <a:r>
              <a:rPr sz="3000" b="1" spc="35" dirty="0">
                <a:latin typeface="Times New Roman" panose="02020603050405020304" pitchFamily="18" charset="0"/>
                <a:cs typeface="Times New Roman" panose="02020603050405020304" pitchFamily="18" charset="0"/>
              </a:rPr>
              <a:t> </a:t>
            </a:r>
            <a:r>
              <a:rPr sz="3000" b="1" spc="-5" dirty="0">
                <a:latin typeface="Times New Roman" panose="02020603050405020304" pitchFamily="18" charset="0"/>
                <a:cs typeface="Times New Roman" panose="02020603050405020304" pitchFamily="18" charset="0"/>
              </a:rPr>
              <a:t>estim</a:t>
            </a:r>
            <a:r>
              <a:rPr sz="3000" b="1" spc="-10" dirty="0">
                <a:latin typeface="Times New Roman" panose="02020603050405020304" pitchFamily="18" charset="0"/>
                <a:cs typeface="Times New Roman" panose="02020603050405020304" pitchFamily="18" charset="0"/>
              </a:rPr>
              <a:t>a</a:t>
            </a:r>
            <a:r>
              <a:rPr sz="3000" b="1" dirty="0">
                <a:latin typeface="Times New Roman" panose="02020603050405020304" pitchFamily="18" charset="0"/>
                <a:cs typeface="Times New Roman" panose="02020603050405020304" pitchFamily="18" charset="0"/>
              </a:rPr>
              <a:t>ted</a:t>
            </a:r>
            <a:r>
              <a:rPr sz="3000" b="1" spc="-5" dirty="0">
                <a:latin typeface="Times New Roman" panose="02020603050405020304" pitchFamily="18" charset="0"/>
                <a:cs typeface="Times New Roman" panose="02020603050405020304" pitchFamily="18" charset="0"/>
              </a:rPr>
              <a:t> q</a:t>
            </a:r>
            <a:r>
              <a:rPr sz="3000" b="1" spc="-10" dirty="0">
                <a:latin typeface="Times New Roman" panose="02020603050405020304" pitchFamily="18" charset="0"/>
                <a:cs typeface="Times New Roman" panose="02020603050405020304" pitchFamily="18" charset="0"/>
              </a:rPr>
              <a:t>u</a:t>
            </a:r>
            <a:r>
              <a:rPr sz="3000" b="1" spc="-5" dirty="0">
                <a:latin typeface="Times New Roman" panose="02020603050405020304" pitchFamily="18" charset="0"/>
                <a:cs typeface="Times New Roman" panose="02020603050405020304" pitchFamily="18" charset="0"/>
              </a:rPr>
              <a:t>a</a:t>
            </a:r>
            <a:r>
              <a:rPr sz="3000" b="1" spc="-10" dirty="0">
                <a:latin typeface="Times New Roman" panose="02020603050405020304" pitchFamily="18" charset="0"/>
                <a:cs typeface="Times New Roman" panose="02020603050405020304" pitchFamily="18" charset="0"/>
              </a:rPr>
              <a:t>l</a:t>
            </a:r>
            <a:r>
              <a:rPr sz="3000" b="1" spc="-5" dirty="0">
                <a:latin typeface="Times New Roman" panose="02020603050405020304" pitchFamily="18" charset="0"/>
                <a:cs typeface="Times New Roman" panose="02020603050405020304" pitchFamily="18" charset="0"/>
              </a:rPr>
              <a:t>it</a:t>
            </a:r>
            <a:r>
              <a:rPr sz="3000" b="1" dirty="0">
                <a:latin typeface="Times New Roman" panose="02020603050405020304" pitchFamily="18" charset="0"/>
                <a:cs typeface="Times New Roman" panose="02020603050405020304" pitchFamily="18" charset="0"/>
              </a:rPr>
              <a:t>y</a:t>
            </a:r>
            <a:r>
              <a:rPr sz="3000" b="1" spc="25" dirty="0">
                <a:latin typeface="Times New Roman" panose="02020603050405020304" pitchFamily="18" charset="0"/>
                <a:cs typeface="Times New Roman" panose="02020603050405020304" pitchFamily="18" charset="0"/>
              </a:rPr>
              <a:t> </a:t>
            </a:r>
            <a:r>
              <a:rPr sz="3000" b="1" spc="-15" dirty="0">
                <a:latin typeface="Times New Roman" panose="02020603050405020304" pitchFamily="18" charset="0"/>
                <a:cs typeface="Times New Roman" panose="02020603050405020304" pitchFamily="18" charset="0"/>
              </a:rPr>
              <a:t>at</a:t>
            </a:r>
            <a:r>
              <a:rPr sz="3000" b="1" spc="-5" dirty="0">
                <a:latin typeface="Times New Roman" panose="02020603050405020304" pitchFamily="18" charset="0"/>
                <a:cs typeface="Times New Roman" panose="02020603050405020304" pitchFamily="18" charset="0"/>
              </a:rPr>
              <a:t>t</a:t>
            </a:r>
            <a:r>
              <a:rPr sz="3000" b="1" dirty="0">
                <a:latin typeface="Times New Roman" panose="02020603050405020304" pitchFamily="18" charset="0"/>
                <a:cs typeface="Times New Roman" panose="02020603050405020304" pitchFamily="18" charset="0"/>
              </a:rPr>
              <a:t>ri</a:t>
            </a:r>
            <a:r>
              <a:rPr sz="3000" b="1" spc="-10" dirty="0">
                <a:latin typeface="Times New Roman" panose="02020603050405020304" pitchFamily="18" charset="0"/>
                <a:cs typeface="Times New Roman" panose="02020603050405020304" pitchFamily="18" charset="0"/>
              </a:rPr>
              <a:t>b</a:t>
            </a:r>
            <a:r>
              <a:rPr sz="3000" b="1" spc="-5" dirty="0">
                <a:latin typeface="Times New Roman" panose="02020603050405020304" pitchFamily="18" charset="0"/>
                <a:cs typeface="Times New Roman" panose="02020603050405020304" pitchFamily="18" charset="0"/>
              </a:rPr>
              <a:t>ut</a:t>
            </a:r>
            <a:r>
              <a:rPr sz="3000" b="1" spc="-10" dirty="0">
                <a:latin typeface="Times New Roman" panose="02020603050405020304" pitchFamily="18" charset="0"/>
                <a:cs typeface="Times New Roman" panose="02020603050405020304" pitchFamily="18" charset="0"/>
              </a:rPr>
              <a:t>e</a:t>
            </a:r>
            <a:r>
              <a:rPr sz="3000" b="1" dirty="0">
                <a:latin typeface="Times New Roman" panose="02020603050405020304" pitchFamily="18" charset="0"/>
                <a:cs typeface="Times New Roman" panose="02020603050405020304" pitchFamily="18" charset="0"/>
              </a:rPr>
              <a:t>s</a:t>
            </a:r>
            <a:r>
              <a:rPr sz="3000" b="1" spc="5" dirty="0">
                <a:latin typeface="Times New Roman" panose="02020603050405020304" pitchFamily="18" charset="0"/>
                <a:cs typeface="Times New Roman" panose="02020603050405020304" pitchFamily="18" charset="0"/>
              </a:rPr>
              <a:t> </a:t>
            </a:r>
            <a:r>
              <a:rPr sz="3000" spc="-5" dirty="0">
                <a:latin typeface="Times New Roman" panose="02020603050405020304" pitchFamily="18" charset="0"/>
                <a:cs typeface="Times New Roman" panose="02020603050405020304" pitchFamily="18" charset="0"/>
              </a:rPr>
              <a:t>ar</a:t>
            </a:r>
            <a:r>
              <a:rPr sz="3000" dirty="0">
                <a:latin typeface="Times New Roman" panose="02020603050405020304" pitchFamily="18" charset="0"/>
                <a:cs typeface="Times New Roman" panose="02020603050405020304" pitchFamily="18" charset="0"/>
              </a:rPr>
              <a:t>e</a:t>
            </a:r>
            <a:r>
              <a:rPr sz="3000" spc="20" dirty="0">
                <a:latin typeface="Times New Roman" panose="02020603050405020304" pitchFamily="18" charset="0"/>
                <a:cs typeface="Times New Roman" panose="02020603050405020304" pitchFamily="18" charset="0"/>
              </a:rPr>
              <a:t> </a:t>
            </a:r>
            <a:r>
              <a:rPr sz="3000" spc="-5" dirty="0">
                <a:latin typeface="Times New Roman" panose="02020603050405020304" pitchFamily="18" charset="0"/>
                <a:cs typeface="Times New Roman" panose="02020603050405020304" pitchFamily="18" charset="0"/>
              </a:rPr>
              <a:t>a</a:t>
            </a:r>
            <a:r>
              <a:rPr sz="3000" dirty="0">
                <a:latin typeface="Times New Roman" panose="02020603050405020304" pitchFamily="18" charset="0"/>
                <a:cs typeface="Times New Roman" panose="02020603050405020304" pitchFamily="18" charset="0"/>
              </a:rPr>
              <a:t>s</a:t>
            </a:r>
            <a:r>
              <a:rPr sz="3000" spc="35" dirty="0">
                <a:latin typeface="Times New Roman" panose="02020603050405020304" pitchFamily="18" charset="0"/>
                <a:cs typeface="Times New Roman" panose="02020603050405020304" pitchFamily="18" charset="0"/>
              </a:rPr>
              <a:t> </a:t>
            </a:r>
            <a:r>
              <a:rPr sz="3000" spc="-5" dirty="0">
                <a:latin typeface="Times New Roman" panose="02020603050405020304" pitchFamily="18" charset="0"/>
                <a:cs typeface="Times New Roman" panose="02020603050405020304" pitchFamily="18" charset="0"/>
              </a:rPr>
              <a:t>g</a:t>
            </a:r>
            <a:r>
              <a:rPr sz="3000" spc="-10" dirty="0">
                <a:latin typeface="Times New Roman" panose="02020603050405020304" pitchFamily="18" charset="0"/>
                <a:cs typeface="Times New Roman" panose="02020603050405020304" pitchFamily="18" charset="0"/>
              </a:rPr>
              <a:t>o</a:t>
            </a:r>
            <a:r>
              <a:rPr sz="3000" spc="-5" dirty="0">
                <a:latin typeface="Times New Roman" panose="02020603050405020304" pitchFamily="18" charset="0"/>
                <a:cs typeface="Times New Roman" panose="02020603050405020304" pitchFamily="18" charset="0"/>
              </a:rPr>
              <a:t>o</a:t>
            </a:r>
            <a:r>
              <a:rPr sz="3000" dirty="0">
                <a:latin typeface="Times New Roman" panose="02020603050405020304" pitchFamily="18" charset="0"/>
                <a:cs typeface="Times New Roman" panose="02020603050405020304" pitchFamily="18" charset="0"/>
              </a:rPr>
              <a:t>d</a:t>
            </a:r>
            <a:r>
              <a:rPr sz="3000" spc="30" dirty="0">
                <a:latin typeface="Times New Roman" panose="02020603050405020304" pitchFamily="18" charset="0"/>
                <a:cs typeface="Times New Roman" panose="02020603050405020304" pitchFamily="18" charset="0"/>
              </a:rPr>
              <a:t> </a:t>
            </a:r>
            <a:r>
              <a:rPr sz="3000" spc="-5" dirty="0">
                <a:latin typeface="Times New Roman" panose="02020603050405020304" pitchFamily="18" charset="0"/>
                <a:cs typeface="Times New Roman" panose="02020603050405020304" pitchFamily="18" charset="0"/>
              </a:rPr>
              <a:t>o</a:t>
            </a:r>
            <a:r>
              <a:rPr sz="3000" dirty="0">
                <a:latin typeface="Times New Roman" panose="02020603050405020304" pitchFamily="18" charset="0"/>
                <a:cs typeface="Times New Roman" panose="02020603050405020304" pitchFamily="18" charset="0"/>
              </a:rPr>
              <a:t>r</a:t>
            </a:r>
            <a:r>
              <a:rPr sz="3000" spc="35" dirty="0">
                <a:latin typeface="Times New Roman" panose="02020603050405020304" pitchFamily="18" charset="0"/>
                <a:cs typeface="Times New Roman" panose="02020603050405020304" pitchFamily="18" charset="0"/>
              </a:rPr>
              <a:t> </a:t>
            </a:r>
            <a:r>
              <a:rPr sz="3000" spc="-5" dirty="0">
                <a:latin typeface="Times New Roman" panose="02020603050405020304" pitchFamily="18" charset="0"/>
                <a:cs typeface="Times New Roman" panose="02020603050405020304" pitchFamily="18" charset="0"/>
              </a:rPr>
              <a:t>b</a:t>
            </a:r>
            <a:r>
              <a:rPr sz="3000" spc="-10" dirty="0">
                <a:latin typeface="Times New Roman" panose="02020603050405020304" pitchFamily="18" charset="0"/>
                <a:cs typeface="Times New Roman" panose="02020603050405020304" pitchFamily="18" charset="0"/>
              </a:rPr>
              <a:t>e</a:t>
            </a:r>
            <a:r>
              <a:rPr sz="3000" spc="-5" dirty="0">
                <a:latin typeface="Times New Roman" panose="02020603050405020304" pitchFamily="18" charset="0"/>
                <a:cs typeface="Times New Roman" panose="02020603050405020304" pitchFamily="18" charset="0"/>
              </a:rPr>
              <a:t>t</a:t>
            </a:r>
            <a:r>
              <a:rPr sz="3000" dirty="0">
                <a:latin typeface="Times New Roman" panose="02020603050405020304" pitchFamily="18" charset="0"/>
                <a:cs typeface="Times New Roman" panose="02020603050405020304" pitchFamily="18" charset="0"/>
              </a:rPr>
              <a:t>t</a:t>
            </a:r>
            <a:r>
              <a:rPr sz="3000" spc="-5" dirty="0">
                <a:latin typeface="Times New Roman" panose="02020603050405020304" pitchFamily="18" charset="0"/>
                <a:cs typeface="Times New Roman" panose="02020603050405020304" pitchFamily="18" charset="0"/>
              </a:rPr>
              <a:t>e</a:t>
            </a:r>
            <a:r>
              <a:rPr sz="3000" dirty="0">
                <a:latin typeface="Times New Roman" panose="02020603050405020304" pitchFamily="18" charset="0"/>
                <a:cs typeface="Times New Roman" panose="02020603050405020304" pitchFamily="18" charset="0"/>
              </a:rPr>
              <a:t>r</a:t>
            </a:r>
            <a:r>
              <a:rPr sz="3000" spc="20" dirty="0">
                <a:latin typeface="Times New Roman" panose="02020603050405020304" pitchFamily="18" charset="0"/>
                <a:cs typeface="Times New Roman" panose="02020603050405020304" pitchFamily="18" charset="0"/>
              </a:rPr>
              <a:t> </a:t>
            </a:r>
            <a:r>
              <a:rPr sz="3000" spc="-15" dirty="0">
                <a:latin typeface="Times New Roman" panose="02020603050405020304" pitchFamily="18" charset="0"/>
                <a:cs typeface="Times New Roman" panose="02020603050405020304" pitchFamily="18" charset="0"/>
              </a:rPr>
              <a:t>t</a:t>
            </a:r>
            <a:r>
              <a:rPr sz="3000" spc="-20" dirty="0">
                <a:latin typeface="Times New Roman" panose="02020603050405020304" pitchFamily="18" charset="0"/>
                <a:cs typeface="Times New Roman" panose="02020603050405020304" pitchFamily="18" charset="0"/>
              </a:rPr>
              <a:t>ha</a:t>
            </a:r>
            <a:r>
              <a:rPr sz="3000" dirty="0">
                <a:latin typeface="Times New Roman" panose="02020603050405020304" pitchFamily="18" charset="0"/>
                <a:cs typeface="Times New Roman" panose="02020603050405020304" pitchFamily="18" charset="0"/>
              </a:rPr>
              <a:t>n re</a:t>
            </a:r>
            <a:r>
              <a:rPr sz="3000" spc="-10" dirty="0">
                <a:latin typeface="Times New Roman" panose="02020603050405020304" pitchFamily="18" charset="0"/>
                <a:cs typeface="Times New Roman" panose="02020603050405020304" pitchFamily="18" charset="0"/>
              </a:rPr>
              <a:t>q</a:t>
            </a:r>
            <a:r>
              <a:rPr sz="3000" spc="-5" dirty="0">
                <a:latin typeface="Times New Roman" panose="02020603050405020304" pitchFamily="18" charset="0"/>
                <a:cs typeface="Times New Roman" panose="02020603050405020304" pitchFamily="18" charset="0"/>
              </a:rPr>
              <a:t>u</a:t>
            </a:r>
            <a:r>
              <a:rPr sz="3000" spc="-10" dirty="0">
                <a:latin typeface="Times New Roman" panose="02020603050405020304" pitchFamily="18" charset="0"/>
                <a:cs typeface="Times New Roman" panose="02020603050405020304" pitchFamily="18" charset="0"/>
              </a:rPr>
              <a:t>i</a:t>
            </a:r>
            <a:r>
              <a:rPr sz="3000" dirty="0">
                <a:latin typeface="Times New Roman" panose="02020603050405020304" pitchFamily="18" charset="0"/>
                <a:cs typeface="Times New Roman" panose="02020603050405020304" pitchFamily="18" charset="0"/>
              </a:rPr>
              <a:t>re</a:t>
            </a:r>
            <a:r>
              <a:rPr sz="3000" spc="-10" dirty="0">
                <a:latin typeface="Times New Roman" panose="02020603050405020304" pitchFamily="18" charset="0"/>
                <a:cs typeface="Times New Roman" panose="02020603050405020304" pitchFamily="18" charset="0"/>
              </a:rPr>
              <a:t>d</a:t>
            </a:r>
            <a:r>
              <a:rPr sz="3000" spc="-5" dirty="0">
                <a:latin typeface="Times New Roman" panose="02020603050405020304" pitchFamily="18" charset="0"/>
                <a:cs typeface="Times New Roman" panose="02020603050405020304" pitchFamily="18" charset="0"/>
              </a:rPr>
              <a:t>,</a:t>
            </a:r>
            <a:r>
              <a:rPr sz="3000" spc="20" dirty="0">
                <a:latin typeface="Times New Roman" panose="02020603050405020304" pitchFamily="18" charset="0"/>
                <a:cs typeface="Times New Roman" panose="02020603050405020304" pitchFamily="18" charset="0"/>
              </a:rPr>
              <a:t> </a:t>
            </a:r>
            <a:r>
              <a:rPr sz="3000" dirty="0">
                <a:latin typeface="Times New Roman" panose="02020603050405020304" pitchFamily="18" charset="0"/>
                <a:cs typeface="Times New Roman" panose="02020603050405020304" pitchFamily="18" charset="0"/>
              </a:rPr>
              <a:t>the</a:t>
            </a:r>
            <a:r>
              <a:rPr sz="3000" spc="20" dirty="0">
                <a:latin typeface="Times New Roman" panose="02020603050405020304" pitchFamily="18" charset="0"/>
                <a:cs typeface="Times New Roman" panose="02020603050405020304" pitchFamily="18" charset="0"/>
              </a:rPr>
              <a:t> </a:t>
            </a:r>
            <a:r>
              <a:rPr sz="3000" spc="-5" dirty="0">
                <a:latin typeface="Times New Roman" panose="02020603050405020304" pitchFamily="18" charset="0"/>
                <a:cs typeface="Times New Roman" panose="02020603050405020304" pitchFamily="18" charset="0"/>
              </a:rPr>
              <a:t>arc</a:t>
            </a:r>
            <a:r>
              <a:rPr sz="3000" spc="-10" dirty="0">
                <a:latin typeface="Times New Roman" panose="02020603050405020304" pitchFamily="18" charset="0"/>
                <a:cs typeface="Times New Roman" panose="02020603050405020304" pitchFamily="18" charset="0"/>
              </a:rPr>
              <a:t>h</a:t>
            </a:r>
            <a:r>
              <a:rPr sz="3000" spc="-5" dirty="0">
                <a:latin typeface="Times New Roman" panose="02020603050405020304" pitchFamily="18" charset="0"/>
                <a:cs typeface="Times New Roman" panose="02020603050405020304" pitchFamily="18" charset="0"/>
              </a:rPr>
              <a:t>itectu</a:t>
            </a:r>
            <a:r>
              <a:rPr sz="3000" dirty="0">
                <a:latin typeface="Times New Roman" panose="02020603050405020304" pitchFamily="18" charset="0"/>
                <a:cs typeface="Times New Roman" panose="02020603050405020304" pitchFamily="18" charset="0"/>
              </a:rPr>
              <a:t>ral</a:t>
            </a:r>
            <a:r>
              <a:rPr sz="3000" spc="-5" dirty="0">
                <a:latin typeface="Times New Roman" panose="02020603050405020304" pitchFamily="18" charset="0"/>
                <a:cs typeface="Times New Roman" panose="02020603050405020304" pitchFamily="18" charset="0"/>
              </a:rPr>
              <a:t> d</a:t>
            </a:r>
            <a:r>
              <a:rPr sz="3000" spc="-10" dirty="0">
                <a:latin typeface="Times New Roman" panose="02020603050405020304" pitchFamily="18" charset="0"/>
                <a:cs typeface="Times New Roman" panose="02020603050405020304" pitchFamily="18" charset="0"/>
              </a:rPr>
              <a:t>e</a:t>
            </a:r>
            <a:r>
              <a:rPr sz="3000" dirty="0">
                <a:latin typeface="Times New Roman" panose="02020603050405020304" pitchFamily="18" charset="0"/>
                <a:cs typeface="Times New Roman" panose="02020603050405020304" pitchFamily="18" charset="0"/>
              </a:rPr>
              <a:t>si</a:t>
            </a:r>
            <a:r>
              <a:rPr sz="3000" spc="-10" dirty="0">
                <a:latin typeface="Times New Roman" panose="02020603050405020304" pitchFamily="18" charset="0"/>
                <a:cs typeface="Times New Roman" panose="02020603050405020304" pitchFamily="18" charset="0"/>
              </a:rPr>
              <a:t>g</a:t>
            </a:r>
            <a:r>
              <a:rPr sz="3000" dirty="0">
                <a:latin typeface="Times New Roman" panose="02020603050405020304" pitchFamily="18" charset="0"/>
                <a:cs typeface="Times New Roman" panose="02020603050405020304" pitchFamily="18" charset="0"/>
              </a:rPr>
              <a:t>n</a:t>
            </a:r>
            <a:r>
              <a:rPr sz="3000" spc="25" dirty="0">
                <a:latin typeface="Times New Roman" panose="02020603050405020304" pitchFamily="18" charset="0"/>
                <a:cs typeface="Times New Roman" panose="02020603050405020304" pitchFamily="18" charset="0"/>
              </a:rPr>
              <a:t> </a:t>
            </a:r>
            <a:r>
              <a:rPr sz="3000" spc="-5" dirty="0">
                <a:latin typeface="Times New Roman" panose="02020603050405020304" pitchFamily="18" charset="0"/>
                <a:cs typeface="Times New Roman" panose="02020603050405020304" pitchFamily="18" charset="0"/>
              </a:rPr>
              <a:t>pr</a:t>
            </a:r>
            <a:r>
              <a:rPr sz="3000" spc="-10" dirty="0">
                <a:latin typeface="Times New Roman" panose="02020603050405020304" pitchFamily="18" charset="0"/>
                <a:cs typeface="Times New Roman" panose="02020603050405020304" pitchFamily="18" charset="0"/>
              </a:rPr>
              <a:t>o</a:t>
            </a:r>
            <a:r>
              <a:rPr sz="3000" dirty="0">
                <a:latin typeface="Times New Roman" panose="02020603050405020304" pitchFamily="18" charset="0"/>
                <a:cs typeface="Times New Roman" panose="02020603050405020304" pitchFamily="18" charset="0"/>
              </a:rPr>
              <a:t>cess</a:t>
            </a:r>
            <a:r>
              <a:rPr sz="3000" spc="25" dirty="0">
                <a:latin typeface="Times New Roman" panose="02020603050405020304" pitchFamily="18" charset="0"/>
                <a:cs typeface="Times New Roman" panose="02020603050405020304" pitchFamily="18" charset="0"/>
              </a:rPr>
              <a:t> </a:t>
            </a:r>
            <a:r>
              <a:rPr sz="3000" spc="-5" dirty="0">
                <a:latin typeface="Times New Roman" panose="02020603050405020304" pitchFamily="18" charset="0"/>
                <a:cs typeface="Times New Roman" panose="02020603050405020304" pitchFamily="18" charset="0"/>
              </a:rPr>
              <a:t>i</a:t>
            </a:r>
            <a:r>
              <a:rPr sz="3000" dirty="0">
                <a:latin typeface="Times New Roman" panose="02020603050405020304" pitchFamily="18" charset="0"/>
                <a:cs typeface="Times New Roman" panose="02020603050405020304" pitchFamily="18" charset="0"/>
              </a:rPr>
              <a:t>s</a:t>
            </a:r>
            <a:r>
              <a:rPr sz="3000" spc="-10" dirty="0">
                <a:latin typeface="Times New Roman" panose="02020603050405020304" pitchFamily="18" charset="0"/>
                <a:cs typeface="Times New Roman" panose="02020603050405020304" pitchFamily="18" charset="0"/>
              </a:rPr>
              <a:t> </a:t>
            </a:r>
            <a:r>
              <a:rPr sz="3000" spc="-15" dirty="0">
                <a:latin typeface="Times New Roman" panose="02020603050405020304" pitchFamily="18" charset="0"/>
                <a:cs typeface="Times New Roman" panose="02020603050405020304" pitchFamily="18" charset="0"/>
              </a:rPr>
              <a:t>f</a:t>
            </a:r>
            <a:r>
              <a:rPr sz="3000" spc="-20" dirty="0">
                <a:latin typeface="Times New Roman" panose="02020603050405020304" pitchFamily="18" charset="0"/>
                <a:cs typeface="Times New Roman" panose="02020603050405020304" pitchFamily="18" charset="0"/>
              </a:rPr>
              <a:t>ini</a:t>
            </a:r>
            <a:r>
              <a:rPr sz="3000" spc="-15" dirty="0">
                <a:latin typeface="Times New Roman" panose="02020603050405020304" pitchFamily="18" charset="0"/>
                <a:cs typeface="Times New Roman" panose="02020603050405020304" pitchFamily="18" charset="0"/>
              </a:rPr>
              <a:t>s</a:t>
            </a:r>
            <a:r>
              <a:rPr sz="3000" spc="-20" dirty="0">
                <a:latin typeface="Times New Roman" panose="02020603050405020304" pitchFamily="18" charset="0"/>
                <a:cs typeface="Times New Roman" panose="02020603050405020304" pitchFamily="18" charset="0"/>
              </a:rPr>
              <a:t>he</a:t>
            </a:r>
            <a:r>
              <a:rPr sz="3000" dirty="0">
                <a:latin typeface="Times New Roman" panose="02020603050405020304" pitchFamily="18" charset="0"/>
                <a:cs typeface="Times New Roman" panose="02020603050405020304" pitchFamily="18" charset="0"/>
              </a:rPr>
              <a:t>d</a:t>
            </a:r>
          </a:p>
          <a:p>
            <a:pPr marL="1160145" marR="567055" indent="-229870">
              <a:spcBef>
                <a:spcPts val="1290"/>
              </a:spcBef>
              <a:buFont typeface="Arial"/>
              <a:buChar char="▪"/>
              <a:tabLst>
                <a:tab pos="1160780" algn="l"/>
              </a:tabLst>
            </a:pPr>
            <a:r>
              <a:rPr sz="3000" b="1" spc="-5" dirty="0">
                <a:latin typeface="Times New Roman" panose="02020603050405020304" pitchFamily="18" charset="0"/>
                <a:cs typeface="Times New Roman" panose="02020603050405020304" pitchFamily="18" charset="0"/>
              </a:rPr>
              <a:t>If</a:t>
            </a:r>
            <a:r>
              <a:rPr sz="3000" b="1" spc="45" dirty="0">
                <a:latin typeface="Times New Roman" panose="02020603050405020304" pitchFamily="18" charset="0"/>
                <a:cs typeface="Times New Roman" panose="02020603050405020304" pitchFamily="18" charset="0"/>
              </a:rPr>
              <a:t> </a:t>
            </a:r>
            <a:r>
              <a:rPr sz="3000" b="1" spc="-5" dirty="0">
                <a:latin typeface="Times New Roman" panose="02020603050405020304" pitchFamily="18" charset="0"/>
                <a:cs typeface="Times New Roman" panose="02020603050405020304" pitchFamily="18" charset="0"/>
              </a:rPr>
              <a:t>n</a:t>
            </a:r>
            <a:r>
              <a:rPr sz="3000" b="1" spc="-10" dirty="0">
                <a:latin typeface="Times New Roman" panose="02020603050405020304" pitchFamily="18" charset="0"/>
                <a:cs typeface="Times New Roman" panose="02020603050405020304" pitchFamily="18" charset="0"/>
              </a:rPr>
              <a:t>o</a:t>
            </a:r>
            <a:r>
              <a:rPr sz="3000" b="1" spc="-5" dirty="0">
                <a:latin typeface="Times New Roman" panose="02020603050405020304" pitchFamily="18" charset="0"/>
                <a:cs typeface="Times New Roman" panose="02020603050405020304" pitchFamily="18" charset="0"/>
              </a:rPr>
              <a:t>t</a:t>
            </a:r>
            <a:r>
              <a:rPr sz="3000" b="1" spc="55" dirty="0">
                <a:latin typeface="Times New Roman" panose="02020603050405020304" pitchFamily="18" charset="0"/>
                <a:cs typeface="Times New Roman" panose="02020603050405020304" pitchFamily="18" charset="0"/>
              </a:rPr>
              <a:t> </a:t>
            </a:r>
            <a:r>
              <a:rPr sz="3000" b="1" dirty="0">
                <a:latin typeface="Times New Roman" panose="02020603050405020304" pitchFamily="18" charset="0"/>
                <a:cs typeface="Times New Roman" panose="02020603050405020304" pitchFamily="18" charset="0"/>
              </a:rPr>
              <a:t>the</a:t>
            </a:r>
            <a:r>
              <a:rPr sz="3000" b="1" spc="50" dirty="0">
                <a:latin typeface="Times New Roman" panose="02020603050405020304" pitchFamily="18" charset="0"/>
                <a:cs typeface="Times New Roman" panose="02020603050405020304" pitchFamily="18" charset="0"/>
              </a:rPr>
              <a:t> </a:t>
            </a:r>
            <a:r>
              <a:rPr sz="3000" b="1" dirty="0">
                <a:latin typeface="Times New Roman" panose="02020603050405020304" pitchFamily="18" charset="0"/>
                <a:cs typeface="Times New Roman" panose="02020603050405020304" pitchFamily="18" charset="0"/>
              </a:rPr>
              <a:t>third</a:t>
            </a:r>
            <a:r>
              <a:rPr sz="3000" b="1" spc="15" dirty="0">
                <a:latin typeface="Times New Roman" panose="02020603050405020304" pitchFamily="18" charset="0"/>
                <a:cs typeface="Times New Roman" panose="02020603050405020304" pitchFamily="18" charset="0"/>
              </a:rPr>
              <a:t> </a:t>
            </a:r>
            <a:r>
              <a:rPr sz="3000" b="1" spc="-5" dirty="0">
                <a:latin typeface="Times New Roman" panose="02020603050405020304" pitchFamily="18" charset="0"/>
                <a:cs typeface="Times New Roman" panose="02020603050405020304" pitchFamily="18" charset="0"/>
              </a:rPr>
              <a:t>p</a:t>
            </a:r>
            <a:r>
              <a:rPr sz="3000" b="1" spc="-10" dirty="0">
                <a:latin typeface="Times New Roman" panose="02020603050405020304" pitchFamily="18" charset="0"/>
                <a:cs typeface="Times New Roman" panose="02020603050405020304" pitchFamily="18" charset="0"/>
              </a:rPr>
              <a:t>h</a:t>
            </a:r>
            <a:r>
              <a:rPr sz="3000" b="1" spc="-5" dirty="0">
                <a:latin typeface="Times New Roman" panose="02020603050405020304" pitchFamily="18" charset="0"/>
                <a:cs typeface="Times New Roman" panose="02020603050405020304" pitchFamily="18" charset="0"/>
              </a:rPr>
              <a:t>as</a:t>
            </a:r>
            <a:r>
              <a:rPr sz="3000" b="1" dirty="0">
                <a:latin typeface="Times New Roman" panose="02020603050405020304" pitchFamily="18" charset="0"/>
                <a:cs typeface="Times New Roman" panose="02020603050405020304" pitchFamily="18" charset="0"/>
              </a:rPr>
              <a:t>e</a:t>
            </a:r>
            <a:r>
              <a:rPr sz="3000" b="1" spc="20" dirty="0">
                <a:latin typeface="Times New Roman" panose="02020603050405020304" pitchFamily="18" charset="0"/>
                <a:cs typeface="Times New Roman" panose="02020603050405020304" pitchFamily="18" charset="0"/>
              </a:rPr>
              <a:t> </a:t>
            </a:r>
            <a:r>
              <a:rPr sz="3000" b="1" spc="-15" dirty="0">
                <a:latin typeface="Times New Roman" panose="02020603050405020304" pitchFamily="18" charset="0"/>
                <a:cs typeface="Times New Roman" panose="02020603050405020304" pitchFamily="18" charset="0"/>
              </a:rPr>
              <a:t>o</a:t>
            </a:r>
            <a:r>
              <a:rPr sz="3000" b="1" spc="-5" dirty="0">
                <a:latin typeface="Times New Roman" panose="02020603050405020304" pitchFamily="18" charset="0"/>
                <a:cs typeface="Times New Roman" panose="02020603050405020304" pitchFamily="18" charset="0"/>
              </a:rPr>
              <a:t>f</a:t>
            </a:r>
            <a:r>
              <a:rPr sz="3000" b="1" spc="50" dirty="0">
                <a:latin typeface="Times New Roman" panose="02020603050405020304" pitchFamily="18" charset="0"/>
                <a:cs typeface="Times New Roman" panose="02020603050405020304" pitchFamily="18" charset="0"/>
              </a:rPr>
              <a:t> </a:t>
            </a:r>
            <a:r>
              <a:rPr sz="3000" b="1" spc="-10" dirty="0">
                <a:latin typeface="Times New Roman" panose="02020603050405020304" pitchFamily="18" charset="0"/>
                <a:cs typeface="Times New Roman" panose="02020603050405020304" pitchFamily="18" charset="0"/>
              </a:rPr>
              <a:t>soft</a:t>
            </a:r>
            <a:r>
              <a:rPr sz="3000" b="1" spc="-50" dirty="0">
                <a:latin typeface="Times New Roman" panose="02020603050405020304" pitchFamily="18" charset="0"/>
                <a:cs typeface="Times New Roman" panose="02020603050405020304" pitchFamily="18" charset="0"/>
              </a:rPr>
              <a:t>w</a:t>
            </a:r>
            <a:r>
              <a:rPr sz="3000" b="1" spc="-5" dirty="0">
                <a:latin typeface="Times New Roman" panose="02020603050405020304" pitchFamily="18" charset="0"/>
                <a:cs typeface="Times New Roman" panose="02020603050405020304" pitchFamily="18" charset="0"/>
              </a:rPr>
              <a:t>ar</a:t>
            </a:r>
            <a:r>
              <a:rPr sz="3000" b="1" dirty="0">
                <a:latin typeface="Times New Roman" panose="02020603050405020304" pitchFamily="18" charset="0"/>
                <a:cs typeface="Times New Roman" panose="02020603050405020304" pitchFamily="18" charset="0"/>
              </a:rPr>
              <a:t>e</a:t>
            </a:r>
            <a:r>
              <a:rPr sz="3000" b="1" spc="75" dirty="0">
                <a:latin typeface="Times New Roman" panose="02020603050405020304" pitchFamily="18" charset="0"/>
                <a:cs typeface="Times New Roman" panose="02020603050405020304" pitchFamily="18" charset="0"/>
              </a:rPr>
              <a:t> </a:t>
            </a:r>
            <a:r>
              <a:rPr sz="3000" b="1" spc="-5" dirty="0">
                <a:latin typeface="Times New Roman" panose="02020603050405020304" pitchFamily="18" charset="0"/>
                <a:cs typeface="Times New Roman" panose="02020603050405020304" pitchFamily="18" charset="0"/>
              </a:rPr>
              <a:t>arc</a:t>
            </a:r>
            <a:r>
              <a:rPr sz="3000" b="1" spc="-10" dirty="0">
                <a:latin typeface="Times New Roman" panose="02020603050405020304" pitchFamily="18" charset="0"/>
                <a:cs typeface="Times New Roman" panose="02020603050405020304" pitchFamily="18" charset="0"/>
              </a:rPr>
              <a:t>h</a:t>
            </a:r>
            <a:r>
              <a:rPr sz="3000" b="1" spc="-5" dirty="0">
                <a:latin typeface="Times New Roman" panose="02020603050405020304" pitchFamily="18" charset="0"/>
                <a:cs typeface="Times New Roman" panose="02020603050405020304" pitchFamily="18" charset="0"/>
              </a:rPr>
              <a:t>itectu</a:t>
            </a:r>
            <a:r>
              <a:rPr sz="3000" b="1" dirty="0">
                <a:latin typeface="Times New Roman" panose="02020603050405020304" pitchFamily="18" charset="0"/>
                <a:cs typeface="Times New Roman" panose="02020603050405020304" pitchFamily="18" charset="0"/>
              </a:rPr>
              <a:t>re</a:t>
            </a:r>
            <a:r>
              <a:rPr sz="3000" b="1" spc="65" dirty="0">
                <a:latin typeface="Times New Roman" panose="02020603050405020304" pitchFamily="18" charset="0"/>
                <a:cs typeface="Times New Roman" panose="02020603050405020304" pitchFamily="18" charset="0"/>
              </a:rPr>
              <a:t> </a:t>
            </a:r>
            <a:r>
              <a:rPr sz="3000" b="1" spc="-5" dirty="0">
                <a:latin typeface="Times New Roman" panose="02020603050405020304" pitchFamily="18" charset="0"/>
                <a:cs typeface="Times New Roman" panose="02020603050405020304" pitchFamily="18" charset="0"/>
              </a:rPr>
              <a:t>d</a:t>
            </a:r>
            <a:r>
              <a:rPr sz="3000" b="1" spc="-10" dirty="0">
                <a:latin typeface="Times New Roman" panose="02020603050405020304" pitchFamily="18" charset="0"/>
                <a:cs typeface="Times New Roman" panose="02020603050405020304" pitchFamily="18" charset="0"/>
              </a:rPr>
              <a:t>e</a:t>
            </a:r>
            <a:r>
              <a:rPr sz="3000" b="1" dirty="0">
                <a:latin typeface="Times New Roman" panose="02020603050405020304" pitchFamily="18" charset="0"/>
                <a:cs typeface="Times New Roman" panose="02020603050405020304" pitchFamily="18" charset="0"/>
              </a:rPr>
              <a:t>si</a:t>
            </a:r>
            <a:r>
              <a:rPr sz="3000" b="1" spc="-10" dirty="0">
                <a:latin typeface="Times New Roman" panose="02020603050405020304" pitchFamily="18" charset="0"/>
                <a:cs typeface="Times New Roman" panose="02020603050405020304" pitchFamily="18" charset="0"/>
              </a:rPr>
              <a:t>g</a:t>
            </a:r>
            <a:r>
              <a:rPr sz="3000" b="1" dirty="0">
                <a:latin typeface="Times New Roman" panose="02020603050405020304" pitchFamily="18" charset="0"/>
                <a:cs typeface="Times New Roman" panose="02020603050405020304" pitchFamily="18" charset="0"/>
              </a:rPr>
              <a:t>n</a:t>
            </a:r>
            <a:r>
              <a:rPr sz="3000" b="1" spc="-10" dirty="0">
                <a:latin typeface="Times New Roman" panose="02020603050405020304" pitchFamily="18" charset="0"/>
                <a:cs typeface="Times New Roman" panose="02020603050405020304" pitchFamily="18" charset="0"/>
              </a:rPr>
              <a:t> </a:t>
            </a:r>
            <a:r>
              <a:rPr sz="3000" spc="-5" dirty="0">
                <a:latin typeface="Times New Roman" panose="02020603050405020304" pitchFamily="18" charset="0"/>
                <a:cs typeface="Times New Roman" panose="02020603050405020304" pitchFamily="18" charset="0"/>
              </a:rPr>
              <a:t>is e</a:t>
            </a:r>
            <a:r>
              <a:rPr sz="3000" spc="-10" dirty="0">
                <a:latin typeface="Times New Roman" panose="02020603050405020304" pitchFamily="18" charset="0"/>
                <a:cs typeface="Times New Roman" panose="02020603050405020304" pitchFamily="18" charset="0"/>
              </a:rPr>
              <a:t>n</a:t>
            </a:r>
            <a:r>
              <a:rPr sz="3000" dirty="0">
                <a:latin typeface="Times New Roman" panose="02020603050405020304" pitchFamily="18" charset="0"/>
                <a:cs typeface="Times New Roman" panose="02020603050405020304" pitchFamily="18" charset="0"/>
              </a:rPr>
              <a:t>ter</a:t>
            </a:r>
            <a:r>
              <a:rPr sz="3000" spc="-10" dirty="0">
                <a:latin typeface="Times New Roman" panose="02020603050405020304" pitchFamily="18" charset="0"/>
                <a:cs typeface="Times New Roman" panose="02020603050405020304" pitchFamily="18" charset="0"/>
              </a:rPr>
              <a:t>e</a:t>
            </a:r>
            <a:r>
              <a:rPr sz="3000" spc="-15" dirty="0">
                <a:latin typeface="Times New Roman" panose="02020603050405020304" pitchFamily="18" charset="0"/>
                <a:cs typeface="Times New Roman" panose="02020603050405020304" pitchFamily="18" charset="0"/>
              </a:rPr>
              <a:t>d</a:t>
            </a:r>
            <a:r>
              <a:rPr sz="3000" spc="-5" dirty="0">
                <a:latin typeface="Times New Roman" panose="02020603050405020304" pitchFamily="18" charset="0"/>
                <a:cs typeface="Times New Roman" panose="02020603050405020304" pitchFamily="18" charset="0"/>
              </a:rPr>
              <a:t>:</a:t>
            </a:r>
            <a:r>
              <a:rPr sz="3000" spc="15" dirty="0">
                <a:latin typeface="Times New Roman" panose="02020603050405020304" pitchFamily="18" charset="0"/>
                <a:cs typeface="Times New Roman" panose="02020603050405020304" pitchFamily="18" charset="0"/>
              </a:rPr>
              <a:t> </a:t>
            </a:r>
            <a:r>
              <a:rPr sz="3000" spc="-5" dirty="0">
                <a:latin typeface="Times New Roman" panose="02020603050405020304" pitchFamily="18" charset="0"/>
                <a:cs typeface="Times New Roman" panose="02020603050405020304" pitchFamily="18" charset="0"/>
              </a:rPr>
              <a:t>arc</a:t>
            </a:r>
            <a:r>
              <a:rPr sz="3000" spc="-10" dirty="0">
                <a:latin typeface="Times New Roman" panose="02020603050405020304" pitchFamily="18" charset="0"/>
                <a:cs typeface="Times New Roman" panose="02020603050405020304" pitchFamily="18" charset="0"/>
              </a:rPr>
              <a:t>h</a:t>
            </a:r>
            <a:r>
              <a:rPr sz="3000" spc="-5" dirty="0">
                <a:latin typeface="Times New Roman" panose="02020603050405020304" pitchFamily="18" charset="0"/>
                <a:cs typeface="Times New Roman" panose="02020603050405020304" pitchFamily="18" charset="0"/>
              </a:rPr>
              <a:t>itectu</a:t>
            </a:r>
            <a:r>
              <a:rPr sz="3000" spc="-15" dirty="0">
                <a:latin typeface="Times New Roman" panose="02020603050405020304" pitchFamily="18" charset="0"/>
                <a:cs typeface="Times New Roman" panose="02020603050405020304" pitchFamily="18" charset="0"/>
              </a:rPr>
              <a:t>r</a:t>
            </a:r>
            <a:r>
              <a:rPr sz="3000" dirty="0">
                <a:latin typeface="Times New Roman" panose="02020603050405020304" pitchFamily="18" charset="0"/>
                <a:cs typeface="Times New Roman" panose="02020603050405020304" pitchFamily="18" charset="0"/>
              </a:rPr>
              <a:t>e</a:t>
            </a:r>
            <a:r>
              <a:rPr sz="3000" spc="-85" dirty="0">
                <a:latin typeface="Times New Roman" panose="02020603050405020304" pitchFamily="18" charset="0"/>
                <a:cs typeface="Times New Roman" panose="02020603050405020304" pitchFamily="18" charset="0"/>
              </a:rPr>
              <a:t> </a:t>
            </a:r>
            <a:r>
              <a:rPr sz="3000" dirty="0">
                <a:latin typeface="Times New Roman" panose="02020603050405020304" pitchFamily="18" charset="0"/>
                <a:cs typeface="Times New Roman" panose="02020603050405020304" pitchFamily="18" charset="0"/>
              </a:rPr>
              <a:t>tra</a:t>
            </a:r>
            <a:r>
              <a:rPr sz="3000" spc="-10" dirty="0">
                <a:latin typeface="Times New Roman" panose="02020603050405020304" pitchFamily="18" charset="0"/>
                <a:cs typeface="Times New Roman" panose="02020603050405020304" pitchFamily="18" charset="0"/>
              </a:rPr>
              <a:t>n</a:t>
            </a:r>
            <a:r>
              <a:rPr sz="3000" dirty="0">
                <a:latin typeface="Times New Roman" panose="02020603050405020304" pitchFamily="18" charset="0"/>
                <a:cs typeface="Times New Roman" panose="02020603050405020304" pitchFamily="18" charset="0"/>
              </a:rPr>
              <a:t>sfor</a:t>
            </a:r>
            <a:r>
              <a:rPr sz="3000" spc="-15" dirty="0">
                <a:latin typeface="Times New Roman" panose="02020603050405020304" pitchFamily="18" charset="0"/>
                <a:cs typeface="Times New Roman" panose="02020603050405020304" pitchFamily="18" charset="0"/>
              </a:rPr>
              <a:t>ma</a:t>
            </a:r>
            <a:r>
              <a:rPr sz="3000" spc="-20" dirty="0">
                <a:latin typeface="Times New Roman" panose="02020603050405020304" pitchFamily="18" charset="0"/>
                <a:cs typeface="Times New Roman" panose="02020603050405020304" pitchFamily="18" charset="0"/>
              </a:rPr>
              <a:t>t</a:t>
            </a:r>
            <a:r>
              <a:rPr sz="3000" spc="-5" dirty="0">
                <a:latin typeface="Times New Roman" panose="02020603050405020304" pitchFamily="18" charset="0"/>
                <a:cs typeface="Times New Roman" panose="02020603050405020304" pitchFamily="18" charset="0"/>
              </a:rPr>
              <a:t>i</a:t>
            </a:r>
            <a:r>
              <a:rPr sz="3000" spc="-10" dirty="0">
                <a:latin typeface="Times New Roman" panose="02020603050405020304" pitchFamily="18" charset="0"/>
                <a:cs typeface="Times New Roman" panose="02020603050405020304" pitchFamily="18" charset="0"/>
              </a:rPr>
              <a:t>o</a:t>
            </a:r>
            <a:r>
              <a:rPr sz="3000" dirty="0">
                <a:latin typeface="Times New Roman" panose="02020603050405020304" pitchFamily="18" charset="0"/>
                <a:cs typeface="Times New Roman" panose="02020603050405020304" pitchFamily="18" charset="0"/>
              </a:rPr>
              <a:t>n</a:t>
            </a:r>
          </a:p>
        </p:txBody>
      </p:sp>
    </p:spTree>
    <p:extLst>
      <p:ext uri="{BB962C8B-B14F-4D97-AF65-F5344CB8AC3E}">
        <p14:creationId xmlns:p14="http://schemas.microsoft.com/office/powerpoint/2010/main" val="149453822"/>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3.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744</TotalTime>
  <Words>4084</Words>
  <Application>Microsoft Office PowerPoint</Application>
  <PresentationFormat>Custom</PresentationFormat>
  <Paragraphs>660</Paragraphs>
  <Slides>58</Slides>
  <Notes>51</Notes>
  <HiddenSlides>0</HiddenSlides>
  <MMClips>0</MMClips>
  <ScaleCrop>false</ScaleCrop>
  <HeadingPairs>
    <vt:vector size="4" baseType="variant">
      <vt:variant>
        <vt:lpstr>Theme</vt:lpstr>
      </vt:variant>
      <vt:variant>
        <vt:i4>2</vt:i4>
      </vt:variant>
      <vt:variant>
        <vt:lpstr>Slide Titles</vt:lpstr>
      </vt:variant>
      <vt:variant>
        <vt:i4>58</vt:i4>
      </vt:variant>
    </vt:vector>
  </HeadingPairs>
  <TitlesOfParts>
    <vt:vector size="60" baseType="lpstr">
      <vt:lpstr>Office Theme</vt:lpstr>
      <vt:lpstr>Clarity</vt:lpstr>
      <vt:lpstr>What is Software Architecture? </vt:lpstr>
      <vt:lpstr>PowerPoint Presentation</vt:lpstr>
      <vt:lpstr>PowerPoint Presentation</vt:lpstr>
      <vt:lpstr>PowerPoint Presentation</vt:lpstr>
      <vt:lpstr>PowerPoint Presentation</vt:lpstr>
      <vt:lpstr>Dynamic Software Architectures</vt:lpstr>
      <vt:lpstr>Architecture Design Process</vt:lpstr>
      <vt:lpstr>PowerPoint Presentation</vt:lpstr>
      <vt:lpstr>Assessment of the Quality Attributes</vt:lpstr>
      <vt:lpstr>PowerPoint Presentation</vt:lpstr>
      <vt:lpstr>PowerPoint Presentation</vt:lpstr>
      <vt:lpstr>Semantics of Components</vt:lpstr>
      <vt:lpstr>Architectural Styles: Definitions</vt:lpstr>
      <vt:lpstr>Basic Properties of Styles</vt:lpstr>
      <vt:lpstr>Benefits of Styles</vt:lpstr>
      <vt:lpstr>Some Architectural Styles</vt:lpstr>
      <vt:lpstr>PowerPoint Presentation</vt:lpstr>
      <vt:lpstr>PowerPoint Presentation</vt:lpstr>
      <vt:lpstr>Style 1: Pipes and Filters</vt:lpstr>
      <vt:lpstr>Style 1: PF Example</vt:lpstr>
      <vt:lpstr>Style 1: PF Example</vt:lpstr>
      <vt:lpstr>Style 1: PF Example</vt:lpstr>
      <vt:lpstr>PowerPoint Presentation</vt:lpstr>
      <vt:lpstr>Style 2: 2-Tiered Client/Server</vt:lpstr>
      <vt:lpstr>PowerPoint Presentation</vt:lpstr>
      <vt:lpstr>Style 3: N-Tiered</vt:lpstr>
      <vt:lpstr>Style 3: N-Tiered</vt:lpstr>
      <vt:lpstr>PowerPoint Presentation</vt:lpstr>
      <vt:lpstr>Style 3: N-Tiered</vt:lpstr>
      <vt:lpstr>Style 4: Layered Architectures</vt:lpstr>
      <vt:lpstr>PowerPoint Presentation</vt:lpstr>
      <vt:lpstr>Style 4: Layered Architectures</vt:lpstr>
      <vt:lpstr>Style 5: Blackboard (Repository)</vt:lpstr>
      <vt:lpstr>A Closer Look at Connections</vt:lpstr>
      <vt:lpstr>Synchronous Communication</vt:lpstr>
      <vt:lpstr>Asynchronous Communication</vt:lpstr>
      <vt:lpstr>Style 5: Blackboard</vt:lpstr>
      <vt:lpstr>PowerPoint Presentation</vt:lpstr>
      <vt:lpstr>Style 5: Blackboard Example 1</vt:lpstr>
      <vt:lpstr>Style 5: Blackboard Example 2</vt:lpstr>
      <vt:lpstr>Style 5: Blackboard</vt:lpstr>
      <vt:lpstr>Style 6: Model-View-Controller</vt:lpstr>
      <vt:lpstr>Style 6: Model-View-Controller</vt:lpstr>
      <vt:lpstr>The Model-View-Controller (MVC)</vt:lpstr>
      <vt:lpstr>The organization of the Model-View-Controller </vt:lpstr>
      <vt:lpstr>Web application architecture using the MVC pattern </vt:lpstr>
      <vt:lpstr>Repository architecture</vt:lpstr>
      <vt:lpstr>The Repository pattern </vt:lpstr>
      <vt:lpstr>A repository architecture for an IDE </vt:lpstr>
      <vt:lpstr>PowerPoint Presentation</vt:lpstr>
      <vt:lpstr>Example: 4 Tiered BB Architecture</vt:lpstr>
      <vt:lpstr>Architectural Models and Styles</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Software Architecture? </dc:title>
  <cp:lastModifiedBy>PC-1</cp:lastModifiedBy>
  <cp:revision>7</cp:revision>
  <dcterms:created xsi:type="dcterms:W3CDTF">2018-02-25T21:59:56Z</dcterms:created>
  <dcterms:modified xsi:type="dcterms:W3CDTF">2020-02-07T05:13:23Z</dcterms:modified>
</cp:coreProperties>
</file>